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6" r:id="rId3"/>
    <p:sldMasterId id="2147483672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10" r:id="rId20"/>
    <p:sldId id="311" r:id="rId21"/>
    <p:sldId id="312" r:id="rId22"/>
    <p:sldId id="314" r:id="rId23"/>
    <p:sldId id="315" r:id="rId24"/>
    <p:sldId id="316" r:id="rId25"/>
    <p:sldId id="317" r:id="rId26"/>
    <p:sldId id="318" r:id="rId27"/>
    <p:sldId id="319" r:id="rId28"/>
    <p:sldId id="272" r:id="rId29"/>
    <p:sldId id="273" r:id="rId30"/>
    <p:sldId id="274" r:id="rId31"/>
    <p:sldId id="365" r:id="rId32"/>
    <p:sldId id="275" r:id="rId33"/>
    <p:sldId id="276" r:id="rId34"/>
    <p:sldId id="277" r:id="rId35"/>
    <p:sldId id="278" r:id="rId36"/>
    <p:sldId id="279" r:id="rId37"/>
    <p:sldId id="280" r:id="rId38"/>
    <p:sldId id="271" r:id="rId39"/>
    <p:sldId id="281" r:id="rId40"/>
    <p:sldId id="282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83" r:id="rId49"/>
    <p:sldId id="292" r:id="rId50"/>
    <p:sldId id="366" r:id="rId51"/>
    <p:sldId id="293" r:id="rId52"/>
    <p:sldId id="294" r:id="rId53"/>
    <p:sldId id="295" r:id="rId54"/>
    <p:sldId id="284" r:id="rId55"/>
    <p:sldId id="308" r:id="rId56"/>
    <p:sldId id="30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296" r:id="rId65"/>
    <p:sldId id="327" r:id="rId66"/>
    <p:sldId id="313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74" r:id="rId76"/>
    <p:sldId id="375" r:id="rId77"/>
    <p:sldId id="367" r:id="rId78"/>
    <p:sldId id="368" r:id="rId79"/>
    <p:sldId id="369" r:id="rId80"/>
    <p:sldId id="336" r:id="rId81"/>
    <p:sldId id="337" r:id="rId82"/>
    <p:sldId id="338" r:id="rId83"/>
    <p:sldId id="339" r:id="rId84"/>
    <p:sldId id="340" r:id="rId85"/>
    <p:sldId id="341" r:id="rId86"/>
    <p:sldId id="361" r:id="rId87"/>
    <p:sldId id="362" r:id="rId88"/>
    <p:sldId id="363" r:id="rId89"/>
    <p:sldId id="364" r:id="rId90"/>
    <p:sldId id="344" r:id="rId91"/>
    <p:sldId id="343" r:id="rId92"/>
    <p:sldId id="345" r:id="rId93"/>
    <p:sldId id="346" r:id="rId94"/>
    <p:sldId id="347" r:id="rId95"/>
    <p:sldId id="348" r:id="rId96"/>
    <p:sldId id="349" r:id="rId97"/>
    <p:sldId id="371" r:id="rId98"/>
    <p:sldId id="372" r:id="rId99"/>
    <p:sldId id="373" r:id="rId100"/>
    <p:sldId id="350" r:id="rId101"/>
    <p:sldId id="351" r:id="rId102"/>
    <p:sldId id="352" r:id="rId103"/>
    <p:sldId id="353" r:id="rId104"/>
    <p:sldId id="354" r:id="rId105"/>
    <p:sldId id="355" r:id="rId106"/>
    <p:sldId id="357" r:id="rId107"/>
    <p:sldId id="358" r:id="rId108"/>
    <p:sldId id="359" r:id="rId109"/>
    <p:sldId id="360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4:41:38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13649 3497 1802 0,'0'6'11'0,"-6"-21"5"0,-2 11 0 0,-3-3-8 0,-5 6-4 0,-7-3-4 15,0-3 3-15,-14 0 10 16,1-4 6-16,-1-1 11 16,-9-4 7-16,-5-1 9 15,-6 0-6-15,-1 0-3 16,3 2-11-16,-2-1-20 16,3 1 1-16,-4 7-6 0,-10-2 2 15,-6 5-1-15,-8 1-2 16,-8-9 5-1,4 6-2-15,-6-7 0 16,7-4 2-16,0-2-1 0,-1-2-4 16,13-1 11-16,-10-1-3 15,-1-1 0-15,-3 1 8 0,-9 8-11 16,3 1 0 0,0 5-4-1,-5 3-5-15,-4-1 6 16,-1 4-1-16,-2 4 0 0,3 1-1 0,-2-1 0 15,-4-2 2-15,-1 0 5 16,-3-4-2 0,-2-2-6-16,6 2-2 15,-4-3 3-15,0 4 0 0,8 6 1 16,-14 4-2-16,-2 8-4 16,1-3 0-16,-10 4 5 15,10-1 1-15,-2 0-1 16,1 4 0-16,4 0 0 15,-2 1 3-15,14-2 1 16,-13 3-2-16,6 0-3 16,10-1-1-16,-12 2 0 15,18 0-1-15,11 12 3 0,-2 3 3 16,13 6 1-16,-5 1-2 16,5-1-2-16,3 4-4 15,4 1 0-15,12 4 4 16,16-3-1-16,1 0 1 15,13 2 0-15,3 0 0 0,9 3 0 16,9-2-2-16,11 3-3 16,7-1 5-1,5 0-2-15,5 1 0 0,7 0-1 16,7-1 1-16,11 2-5 16,2-6 3-16,17 2 0 15,6-2-1-15,7-4 1 16,9-1 1-16,8-7-2 15,8-2-1-15,10-3 6 16,8-2-2-16,18 2-1 16,-3 1-1-16,8 2-2 15,4 3 3-15,-2-5-1 16,13 0 0-16,24-2 3 16,0-3 1-16,13-4 6 15,-1-1-6-15,4-3 3 0,7 2-3 16,-4-1-1-1,8-2 1-15,-7 0 1 16,2-7-2-16,4-2 1 0,-5-4 0 16,-1-5-6-16,-1-3 5 15,5-13-1-15,-1-2 1 16,9-13-1-16,-9-6-3 16,-3-13 3-16,-5-7 4 0,-13-5 3 15,3-7-5-15,-25 1 0 16,-7 2 3-1,-9-7 3-15,-17 6 7 16,-11 2-6-16,-9 1-2 0,-24 1-2 16,-8 2 1-16,-10-4 2 15,-5-4-2-15,-19 2 1 16,-7-1-5 0,-24 3 6-16,-14 2 0 0,-15 7-2 15,-15 0-3-15,-26 2-9 16,-13 2-5-16,-29 4-4 15,-13 12-2-15,-29 12-17 16,-6 6-10-16,-40 17-25 16,-7 1-7-16,-21 11-24 15,-3 2-21-15,10-3 81 0</inkml:trace>
  <inkml:trace contextRef="#ctx0" brushRef="#br0" timeOffset="1877.18">18656 1954 1309 0,'114'-31'452'0,"34"-11"-395"0,14-1 4 15,38-7 4 1,7-6 1 0,-6 4-38-16,16-1-6 0,-28 9-14 0,11 5-5 15,-12 5-4-15,-8 2 1 16,2-2-6-16,-19 5-6 15,-25-3-14-15,-14 2-20 16,-41 8-17-16,-16 2-14 0,-24 6-26 16,3-1-31-1,-23-2 87-15</inkml:trace>
  <inkml:trace contextRef="#ctx0" brushRef="#br0" timeOffset="2175.09">21503 1121 1532 0,'32'-2'10'0,"9"2"10"15,32-1 22-15,-10 4-5 16,2 9-6-16,-22 11-17 15,6 10-18-15,-23 12-12 0,-22 7 1 16,-14 9 3-16,-28 4 1 16,-16 4 8-16,-5 1 3 15,-9 1 5-15,-18-6 2 16,6-12 0 31,8-8-4-47,1-16-27 0,25-9-24 0,11-16-100 0,7-8 96 0</inkml:trace>
  <inkml:trace contextRef="#ctx0" brushRef="#br0" timeOffset="4078.4">22695 1043 982 0,'66'-13'376'0,"-15"2"-273"16,6-2 9-16,-14 0-15 16,-22-2-15-16,-10-2-29 15,-19 0-13-15,-19-9-16 16,3 1-11-16,-23 2-15 31,-6 3-3-31,-7 16-10 0,-15 4-2 0,2 17-1 0,8 6-4 16,-9 4 1-16,15 1 1 15,13-4-2-15,3-1 4 16,37-6-3-16,-5 1 0 16,36 0 3-16,-4 3 4 15,34 0 12-15,-3 2 2 16,3 5 9-16,5 5-4 0,-25 10 2 16,5 3-1-1,-20 7-6 1,2 2 4-16,-19-2-2 0,-3 3 0 0,-13-4 5 15,-4-1 1-15,-8-7 2 16,2-5-1-16,4-17 3 16,-5-4-3-1,13-9 2-15,4-7 4 0,5-5 3 16,8-8-3-16,10-13-4 16,-2-1-3-16,18-6-8 15,5-2 0 1,-1 0 1-16,10 1 0 0,-4 3 0 15,14 3 1-15,-6 3 4 16,2 1 0-16,-1-4-1 0,-14 3-1 16,-2-3-1-1,-11 6-1-15,-8 3 2 16,-6 2 4-16,-11 3 5 0,-10-3 0 16,-5 4-6-16,-11-5-5 15,-10 11-9-15,7 5-5 16,-13 9 0-1,13 16-1-15,11 9 3 0,-3 7 1 0,24 9 1 16,-2-5-4-16,28 4-7 16,0-9-2-1,20-8 2-15,12-10 5 0,-5-12 8 16,18-9 5-16,-11-14 5 31,-31 6 6-31,0 1 15 0,96-27 5 0,0-7 6 16,-1-1-2-16,-72 14-8 15,8 4-3-15,-36 3 4 16,2 4 1-16,-24 4-1 16,-9 2-1-16,-5 4-14 15,-21 1-4-15,5 5-12 16,-13 7-4 0,10 12 0-16,3 4-4 0,10 3-2 15,2-2-3-15,10-3-9 0,8-6-1 16,10-4 6-1,9-3 4-15,7-9 11 16,1-3 6-16,15-7 6 0,-17-4 2 16,11-1-1-16,-8-4 4 15,-9 2 4-15,1 3 4 16,-10 4 8-16,-13 5-6 16,-1 6-7-16,-4-3-6 15,-8 9-9-15,19 4 0 0,-22 8 4 16,22 9 0-16,-10-1-2 15,3 3 1 1,16-5-8-16,-11-5-1 16,23-5 6-16,-9-6-3 0,9-8 5 15,0-3 0-15,-1-14 1 16,4-4-1-16,-4-8-1 16,0-5 6-16,-6-3-6 15,-1-2 4-15,-8 0 1 16,0 2-3-16,-4 5 5 15,-7 10 1-15,1 10-3 16,-4 9-2-16,3 13 1 16,-3 9-4-16,4 19 1 15,1 4 0-15,2 6 2 16,6-8-3-16,2-5 2 16,18-7-2-16,-18-9-1 15,21-5 1-15,-9-10-1 0,-12-6 1 16,32-11 0-16,-20-5 4 15,7-8-4-15,0-2 5 16,-18 1 1-16,-2 3-6 16,-7 6 2-16,-1 1 5 15,-4 11-3-15,-1 3 2 0,-4 7-1 16,2 9-8-16,-4 7 0 16,5 2 6-1,3-1-1-15,6-4-4 16,8-6-4-16,3-4-6 0,11-5 1 15,1-5 9-15,10-7 2 16,13-8 0-16,-11-5 5 16,17 0-7-1,-22-5 2-15,-3 3 5 0,-5 1-3 16,-17 2 9-16,-2 7 1 16,-10 3 4-16,-8 4-3 15,-15-1-8 1,13 7-10-16,-22 2-3 0,8 12-8 15,15 2 5-15,-22 10 2 0,40 7-11 16,0-5 2-16,3 5-5 16,22-12 1-1,-20-4 8-15,21-12 5 16,-6-3 5-16,4-10 6 0,3 0-2 16,-12-3 5-16,-1-2 0 15,-9-2-1-15,-3-4 5 16,-7 5 2-16,-2-3-2 15,-4 2 6-15,-2-3-5 0,0 5-6 16,-3 3-3-16,4 7-4 16,-2 5-4-1,4 6 2-15,1 9-1 16,6 5 4-16,0 5 0 0,6 0 3 16,0-4 0-16,4-3-10 15,0-5 3-15,-4-1 3 16,3-8 1-16,-8-3 8 15,1-2-1-15,-3-6-5 16,-2 0 3-16,6-6 1 16,-8 2 2-16,12-3 0 15,-5-3-5-15,7 8-4 16,11-3 0-16,-13 10 2 16,11 4-3-16,-14 5-11 0,-16 7-12 15,17 6-27-15,-2 2-9 16,-7-5-23-1,17-5-25-15,-24-11 74 0</inkml:trace>
  <inkml:trace contextRef="#ctx0" brushRef="#br0" timeOffset="4462.25">25627 1142 914 0,'2'-4'383'15,"4"-2"-238"-15,-8 3-62 16,-2 3-1-16,-4 1-48 16,-7 8-15-16,5 9-5 15,-7 9-7-15,10 9-4 16,-3 2 5-16,5-1-6 16,5-4 0-16,9-10 2 15,8-4-2-15,4-8 3 16,19-9 0-16,-4-4-1 31,8-8 0-31,-1-7-2 0,-1 0 5 16,-5-5 7-16,-2 0 2 0,-13 5 18 0,-18-4 8 15,-10 10-2 1,-9 4-9-16,-3 7-21 16,-11 13-15-16,24 14-12 0,-2-1-4 15,-6 14-10-15,25-2-6 16,6-11-29-16,9-3-20 15,25-22 54-15</inkml:trace>
  <inkml:trace contextRef="#ctx0" brushRef="#br0" timeOffset="4894.17">26590 1059 965 0,'-25'1'379'0,"12"-11"-191"15,5-3-157-15,2-11 10 16,3-9 1-16,12-13-24 16,1-7-16-16,8-5-11 15,11 3-10-15,-9 13 7 16,9 10 8-16,-21 22 2 0,-1 14-1 15,7 25-7-15,-19 13 4 16,33 25-5 15,-17 7 1-31,-11 16 0 0,13 2-5 0,-26 3 6 0,15-1 6 16,3-7 7-16,0-7 24 16,14-18 0-16,-11-8-1 15,4-22 3-15,7-5-17 16,-3-14 3-16,8-5 1 0,0-10 7 15,-13-2 4-15,-1-10 3 16,-15-4 0-16,-6-6-12 16,5-3-9-1,-25 3-27-15,2 2-8 0,-21 10-45 16,4 3-33-16,0 5 69 16</inkml:trace>
  <inkml:trace contextRef="#ctx0" brushRef="#br0" timeOffset="8353.12">27560 1157 1205 0,'-8'0'442'0,"3"-1"-380"16,-9 2-13-16,2 1-7 16,4 4-31-16,-4 2-3 0,11 6-7 15,-6 9-2-15,8 9 0 16,-2 5-5 0,1-2-1-16,-1-3 3 15,-2-12 2-15,0-5 2 0,-1-10 7 16,2-3 1-16,-6-6 5 15,3-4 4-15,-1-13-3 16,1-6 3-16,4-7-6 16,0-3-4-1,-1 3-6 1,2 0 0-16,1 7-3 0,7 6-1 0,3 8 0 16,-1 7-2-16,9 7 0 15,-2 6 0-15,5 10 2 16,-2 8 1-16,8 1 1 15,-8 1 0-15,4-3 0 0,-1-9 0 16,-16-5 0-16,17-6 1 16,-21-8 0-1,20-3 0-15,-13-12-1 16,4-5 2-16,-5-7-1 0,2 0 0 16,8-1 0-16,-16 5-2 15,20 5 1-15,-21 7 0 16,9 11-3-16,0 7-1 15,-1 18 0-15,0 5 1 16,-2 15 2-16,-1-2 2 0,5-6 0 16,1 1 2-16,4-13 3 15,4-6 3 1,-2-7 3-16,12-10-1 16,-4-8 1-16,4-8-3 0,9-8-5 15,-16-5 0-15,10-4 1 16,-16 4-2-16,-1 1 3 15,-7 9 1-15,-11 3-3 16,1 6 0-16,-3 6-4 16,3 1-4-16,-3 16-2 15,-3 0-1-15,-13 16 6 16,10 4 2-16,-6 8-3 16,26 2 0-16,1 1-12 0,17-2-4 15,6-12 2-15,1-4 0 16,14-14 13-16,-7-10 4 15,13-14 2 1,-9-6 6-16,9-9 7 0,-8 0 1 16,8-3 2-16,-21 3 1 15,-10 1 5-15,7-2 3 16,-41 5 6-16,20-1-6 0,-21 7-17 16,-25 6-6-1,17 10-8-15,-25 8-2 16,3 13 2-16,8 8 0 0,0 5-8 15,11 5-2-15,9 1-2 16,9-6-6-16,7-4 1 16,6-7 3-1,3-8 7-15,10-6 8 0,-4-9 9 16,8-4 4-16,1-8 0 16,-8 2 2-16,8-3-3 15,-10 2 1 1,-8 2-1-16,-3 4 0 0,-3 7-2 15,-5-2-3-15,5 5-1 16,-5-2-2-16,1 0-2 16,0 0-1-16,0 0-2 15,17 3 0-15,26 31 5 16,-14-34 1-16,-9-2-3 0,9-4 0 16,3-11-4-16,2 1 0 15,1-8 4-15,-1 0-1 16,-4-5 2-1,1 1-1-15,-4-3 2 0,-9 2 1 16,-3 3 4-16,-15 3 0 16,3 7-8-16,-11 2-4 15,1 11-13-15,-5 2-3 16,-5 8 4-16,9 2 1 0,-7 6 5 16,16 4-1-16,3 5-3 15,10 2-3-15,7 0 2 16,12-3 6-1,1-3 4-15,-2 2 6 0,9-4 4 16,-10 4-1-16,0 2 2 16,-5 2-1-16,-13 0-4 15,-14 3-2-15,0-1 1 16,-14-5 0 15,8-7 8-31,-1-4 2 0,-1-7 2 0,7-5 8 0,5-18-2 16,6-11-3-16,17-17-2 0,7-10-10 15,3 1 0-15,7 1 1 16,-6 8-4 0,9 9 1-16,-19 16-2 0,6 8-1 15,-22 12 0-15,2 4 0 16,-12 12-4-16,-5 3-1 16,5 7 4-16,-14 3 0 15,20-3 5-15,-6 0 1 0,15-6-1 16,-3-1-1-16,11-10-1 15,-6-4 0-15,9-4-2 16,-4-7 4 0,-4-2 0-1,2-4 2-15,-12-6 9 0,1-1 2 0,-12-4 0 16,2 1 5-16,-3 5-6 16,0 4-1-16,4 6-5 15,-1 2-5 1,2 8-6-16,6 2-1 0,-5 11-4 15,8 4 1-15,-1 7 3 16,2-2-3-16,1-3-1 16,4-5 3-16,-6-9 3 15,4-5 4-15,-2-11 2 16,3-5 3-16,-1-11-1 16,-1-3 0-16,-1-5 1 15,-4 2-2 1,2 5-3-16,-6 4 0 15,9 7 0-15,-7-1-1 0,11 9-1 0,-4-2-2 16,6 9-4-16,-6 3 1 16,1 9-3-16,1 5-2 15,-15 4-3-15,21 1 3 16,-20 4 5-16,15-3 5 0,-6 1 3 16,9-2 2-16,-5-6-2 15,5 0 2 1,10-7 0-16,-9-5 1 0,19-6 1 15,-9-5 0-15,8-12 1 16,-6-1-2-16,-3-10 1 16,-4-1 2-16,-10-1 3 15,-2 0 0 1,-9 6-4-16,-5 3-1 0,1 10-7 16,-9 2-4-16,4 9-7 15,-7 5 1-15,2 14-2 16,1 5 6-16,6 6 5 15,4-2-10-15,7-4-5 16,11-3-5-16,-4-5 3 0,16-6 7 16,-13-8 10-16,11-7-1 15,-1-8 4-15,-3-2 0 16,1-1-1-16,-3 1 2 16,-13-1-2-16,-4 0 0 15,-5 1 5-15,-20 0-1 16,22 1 5-16,-16 2-1 15,16 4-1-15,-6 6-1 16,2 9-7-16,-6 8 0 0,-1 7-2 16,15 1 1-16,-21 5 1 15,20-5-1 1,-11-4 3-16,4 1 1 16,-2-9 2-16,-2 0-1 0,-3-4 0 15,3-5-2-15,12-1 7 16,-16-2 5-16,19-7 1 15,-13-4-1-15,5-7-4 16,3 0-6-16,-6-2-3 16,10-2 1-16,-10 5-3 15,18-4 1-15,-9 8 0 16,6 9-3-16,3 10 0 16,-6 7 1-16,6 12-2 15,-4 2 0-15,0 0 3 0,0 1-1 16,0-6 4-16,-1-4 0 15,-3-6 4 1,-2-4 5-16,-2-4 0 0,-1-2 6 16,-1-8-3-16,5-4-3 15,1-6 0-15,1-2-2 16,3-8-3 0,-3 7 0-1,0 0-3-15,-1 16-2 16,1 11-1-16,-6-8-3 0,6 10-2 0,-5-5 0 0,8 11 1 15,-6 17 3-15,10-3 4 16,-5-2 1-16,16-6-1 16,-8-6 4-16,6-4-2 15,5-9 0-15,-3-9 2 16,13-5-5-16,-6-15 2 16,8-5 1-1,-9-4-1-15,1-4-2 16,-11 5 0-16,-3 1-4 0,-11 6-1 15,-2 5-3-15,-13 12-7 16,-1 9 0-16,-10 15 2 16,1 8 4-16,-4 14 8 15,4 2 2-15,5 1-4 0,9-3 0 16,12-4-2-16,3-7-3 16,10-9 1-1,-1-7 4-15,7-9 2 16,-2-5 5-16,11-14 7 15,-1 2-1-15,-6-6 6 0,4 6 0 16,-21-2 3-16,3 3 1 16,-14 3-6-16,-7 1-2 15,4 9-7 1,-14 2-3-16,17 7 1 0,-12 1-3 0,7 12 0 16,-4 0 3-16,1 5-5 15,3 1 1-15,8 0-3 16,4-1 0-16,-2-2 1 15,0-3-3-15,-7-7 1 16,4-2 0-16,-5-6 3 16,10-3 3-16,-7-10 5 15,10-4 0-15,-7-8 0 16,-2-1-3-16,4 2-3 16,-4-2 0-16,3 7 0 15,0 2 0-15,-3 5-2 16,1 8-2-16,1 5-5 15,-4 7 2-15,3 6 1 16,-3 1 4-16,4-1 2 0,3-4 0 16,3-6-2-16,4-4-1 15,3-4 3-15,7-9 1 16,-2-12 0-16,14-6 2 16,-7-11-2-16,9-3-1 15,-13-3 3-15,-4 2-2 16,-12 1-3-16,-10 4 0 15,-4 1 0-15,-11 6 2 16,5 9 3-16,-9 10-3 0,6 15 0 16,-10 8-1-16,4 20 1 15,-3 6 0-15,8 13 2 16,10 1 2 0,2 0-4-16,11-2 0 0,7-3 0 15,4-5-2-15,11-10-1 16,5-6-2-16,-9-13-3 15,6-7 1 1,-8-10 3-16,0-8 4 0,-6-11 0 16,-4-6 2-16,-5-5 1 15,-4 0-3-15,-1 5 0 16,-4 6-2-16,-2 9-4 16,-2 7 0-16,4 11-11 15,-5 8-2-15,4 16 5 0,-3 6 0 16,1 12 7-16,5-2 0 15,-4-6-23-15,2 0-17 16,-5-9-57 0,0-5-44-16,-8-6 92 0</inkml:trace>
  <inkml:trace contextRef="#ctx0" brushRef="#br0" timeOffset="9863.28">28438 2274 874 0,'4'-2'314'16,"5"-15"-240"-16,7-1-1 15,-3-12 0-15,-5-5-10 0,-5-5-34 16,-8-2-15-16,-7 6-12 16,-2 6-3-1,-5 15-10 1,-6 9 4-16,-3 19 2 15,-6 10 2-15,-2 25 10 0,5 12 5 16,10 7 4-16,5 2 6 0,16-17-7 16,-6-14-1-16,11-13 10 15,12-13 5-15,-1-12 13 16,15-7 2 0,-2-11-10-16,-10-1-11 15,1-9-6-15,-12 1-4 0,-6-1 0 16,-2-1-1-16,-5 6-2 15,1 1 0-15,-1 15-4 16,2-1-3-16,1 13-4 16,2 3-3-16,3 9-3 0,2 5 1 15,6 4 2-15,-1-2 1 16,7-4 2-16,1-5 1 16,8-7 0-1,2-5 0-15,12-11 1 16,-10-8 1-16,11-11 1 0,-5-7 0 15,-13-10 15-15,21-4 5 16,-32-3 14-16,4 1 6 16,-6 4-13-16,-29 8-6 0,10 6-12 15,-6 11-6-15,-2 11-7 16,12 7-8-16,0 13-4 16,-3 7 1-1,9 20 1-15,2 6 5 16,9 10-1-16,11 3-5 0,-8-5 2 15,5-3-6-15,-20-7-23 16,7-13-12-16,-12-9-37 16,3-7-37-1,9-13 81-15</inkml:trace>
  <inkml:trace contextRef="#ctx0" brushRef="#br0" timeOffset="10045.29">28691 2114 725 0,'45'9'342'0,"11"-11"-32"0,-4-4-366 16,30-20 39-16</inkml:trace>
  <inkml:trace contextRef="#ctx0" brushRef="#br0" timeOffset="12292.57">28710 2419 679 0,'-3'-6'302'16,"17"-7"-165"-16,-19-8-9 15,0-6-15-15,23-15-14 16,-1-6-7-16,8-9-14 16,5-1-5-16,-16 0-11 15,2 7-7-15,-5 5-24 16,-3 6-12-16,-3 14 0 0,-4 6 2 15,-8 16 4 1,-4 3-3 0,-12 11-19-16,1 8-4 0,-2 8-8 0,2 4 5 15,0 0 7-15,8-4-3 16,14-9 0 0,2 0-5-16,18-7-11 15,-4-2 1-15,3 0-6 0,7-2 1 16,1-2 4-16,6-3 3 15,-1 1 2-15,0 2 0 16,-9 5-8-16,-6 2-1 0,-8 0-9 16,-11 9-6-16,-11 0-7 15,-9 7-17-15,-16 10-38 16,5-5-20-16,-10-3 72 16</inkml:trace>
  <inkml:trace contextRef="#ctx0" brushRef="#br0" timeOffset="12764.23">30166 2044 1251 0,'-15'23'405'15,"-16"-2"-436"-15,10-7 53 16,-21-12 31-16,-2-2-11 16,22-14-13-1,0-3-11-15,-4-1-12 0,0-5-2 16,-14 1 0-16,3 6-2 0,-1 11-2 16,6 10 0-16,9 13-1 15,6 8-1 1,5 12-1-16,5 0-1 0,7 2-5 15,5-4 0-15,12-18-4 16,3 0 5-16,12-19 11 16,2-7 6-16,8-13 14 15,-2-6 2-15,9-3-4 16,-17 0-5-16,7 3-2 16,-4 3-3-16,-18 11 0 15,8 1 0-15,-22 9-11 16,6 5-4-16,-17 12-5 15,17 9-11-15,-3 16-12 16,9 2-9-16,18 4-24 16,-12-7-15-16,4-8-155 15,-12-5 156 1</inkml:trace>
  <inkml:trace contextRef="#ctx0" brushRef="#br0" timeOffset="13916.23">27926 3481 1062 0,'-16'1'416'0,"13"-18"-310"16,4-8 4-16,18-29-16 16,4-6-20-16,5-11-19 15,2-4-11-15,-17 3-30 16,0 7-7-16,-12 14-5 16,-5 14 1-16,3 21 3 15,-6 11-10-15,5 29-13 16,0 22 0-16,2 29-2 15,-1 10 10-15,6 9 11 0,1-4-1 16,5 2 2-16,2-6-2 16,10-15-4-16,-1-13-2 15,12-25-5-15,14-13 0 16,-23-14 1-16,15-8 4 16,-8-21 4-16,-10-5 2 15,14-13-1-15,-13-3 0 16,-16 4 0-1,-8 1 0-15,-21 10-4 16,-1 1-9-16,-14 11-24 0,-3 6-13 0,-16 12-7 16,-3 5 7-16,9 6 18 15,5-2 12 1,28-4 11-16,11-7-7 16,18-5-2-16,20-9 5 0,19-9 8 15,5-6 9-15,24-9 10 16,-15 3 5-16,-1 4 3 15,-7 6 0-15,-21 15-2 16,3 7-7-16,-22 20 4 16,-4 7 3-16,-1 12 1 15,-13 2 3-15,18-6-8 16,-9-2-4 0,13-11-5-1,6-2-3-15,-12-7-2 0,22-9-1 0,-28-6 2 0,18-8-2 16,5-10-1-16,-16-2 0 15,21-13 0-15,-12 3 2 16,-12 0-3-16,1 0 1 16,-12 5 3-16,-5 4-1 15,1 7 7-15,-3 8-5 0,-2 14-3 16,-1 11-1-16,1 12-1 16,2 4 1-1,5 6-4 1,5-4 0-1,6-3-4-15,6-5 0 0,0-6 4 0,4-3 2 0,1-12 2 16,2-3 1-16,11-17 5 16,-8-2 3-16,23-8 4 15,-6 1 5 1,-28 6-4-16,3-3-1 0,-18-1 4 16,-9-3 1-16,-1-1 5 15,0 8-4-15,-21 10-8 16,8 8-5-1,9 4-4-15,2 6-4 16,5 6-2-16,6 7 1 0,3 7-4 0,1-2 1 16,5-2-1-1,-7-4-3 1,14-8 1-16,-14-3 2 16,18-3-3-16,2-4 1 0,-32-2 0 0,15-8 2 15,-17-7 3-15,-4-6 4 16,25-8-2-16,4 3 2 15,13-1-2-15,-5 2 0 16,22 8-1-16,-10 7-1 0,-3 14 0 16,12 10-2-16,-28 17-5 15,7 0-7 1,-12 2-14 0,-3-2-8-1,0-15-24-15,-2-2-20 0,4-16 57 0</inkml:trace>
  <inkml:trace contextRef="#ctx0" brushRef="#br0" timeOffset="15110.05">29757 2918 1030 0,'2'18'368'0,"-4"2"-301"0,-10 2 2 15,-4 2 10-15,1-5-20 16,-19 5-38 0,3-3-13-16,2-1-5 0,-7 7-2 15,23-1-3-15,0 8-3 16,15 2-3 0,17-2 0-16,3-4 4 15,16-11 2-15,11-13 7 16,1-6 8-1,-2-19 13-15,-8-8 4 0,6-22 8 0,-5-7 2 0,9-12-1 16,-5-4 0-16,-32 6-5 16,-5 0-6-16,1 6-1 15,-14 1-7 1,6 5-4-16,3 7-6 0,-23 22-10 16,16 11-7-16,4 24 0 15,-1 9-1-15,13 24 1 16,2 10 5-16,-9 14-4 15,19 5 1-15,-14-7 4 16,8 2 1-16,13-17-2 16,-14 1 2-16,20-14-27 0,-15-9 7 15,-5-7 2 1,2-10 2 0,-16-12 24-1,5-11-5-15,7-13 5 0,-4-7-2 0,-1-8 0 0,-2-1-3 16,-10 4 0-16,-1 3 3 15,3 12-3-15,-1 7 1 16,1 9-8-16,5 5-3 0,-6 8 4 16,4 3-1-16,10 8 3 15,-4 2 1-15,14-3 0 16,-2 1 2-16,6-3-6 16,5-5 4-1,-10 2-2 1,8-9-1-16,-26-3 3 0,1 0 0 0,13-13-2 15,-14 9 1-15,21-5 4 16,-3 0 1 31,-26 9 0-31,9-3-1-16,-20 3 0 0,5 0-4 0,15-3 2 0,-3 3 1 0,29-9-2 0,-8 3 1 0,7 0-2 15,1-2-2-15,-17 13-1 16,2-3 0-16,-5 1 6 15,-6 2 1-15,7-4 3 16,-4-1 0-16,-8 1 5 0,0-1 8 16,-2-3 5-16,0 1 2 15,-1 1-13 1,-1-19-8-16,-9-33-13 16,8 30-9-16,-5 3 0 0,4 4-3 15,-3 6 3-15,2 2 3 0,4 6-4 16,2-1 0-16,3 3-2 15,-3 0-2 1,0-1 11-16,7 0 1 16,16 1 8-16,25 1 3 0,-18 5-2 15,-2 2-1-15,6 6-1 16,4 2 0 0,-23 4 2-1,4 1-2 1,-20 0 5-16,-10-4 3 0,16-3 9 0,-9-5 10 0,-3-4 8 15,4-1 3-15,-1-11-2 16,1-2-10-16,19-13-14 16,4-7-1-16,10-4-11 15,7-5 6-15,-1 11-1 16,6 3-2-16,-11 12 3 16,2 8-7-16,2 9 1 0,-6 9-5 15,-1 6 3 1,-8 4-2-16,-7 1-1 0,-2-4-3 15,-14-4-36-15,-10-7-20 16,-10-10-36-16,-6-5 55 16</inkml:trace>
  <inkml:trace contextRef="#ctx0" brushRef="#br0" timeOffset="15253.07">30521 2724 1105 0,'-6'9'363'0,"1"-3"-386"15,15-2-15-15,2-15 31 16</inkml:trace>
  <inkml:trace contextRef="#ctx0" brushRef="#br0" timeOffset="15447">29876 2767 1010 0,'68'-20'289'16,"60"-24"-395"-16,11-10 72 0,37-7 45 0,-4 3-61 15,-24 14 35-15</inkml:trace>
  <inkml:trace contextRef="#ctx0" brushRef="#br0" timeOffset="15857.4">31642 2530 1044 0,'5'17'390'0,"-7"-4"-310"15,-2-2 3-15,14-16-4 16,2-7-15 0,1-6-23-16,6-6-8 15,-6-4-19-15,-1 3-6 0,5-3-4 16,-2 4 0-16,13 4-2 16,-1 5 0-16,11 12 1 15,0 8 0-15,10 20 6 16,2 9-1-16,-27 33-2 0,6 8-1 15,-41 16-6-15,-5 8 0 16,23-1 1 0,-23 5 0-16,7-1 4 15,13-8-1-15,-34-17 11 16,27-14 2-16,13-27 4 0,-5-12 2 16,44-20-4-16,-9-11-4 15,-6-14-7 1,-4-4 1-16,-24-6-2 15,-5 0-11-15,-23 4-34 0,-9 4-34 0,-56 16 247 16,-12 13-155-16</inkml:trace>
  <inkml:trace contextRef="#ctx0" brushRef="#br0" timeOffset="17193.33">28658 4304 1110 0,'-16'1'420'0,"8"3"-323"15,-6 3 3-15,32 2-20 16,-8 6-19-16,0 19-29 15,10 10-10-15,-35 16-16 16,10 6-6 0,-12-3 0-16,4-1-3 0,37-12-2 15,-1-3 3-15,23-20-4 16,-4-8 2-16,-13-9 1 16,5-11-2-16,-3-11 2 15,-1-6 0 1,12-12 5-16,-7-4 1 0,-2 2-2 15,0 1 3-15,-26 7-1 0,-5 7-2 16,-1 9 17-16,-4 5-7 16,2 14-6-1,2 4 2-15,-15 10-12 0,3 5 3 16,2 1 3-16,16 2-1 16,5-8-4-16,5-3-6 15,36-17-2-15,-16-10-2 16,24-17 5-16,0-7 7 15,-17-9 2-15,8-7 3 0,-7-6-3 16,-11 2 0-16,-5-2-2 16,-8 5 2-1,-26 12 3-15,-2 6 0 16,-7 12 9-16,-2 8-1 16,10 12-1-16,-2 0-1 0,-3 17-11 15,6 2 0-15,-1 8-1 16,4 4-2-16,4-3 2 15,1-2 1-15,7-9 0 16,-1-3 0-16,3-7 0 16,0-3-3-16,-13-4 5 15,0-1-1-15,-1-7 3 16,1 3 4 0,0 0-4-16,1-12 2 0,-2-11-3 0,-3-32-3 15,5 15 2-15,3 2-1 16,14-8 0-1,-7 4 0 1,19 9 1 0,-7 7 3-1,13 17-3-15,5 6 1 0,-24 20-1 0,18 6-1 0,-32 16 3 0,3 8 0 16,20-5 3-16,-14-4-2 16,7-9 2-16,2-7-2 15,-27-10-2-15,3 0 2 16,12-11 0-16,-6-2 3 0,-2-8 5 15,-4-7-4-15,-8-8-2 16,-5-2-4 0,25-4-3-16,-2 2 0 15,15 3 2-15,9 4 0 0,-11 9-2 16,8 2 2-16,-9 8-4 16,4 6 0-16,6 2 6 15,-3 8-4-15,7 3 5 16,-9 1 2-16,-3 8-5 15,4-2 2-15,-23 7-1 16,8-4 0-16,7-8 3 16,-16-2-1-1,28-9-2-15,5-6 0 0,-24-1 0 0,11-7-2 16,-12-21 1-16,-1-4 1 16,26-22 1-16,3-2 0 15,-14 1 1 1,-4-3 2-16,-10 6 10 0,-7 4-3 15,1 22-4-15,-2 6 3 0,-14 27-8 16,3 10 0-16,-5 22-1 16,2 16-3-1,12 13-5-15,0 4 6 16,24-10-13-16,3-10-10 0,8-19-12 16,6-15-5-16,-1-21 1 15,-7-8-14-15,-2-24-40 16,-4-10 56-1</inkml:trace>
  <inkml:trace contextRef="#ctx0" brushRef="#br0" timeOffset="17425.93">29165 4361 1108 0,'7'1'403'0,"4"0"-326"16,-9-4-71-16,16-9-11 16,-14-5-80-16,-6 0-95 15,-8 3 119-15</inkml:trace>
  <inkml:trace contextRef="#ctx0" brushRef="#br0" timeOffset="17608">28606 4675 1138 0,'43'-23'430'15,"17"-6"-333"-15,6-11-21 16,-3-4 4-16,1-10-91 16,0-4-82-16,7-5 56 15</inkml:trace>
  <inkml:trace contextRef="#ctx0" brushRef="#br0" timeOffset="18064.14">30825 3642 1029 0,'2'1'388'0,"-3"-3"-257"15,-3 4-80-15,3-2-11 16,0 0-4-16,-20 28-24 15,-32 49-4-15,17-3-1 0,4 12-1 16,3 13-2-16,-3 8-1 16,35-13-4 15,-9-6-1-31,36-13-5 0,12-13 0 0,-12-15-2 0,22-13-7 16,-10-17-29-16,14-14-24 15,17-18-78-15,-15-7 89 16</inkml:trace>
  <inkml:trace contextRef="#ctx0" brushRef="#br0" timeOffset="18466.16">31307 3830 1023 0,'-4'-9'373'0,"-6"7"-313"16,2 1 4-16,-9 3-12 16,3 5-15-16,-7 5-17 15,5 0-9 1,2 0-10-16,5 0-2 0,8 1-7 16,5 2 1-16,7 3 3 0,1 2 3 15,11-6 8 1,-6 4 2-16,17-5 0 15,-5 3-3-15,3 7 1 0,7-5-2 16,-28 7-1-16,-3-1 5 16,0-6-2-16,-9 7 3 15,-8 1 5-15,-10 2-2 16,-19 2-3-16,-8-3-2 16,-3-2-13-16,7-7-2 0,-9-8-15 15,17-5-12-15,3-8-25 16,19-6-32-1,14-5 61 1</inkml:trace>
  <inkml:trace contextRef="#ctx0" brushRef="#br0" timeOffset="18931.31">31657 4028 1133 0,'3'7'392'0,"-6"5"-357"0,1 3 6 15,5 0 18-15,-5 9-4 16,17 7-19-16,0 7-15 16,-8 12-14-1,6-1-5-15,-6 1-2 0,-5 0 5 16,10-12-5-16,-1-4 0 15,-10-8 2-15,1-11-1 16,-4-9 2-16,-4-6 5 0,0-14-8 16,-4-7-4-16,-3-22 4 15,-1-6-4-15,10-18 9 16,3-4 3 0,-3-1-1-16,8-8-1 15,-6 3 1-15,7 5-4 0,11 13-3 16,2 16 1-16,9 24-1 15,-5 14-3-15,1 19 0 16,-2 10 2 0,-19 21-2-1,1 7 3-15,-11 6 0 0,-11-5 1 0,-6-4 3 16,-4-8 0-16,-17-10-1 16,8-7-9-16,-9-18-31 15,11-7-21-15,20-18-58 16,1-5 67-16</inkml:trace>
  <inkml:trace contextRef="#ctx0" brushRef="#br0" timeOffset="19381.97">32116 3970 753 0,'4'-6'278'0,"4"-2"-213"0,-8-1 29 0,-12-1 4 15,0-1-2-15,-13 1-23 16,-4 3-9-16,13 3-20 16,-19 4-11-16,25 7-20 15,9 4-4-15,-27 16-4 16,30 3-3-16,-19 8-3 15,17-1-9-15,7-12-10 16,-7-2 0-16,46-17-1 16,-22-6 9-16,5-5 14 15,7-10 11-15,-21-10 7 0,4-3-4 16,3-3 7-16,-7 3-1 16,-7 1 12-1,-4 9 5 1,3 6-8-16,-1 2-6 0,-8 20-15 15,2 4-2-15,-7 20-6 0,0 7-2 16,4 1 1-16,-2 3-3 16,17-17-9-16,-2-5-12 15,7-14-23-15,5-12-25 0,-5-19 46 16</inkml:trace>
  <inkml:trace contextRef="#ctx0" brushRef="#br0" timeOffset="19809.87">32490 3568 905 0,'-30'22'379'0,"17"0"-171"16,-10 2-143-16,7 0 5 15,4-1-13-15,-15 0-22 16,-4 5-6-16,28 1-14 15,-4 5-3-15,1 3-7 16,8-1-5-16,-9-1 3 16,11-6-4-16,2-8-7 0,7-7 2 15,25-16 2-15,-15 0 0 16,21-17 9 15,1-5 4-31,-24-5 1 0,9-7 2 0,-22 1 5 0,-8-1-1 16,9-1 4-16,-7 2 1 15,-10 5-3-15,-1 10-3 16,-20 14-11 0,6 7-2-16,-3 21-4 15,3 8 0-15,12 12-4 0,8 6-1 0,24-6-7 16,1 0-7-16,30-26-16 16,-3-9-10-16,3-20-33 15,-2-17-37 1,-11-15 80-16</inkml:trace>
  <inkml:trace contextRef="#ctx0" brushRef="#br0" timeOffset="20010.4">32822 3236 998 0,'19'46'408'15,"27"10"-203"-15,-8 10-117 16,12 18-9 0,4 4-18-16,-9 18-46 0,1 12-6 15,-9 14-59-15,-22 12-35 16,-41 15 55-16</inkml:trace>
  <inkml:trace contextRef="#ctx0" brushRef="#br0" timeOffset="151565.81">22531 7459 1217 0,'4'0'426'0,"1"2"-366"16,4-2-69-16,0 1 8 0,-6-1 1 16,-9 2 7-16,6-3 2 15,-1 0-3-15,0 0 4 16,-19-4-2-16,-56-4-4 15,20 13-2-15,-20 3-1 16,-6 1-3-16,-10 1 2 31,12-5 0-31,-17 1 0 0,6-7 2 0,0 4 3 16,-14-1 4-16,-5 3 4 16,9 2 1-16,-1-5-2 15,4 2-2-15,4-1-7 16,-8 0 1-16,3-3-2 0,5-2 0 15,14-6 5-15,3-3 1 16,-4 2 9-16,1 0 6 16,-3 1 5-1,5-2 5-15,7 2-5 0,-5-2-5 16,-7 5-8-16,-2 5-10 16,3 1-2-16,-3 3-3 15,13 1 2-15,-6 1 0 16,1 2-3-16,-18 1 4 15,3-2-1-15,-1 0-2 0,0-4 0 16,1 3-1-16,5-4-3 16,-10 4 8-16,1 1 0 15,15 0-1-15,1 4 7 16,-1-4 3-16,18 5-6 16,-16 0-1-16,0 4-5 15,11 1-7-15,-2-2 6 16,15 1-1-1,9-2 0-15,8-2 0 0,-11 5 4 16,20-3-2-16,-10 4 1 16,17 3 0-16,5-1-10 15,-2 3 5-15,10 2-6 16,-3 1 3-16,13 8 5 0,8-1-8 16,5 10 6-16,3 2 1 15,8 6-3-15,7 3 5 16,13-4 3-1,6-2-3-15,6-1 1 0,-9 0-3 16,6 2-3-16,-1 3 3 16,12-6 2-16,-1 4 0 15,21-9-1-15,-3 2 4 16,7-3-2-16,-3-5 0 16,6 0 1-16,12-2-6 0,-2-1-2 15,4-1 5-15,10-3-5 16,-10-1 5-16,5-3 0 15,0 1-3 1,-3-4 3-16,-2-3 1 0,7-5 0 16,4-3 3-16,0-2 1 15,7-2-4-15,-6-3 4 16,-1-1 3-16,-2-2-1 16,-1-2 2-16,2-4 1 15,0 0-10-15,-1-6 3 16,0-3-1-16,5-6-5 15,-5-6 1-15,-6-4 1 16,5-7-2-16,-8-4 0 16,0-1 1-16,-11 2 0 0,-8 2-3 15,-12-1 2-15,9-4-2 16,-16-5-9 0,5 0 1-16,-17 2-8 0,-11 1 0 15,-6 6 2-15,-13 0 3 16,-2 1 5-16,-9 4 0 15,-8-2 7-15,-3 0-1 16,-9-3 4-16,-6 2 6 16,-12-1-1-16,0 4 1 0,-8 3-3 15,-12 3-4-15,2 3 0 16,-15 3 1-16,-22 7 2 16,1-1 2-1,-20 6-2-15,2 3-7 16,-16 8-23-1,-4 6-28-15,-29 9 36 0</inkml:trace>
  <inkml:trace contextRef="#ctx0" brushRef="#br0" timeOffset="-201045.7">1970 7861 872 0,'-7'-2'400'15,"7"-7"-113"1,-10 4-191-16,4 1-20 0,2-4-18 16,0 8-27-16,0 6-15 15,-15 14-11-15,23 12 3 16,-12 26-2-16,12 7 4 15,11 16 9-15,-7 1-2 16,17-10 5-16,-10-3-4 0,7-23-3 16,-5-12 1-16,-4-23 10 15,5-10 12 1,-5-21 11-16,0-12-1 16,4-17-9-16,3-17-15 0,-2-5-9 15,1-2 0-15,-6-3 1 16,-1 5 3-16,2 8 1 15,-6 9 0-15,7 24-10 16,-9 16-2-16,15 22-7 16,-5 17-3-16,6 25 3 15,14 15 5-15,-9 23 2 16,7 7-3-16,-11 15 1 16,1 7-6-16,-10 3-3 0,2 3 3 15,1 0-4-15,-17-1 4 16,2-1 1-16,-21 0 1 15,-6-14 3-15,-11-8-1 16,-22-25-1-16,3-20 3 16,-16-36-6-16,9-17-7 15,5-42-23-15,4-26-13 16,21-39-29 0,13-19-9-16,24-18-31 0,17 4-6 0,11 13-36 15,12 10 126-15,5 21 8 16</inkml:trace>
  <inkml:trace contextRef="#ctx0" brushRef="#br0" timeOffset="-200855.97">2998 8038 1075 0,'-2'-6'406'0,"14"-7"-317"16,7-9-16-16,11-12-51 16,4 6-9-16,-2 4-21 0,4-1-9 15,1 16-45-15,-1-1-63 16,-2 10 80-16</inkml:trace>
  <inkml:trace contextRef="#ctx0" brushRef="#br0" timeOffset="-200666.1">2950 8538 1197 0,'39'-53'422'0,"17"-11"-377"0,10-17-45 15,16-6-24-15,1 13-64 16,6 0 184-16,-15 4-87 15</inkml:trace>
  <inkml:trace contextRef="#ctx0" brushRef="#br0" timeOffset="-200040.64">3735 7513 1311 0,'-20'-10'467'0,"38"6"-415"0,-24 9-9 16,7 15-33-16,-1 12-1 15,-1 16-3-15,1 6 1 16,-8 11-3-16,19 2-2 16,-18 7 1-16,17-9-2 15,-4-11 6-15,-11-13-2 0,13-22 0 16,-16-5 4-16,14-15 1 15,-6-8 8-15,2-22 7 16,4-8 2-16,0-23-3 16,-2-7-4-16,0-4-6 15,4-3-7-15,8 1 0 16,10 0 2-16,-10 12-1 16,12 6 4-16,-22 28-1 15,10 16-4-15,0 24 2 16,-3 13 2-16,7 23 0 15,-10 8 1-15,2-1-10 16,-5-3 0-16,-1-18-6 16,0-6 3-16,-5-9 1 15,1-6-3-15,-2-8 8 16,-1-7-1-16,1-15-3 16,5-9 4-16,-1-21-5 0,7-13-1 15,6-13 2-15,3-1-3 16,7 5 3-16,0 11 1 15,11 20-3-15,-2 11 5 16,-6 21-5-16,24 10 0 16,-25 18 9-16,10 7-7 15,3 11 2-15,-32 10-8 16,16 2-12-16,-16 3-7 16,-6-7-15-16,7-6 4 0,-9-13-22 15,2-10-21-15,-1-14-43 16,-3-9-49-1,-1-27 105-15</inkml:trace>
  <inkml:trace contextRef="#ctx0" brushRef="#br0" timeOffset="-199843.67">4599 6866 1118 0,'32'-1'412'0,"30"1"-342"16,-18 7-12-16,13 6-44 0,-16 6-16 16,-18 11-16-1,10 3-10-15,-31 13-4 0,4-1-12 16,-14 1-44-16,-6-4-34 16,9-16 74-16</inkml:trace>
  <inkml:trace contextRef="#ctx0" brushRef="#br0" timeOffset="-199633.98">5055 6653 937 0,'-10'18'382'0,"-7"24"-247"15,-1 8-14-15,2 27-45 16,5 5-14-16,13-1-9 15,9-8-6-15,35-29-14 16,14-15-22-16,17-27-85 16,13-13-57-16,-11-42 75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4:55:13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11886 2328 717 0,'-138'25'245'15,"6"2"-226"-15,3 6-17 16,4 4 1-16,6 6-1 0,2 0 5 16,6-1 2-16,2 6 0 15,6-2-2-15,6 4 0 16,13 7-5-16,-3-2 0 16,3 7-1-16,3 4 3 15,6 7 9-15,4 5 0 16,3 3 7-16,4 2 10 15,6 0 8-15,13-2 6 0,20-6-6 16,13-6-12-16,25-16-12 16,10-6-5-16,26-2 3 15,9-3-6-15,17-2-1 16,4 1-6-16,24-3-6 16,6-2 0-16,9-1-4 15,9-2 8-15,11-11 0 16,0-3 4-16,23-12 6 15,12-3 5-15,0-11 13 16,17-9 0-16,1-15-3 16,-5-8-4-16,9-13-12 15,-11-3-1-15,-2 1-2 16,-7-3-4-16,-28-2 0 16,-9-2 1-16,-25-9-3 15,-6-1 7-15,-21-7 4 16,-11 3 0-16,-29 3 3 0,-18-5-1 15,-20 1 9-15,-12-3 2 16,-21 1 2-16,-13 8-3 16,-31 5-11-16,-15 8-10 15,-30 13-23-15,-15 5-14 16,-36 21-38-16,-12 12-20 16,-34 17-49-16,-9 10-22 15,-12 16 33-15,0 6 30 0,5 15 81 16,1 7 51-16,16 17 5 15,9 3-5-15,24 3-148 16,11 0 83-16</inkml:trace>
  <inkml:trace contextRef="#ctx0" brushRef="#br0" timeOffset="1502.62">13933 2286 831 0,'0'26'253'16,"4"8"-301"-16,0 15-63 0,1 2-25 16,0 5 13-16,1-4 17 15,4-10 62-15,-2-9 40 16,-1-16 38-16,1-4 21 16,-6-10 20-16,0-1 14 15,-1-3 26-15,-1 0 1 16,0 0-16-16,-1-1-17 15,1-17-45-15,2-38-13 0,3 23 3 16,2 0 0-16,4-5-7 16,9-4-10-16,3 3-6 15,1 4 1-15,4 8-7 16,-5 8 1-16,-1 11-1 16,-1 6-5-16,2 16 5 15,-2 8-1-15,0 17 4 16,6 9 2-16,-13 14 2 15,3 0 0-15,1-5-4 16,-2-11-1-16,6-21 2 16,0-7-2-16,-1-17 6 15,1-5 2-15,2-20 4 16,-2-9 0-16,-4-14-2 16,-3-2 0-16,-3 4-5 15,-2 2 7-15,1 8 6 16,-3 6 2-16,-2 10-4 0,3 7-6 15,-1 6-9-15,4 6-2 16,4 1-3-16,2 3 0 16,7 9-2-16,-3 2 0 15,-3 10-3-15,0 2-3 16,-11 6 4-16,-2-3 0 16,-4-2 5-16,0-7 2 0,9-5 1 15,1-3 4-15,6-7 2 16,1 0 3-16,5-12-2 15,5-5 0-15,0-9-1 16,3-4-2-16,-10-4 0 16,-7 2-2-16,-4 1 0 15,-6 5-2-15,-5 11 1 16,0 4 1-16,0 6-4 16,0 1-1-16,0-1-4 15,0 0-2-15,6 15 6 16,17 39 2-16,-3-31 0 15,0-4 1-15,12-8-1 16,1-5 0-16,14-13 1 16,10-8 5-16,11-17 5 15,2-6-1-15,-4-5-1 16,-6 2-5-16,-16 0-3 0,-8 5 3 16,-18 7-3-16,-8 3 0 15,-15 12-2-15,-7 2-2 16,-9 12 0-16,-2 6 1 15,-1 11 1-15,1 0 1 16,7 1 0-16,7 0 1 16,10 0 0-16,9 4-1 15,14 0 3-15,4-4 2 0,17 1 5 16,13 2 0-16,-4-3-1 16,-5 3-2-16,-17 6-8 15,-27 2-4-15,-33 10-33 16,-23 10-25-16,-33 0-135 15,-9-2-56-15,-1-19-16 16,-1-14 2-16,9-30 192 16</inkml:trace>
  <inkml:trace contextRef="#ctx0" brushRef="#br0" timeOffset="1624.36">14803 2088 1051 0,'-14'-43'380'0,"8"16"-320"15,0 10-20-15,10 12-50 16,4 4-42-16,14 5 30 0</inkml:trace>
  <inkml:trace contextRef="#ctx0" brushRef="#br0" timeOffset="1849.74">15594 1561 1091 0,'83'8'442'0,"-56"-16"-385"15,12 5-85-15,4 2-71 16,3 5-286-16,-2 2 267 15</inkml:trace>
  <inkml:trace contextRef="#ctx0" brushRef="#br0" timeOffset="3852.37">16003 1849 833 0,'0'33'311'0,"1"5"-230"16,4 2-24-16,1 6-16 15,1 1-10-15,2 3-25 16,-4-2 2-16,2 0-3 15,1-2 1-15,0-15 9 16,3 0 5-16,2-14 1 16,0-1 5-16,9-5-4 15,4-4-1-15,5-9 15 16,6-4-7-16,9-15-3 16,-2-5-3-16,-3-11-20 15,-4-4-1-15,-16-11 1 0,-1 0-4 16,-9-1 1-16,-2 2 0 15,-7 14 2-15,-2 5 3 16,-3 15 2-16,-2 8 2 16,-1 6-5-16,1 3-1 15,-1 7-5-15,-1 2-3 16,-1 3 0-16,-2 4 2 16,3 4 1-16,-1 0 0 15,2 1 1-15,4-3 0 0,0-3-1 16,2 5 2-16,1 3 0 15,0 5-1-15,3 8 0 16,2-1 1-16,4-3-1 16,0 0 1-16,4-9 0 15,2-3-2-15,9-11 0 16,2-7 0-16,12-10 2 16,9-6 2-16,11-10 3 15,5-9 1-15,1-9-5 16,-9-4 2-16,-14-3 2 15,-9 3-5-15,-13 6 6 16,-9 3-1-16,-6 12-4 16,-5 3 2-16,-8 10-2 15,-5 4-2-15,-10 8-3 16,-3 3 0-16,-10 6-2 16,-1 4 3-16,-3 5 1 0,0 1 1 15,19 5 1-15,3-4-2 16,19-1-2-16,11 2 0 15,6-2-2-15,7-2 4 16,10-6 5-16,6-4-2 16,-1-8 1-16,0-4 1 15,-5-4-3-15,-5-3 1 16,-8-2 6-16,-5 1 2 0,-11 1 13 16,-2 3 1-16,-3 0 7 15,-1 1-6-15,-1 3-9 16,-1 0-2-16,2 3-12 15,-1 2-1-15,1-1 0 16,-1 1-5-16,1 0 3 16,0 0-1-16,0 0-1 15,0 0 1-15,1 5 0 16,2 1 2-16,-2-1-1 16,14-3 5-16,33 25-3 15,-24-31-1-15,11-9 3 16,5-1-3-16,-1-7 1 15,3-3 0-15,-8-1-3 16,-7 1 1-16,-2-1 3 16,-8 1 2-16,-9 3-1 0,0 0-1 15,-8 4-3-15,-2 7 0 16,-7 5-9-16,-5 4-1 16,-6 9-7-16,-5 2-5 15,-2 2 8-15,5 3 5 16,4-3 6-16,7-2 4 15,8-3-2-15,1-1-1 0,5-2 0 16,10-1 1 0,12-2 5-16,4-5 0 0,9-4 3 15,-5-8-3-15,-3-5 0 16,-3-4-2-16,-7-5 1 16,-3-2 3-16,-9-5-2 15,-4-2 6-15,-5-1-1 16,-2-1 1-16,-5 8 5 15,-2 1-5-15,5 13-4 16,-5 6 2-16,5 12-8 16,1 9-5-16,-1 15 0 15,3 9 3-15,0 18 0 16,4 4 4-16,5 2 2 16,4 1-4-16,6-11 0 15,-1-6 2-15,3-12-4 16,-1-7 4-16,2-10 2 0,3-4-3 15,-3-8 4-15,2-4 4 16,-1-6-1-16,-3-4 6 16,-3-8 2-16,-4-5-3 15,-5 1-5-15,-7 1-1 16,0 9-6-16,1 5 1 16,2 6-1-16,-3 0 1 15,-3 3-1-15,2 5-3 16,1-2-1-16,1 0-1 0,2 10 6 15,5 4-4-15,30 27 5 16,-10-30-4-16,1-4-1 16,5-2 4-16,-4-11-3 15,0-2 7-15,-2-2 1 16,-5-5-5-16,-5-6 5 16,-2 2-5-16,-5-6 0 15,-4 1 6-15,-3 7-2 16,-3 1 0-16,-3 6-4 15,-3 2 0-15,0 7-6 16,2 1 2-16,-1 8 1 16,4 7-4-16,-1 3 4 15,1 1 0-15,1-1 4 16,0-2-1-16,2-6-3 16,0 1 5-16,0-10-4 0,-2-1 4 15,2-5 3-15,-2 4 0 16,0-4-1-16,5-18 0 15,9-35-3-15,-4 30-3 16,2 4 0-16,0 2 2 16,0 7-1-16,1 6-1 15,-3 6 2-15,-1 6-7 16,2 4 2-16,-6 5 4 0,6 4-3 16,3-1 3-16,5 1 1 15,2-6 1-15,6-5 1 16,6-5 0-16,3-10 0 15,5-1 0-15,3-5-3 16,-5 0 3-16,-3 1 1 16,-3-2-6-16,-12 0 2 15,-7 3 2-15,-13-5 3 16,-4-1-1-16,-11 5 0 16,-3-2-2-16,-7 8-4 15,0 1 7-15,1 6 1 16,2 3-5-16,6 7 1 15,3 2-3-15,8 6-1 16,4 8 2-16,12 5-2 16,6 12-2-16,4 13-2 15,3 1 6-15,-5 5-3 0,-2-3 4 16,-6-3 2-16,-6 2-6 16,-6 8 4-16,-5 0-2 15,-6 1 2-15,-3-6-1 16,-5-17-32-16,-4-9-25 15,-13-18 33-15</inkml:trace>
  <inkml:trace contextRef="#ctx0" brushRef="#br0" timeOffset="5600.34">2296 10038 1054 0,'12'-10'370'0,"10"-7"-333"16,-1-8 4-16,-11-2 4 15,-10 0-5-15,-16-1-1 16,-8 4-9-16,-14-4-8 16,-6-7-4-16,-1-4-10 15,-3 0-1-15,1 5-5 16,5 13-2-16,0 18-4 16,1 10 1-16,7 30 0 15,2 9-2-15,9 18 0 16,5 11 4-16,18 6 1 15,9 2-3-15,14-5 3 16,8-15-3-16,-1-24-3 0,-2-14 6 16,-1-22 3-16,-5-4 10 15,-1-19 28-15,-1-15 10 16,1-17-5-16,1-10-1 16,-5-9-32-16,-1 7-3 15,-9-3 1-15,-4 1-7 16,-5 15 0-16,-3 4-5 15,-1 20 3-15,-2 8-2 0,-4 11 1 16,3 5 6-16,-2 2-8 16,8 5-2-16,3 11-4 15,3 10-7-15,9 19 4 16,4 11 2-16,6 13 6 16,7 5 2-16,11 9 0 15,9 3-6-15,7-8-5 16,0-8 3-16,-4-25-6 15,-10-14 9-15,-5-21 4 16,-3-9-6-16,-3-16 9 16,3-11-1-16,2-24 3 15,4-12-2-15,0-16-2 16,1-6 8-16,-8 3-1 16,-13 6 1-16,-5 11 1 15,-7 12-2-15,-5 21-11 16,4 12 11-16,-6 17-7 0,-3 6-1 15,0 15 1-15,3 2-2 16,-1 5 3-16,8 4-4 16,2-9 8-16,-6-5-9 15,8-3 4-15,-1-4 2 16,1 0-6-16,3-2 9 16,-4-2-6-16,0-1 2 0,-5-2 7 15,-1 0-11-15,-5-3-63 16,-1 1 1-16,0 0 28 15</inkml:trace>
  <inkml:trace contextRef="#ctx0" brushRef="#br0" timeOffset="5961.77">1847 9468 865 0,'-14'-14'345'0,"8"-3"-266"16,12 4 22-16,4 4-9 15,-6 2-10-15,9 6-1 16,3 5-21-16,-1 0-18 16,11 11-23-16,-2 8-5 15,5 31-13-15,-2 13 5 16,6 30-2-16,6 9-4 16,10 3-6-16,5-4-26 0,14-16-78 15,3-8-101-15,-7-23 131 16</inkml:trace>
  <inkml:trace contextRef="#ctx0" brushRef="#br0" timeOffset="6416.63">2760 9729 1061 0,'6'6'411'16,"6"1"-253"-16,4 16-145 0,3 5-3 15,-3 10-4-15,-2 0-6 16,5 3-1-16,4-7-1 16,-2-10-1-16,2-3 1 15,2-25 1-15,-3-3 3 16,3-22 18-16,-1-9 15 15,1-12 25-15,-2-13-4 16,0-8-12-16,-2-1-13 16,-9 5-27-16,-5 8-2 0,-10 21-4 15,-10 8-4-15,-4 23 5 16,-4 10-5-16,1 13-7 16,6 11 3-16,5 8-6 15,5 3 5-15,11 1-3 16,3-4 0-16,10-3 4 15,7-3 1-15,2-6 8 16,5 3-3-16,-1-7-15 16,-8 3-15-16,-12 6-32 15,-13-3-25-15,-23 5-119 16,-8 3 138-16</inkml:trace>
  <inkml:trace contextRef="#ctx0" brushRef="#br0" timeOffset="6574.23">2568 9505 1239 0,'15'-14'411'0,"6"4"248"15,-1 2-517-15</inkml:trace>
  <inkml:trace contextRef="#ctx0" brushRef="#br0" timeOffset="7558.44">3487 9400 1420 0,'0'-18'491'0,"0"4"-468"15,-5 1-8-15,-5 13-20 16,-3 7-22-16,-1 13 3 16,5 5-6-16,9 10 10 15,2 0 20-15,14 3-5 16,7-4 4-16,11-11 3 16,8-8-10-16,8-15 7 0,7-3 2 15,-7-19-6-15,0-5 7 16,-16-4 2-16,-14-8-4 15,-12 8 2-15,-2-1 2 16,-8-2-4-16,-3 7 8 16,4 4 7-16,-8-2-9 15,3 11 3-15,4 3-3 16,2 5-11-16,8 5 5 0,8 5 0 16,6 1-3-16,0 12 7 15,-1 4-6-15,-1 6 5 16,-3 0-3-16,0 2-3 15,-4-4 4-15,3-5-1 16,-4-3 0-16,0-8 0 16,3-6 0-16,-1-7-3 15,4-9 3-15,2-10 5 16,0-7-6-16,0-12 6 16,-1 1 5-16,-5-5-4 15,0 3 10-15,-13 8-1 16,-3 7-2-16,-8 13 6 15,-6 8-5-15,6 17-4 16,-3 6-5-16,-1 15-6 16,5 3 0-16,6 6-3 0,7 2 6 15,13-8-4-15,5-5-2 16,13-14 5-16,9-9-11 16,5-12 10-16,-1-9-4 15,-6-18 1-15,-5-11 5 16,-5-15 5-16,-5-3 3 15,-6-8 0-15,-9 0 3 16,-10-2 3-16,-3-3 11 16,-14 5 3-16,-1 4-4 15,-5 4-10-15,0 10-9 0,7 21-7 16,0 8 4-16,6 25-3 16,7 8 3-16,5 28-1 15,9 17-2-15,7 17 0 16,3 14-5-16,1-11 2 15,9-7 1-15,10-6 2 16,-2-14-1-16,15-9 1 16,-9-10-1-16,-4-25-3 15,-2-8 3-15,-11-20 0 16,2-9 0-16,-9-9 4 16,-5-3-2-16,-11 0-1 15,-10-2 2-15,-4 9-2 16,-3 6-1-16,3 11-1 15,2 14-2-15,2 10-9 16,2 10 2-16,8 17-12 0,6 3-9 16,7 2-18-16,4-7-11 15,4-9-21-15,1-5-9 16,0-10-31-16,-6-3 3 16,-11-12 73-16</inkml:trace>
  <inkml:trace contextRef="#ctx0" brushRef="#br0" timeOffset="7708.87">4319 8978 1100 0,'89'-66'325'0,"20"-17"-339"16</inkml:trace>
  <inkml:trace contextRef="#ctx0" brushRef="#br0" timeOffset="8198.84">5193 8537 1410 0,'1'10'475'0,"8"0"-455"16,13 6-18-16,-7-2-16 16,-3 9-9-16,9 1-11 15,-4-3-10-15,8-1 14 16,2-15 10-16,-5-6 9 16,0-15 20-16,-2-5 4 0,-5-12 12 15,0-3 1-15,-3 1-7 16,-3-2 1-16,-2 3-10 15,-1 2 3-15,-3 12-7 16,2 7-2-16,-3 9-3 16,-2 5-1-16,-2 13 2 15,2 8-4-15,0 8 7 16,2 4-7-16,8-5-2 16,1-5 7-16,7-4-7 15,0-7 6-15,1-10 0 16,-1-2-3-16,-7-7 4 15,0-6-3-15,-3-5-2 16,-4-6 4-16,3-5-7 16,1-2 1-16,10 0 1 15,-3 3-9-15,9 12 8 16,2 5 4-16,-2 16-8 0,1 1-4 16,-9 9-49-16,-9-1-54 15,-12-1 71-15</inkml:trace>
  <inkml:trace contextRef="#ctx0" brushRef="#br0" timeOffset="8349.34">4590 8490 1254 0,'-17'11'757'0,"2"8"-681"15</inkml:trace>
  <inkml:trace contextRef="#ctx0" brushRef="#br0" timeOffset="8670.77">3332 10406 2144 0,'4'-2'0'0,"1"2"-14"16,-1-4-11-16,-2 16-10 15,-5 8 1-15,4 14-12 16,1 8 15-16,4 11 14 15,8 8-5-15,1 4 22 16,9-1 1-16,4-17 0 16,2-11 4-16,1-22 4 0,0-6-21 15,-3-17-92-15,-6-8-108 16,-12-10 129-16</inkml:trace>
  <inkml:trace contextRef="#ctx0" brushRef="#br0" timeOffset="8832.44">3251 10859 1296 0,'62'-51'441'0,"24"-25"-436"16,-5-6-2-16,7 1-17 15,-1 3 272-15,-3 19-195 16</inkml:trace>
  <inkml:trace contextRef="#ctx0" brushRef="#br0" timeOffset="9011.64">3706 10498 1182 0,'-17'9'442'16,"11"-1"-365"-1,7-1-5-15,5 2-52 0,-3-1-8 16,5 3-39-16,-2 0-55 16,-3-3 58-16</inkml:trace>
  <inkml:trace contextRef="#ctx0" brushRef="#br0" timeOffset="9161.62">3618 10186 988 0,'-14'22'407'0,"11"-2"-216"15,3-1-560-15,-4-8 272 16</inkml:trace>
  <inkml:trace contextRef="#ctx0" brushRef="#br0" timeOffset="9872.73">4127 10211 1498 0,'17'-2'504'0,"2"5"-488"31,-9-1-65-31,0 0-19 0,33 15-22 0,-9 4-6 15,4 6 44-15,-15-7 14 16,-2-7 25-16,4-7 18 16,-6-6 27-16,-1-2 10 15,-8-8 12-15,1 2-8 0,-5-3-11 16,-2-6-4-16,-4-7-12 16,0-4-7-16,-1-11-7 15,-1 5-2-15,7 4-7 16,0 2 11-16,4 11-2 15,1 0 2-15,4 11 5 16,2 0-6-16,6 12-1 16,2 3-3-16,1 5-1 15,4 1 5-15,-1-1-4 16,1-1-1-16,5-5 1 16,-7-6-2-16,-6-6 0 15,2-7 0-15,-10-10 2 16,0-3-3-16,2-10 7 15,-1-3-5-15,-3-1 0 16,4 5 6-16,-1 6-10 0,-2 6 6 16,4 10-3-16,-1 3-4 15,5 14 8-15,0 5-7 16,5 4 3-16,2-1 4 16,7-4-8-16,4-3 6 15,10-10 0-15,8-4 4 16,-9-16 21-16,0-7 8 15,-8-14 1-15,-13-5-10 16,-4-2-18-16,-8 0-5 0,-15 7-3 16,-8 8-2-16,-10 17-1 15,-7 9-8-15,-1 21 1 16,0 6 3-16,16 19 1 16,7 4 4-16,25 5 3 15,14-2 6-15,18-12 8 16,10-12 3-16,25-24-7 15,7-10-38-15,-2-19-97 16,-12-5 80-16</inkml:trace>
  <inkml:trace contextRef="#ctx0" brushRef="#br0" timeOffset="10474.34">2300 12274 1106 0,'-46'27'479'0,"7"-4"-169"15,18 4-262-15,15 12-38 16,5 8-11-16,3 19-28 16,2 11 2-16,13 25 15 15,8 15 8-15,25 16 16 16,12-2 4-16,9-21 11 16,-19-68 3-1,1 2-4-15,52-6-7 0,24-43-5 16,-7-39-3-16,-25-40-1 15,-16-16 0-15,-18-9-4 16,-6-3-2-16,-16 8-5 16,-13 11 0-16,-23 20 2 15,-13 14 2-15,-13 26-2 16,-1 11 0-16,-2 23 2 16,8 9-3-16,4 21-1 0,5 9-2 15,13 10-3-15,7 5 2 16,21-12 7-16,6-8 1 15,11-24-1-15,3-14-3 16,-6-21-3-16,-8-8-2 16,-11-13 3-16,-11-1 3 15,-18 1-1-15,-11-2 3 16,-25 12-4-16,-7 7-4 0,-18 22-13 16,-6 13-6-16,9 20-30 15,6 7-18-15,20 12-60 16,11 6-32-16,18 4 105 15</inkml:trace>
  <inkml:trace contextRef="#ctx0" brushRef="#br0" timeOffset="11022.61">3528 12389 1228 0,'-10'8'431'0,"9"3"-400"16,1 0-12-16,2 9-14 15,7 5-6-15,4-3 2 0,3 4-2 16,3-4-6-16,-3-3-2 16,-1-3-4-16,-3-4-4 15,-8-6 5-15,-2-3 5 16,-2-5 2-16,0 1 4 15,0 0 2-15,-1-6 0 16,1-17 4-16,3-23-3 0,1 28 0 16,0 5 3-16,3 11 0 15,0 3 5-15,13 10 3 16,3 4-7-16,11 1-1 16,-1-2-2-16,-1-9-1 15,0-6 0-15,0-16 0 16,1-9 0-16,0-18 13 15,-4-9 16-15,-7-14 3 16,-3-7 0-16,-8-5-13 16,-7 1-11-16,-10 3-2 15,-7 5 8-15,-9 10 11 16,-2 5 6-16,4 13 5 16,3 13-9-16,11 17-15 15,6 9-1-15,12 25-2 16,9 10-11-16,15 26 3 15,2 8-1-15,8 12-3 0,-2 1-6 16,-7-6-49-16,-2-4-33 16,-17-20-3-16,-8-5 41 15</inkml:trace>
  <inkml:trace contextRef="#ctx0" brushRef="#br0" timeOffset="11189.54">4030 12292 1312 0,'28'-28'487'0,"12"-15"-394"0,19-12-46 15,2-4-19-15,3-1-20 16,-5 4-31-16,-15 5-79 16,-4 5 71-16</inkml:trace>
  <inkml:trace contextRef="#ctx0" brushRef="#br0" timeOffset="11372.48">4506 11826 1006 0,'-14'11'444'16,"3"1"-192"-16,5 1-134 16,-1-2-4-16,7 2-41 15,1-2-18-15,7 3-38 0,3 4-26 16,0-1-55-16,1 3-35 15,-3-8-73-15,-3-4-142 16,-6-9 216-16</inkml:trace>
  <inkml:trace contextRef="#ctx0" brushRef="#br0" timeOffset="11505.97">4301 11774 1144 0,'-7'3'395'0,"18"4"-398"16,-2-1 49-16,5-1-41 16</inkml:trace>
  <inkml:trace contextRef="#ctx0" brushRef="#br0" timeOffset="12430.33">4552 11808 1145 0,'-10'11'421'0,"4"-6"-331"15,4-4-65-15,3 0-41 16,-1-1-2-16,0 0-3 0,0 0 0 16,4 2 18-16,13 2 3 15,29 39 0-15,-29-26 0 16,8-3 2-16,-2-4-2 15,-2-6 0-15,-4-2 0 16,-7-9-3-16,-8-7 6 16,-4-7 9-16,1-4 5 15,-6-2 11-15,2 0-3 16,5-2-1-16,5 5-1 0,2 7-4 16,7 4-4-16,-5 9-4 15,-3 3-6-15,3 8-1 16,3 5-1-16,5 9 3 15,2 2 0-15,1-5-3 16,-4-5 6-16,2-12-6 16,0-1 1-16,-1-8-1 15,-3-4-1-15,-4-7 2 16,-1-4-2-16,-3-1 4 16,-1-5-5-16,-5 5-1 15,-3 1 6-15,-1 5-8 16,2 4 6-16,0 5 21 15,1 5-2-15,-1 4 20 16,2 2-12-16,0-2-17 0,0 0-6 16,0 4-11-16,5 11 1 15,17 25 0-15,-10-30-2 16,0-7-2-16,-2-1 6 16,-2-4-6-16,2-6 7 15,-3 0-3-15,2 1 3 16,-5-3 2-16,-2 0 1 15,-2-3 1-15,-2 0-5 0,0 1 6 16,-2 4-6-16,2 6 5 16,0-1-5-16,0 2-1 15,2-1-9-15,0 1-8 16,0 1 1-16,0 0 2 16,0 0 5-16,13 7 5 15,2 0 3-15,29 3 1 16,-24-15 0-16,1-7-2 15,1-2 7-15,1 2-8 16,-10 0 9-16,1-4-6 16,-7 1 1-16,-2-3 1 15,5 1-5-15,-2 2 9 16,5 0-7-16,-6 6 6 16,0 2-4-16,-4 5-3 15,-3-4 8-15,0 5-9 16,0 0 9-16,-1 0-5 0,0 0 0 15,0 0 4-15,0 0-4 16,0 0 3-16,-7 0-2 16,-20-1-26-16,-35 10-9 15,23 7-46-15,2 5-38 16,8 3-19-16,-1 0-160 16,13-6 208-16</inkml:trace>
  <inkml:trace contextRef="#ctx0" brushRef="#br0" timeOffset="12908.98">5362 11202 1247 0,'-1'9'426'0,"2"-1"-408"15,3 8-16-15,1 1-6 16,-3-1-3-16,3-1 1 16,-2-2 2-16,2-3-1 15,0-1 5-15,-1-7-4 16,0-2 1-16,-1-5 5 0,-3 4 0 16,0 0 13-16,0 0 3 15,4-12-3-15,1-7-1 16,9-27-5-16,-6 30-5 15,0 0 1-15,-2 2 0 16,1 6-6-16,-5 2-3 16,-2 5-2-16,-1 6-5 15,-4 3 9-15,5 3-1 16,2 3 3-16,5-1 2 0,3-3-6 16,2-2 7-16,9-5-3 15,1-2-2-15,7-7 12 16,2-1-5-16,-2-3 8 15,0 2-1-15,-6 4-16 16,1 5 1-16,-17 8-16 16,-6 4-1-16,-12 13-31 15,-20 8-39-15,-4 15 62 16</inkml:trace>
  <inkml:trace contextRef="#ctx0" brushRef="#br0" timeOffset="13544.81">3401 13812 724 0,'7'27'391'15,"10"26"-183"-15,-1-5 23 16,4 0-205-16,1 0-15 15,0-4 0-15,-2-16-8 16,0-8-1-16,-4-23 8 0,2-8 11 16,-9-16 6-16,-3-9-4 15,-3-14-5-15,-3-1-11 16,-1 7-6-16,-3 3-1 16,0 19-1-16,3 4 1 15,2 11-2-15,3 4 1 16,4 6 0-16,3 6 6 15,6 5-2-15,2 4 1 0,4 4 3 16,0-2-8-16,3-5 3 16,-3-4 0-16,6-9-3 15,-5-3 2-15,0-9 1 16,0-4 5-16,-17-9-2 16,10-7 1-16,-7-10 4 15,-5-4-6-15,10-2 8 16,-6 6-10-16,-2 9-2 15,5 9 6-15,2 21-2 16,5 9 3-16,11 23 4 16,6 10-8-16,2 5-10 15,-4-3-13-15,-6-13-47 16,-9-9-30-16,-15-15 56 16</inkml:trace>
  <inkml:trace contextRef="#ctx0" brushRef="#br0" timeOffset="13712.5">3262 13615 1478 0,'34'-9'455'15,"11"-7"-546"-15,4-16 52 16</inkml:trace>
  <inkml:trace contextRef="#ctx0" brushRef="#br0" timeOffset="14003.42">4234 13196 1424 0,'0'4'475'0,"18"7"-468"15,-9 9 0-15,8 13-8 16,4 7 4-16,6 10 1 16,4-4-3-16,6-4 5 15,-4-9 1-15,-3-11-4 0,-2-11-4 16,-4-12 2-16,-2-6 5 16,-8-17 19-16,-3-3 9 15,-11-25-5-15,-3-9-8 16,-9-13-35-16,-4-2-41 15,9 16-46-15,4 9-23 16,12 27-57-16,6 13 115 16</inkml:trace>
  <inkml:trace contextRef="#ctx0" brushRef="#br0" timeOffset="15098.66">4848 13334 1080 0,'0'4'420'0,"-5"-8"-296"16,-1-7-50-16,-4-10-25 16,-2-1-25-16,-2-3-21 15,-7-3 2-15,-3 6-10 16,3 3 5-16,-6 10-2 16,5 9-3-16,1 11 6 15,1 9-5-15,16 8 0 16,4 8 2-16,15 1-6 15,2-5 6-15,8-4 1 16,5-14-1-16,-5-11 4 0,0-3 0 16,-6-12 10-16,-4 0 6 15,0-10 2-15,-1-5-2 16,-7-5-3-16,4-2-9 16,-6 3 2-16,-1 12-4 15,3 4-4-15,-6 8 0 16,3 7-2-16,3 0 1 15,4 14-1-15,3 0 4 0,3 2-3 16,0-4 2-16,0-13-1 16,1-7 0-16,-2-11-2 15,4-5 0-15,-8-11 6 16,-1-4-7-16,-7-8 6 16,-4-3-3-16,-4-1-3 15,-4-3 10-15,-4-3-7 16,-2 0 2-16,-2 7 9 15,-2 5-5-15,6 19 15 16,4 7 13-16,4 16 9 16,2 5 2-16,2 15-10 15,3 11-17-15,9 15-18 16,6 7-4-16,7 7 4 16,0-4 0-16,4-10 2 15,5-5-1-15,-4-19-1 16,3-4-3-16,-7-12 4 15,-7-3-5-15,-4-8-2 0,-3-4 10 16,-1-5-2-16,-4-10 7 16,0-7 7-16,-2-2 0 15,-4-2 7-15,4 3 2 16,2 10-3-16,-5 3 0 16,2 9-13-16,-1 4-4 15,4 9-1-15,2 3-5 0,6 10 4 16,2 6 3-16,-2 2-6 15,4 3 3-15,-1-7-1 16,1-6-4-16,-3-5 2 16,-3-6 1-16,-3-6 0 15,-1-2 3-15,-2-6 8 16,0-4-1-16,-2-6 1 16,-1-1 1-16,-2-4-6 15,-2 5-3-15,2 3-1 16,1 5-2-16,2 9-3 15,4 4 2-15,5 8 1 16,-1 4-1-16,5 3 4 16,4-2 0-16,4-3-5 15,2-5 2-15,10-9-4 16,-4-6-1-16,0-12 5 0,1-5 8 16,-7-10 10-16,3-3 5 15,-8-6 0-15,-6-4-11 16,-7 4-5-16,-7 3-5 15,-5 11-3-15,-2 12 4 16,-10 12-8-16,0 9-8 16,-6 11-1-16,5 13-2 15,8 15 8-15,5 5 6 16,15 9 0-16,1-13-3 0,14-16 0 16,6-14-2-16,11-28-1 15,10-13-20-15,0-29-84 16,8-9-66-16,2-17 103 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4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38 10634,'0'-1'151,"0"-1"0,1 0 0,-1 1-1,-1-1 1,1 1 0,0-1-1,0 0 1,-1 1 0,1-1 0,-1 1-1,1-1 1,-1 1 0,1-1 0,-1 1-1,0 0 1,0-1 0,0 1 0,0 0-1,0-1 1,0 1 0,-2-2 0,1 3-126,1-1 0,-1 0 0,0 1 0,1-1 0,-1 1 0,0 0 0,0-1 0,1 1 0,-1 0 0,0 0 0,0 0 0,1 0 0,-1 1 0,0-1 0,0 0 0,-2 2 0,-4 1-73,0 0 1,0 1-1,0 0 1,0 0-1,0 1 1,-12 10-1,0 3 27,1 1 1,1 1-1,1 1 1,1 0-1,0 1 1,-23 45-1,22-32 9,1 1-1,2 0 1,2 2 0,-9 40 0,15-50 12,1 0 0,2 0 0,1 1 1,2 48-1,1-70 4,-1-1 1,1 1-1,1-1 0,-1 1 1,1-1-1,0 0 0,1 1 1,0-1-1,0 0 0,0 0 1,0-1-1,1 1 0,0-1 1,0 0-1,1 0 0,-1 0 1,1 0-1,0-1 0,0 0 1,1 0-1,-1 0 1,1-1-1,0 0 0,0 0 1,0 0-1,0-1 0,1 0 1,11 3-1,-5-3 23,1 0 1,-1-1 0,0-1-1,1 0 1,-1-1-1,1 0 1,-1-1 0,1-1-1,-1 0 1,0 0-1,-1-2 1,1 1-1,14-9 1,-13 6 17,-1-1 1,1-1-1,-2 0 0,0 0 1,13-13-1,-21 17-20,0 1 0,0-1 0,-1 1 0,0-1 0,1 0 1,-2 0-1,4-8 0,-5 10-8,0 0 0,0 0 0,0 0 0,-1 0 0,1 0 0,-1 0 1,0 0-1,0 0 0,0 0 0,0 0 0,-1 0 0,1 0 0,-1 0 0,-2-5 1,2 4-15,-1 1 1,1 0 0,-1 1 0,0-1-1,0 0 1,0 0 0,-1 1 0,1-1-1,-1 1 1,1 0 0,-1 0 0,0 0-1,0 0 1,0 0 0,0 1 0,0-1-1,0 1 1,0 0 0,0 0 0,-4-1-1,-2 0-55,0 1 0,0-1 0,0 2 0,0-1 0,0 1 0,-13 2 0,10-1-62,0 2-1,0-1 1,1 1-1,0 1 1,-1 0 0,1 1-1,1 0 1,-1 1-1,-13 9 1,-28 26-262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4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101 108 7418,'-1'0'349,"0"0"0,0 0 1,-1 0-1,1 0 1,0 1-1,0-1 1,0 1-1,-1-1 0,1 1 1,0-1-1,0 1 1,0 0-1,0-1 1,-1 2-1,-21 24-169,16-17-169,4-6-10,0 0 1,0 0-1,1 1 0,-1-1 0,1 1 0,0-1 0,0 1 0,0 0 1,0 0-1,1 0 0,0 0 0,0 0 0,0 0 0,0 0 0,0 0 1,1 0-1,0 0 0,0 9 0,1-6-1,1-1 0,0 1-1,0 0 1,0-1 0,0 1 0,1-1-1,1 0 1,-1 1 0,1-2 0,0 1-1,0 0 1,0-1 0,1 0 0,8 8-1,-9-10 15,-1 0 1,1-1-1,-1 0 0,1 1 0,0-1 1,0 0-1,0-1 0,0 1 0,1-1 1,-1 0-1,0 0 0,0 0 0,1 0 1,-1-1-1,1 0 0,-1 0 0,0 0 1,1 0-1,-1-1 0,1 0 0,-1 0 0,0 0 1,0 0-1,6-3 0,-3 1-130,0-1 1,0 0-1,-1 0 0,1-1 0,-1 0 0,0 0 1,0 0-1,-1-1 0,1 0 0,-1 0 0,-1 0 1,1 0-1,-1-1 0,0 0 0,-1 0 0,1 0 1,-2 0-1,1-1 0,-1 1 0,0-1 0,0 1 1,-1-1-1,1-11 0,-6-18-847</inkml:trace>
  <inkml:trace contextRef="#ctx0" brushRef="#br0" timeOffset="1">1 16 10234,'4'-15'2553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6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385 760 9770,'-2'-9'615,"-1"0"1,0 1-1,-1-1 0,0 1 0,0 0 1,-9-13-1,7 13-500,-1 0 0,0 0 0,0 1 0,0 0 0,-17-12 0,18 15-159,0-1 0,-1 1 0,0 1 0,0-1 0,0 1-1,0 1 1,0-1 0,-1 1 0,1 0 0,-1 1 0,0 0-1,1 0 1,-1 1 0,0 0 0,1 0 0,-1 0 0,0 1-1,-12 4 1,12-2 22,1 0 0,0 0 0,-1 1 0,2 1 1,-1-1-1,0 1 0,1 0 0,0 0 0,0 1 0,1 0 0,-1 0 0,1 0 0,1 1 0,-9 13 0,7-8 9,0 0-1,0 0 1,1 1 0,1 0-1,0 0 1,0 0 0,-2 27-1,5-35 13,1 0-1,0 1 1,0-1-1,1 0 1,-1 0-1,1 0 1,0 0-1,0 0 1,1 0-1,0-1 1,0 1-1,0 0 1,0-1-1,4 6 1,-4-8 9,0 0 1,0 1-1,0-1 0,1 0 1,-1 0-1,1 0 1,-1-1-1,1 1 1,0-1-1,-1 1 1,1-1-1,0 0 1,0 0-1,0 0 1,0 0-1,0-1 1,0 1-1,0-1 1,0 0-1,1 0 1,-1 0-1,0 0 1,0-1-1,5 0 1,8-3 70,-1 0 0,1-2 0,-1 1 1,0-2-1,-1 0 0,1-1 1,-1 0-1,17-15 0,-3 2 180,-2-2 0,46-51-1,-55 53-101,0-1 1,-2-1-1,0-1 0,-2 0 0,-1-1 0,0 0 0,12-44 0,-15 34-14,0-1-1,-3 1 1,-1-1 0,-2 0-1,-1-47 1,-2 74-105,0 0 0,-1-1 0,0 1 0,0 0 0,-1 0 0,-3-10 0,4 18-35,1 1-1,0-1 1,0 1-1,0-1 1,0 1-1,0-1 1,-1 1-1,1 0 1,0-1-1,0 1 1,-1-1-1,1 1 1,0 0-1,-1-1 1,1 1-1,-1 0 1,1-1-1,0 1 1,-1 0-1,1 0 0,-1-1 1,1 1-1,0 0 1,-1 0-1,1 0 1,-1-1-1,1 1 1,-1 0-1,1 0 1,-1 0-1,1 0 1,-1 0-1,1 0 1,-1 0-1,1 0 1,-1 0-1,1 0 1,-1 1-1,1-1 1,-1 0-1,1 0 1,-1 0-1,1 1 0,0-1 1,-1 0-1,1 0 1,-1 1-1,1-1 1,0 0-1,-1 1 1,1-1-1,0 0 1,-1 1-1,1-1 1,0 1-1,-1 0 1,-14 24 3,10-10-8,1 1 0,0-1-1,1 1 1,1 0-1,0 0 1,1 31-1,14 97 4,14 11 1,-22-134-2,1 0 0,1-1 0,1 0 1,1 0-1,14 23 0,-20-37-1,1-1 0,0 0 0,0 0-1,0 0 1,0-1 0,1 1 0,0-1 0,0 0 0,0 0-1,1 0 1,-1-1 0,1 0 0,0 0 0,-1-1 0,1 1-1,1-1 1,-1-1 0,9 3 0,-6-4 0,-1 1 0,1-1 0,0-1 0,0 1 0,-1-2-1,1 1 1,-1-1 0,1 0 0,-1-1 0,1 0 0,-1 0 0,0-1 0,8-5 0,1-1 11,-1-2-1,-1 0 1,0 0 0,-1-1 0,0-1-1,-1 0 1,0-1 0,-1-1 0,-1 0-1,10-19 1,-11 17 9,0 0 0,-2-1 1,0-1-1,-2 1 0,0-1 0,-1 0 0,0-1 0,-2 1 0,1-27 1,-4 43-7,0 0 0,0 0 0,0 0 1,0-1-1,-1 1 0,0 0 1,0 0-1,0 0 0,0 0 1,-1 0-1,1 0 0,-1 1 1,-2-5-1,3 8-8,1-1 0,-1 0 1,0 1-1,1-1 0,-1 1 0,0-1 1,1 1-1,-1-1 0,0 1 1,0 0-1,1-1 0,-1 1 0,0 0 1,0 0-1,0-1 0,0 1 1,1 0-1,-1 0 0,0 0 0,0 0 1,0 0-1,0 0 0,-1 1 0,0-1 4,-1 1-1,1 0 1,-1 1-1,1-1 1,0 0-1,0 1 1,0-1-1,-1 1 1,1-1-1,1 1 1,-3 3-1,-7 6 0,2 1-1,0 0 0,0 0 0,1 1 1,1 0-1,0 1 0,-7 19 1,11-25-13,1 0 1,-1 0 0,1 0 0,0 0-1,1 0 1,0 1 0,1-1 0,-1 0-1,1 1 1,1-1 0,0 0 0,0 1-1,1-1 1,4 15 0,-4-18-5,1-1 0,-1 1 1,1-1-1,-1 0 0,1 1 0,1-2 1,-1 1-1,1 0 0,-1 0 0,1-1 1,0 0-1,0 0 0,0 0 0,10 4 1,-7-4-2,0 0 1,0-1-1,0 0 0,0-1 1,0 0-1,1 0 1,-1 0-1,1-1 1,11 0-1,-7-2 22,-1 1-1,1-1 1,0-1-1,0 0 1,-1-1-1,0 0 1,0-1-1,0 0 1,0-1-1,-1 0 1,0-1-1,14-11 1,-18 12 24,-1 0 1,1 0-1,-1 0 1,0-1 0,-1 0-1,0 0 1,0 0 0,4-12-1,-6 15-22,-1 0 0,0 0 0,0 0 1,0 0-1,0-1 0,0 1 0,-1 0 0,0 0 0,0-1 0,0 1 0,-1 0 0,1 0 0,-1 0 0,0-1 0,0 1 0,-1 0 0,-2-7 0,3 10-14,1 0 0,-1 0-1,1 0 1,0 0 0,-1 0-1,1 0 1,-1 1 0,0-1-1,1 0 1,-1 0 0,0 1 0,1-1-1,-1 0 1,0 1 0,0-1-1,0 1 1,0-1 0,1 1-1,-1-1 1,0 1 0,0 0-1,0-1 1,0 1 0,0 0-1,0 0 1,0 0 0,0 0-1,0 0 1,0 0 0,0 0-1,0 0 1,0 0 0,0 0-1,0 0 1,0 1 0,0-1 0,0 0-1,0 1 1,0-1 0,1 1-1,-1-1 1,0 1 0,0-1-1,0 1 1,0-1 0,0 2-1,-3 2-2,1-1-1,0 1 1,0 0-1,0-1 1,0 1-1,1 1 1,0-1-1,-4 8 1,3-3 1,0-1 0,1 1 0,0 0 0,0 0 0,1 1 0,0-1 0,1 0 0,0 0 0,0 0 0,1 1 0,0-1 0,1 0 1,0 0-1,0 0 0,1-1 0,0 1 0,1 0 0,-1-1 0,8 11 0,-11-18 0,1-1-1,-1 1 1,1 0 0,-1 0 0,1-1-1,-1 1 1,1 0 0,-1-1-1,1 1 1,-1-1 0,1 1-1,0-1 1,-1 1 0,1-1 0,0 1-1,0-1 1,-1 0 0,1 1-1,0-1 1,0 0 0,0 0 0,-1 0-1,2 1 1,-1-2 2,0 1 1,0 0-1,-1-1 0,1 1 1,0-1-1,0 1 0,-1-1 1,1 1-1,0-1 0,-1 1 1,1-1-1,-1 0 1,1 1-1,-1-1 0,1 0 1,-1 0-1,0 1 0,1-2 1,3-7 21,-1 0 1,-1 1-1,3-14 1,-4 14-4,4-14 4,0 0-1,2 0 0,0 1 1,2 0-1,0 0 0,1 1 1,16-24-1,-26 44-22,1-1 0,-1 1 0,0 0 0,0 0 0,0-1 0,0 1 0,0 0 0,1 0 0,-1-1 0,0 1 0,0 0 1,0 0-1,1 0 0,-1-1 0,0 1 0,0 0 0,1 0 0,-1 0 0,0 0 0,1-1 0,-1 1 0,0 0 0,0 0 0,1 0 0,-1 0 0,0 0 0,1 0 0,-1 0 0,0 0 0,1 0 0,-1 0 0,0 0 0,0 0 0,1 0 0,-1 0 0,0 0 1,1 0-1,-1 1 0,0-1 0,0 0 0,1 0 0,-1 0 0,0 0 0,0 1 0,1-1 0,-1 0 0,0 0 0,0 0 0,0 1 0,1-1 0,-1 0 0,0 0 0,0 1 0,0-1 0,0 0 0,1 0 0,-1 1 0,0-1 0,0 0 0,0 1 0,0-1 0,6 23-12,-6-20 7,2 9-3,1 6 9,1 1-1,0-1 1,1 0 0,1-1-1,10 20 1,-14-32 4,1-1-1,0 0 1,0 1 0,0-1 0,0 0 0,1-1 0,0 1 0,-1 0 0,1-1 0,0 0 0,1 0 0,-1 0 0,1-1 0,-1 1-1,1-1 1,0 0 0,0-1 0,0 1 0,0-1 0,0 0 0,0 0 0,0 0 0,10-1 0,-3 0 14,0-2 0,0 1 0,0-2 1,-1 1-1,1-2 0,-1 1 0,0-2 1,0 0-1,0 0 0,0 0 0,-1-2 0,0 1 1,10-9-1,-3 1 2,-1-1 1,0 0-1,-1-1 0,-1 0 1,0-1-1,16-27 1,-23 31 10,0 0 1,-1 0-1,0-1 1,-1 0 0,-1 0-1,0 0 1,-1-1-1,0 0 1,-1 1 0,-1-1-1,0 0 1,-1 0-1,-1 1 1,0-1 0,-1 0-1,-1 1 1,-5-19-1,-3-5 37,-1 0 0,-2 1 0,-26-50 0,27 68-67,11 18 1,2 6-3,2 11-3,-1-12 3,55 247-128,-20 39-1109,-36-286 1064,1 1 0,-1 0 0,-1 0 0,1 0 0,-1-1 0,1 1 0,-3 6 0,2-10 82,1 0 1,0 0-1,-1 0 0,0 0 1,1 0-1,-1 0 0,1 0 1,-1 0-1,0 0 0,0-1 0,1 1 1,-1 0-1,0-1 0,0 1 1,0 0-1,0-1 0,0 1 1,0-1-1,0 1 0,0-1 1,0 0-1,0 1 0,0-1 1,0 0-1,0 0 0,0 0 1,0 0-1,0 0 0,-1 0 1,1 0-1,0 0 0,0 0 0,0 0 1,0-1-1,-2 0 0,-27-10-1146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6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 9482,'71'-22'3265,"8"1"-2833,2-9-624,0-2-136,-19-5 224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98 200 8346,'6'10'6385,"-6"5"-5449,0 5 17,2 10-289,-2 9-352,-3 7-240,-2 5-96,-5-1-672,-2-8-233,6-15-535,-2-18-136,8-27 1128</inkml:trace>
  <inkml:trace contextRef="#ctx0" brushRef="#br0" timeOffset="1">26 0 8762,'-6'14'3177,"0"5"-2785,0 2-72,2 5 936,1-8-952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7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163 446 11066,'7'0'5289,"-15"5"-4240,-3 1-1041,1 1 1,1 1 0,-1 0 0,1 0-1,1 1 1,-11 12 0,4-3-1,7-9-3,1 0 1,0 1-1,0-1 0,1 1 1,0 1-1,1-1 0,0 1 1,1 0-1,0 0 0,1 1 1,-4 18-1,7-24-5,-1-1 0,1 0 0,0 0 0,0 1 0,0-1 0,1 0 0,0 0 0,0 1 0,0-1 0,1 0 0,0 0 0,0 0 0,0-1 0,0 1 0,1 0 0,0-1 0,0 0 0,0 1 0,0-1 0,1 0 0,0-1 0,-1 1 0,1-1 0,1 1 0,-1-1 0,8 4 0,-4-3 11,0-1 0,1 0 0,0 0 0,-1-1 1,1 0-1,0-1 0,0 1 0,0-2 0,0 1 0,0-1 0,0-1 0,1 0 0,-1 0 0,-1-1 0,1 0 1,0 0-1,0-1 0,13-6 0,-5 2 34,-1-1-1,0-1 1,0-1 0,0 0 0,-1-1-1,-1-1 1,0 0 0,15-17 0,-23 21-6,0 1 1,0-1 0,-1 0-1,0 0 1,-1 0 0,0-1-1,0 0 1,-1 0 0,0 0 0,2-12-1,-5 19-21,1-1-1,-1 0 1,0 0-1,0 0 1,0 0-1,0 0 1,-1 0-1,1 0 0,-1 1 1,0-1-1,0 0 1,0 0-1,0 1 1,0-1-1,-2-3 1,1 4-10,-1-1 0,1 1 1,0 0-1,0 0 0,-1 0 0,0 1 1,1-1-1,-1 1 0,0-1 1,1 1-1,-1 0 0,0 0 1,0 0-1,0 0 0,0 1 0,0-1 1,-5 0-1,2 1-10,-1 1 0,1-1 0,0 1 0,-1 0 0,1 0-1,0 0 1,0 1 0,0 0 0,0 1 0,0-1 0,0 1 0,1 0 0,-1 0 0,1 1 0,-7 5 0,11-7 1,-1-1 0,0 0 0,0 1 1,1 0-1,-1-1 0,1 1 1,-1 0-1,1 0 0,0 0 1,0 0-1,0 0 0,0 0 1,0 0-1,0 0 0,0 1 0,1-1 1,-1 0-1,1 0 0,0 1 1,0-1-1,-1 0 0,1 0 1,1 1-1,-1-1 0,0 0 1,1 1-1,-1-1 0,1 0 0,-1 0 1,1 0-1,0 1 0,0-1 1,0 0-1,0 0 0,1 0 1,-1-1-1,0 1 0,1 0 1,-1 0-1,1-1 0,0 1 0,0-1 1,3 3-1,1 0-5,-1 0 1,1 0-1,0-1 0,1 0 1,-1 0-1,1-1 0,-1 1 1,1-1-1,-1-1 0,1 1 1,0-1-1,0-1 1,0 1-1,0-1 0,0 0 1,9-2-1,-10 2 13,0-1 0,1-1 0,-1 1 0,0-1 0,0 0 0,0 0 0,0-1 0,0 0 0,0 0 0,-1 0 0,1-1 0,-1 0 0,0 0 1,0 0-1,-1 0 0,1-1 0,6-9 0,0-6 163,0-1 1,14-42-1,-20 50-98,-7 49-112,0-29 40,1 0 0,0 0 1,0 0-1,1 1 0,1 13 1,-1-19-1,1 0 0,-1 0 0,1 0 1,-1 0-1,1-1 0,0 1 0,0 0 0,0 0 1,0-1-1,0 1 0,0 0 0,0-1 0,0 1 1,1-1-1,-1 1 0,0-1 0,1 0 0,0 0 1,-1 0-1,1 0 0,0 0 0,-1 0 0,1 0 1,0 0-1,0-1 0,0 1 0,0 0 0,2-1 1,3 1 1,1 0 1,-1-1 0,1 0-1,-1 0 1,0-1 0,1 0-1,-1 0 1,0-1 0,0 0-1,0 0 1,0-1 0,10-4-1,1-2 8,-1-1-1,-1-1 0,26-20 1,-25 16 28,-1-1 1,-1-1 0,0 0 0,-1-1 0,-1 0 0,0-1 0,-2-1 0,0 0 0,-1 0 0,-1-1 0,-1 0 0,-1-1 0,-1 0 0,-1 0 0,-1 0 0,-1 0 0,0-1 0,-2 0 0,-1 1 0,-1-1 0,0 0 0,-9-40 0,0 34-30,4 18-12,6 11 2,0 0 1,-1 0 0,1 0 0,0-1-1,0 1 1,0 0 0,0 0 0,0 0-1,0 0 1,0 0 0,-1 0 0,1 0-1,0-1 1,0 1 0,0 0 0,0 0-1,-1 0 1,1 0 0,0 0 0,0 0 0,0 0-1,0 0 1,-1 0 0,1 0 0,0 0-1,0 0 1,0 0 0,0 0 0,-1 0-1,1 0 1,0 0 0,0 0 0,0 0-1,0 0 1,-1 0 0,1 0 0,0 0-1,0 1 1,0-1 0,0 0 0,-2 2-5,1 0 0,0-1 1,0 1-1,0 0 0,0 0 1,0 1-1,0-1 1,1 0-1,-1 2 0,-9 43-45,7-34 47,-4 30-119,-2 80-1,8-97-8,2 0 0,1 0 0,1 0 0,9 37-1,-9-53 12,1-1-1,-1 0 0,1 0 1,1-1-1,0 1 0,0-1 1,0 0-1,1-1 0,0 1 1,1-1-1,0 0 0,0 0 1,0-1-1,1 0 0,14 8 0,-8-7-55,1 0 0,30 10 0,-44-17 174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9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1 583 9466,'2'1'460,"0"-1"-1,1 1 1,-1-1-1,0 0 1,1 0 0,-1 0-1,0-1 1,0 1-1,1 0 1,-1-1 0,3 0-1,-1-1-179,0 0-1,0 0 0,-1 0 1,1 0-1,5-5 1,2-2-182,0-1 0,14-20 0,-20 25 231,30-38-16,-11 17-266,-1-2 1,-1 0-1,-2-2 0,29-56 0,-47 81-48,0 0 0,0 0-1,-1 0 1,1 0-1,-1-1 1,-1 1 0,1 0-1,-1-1 1,0 1-1,0-1 1,0 1 0,-2-8-1,1 11 1,1 0 0,-1 1-1,0-1 1,1 1 0,-1-1-1,0 1 1,0-1-1,0 1 1,0-1 0,0 1-1,0 0 1,-1-1 0,1 1-1,0 0 1,-1 0 0,1 0-1,-2-1 1,1 1-2,-1 0 1,1 1-1,-1-1 1,1 1-1,-1-1 0,0 1 1,1 0-1,-1 0 1,1 0-1,-1 0 0,1 0 1,-1 0-1,1 1 1,-6 1-1,0 1-13,1 0 1,-1 0-1,0 1 1,1 0-1,0 0 0,0 1 1,0 0-1,0 0 0,1 1 1,0-1-1,0 1 0,0 1 1,1-1-1,0 1 0,-8 14 1,11-16-16,-1-1 0,1 0 0,0 1 0,0-1 1,1 1-1,0 0 0,0 0 0,0-1 0,0 1 0,0 0 0,1 0 0,0 0 1,0 0-1,1 0 0,-1 0 0,1 0 0,0-1 0,0 1 0,1 0 0,-1 0 1,1-1-1,0 1 0,1-1 0,-1 0 0,1 0 0,-1 0 0,1 0 0,7 7 1,4 1-70,1-1 0,0 0 1,30 16-1,-30-19 91,0 1-1,-1 0 0,0 1 1,-1 0-1,15 15 0,-24-21-12,-1 1 0,0-1-1,0 0 1,0 1-1,0 0 1,-1-1 0,0 1-1,0 0 1,0 0 0,-1 0-1,1 1 1,-1-1 0,-1 0-1,1 0 1,-1 1 0,0-1-1,0 0 1,0 1-1,-1-1 1,1 0 0,-3 6-1,0 2-13,-1-1-1,-1 0 1,0 0-1,0-1 1,-1 1-1,-1-1 1,0 0-1,0-1 0,-11 12 1,9-7-6,12-12 42,10-7 47,47-25 177,-1-3 0,-1-2 0,94-73 0,-120 81-167,47-48-1,-69 63-43,-1 1 1,0-2-1,0 1 1,-1-1-1,-1 0 0,0-1 1,-1 0-1,6-16 1,-11 26-8,0 1-1,0-1 1,-1 1 0,1-1 0,-1 1-1,0-1 1,0 0 0,0 1-1,0-1 1,0 1 0,-1-1 0,0-2-1,1 4-1,-1 0 0,1 0 0,-1 0-1,0 0 1,0 0 0,1 0 0,-1 0 0,0 0-1,0 0 1,0 1 0,0-1 0,0 0-1,0 1 1,0-1 0,0 0 0,0 1 0,0 0-1,0-1 1,0 1 0,-1 0 0,1-1-1,0 1 1,0 0 0,0 0 0,-1 0 0,1 0-1,0 0 1,-2 0 0,-7 1 6,1 1-1,0 0 1,0 0 0,0 0 0,0 1-1,0 1 1,1 0 0,0 0-1,-1 0 1,1 1 0,-7 6 0,4-3-3,0 0 1,1 1-1,0 1 1,1-1-1,0 2 1,0-1 0,-8 14-1,15-20-9,0-1-1,0 1 1,0 0-1,0 0 1,1 0-1,-1 0 0,1 0 1,0 0-1,0 0 1,1 0-1,-1 0 1,1 1-1,0-1 1,0 0-1,1 0 1,-1 1-1,1-1 0,0 0 1,0 0-1,0 0 1,0 0-1,1 0 1,0 0-1,0 0 1,0-1-1,0 1 0,0 0 1,1-1-1,-1 0 1,1 0-1,0 0 1,6 5-1,-1-2-2,0 1-1,1-2 0,0 1 1,0-1-1,0-1 0,0 1 1,1-1-1,0-1 0,0 0 1,0-1-1,0 0 1,16 2-1,-8-4-1,1-1 0,0 0 0,-1-1 0,1-1 0,-1-1 0,0 0 0,0-2 0,0 0 1,-1-1-1,30-16 0,-32 15 25,-1-1 1,0 0 0,-1-1 0,0 0 0,0-2-1,-2 1 1,1-1 0,-1-1 0,-1 0 0,0 0-1,-1-1 1,11-22 0,-18 31 30,-1 0 0,1 0 0,-1 0 1,0 0-1,1-6 0,-2 10-36,0 0 0,0 0-1,0 1 1,1-1 0,-1 0 0,0 0 0,0 0 0,0 1 0,0-1-1,0 0 1,0 0 0,-1 1 0,1-1 0,0 0 0,0 0 0,-1 0 0,1 1-1,0-1 1,-1 0 0,1 1 0,0-1 0,-1 0 0,1 1 0,-1-1 0,1 0-1,-1 1 1,0-1 0,1 1 0,-1-1 0,1 1 0,-1-1 0,0 1-1,0 0 1,1-1 0,-1 1 0,0 0 0,1 0 0,-1-1 0,0 1 0,0 0-1,0 0 1,-1 0 0,1 0-11,1 0 0,-1 1 0,1-1 0,-1 0 0,1 0 0,-1 1 0,1-1 0,-1 1 0,1-1 0,-1 0 0,1 1 0,-1-1 0,1 1 0,0-1 0,-1 1 0,1 0 0,0-1 0,-1 1 0,1-1 0,0 1 0,0-1 0,0 1 0,-1 0 0,1-1 0,0 1 0,0 0 0,0-1 0,0 1 0,0-1 0,0 1 0,0 0 0,0-1 0,0 1 0,1 1 0,4 26-5,-4-26 4,31 100-26,-18-60-39,14 60 1,-28-99 62,1 0 0,-1 0 1,1 0-1,-1 0 0,0 0 0,0 0 0,0 0 1,-1 0-1,1 0 0,-1 0 0,1 0 0,-3 4 0,3-6 3,0-1-1,0 0 0,0 0 0,-1 1 0,1-1 1,0 0-1,0 0 0,0 0 0,0 1 0,-1-1 0,1 0 1,0 0-1,0 0 0,-1 0 0,1 0 0,0 1 1,0-1-1,-1 0 0,1 0 0,0 0 0,0 0 0,-1 0 1,1 0-1,0 0 0,0 0 0,-1 0 0,1 0 1,0 0-1,0 0 0,-1 0 0,1 0 0,0 0 1,-1 0-1,1 0 0,0 0 0,0-1 0,-1 1 0,-12-10 27,-8-15-21,19 20-8,-1 0 0,1 0 0,0 0 0,0 0 0,1 0-1,-1-1 1,1 1 0,0 0 0,1-1 0,0 1-1,-1-1 1,1 1 0,1-1 0,-1 1 0,1-1 0,0 1-1,1 0 1,-1-1 0,3-5 0,0 0 9,1 1 0,-1 0 0,2 0 0,-1 1 0,1-1 0,1 1 0,0 1-1,14-16 1,-18 22-7,0 0-1,-1 0 0,1 0 1,0 0-1,0 0 0,0 0 1,0 1-1,0 0 0,0-1 1,1 1-1,-1 0 0,0 1 0,1-1 1,-1 1-1,1-1 0,-1 1 1,0 0-1,1 0 0,-1 1 1,1-1-1,-1 1 0,0-1 1,1 1-1,-1 0 0,0 0 0,0 1 1,1-1-1,-1 1 0,0-1 1,0 1-1,-1 0 0,1 0 1,0 0-1,-1 1 0,1-1 1,-1 1-1,0-1 0,4 6 0,2 5-4,0 1-1,-1 0 0,0 0 0,-1 1 0,6 20 1,-5-12 16,15 29 0,-19-46-12,1 1 0,-1-1 1,2 0-1,-1 0 0,1 0 0,0-1 0,0 1 1,8 6-1,-9-10 13,0 1 0,0-1-1,0 0 1,0 0 0,1-1 0,-1 1 0,0-1 0,1 0 0,-1 0 0,1 0 0,-1-1 0,1 0-1,0 0 1,-1 0 0,1 0 0,-1-1 0,1 1 0,-1-1 0,1 0 0,-1-1 0,8-3-1,3-1 67,0-1-1,-1-1 0,0 0 0,24-20 1,-15 10-48,-1-1 1,-1-2 0,-1 0-1,-1-1 1,-1 0-1,0-2 1,-2 0 0,-1-1-1,-1-1 1,14-36 0,-28 61-30,4-9 26,-1 0 1,0 0-1,2-16 1,-4 24-22,-1 0 1,0 0-1,0 0 1,0 0-1,0 0 0,0 0 1,0 0-1,0 0 1,-1 0-1,1 0 0,-1 0 1,0 0-1,1 0 1,-1 0-1,0 0 0,0 0 1,0 1-1,0-1 1,-1 0-1,1 0 0,0 1 1,-1-1-1,1 1 1,-4-2-1,3 1-6,-1 1 1,0-1-1,0 1 0,0 0 0,0 0 1,0 0-1,-1 1 0,1-1 0,0 1 1,0 0-1,0-1 0,0 2 1,-1-1-1,1 0 0,0 1 0,0-1 1,0 1-1,0 0 0,0 0 0,0 0 1,0 0-1,0 1 0,0-1 1,0 1-1,1 0 0,-1-1 0,1 1 1,-1 1-1,1-1 0,0 0 0,-1 0 1,1 1-1,1-1 0,-1 1 0,0 0 1,0 0-1,1-1 0,0 1 1,0 0-1,0 0 0,-2 7 0,3-7-5,0 0 0,1 0-1,-1 0 1,1 0 0,0 0-1,-1-1 1,1 1-1,0 0 1,1 0 0,-1 0-1,0-1 1,1 1 0,0-1-1,0 1 1,-1-1 0,1 1-1,0-1 1,1 0-1,-1 0 1,0 0 0,1 0-1,-1-1 1,1 1 0,0-1-1,3 2 1,7 4-19,1 0 1,1-1-1,22 6 0,96 14-118,-97-21 8,0 1 1,57 19 0,-91-24 116,0-1 0,0 1 0,0 0 1,0 0-1,0-1 0,0 2 0,0-1 1,0 0-1,0 0 0,0 0 0,-1 1 1,1-1-1,0 1 0,-1 0 0,0-1 1,1 1-1,-1 0 0,0 0 0,0 0 1,0 0-1,0 0 0,0 0 0,0 0 1,1 4-1,-3-2-5,1-1 0,0 0 0,-1 1 0,0-1 0,0 0 0,0 1 0,0-1 0,-1 0 0,1 0 0,-1 0 0,0 0 0,1 0 0,-2 0 0,1-1 0,-3 4 0,-8 8 5,-1 0-1,0-2 1,0 0-1,-1 0 1,-1-1 0,0-1-1,-1-1 1,0 0-1,-26 9 1,33-16 156,11-8 9,15-13 48,-14 18-192,49-54 184,20-21-71,93-78 0,-152 144-98,12-10 84,1 0-1,0 2 0,46-24 1,-70 41-100,0 1 0,0-1 0,0 1 0,0-1 0,0 1-1,1 0 1,-1-1 0,0 1 0,0 0 0,0 0 0,0 0 0,0 0 0,0 0 0,1 0 0,-1 0 0,0 0 0,0 0 0,0 1 0,0-1 0,0 0 0,0 1 0,0-1 0,2 2 0,-2-1-2,1 0 0,-1 1 0,0-1 1,0 1-1,0-1 0,0 1 0,0-1 0,0 1 0,0 0 1,-1-1-1,1 1 0,0 0 0,-1 2 0,2 5-1,-1 0 0,0 1 0,0-1 0,-2 14 0,-9 46 5,7-55-5,0-1 1,1 1-1,1 0 0,0-1 0,1 1 0,0 0 0,1 0 0,4 20 0,-5-31 0,1 0 0,0 1-1,0-1 1,0 0 0,1 0-1,-1-1 1,1 1 0,0 0-1,-1 0 1,1-1 0,0 1-1,1-1 1,-1 1 0,0-1-1,1 0 1,-1 0 0,1 0-1,0 0 1,0-1 0,-1 1-1,1-1 1,0 1 0,0-1-1,0 0 1,1 0 0,-1-1-1,0 1 1,0-1-1,0 1 1,1-1 0,-1 0-1,0 0 1,0 0 0,1-1-1,-1 1 1,5-2 0,3-2 10,0 1-1,0-2 1,-1 1 0,1-1 0,-1-1-1,0 0 1,-1 0 0,0-1 0,12-11-1,-7 4 23,0-1 0,-1 0-1,0-1 1,-2 0 0,0-1-1,12-23 1,-19 32-24,0-1-1,0 0 0,-1 0 1,0-1-1,0 1 1,-1-1-1,0 1 0,-1-1 1,0 0-1,-1 0 1,0 1-1,0-1 0,-1 0 1,-4-18-1,4 24-7,-1 0-1,1 0 1,-1 0 0,0 1-1,0-1 1,0 0 0,0 1-1,-1 0 1,1-1 0,-1 1-1,0 0 1,0 0 0,0 0-1,0 1 1,-1-1 0,1 1-1,-1 0 1,0 0 0,1 0-1,-1 0 1,0 1 0,-7-3-1,5 3 0,-1 0-1,1 0 1,0 1-1,-1 0 1,1 0-1,0 0 1,-1 1-1,1 0 1,0 0-1,-1 1 1,1 0-1,0 0 1,-10 5-1,1 1-3,0 0-1,1 1 1,0 1-1,1 0 1,0 0-1,1 2 1,0 0-1,0 0 1,1 1-1,1 0 1,0 1-1,1 0 1,-8 16-1,17-28-2,-1-1 0,0 1-1,0-1 1,1 1-1,-1-1 1,1 1 0,0 0-1,-1-1 1,1 1-1,0 0 1,0-1 0,0 1-1,0 0 1,0-1-1,0 1 1,0 0 0,1-1-1,-1 1 1,1-1-1,-1 1 1,1 0 0,0-1-1,-1 1 1,1-1-1,0 0 1,0 1 0,0-1-1,0 0 1,0 1-1,0-1 1,1 0-1,-1 0 1,0 0 0,3 1-1,-1 0-14,1 0 0,0-1 0,0 1 0,0-1-1,0 0 1,0-1 0,0 1 0,0-1 0,0 1 0,0-1-1,0-1 1,0 1 0,6-1 0,7-3-4,0-1 0,-1 0 0,0-1 0,0-1-1,24-13 1,74-53-54,57-58 199,27-17 83,-178 137-59,-20 11-141,1 0 0,-1 1 0,0-1 0,1 0 0,-1 1 0,0-1 0,0 0 0,1 1 0,-1-1 0,0 1 0,0-1 0,0 1 0,0-1 0,0 0 0,0 1 1,1-1-1,-1 1 0,0-1 0,0 1 0,0-1 0,0 1 0,-1-1 0,1 1 0,0-1 0,0 0 0,0 2 0,0 3-8,15 233 95,-13-225-88,0 1-1,1 0 1,1-1-1,0 0 0,1 0 1,1 0-1,0-1 0,0 0 1,1 0-1,11 14 1,-14-21 0,-1-1 1,1 1 0,0-1 0,1 0-1,-1 0 1,1-1 0,0 1 0,0-1 0,0 0-1,0 0 1,0-1 0,1 0 0,-1 0-1,1 0 1,0 0 0,-1-1 0,1 0-1,0 0 1,0-1 0,0 1 0,0-1 0,0 0-1,-1-1 1,1 0 0,0 0 0,6-2-1,4-2 19,-1-1-1,0 0 1,-1-1-1,1-1 1,-2 0-1,26-20 1,69-71 147,-73 63-105,-2-2 0,55-81 0,-85 115-55,5-8 14,0-1 0,6-15-1,-13 24-6,1 1 0,-1 0 0,0-1 0,0 1 0,0-1 0,-1 1 0,1-1 0,-1 1 0,0-1 0,0 0 0,0 1 0,-1-1 0,1 1 0,-2-5 0,2 7-10,0 0 1,-1 1 0,1-1 0,-1 0 0,1 1-1,0-1 1,-1 1 0,1-1 0,-1 1 0,1-1-1,-1 1 1,0-1 0,1 1 0,-1-1 0,1 1-1,-1 0 1,0-1 0,1 1 0,-1 0 0,0 0-1,1-1 1,-1 1 0,0 0 0,1 0 0,-1 0-1,0 0 1,0 0 0,1 0 0,-1 0 0,0 0-1,0 0 1,-23 7 32,21-6-29,-8 3-9,0 1-1,0 1 0,0 0 1,1 0-1,0 1 1,0 1-1,0-1 0,1 2 1,0-1-1,1 1 1,-8 11-1,10-12-5,0 0 0,0 1 0,1 0 0,1 0-1,-1 0 1,1 1 0,1-1 0,0 1 0,0 0 0,1 0 0,0 0 0,1 0 0,0 16 0,1-23 4,0 0-1,1 1 1,-1-1 0,1 1 0,0-1 0,0 0 0,0 0 0,0 1 0,1-1 0,-1 0 0,1 0 0,0 0 0,0-1-1,0 1 1,0 0 0,1-1 0,-1 1 0,1-1 0,-1 0 0,1 0 0,0 0 0,5 3 0,5 1-3,0 0-1,1-1 1,-1-1 0,19 4 0,-14-4 4,-8-1-3,4 0-13,0 0 0,-1 1 0,1 1 0,-1 0-1,21 12 1,-32-16 7,-1 0-1,0-1 1,0 1 0,0 0-1,0 0 1,0 0-1,0 0 1,-1 0 0,1 0-1,0 1 1,1 1 0,-2-3 6,0 1-1,0-1 1,0 1 0,0 0 0,0-1 0,0 1 0,0-1 0,0 1 0,0 0 0,0-1 0,0 1 0,-1-1 0,1 1 0,0-1 0,0 1 0,0-1 0,-1 1 0,1-1 0,0 1 0,-1-1 0,1 1 0,0-1 0,-1 1 0,1-1 0,-1 1 0,1-1 0,-1 1 0,-11 6-28,-1-1 1,1 0-1,-26 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03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37 9754,'-21'-18'3273,"15"7"-3201,9 4 16,-2 7-88,7 9-8,2 19 24,-1 16-16,8 41 48,-2 17 8,-2 26-32,1 0 0,-13-13-16,2-4-8,-3-18-40,-4-7-96,7-23-440,0-21-1105,19-51 1105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03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7 217 10810,'-6'69'3856,"7"36"-4005,1-54 342,-2-17-196,5 88-2,-3-107 3,0-1-1,1 0 1,0-1 0,1 1-1,1 0 1,8 17 0,-11-28-3,0 1 0,0-1 0,0 1 0,0-1 0,1 1 0,-1-1 0,1 0 0,0 0 0,0 0 0,0-1 0,0 1 0,0-1 0,1 0 0,-1 0 0,1 0 0,0 0-1,-1 0 1,1-1 0,0 0 0,0 1 0,0-1 0,0-1 0,0 1 0,0-1 0,0 0 0,0 0 0,1 0 0,-1 0 0,0 0 0,0-1 0,6-2 0,4-1 10,-1-1 1,1-1-1,-1 0 0,0-1 0,0 0 1,-1-1-1,17-14 0,8-11 87,-1-1 0,-2-2 0,-1-2-1,-2 0 1,30-51 0,-39 56-23,-2-1 1,30-70-1,-44 91-54,-1-1 0,0 0-1,-2 0 1,1 0-1,-2 0 1,0-1 0,-1 1-1,0-1 1,-1 1 0,0-1-1,-4-15 1,4 26-13,-1 0-1,0 1 1,0-1-1,-1 0 1,1 1-1,-1-1 1,1 1 0,-1 0-1,0 0 1,-1-1-1,1 1 1,0 0-1,-1 1 1,0-1-1,1 0 1,-1 1 0,0 0-1,-1-1 1,1 1-1,0 0 1,-1 1-1,1-1 1,-1 1 0,1-1-1,-1 1 1,1 0-1,-1 0 1,0 1-1,-5-1 1,0 0-17,0 1 1,0 1-1,-1 0 1,1 0-1,0 1 0,0 0 1,0 0-1,1 1 1,-1 0-1,1 1 1,-10 5-1,5-2-59,0 2 0,1 0 0,0 0 1,1 1-1,0 0 0,0 1 0,-16 22 0,21-25-32,1 0 0,-1 0 0,2 0 0,-1 1 0,1 0 0,1 0 0,0 0 0,0 0 0,0 0 0,2 1 0,-1-1 0,1 1 0,0 13 0,1-16 34,1-1 0,1 1 0,-1-1 0,1 0 0,4 9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04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65 167 7546,'-8'15'616,"0"1"1,1 1 0,1-1 0,0 1 0,-4 26-1,8-32-624,0 0 0,1 1 0,1 0 0,0-1 0,0 1 0,1-1-1,1 1 1,0-1 0,5 16 0,-5-21 32,0 0-1,1 0 1,0 0-1,1-1 1,-1 1-1,1-1 1,0 0-1,0 0 1,0 0-1,1-1 1,0 0-1,0 1 0,0-2 1,0 1-1,1-1 1,-1 1-1,1-1 1,0-1-1,0 1 1,0-1-1,0 0 1,0-1-1,0 1 1,9 0-1,-1-1 113,1 0-1,0 0 0,0-2 0,-1 0 0,1 0 0,0-1 1,-1-1-1,0-1 0,24-8 0,-12 1 112,-1-2 0,0 0 1,-1-2-1,0 0 0,-1-2 0,26-24 0,-31 24-131,-1 0 0,0-2 0,-1 0-1,-1-1 1,-1 0 0,-1-1 0,14-31 0,-24 47-106,-1 0 0,0 0 0,-1 0 0,1 0 0,-1 0-1,0-1 1,0 1 0,-1 0 0,0-1 0,0 1 0,0-1 0,0 1 0,-1 0 0,0-1 0,-1-5 0,0 7-5,-1-1 0,1 0 0,-1 1 0,1-1 0,-1 1 0,0 0 0,-1 0 0,1 0 0,-1 1 0,0-1 0,0 1 0,0 0 0,0 0 0,0 0 0,-1 0 0,-6-2 0,-5-2-10,0 2 1,0 0 0,0 0 0,0 2-1,-1 0 1,0 1 0,1 1-1,-1 0 1,0 1 0,-26 4-1,15-1-45,1 2-1,0 1 0,1 1 0,0 1 0,-44 21 1,52-20-102,0 1 1,0 0 0,1 2-1,0 0 1,1 1-1,1 1 1,-18 19 0,26-24 65,0 1-1,1 0 1,1 1 0,-6 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18:11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29388 9447 909 0,'2'0'376'0,"2"-2"-201"0,-2 2-106 0,-2 0 4 0,0 0-21 15,0 0-12-15,0 0-10 16,0-2-5-16,0 2-7 16,0 0-8-16,0 0-10 0,0 0-3 15,0 0 7-15,0 0 13 16,0 0 21-16,0 0 14 16,0 0 11-1,0 0 7-15,0 0-6 0,0 0-8 16,0 0-12-16,0 0-8 15,0 0-22-15,0 2-3 16,5 14-10-16,14 37-1 16,-3-10 3-16,8 11 2 0,0 21 0 15,7 5-5-15,-3 13 1 16,0 5-3-16,-2 0-15 16,-17 5 7-1,17-6-7-15,-21-4 3 0,9-8 14 16,4-2-4-16,-12-16 10 15,7-12 0-15,-2-29 5 16,9-20 16-16,6-37 22 16,11-24 10-16,13-51-1 15,11-27-16-15,21-42-31 16,0-12-18-16,-1-13-43 16,-7 8-23-16,-23 19-38 15,-3 10-18-15,-21 38 10 16,-10 13 6-16,-13 27 7 0,-3 12-8 15,-22 17 76-15</inkml:trace>
  <inkml:trace contextRef="#ctx0" brushRef="#br0" timeOffset="344.01">29024 9561 1328 0,'-59'75'503'0,"12"13"-342"15,6 6-150-15,13 32-21 16,4 6-10-16,-4 17-6 31,15 12 9-31,-2 6 12 0,13 3 0 0,11 1 6 16,3-10-3-16,30-33 0 15,4-19 0-15,36-47-1 16,2-18-4-16,23-40-13 16,-1-18-3-16,0-43-45 15,20-22-31-15,-12-43 62 0</inkml:trace>
  <inkml:trace contextRef="#ctx0" brushRef="#br0" timeOffset="640.82">31517 8261 1751 0,'72'58'615'0,"7"22"-516"16,17 60-114-16,-20 30-7 0,-3 53-8 16,-3 15-1-16,-28 43 16 15,-10 21 12 1,-37 29 21-16,-31 30 10 15,-57 42-2-15,-40 30 1 0,-86 50-102 16,-82 43 56-16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04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67 282 9090,'-3'2'6172,"0"9"-4652,-3 8-1905,-6 3 354,5-11 7,1-1 0,0 1-1,1 1 1,0-1 0,0 1 0,-2 14-1,6-23 21,1 0-1,0 0 1,0 0-1,0 0 1,0 1-1,0-1 0,1 0 1,-1 0-1,1 0 1,0 0-1,0 0 1,0 0-1,0 0 1,0 0-1,1-1 1,0 1-1,-1 0 0,1-1 1,0 1-1,0-1 1,0 1-1,1-1 1,-1 0-1,0 0 1,1 0-1,-1-1 1,1 1-1,0 0 1,0-1-1,5 2 0,-1 1-6,0-2 1,1 1-1,-1-1 0,1 0 0,0 0 0,0-1 0,0 0 0,-1-1 0,1 1 0,12-2 0,-6-1-13,0-1-1,0 0 1,0 0-1,-1-2 1,17-6 0,4-6-7,0-1 0,-2-2 1,44-34-1,-39 25 50,38-36-1,-65 55-5,0 0 0,-1-1 0,0 0-1,-1-1 1,0 0 0,-1 0 0,0-1-1,5-13 1,-10 21-11,-1 1 0,0-1 0,1 0 0,-2 1 0,1-1 0,0 0 0,-1 0 0,0 0 1,0 0-1,-1 1 0,1-1 0,-1 0 0,0 0 0,0 1 0,-1-1 0,1 0 0,-1 1 0,0-1 0,0 1 0,-1 0 0,1 0 0,-1 0 0,0 0 0,0 0 0,-1 1 0,-4-5 0,1 2-13,-1 0 0,1 0 0,-2 1 0,1 0 0,0 1 0,-1 0 0,0 0-1,0 1 1,0 0 0,0 1 0,-1 0 0,-15-2 0,13 3-73,0 1 1,-1 0 0,1 1 0,0 1 0,0 0-1,0 0 1,0 1 0,1 0 0,-1 1 0,1 1-1,0 0 1,0 0 0,0 1 0,1 0 0,0 1-1,0 1 1,-14 13 0,10-9-208,1 2-1,0 0 1,-15 22 0,23-30 2,1 1 0,0 0 0,1 0 0,-1 0 0,2 0 0,-1 1 0,1-1 0,0 1 0,0-1 0,-1 15 0,3-17 121,1 0-1,-1 0 0,1 0 0,0 0 0,0-1 1,4 9-1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05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9634,'0'0'70,"0"-1"0,0 1 0,0-1 0,0 1 0,0 0 0,0-1 1,0 1-1,1 0 0,-1-1 0,0 1 0,0 0 0,0-1 0,0 1 0,0 0 0,0-1 0,1 1 0,-1 0 0,0 0 0,0-1 0,1 1 0,-1 0 1,0 0-1,0-1 0,1 1 0,-1 0 0,0 0 0,0 0 0,1-1 0,-1 1 0,0 0 0,1 0 0,-1 0 0,0 0 0,1 0 0,-1 0 0,0 0 1,1 0-1,-1 0 0,1 0 0,-1 0 0,0 0 0,1 0 0,-1 0 0,0 0 0,1 0 0,-1 0 0,0 0 0,1 0 0,-1 0 0,1 1 0,0 0-83,1 1-1,-1-1 1,0 1-1,0 0 1,0-1-1,0 1 1,0 0-1,0 0 1,1 3-1,59 204 51,15 39-7,-75-245-29,25 54 33,-23-52-5,0 0 0,0 0 0,1-1-1,-1 1 1,1-1 0,0 0 0,0 0 0,9 6 0,-11-9-6,-1 0 0,1 0 0,0 0 0,-1-1 0,1 1 0,0 0 0,0-1 0,-1 1 0,1-1 0,0 0 0,0 1 0,0-1 0,0 0 0,-1 0 0,1 0 0,0-1 0,0 1 0,0 0 0,0-1 0,2 0 0,-1-1 9,1 1 0,-1-1 0,0 0 0,1 0 0,-1-1 0,0 1 1,-1-1-1,1 0 0,4-4 0,3-7 40,-1 0 0,0-1 1,11-24-1,-17 32-59,94-179 94,-95 183-111,-1 0-1,1 0 0,0 0 1,0 0-1,1 0 0,-1 1 1,0-1-1,1 1 1,0-1-1,4-2 0,-5 4 3,-1 1 0,0-1-1,1 1 1,-1 0 0,1 0-1,-1-1 1,0 1-1,1 0 1,-1 0 0,1 0-1,-1 0 1,0 1-1,1-1 1,-1 0 0,0 0-1,1 1 1,-1-1 0,0 1-1,1 0 1,-1-1-1,0 1 1,0 0 0,0-1-1,1 1 1,-1 0 0,0 0-1,1 1 1,4 5-4,-1-1 0,1 1 0,-1 1 0,0-1 0,-1 0 0,1 1 0,-2 0 0,1 0 0,-1 1 0,3 9 0,-2-5 9,1 0 1,11 21 0,-13-30-1,-1 0-1,1 0 0,0 0 1,0-1-1,0 1 1,1-1-1,-1 0 1,1 0-1,0 0 1,0 0-1,8 4 0,-4-4 8,0-1-1,0 1 0,0-1 0,1-1 0,-1 1 0,1-1 1,-1-1-1,1 0 0,0 0 0,-1 0 0,1-1 1,-1-1-1,0 1 0,1-1 0,-1-1 0,11-4 0,10-5 46,-2-1-1,0-2 0,32-22 1,-47 29-42,106-77 47,-109 77-46,1-1 0,-1 0 1,-1 0-1,1 0 0,-2-1 1,1-1-1,-1 1 0,-1-1 1,6-14-1,-10 21 13,-1 0 0,0-1-1,0 1 1,-1 0 0,1 0 0,-1-1 0,0 1 0,0 0 0,0 0 0,-1-1-1,1 1 1,-1 0 0,0 0 0,0 0 0,-1 0 0,1 0 0,-1 0-1,0 0 1,0 0 0,0 0 0,-1 1 0,1-1 0,-1 1 0,0 0 0,0 0-1,0 0 1,0 0 0,0 0 0,-8-4 0,8 5-21,-1 0 0,1 0 1,-1 0-1,0 0 0,0 0 1,0 1-1,0-1 0,0 1 1,0 0-1,0 0 0,0 1 0,-1 0 1,1-1-1,0 1 0,0 0 1,-1 1-1,1-1 0,0 1 0,0 0 1,0 0-1,0 0 0,0 1 1,0-1-1,0 1 0,0 0 1,0 0-1,1 0 0,-1 1 0,-3 3 1,5-5-11,1 0-1,0 1 1,-1-1 0,1 1 0,0-1 0,0 1 0,0 0-1,0-1 1,0 1 0,0 0 0,0 0 0,1 0-1,-1-1 1,0 1 0,1 0 0,0 0 0,-1 0 0,1 0-1,0 0 1,0 0 0,0 0 0,1 0 0,-1 0 0,0 0-1,1 0 1,-1 0 0,1 0 0,-1 0 0,1-1-1,0 1 1,0 0 0,1 2 0,2 1-3,0-1 0,0 1 0,0-1 0,0 1 1,0-1-1,1-1 0,0 1 0,0-1 0,9 5 0,21 8-40,2-1-1,0-3 1,40 10 0,-38-12-20,0 1 1,66 30 0,-97-36 44,0-1 0,0 1 0,0 1 0,-1-1 0,0 1 0,0 0 0,-1 1 0,1 0 0,-1 0 0,-1 0 0,1 1 0,7 14 0,-8-10-44,0 1 0,-1-1-1,0 1 1,-1-1 0,0 1-1,-1 0 1,0 0-1,-1 17 1,-2-4-29,-1 1-1,-1-1 1,-1 0-1,-1 0 1,-2 0 0,-1-1-1,0 0 1,-16 30-1,13-38 144,11-17-45,0 0-1,-1 0 1,1 0 0,0 0-1,0 0 1,0 0 0,0 0-1,-1 0 1,1 0-1,0 0 1,0 0 0,0 0-1,0 0 1,-1 0 0,1 0-1,0 0 1,0 0-1,0 0 1,-1 0 0,1 0-1,0 0 1,0 0 0,0 0-1,0-1 1,0 1-1,-1 0 1,1 0 0,0 0-1,0 0 1,0 0 0,0 0-1,0 0 1,0-1-1,-1 1 1,1 0 0,0 0-1,0 0 1,0 0 0,0 0-1,0-1 1,0 1-1,0 0 1,0 0 0,0 0-1,0-1 1,-1-3 43,0 0 1,1 1-1,0-1 1,0 0-1,0 0 0,1-6 1,4-21 79,1 0 1,1 0-1,2 1 0,2 0 1,16-35-1,-1 12-34,64-93 1,27-9 143,-6 7 37,-106 141-260,-1 2-8,-1 0 0,1 0 1,-1 0-1,0 0 0,0 0 0,-1-1 1,0 1-1,4-12 0,-6 17-5,0-1 0,0 0 1,-1 1-1,1-1 0,0 1 0,0-1 0,0 1 1,0-1-1,0 1 0,-1-1 0,1 1 0,0-1 1,0 1-1,-1-1 0,1 1 0,0 0 0,-1-1 1,1 1-1,-1-1 0,1 1 0,0 0 0,-1-1 1,1 1-1,-1 0 0,1 0 0,-1-1 1,1 1-1,-1 0 0,1 0 0,-1 0 0,1 0 1,-1 0-1,1-1 0,-1 1 0,1 0 0,-2 0 1,-20 2-24,12 1 16,0 0 0,0 1-1,1 0 1,-1 1 0,1 0 0,0 0-1,0 1 1,1 0 0,-1 0-1,-8 11 1,5-6-2,1 1-1,1 0 1,0 0 0,1 1 0,1 1-1,-9 16 1,15-25 7,0-1 0,0 1 0,0 0 0,1 0 0,0 0 0,0 0 0,0 0 0,0 0 0,1 0 0,0 0-1,0 0 1,0 0 0,1 0 0,0 1 0,2 7 0,-1-7-2,1 1 1,0-1-1,1 1 0,-1-1 0,1 0 0,1 0 1,-1 0-1,1-1 0,0 0 0,5 6 0,5 0-5,0 1-1,1-2 0,0 0 1,1-1-1,0 0 0,0-1 1,30 8-1,-20-9 8,0 0 0,0-3 0,0 0 0,1-1 0,35-2 0,-46-2 28,0 0 0,0-1 1,-1 0-1,1-2 0,0 0 0,-1-1 0,0 0 0,0-2 0,26-14 0,-36 18 1,-1 0-1,0-1 1,0 0-1,0-1 0,0 1 1,-1-1-1,0 0 1,0 0-1,7-11 1,-9 13-4,0-1 0,-1 0 0,1 0 0,-1-1 0,0 1 0,0 0 0,0 0 0,-1-1 0,1 1 0,-1 0 0,0-1 0,-1 1 0,1 0 0,-1 0-1,-1-7 1,-2-1 21,1 1-1,-2 0 0,1 0 0,-2 1 0,1 0 0,-11-15 0,-49-52-13,61 73-31,-1-2-46,8 7-40,13 10-74,39 36-59,136 107 115,-161-131 76,48 47-1,-69-61 20,-1 0-1,0 1 1,0-1 0,-1 2-1,0-1 1,-1 1-1,0 0 1,-1 1 0,5 15-1,-10-27 12,0 0 0,0 0-1,1 0 1,-1 1-1,0-1 1,0 0 0,0 0-1,0 0 1,0 0-1,1 0 1,-1 0 0,0 0-1,0 0 1,0 0-1,0 0 1,0 0 0,1 0-1,-1 0 1,0 0-1,0 0 1,0 0-1,0 0 1,1 0 0,-1 0-1,0 0 1,0 0-1,0 0 1,0 0 0,0 0-1,1-1 1,-1 1-1,0 0 1,0 0 0,0 0-1,0 0 1,0 0-1,0 0 1,0 0 0,0 0-1,1-1 1,-1 1-1,0 0 1,0 0 0,0 0-1,0 0 1,0 0-1,0-1 1,0 1 0,0 0-1,0 0 1,0 0-1,0 0 1,0-1 0,0 1-1,0 0 1,0 0-1,11-19 23,8-24-1,2-7 8,2 0 0,36-57-1,-58 105-30,0 0 0,0 1 0,0-1 0,0 1 0,1-1 0,-1 1-1,0-1 1,1 1 0,-1 0 0,1 0 0,0 0 0,-1 0-1,1 0 1,2-1 0,-3 2-2,0-1 0,0 1-1,0 0 1,0 0 0,0 0-1,0 0 1,0 0 0,0 1-1,0-1 1,0 0 0,0 0 0,0 1-1,-1-1 1,1 0 0,0 1-1,0-1 1,0 1 0,0-1-1,-1 1 1,2 1 0,3 3-11,-1 0 0,0 0 0,0 1-1,-1-1 1,1 1 0,3 8 0,-4-7 22,11 22-9,31 45 1,-40-66 5,1-1 0,0 0 0,0 0 0,0-1-1,1 0 1,0 0 0,0 0 0,0-1 0,1 0 0,14 7 0,-19-11 6,0 0 0,1 0 0,-1 0 0,0-1 0,1 1 0,-1-1 0,1 0-1,-1 0 1,0 0 0,1 0 0,-1-1 0,0 1 0,1-1 0,-1 0 0,0 0 0,1 0-1,-1 0 1,0-1 0,0 1 0,0-1 0,0 0 0,-1 0 0,1 0 0,0 0 0,-1 0-1,1-1 1,-1 1 0,3-5 0,4-4 54,-1 0 0,-1-1 1,0 0-1,0 0 0,7-20 0,4-25-52,-1 0 0,-4-1-1,8-72 1,-15 92-133,-5 34 156,-1 0-163,1-1-1,-1 1 1,1-1-1,1 1 0,-1 0 1,4-8-1,-5 12 93,0 0 0,0-1 0,0 1 0,1 0 0,-1 0 0,0-1 0,0 1-1,1 0 1,-1 0 0,0-1 0,1 1 0,-1 0 0,0 0 0,1 0 0,-1 0 0,0 0 0,1-1-1,-1 1 1,0 0 0,1 0 0,-1 0 0,1 0 0,-1 0 0,0 0 0,1 0 0,-1 0 0,0 0-1,1 0 1,0 1 0,0 0-87,1-1 1,0 1-1,-1 0 0,1 1 0,-1-1 1,1 0-1,-1 0 0,0 1 0,3 2 1,18 24-546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0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310 661 15515,'-9'-14'8,"-9"-14"-69,-23-28 0,34 48 17,-1 0 0,0 0 0,0 1 0,0 0 0,-1 1 0,0 0 0,-12-6 0,18 10 28,0 0 0,-1 0 0,1 1 1,-1-1-1,1 1 0,-1 0 0,0 0 1,1 0-1,-1 1 0,0-1 0,0 1 1,0 0-1,1 0 0,-1 0 0,0 1 1,0-1-1,0 1 0,1 0 0,-1 0 1,1 0-1,-1 1 0,1-1 0,-1 1 1,1 0-1,0 0 0,-1 0 0,1 0 1,0 1-1,1-1 0,-5 5 0,1 1 4,0 0 0,1 1 0,0-1-1,0 1 1,1 0 0,0 0 0,0 1-1,1-1 1,1 1 0,0 0 0,0 0-1,1-1 1,-1 16 0,2-18 7,-1 0 0,2 0 1,-1 0-1,1 0 0,0 0 1,0 0-1,1-1 0,0 1 0,0 0 1,0-1-1,1 0 0,0 1 0,0-1 1,1 0-1,0 0 0,0-1 1,0 1-1,1-1 0,-1 0 0,8 6 1,-9-9 6,-1-1-1,1 1 1,0-1 0,-1 1 0,1-1 0,0 0 0,0 0 0,0 0 0,-1-1-1,1 1 1,0-1 0,0 1 0,0-1 0,0 0 0,0 0 0,0 0 0,0-1-1,0 1 1,4-2 0,-2 1 11,0-2 0,0 1-1,0 0 1,0-1 0,0 0 0,0 0-1,-1-1 1,1 1 0,5-8-1,3-2 28,-2-1 0,0-1-1,0 0 1,-2-1 0,11-20-1,-12 16-8,-5 13 19,0 1 0,0-1 0,0 1 0,6-8 0,-8 57 178,0-35-235,0 0 0,0 0 1,1 0-1,0-1 0,0 1 1,1-1-1,0 1 1,1-1-1,-1 0 0,1 0 1,1 0-1,4 5 0,-6-8 11,0 0-1,1-1 1,-1 0-1,1 0 1,0 0-1,-1 0 1,1-1-1,0 1 0,1-1 1,-1 0-1,0 0 1,1-1-1,-1 1 1,1-1-1,-1 0 1,1 0-1,0 0 1,0-1-1,-1 0 1,1 0-1,0 0 0,5-1 1,1-2 20,-1 1 1,1-2-1,-1 1 1,0-1-1,0-1 1,-1 0-1,1 0 1,-1-1-1,0 0 0,-1-1 1,1 0-1,-1 0 1,-1-1-1,1 0 1,-1 0-1,9-15 1,-1 0 40,-2 1 0,0-2 1,-2 0-1,0-1 1,12-45-1,-11 22 106,-2 0-1,6-67 1,-14 84-2,-1 0 1,-2 0-1,-1 0 1,-11-59-1,11 84-134,2 2 1,-1 0-1,0-1 1,0 1-1,-1 0 1,1-1-1,-1 1 1,0 0-1,0 0 1,0 0-1,-1 1 1,-5-8-1,8 11-32,-1 0 0,1-1 0,-1 1 1,1 0-1,-1-1 0,1 1 0,-1 0 0,1 0 0,-1-1 0,1 1 0,-1 0 0,0 0 0,1 0 0,-1 0 0,1 0 0,-1 0 0,0 0 0,1 0 0,-1 0 0,1 0 0,-1 0 0,1 1 0,-1-1 0,0 0 0,1 0 0,-1 0 0,1 1 0,-1-1 0,1 0 0,-1 1 0,1-1 0,-1 0 0,1 1 0,0-1 0,-1 1 0,1-1 0,-1 1 0,1-1 0,0 1 0,-1-1 0,1 1 0,0-1 0,0 1 0,0-1 0,-1 2 0,-11 29-19,6-1 11,1-1 0,1 1 0,2 0 0,1 0 0,1 0 0,2 0 0,1 0 0,1 0 0,2 0 0,0-1 0,2 0 0,16 36 0,-19-52 0,1 0-1,1-1 1,0 0 0,0 0-1,14 16 1,-18-25-1,0 1 0,0-1 1,0 0-1,0 0 0,1 0 1,-1-1-1,1 1 0,0-1 0,0 0 1,0 0-1,0 0 0,0-1 1,0 1-1,0-1 0,1 0 0,-1 0 1,0 0-1,1-1 0,-1 0 0,9 0 1,-10-1 2,1 1 1,-1-1-1,0-1 0,0 1 1,1 0-1,-1-1 1,0 0-1,0 1 1,0-1-1,-1-1 0,1 1 1,0 0-1,-1-1 1,1 1-1,-1-1 0,0 1 1,0-1-1,0 0 1,0 0-1,-1 0 1,1 0-1,-1-1 0,1 1 1,-1 0-1,0-1 1,0-3-1,3-12 39,0 0 0,-2 0 0,1-30 0,-2 27 10,0 20-55,2 6-25,5 15-72,5 11 21,-9-21 90,1 1 0,1-1 0,-1 0 0,1 0 0,1-1 0,0 0 0,0 0 0,0-1-1,1 1 1,0-2 0,1 1 0,0-1 0,0 0 0,0-1 0,0 0 0,1-1 0,16 6-1,-14-7-3,0-1-1,0-1 0,-1 0 0,1 0 0,0-2 1,0 1-1,0-1 0,0-1 0,-1 0 0,1-1 1,-1 0-1,0 0 0,1-1 0,-1-1 0,20-12 1,-18 9 11,-1 0 0,0-1 0,-1-1 0,0 0 0,-1 0 0,1-1 0,-2-1 0,0 0 0,0 0 0,-1 0 0,-1-1 0,8-19 0,-13 28 0,0-1 0,-1 0 0,0 1 0,0-1 0,0 0-1,-1 0 1,1 0 0,-1 1 0,0-1 0,-1-8 0,0 12-10,1-1 0,0 0 0,0 1 0,-1-1 0,1 1 0,-1-1 0,0 1 0,1-1 0,-1 1 0,0-1 0,0 1 0,0-1 0,0 1 0,0 0 0,0 0 0,-1-1 0,1 1 0,0 0 0,0 0 0,-1 0 0,1 0 0,-1 1 0,1-1 0,-1 0 1,1 1-1,-1-1 0,1 1 0,-1-1 0,0 1 0,1 0 0,-1-1 0,-3 1 0,3 0-8,0 1 1,0-1-1,0 0 0,0 1 1,0-1-1,0 1 0,1-1 1,-1 1-1,0 0 0,0 0 1,1 0-1,-1 0 0,0 0 1,1 0-1,-1 1 0,1-1 1,-1 0-1,1 1 0,0-1 1,-1 1-1,1-1 0,0 1 1,0 0-1,0 0 1,1-1-1,-1 1 0,0 0 1,1 0-1,-1 0 0,1 0 1,-1 0-1,1 0 0,0 0 1,0 0-1,0 2 0,-1 2-1,1-1-1,0 1 1,1-1-1,-1 1 1,1-1-1,0 0 1,1 1-1,-1-1 1,1 0-1,0 0 1,4 8-1,-3-9-1,0 0 0,1 0-1,-1 0 1,1 0-1,0-1 1,0 0 0,0 1-1,1-2 1,-1 1-1,1 0 1,0-1 0,0 0-1,-1 0 1,1 0-1,1-1 1,-1 1 0,0-1-1,8 0 1,-8 0 4,-1-1 0,1 0 0,-1 0 0,1 0 0,-1-1 0,1 0 0,-1 0 0,1 0 0,-1 0 0,0 0-1,0-1 1,1 0 0,-1 0 0,0 0 0,-1-1 0,1 1 0,0-1 0,-1 0 0,1 0 0,-1 0 0,5-7 0,-7 9 1,0 0-1,-1 0 1,1 0 0,0 0-1,-1 0 1,1 0-1,-1-1 1,0 1 0,1 0-1,-1 0 1,0-1 0,0 1-1,0 0 1,0-1-1,0 1 1,0 0 0,0 0-1,0-1 1,0 1 0,-1 0-1,1 0 1,0-1-1,-1 1 1,1 0 0,-1 0-1,1 0 1,-1 0 0,0-1-1,0 1 1,0-1 0,-4-3-32,-1-1 1,0 1 0,1 0-1,-10-6 1,11 8 13,-1-1-1,1 1 1,0-1-1,-6-6 1,10 9 18,-1 1 1,1 0-1,0-1 1,0 1-1,-1 0 1,1-1-1,0 1 1,0-1-1,0 1 1,0 0-1,0-1 0,0 1 1,0 0-1,-1-1 1,1 1-1,0-1 1,0 1-1,0-1 1,0 1-1,1 0 1,-1-1-1,0 1 0,0-1 1,0 1-1,0 0 1,0-1-1,0 1 1,1 0-1,-1-1 1,0 1-1,1-1 1,13-6-66,19 2-6,-32 5 73,24 1-16,-1 0 0,1 1 0,0 2 0,-1 0 0,1 2 0,-1 0 0,23 11 0,-22-6-19,-17-7 10,-1-1 1,1 0-1,15 4 0,14 1-422,-23-4 373,-1-1 0,1-1 0,0 0 0,-1 0 0,1-2 1,0 0-1,0 0 0,19-4 0,-3-3 105,0-2-1,0-1 1,0-1 0,-1-2-1,-1 0 1,-1-2 0,52-37-1,-65 40-15,-1 1-1,0-2 1,0 0-1,-2 0 1,19-27-1,-24 26 32,-7 11 1,0 4-45,0 1 0,0-1 0,0 0 0,1 0 0,-1 0 0,0 1 0,1-1 0,-1 0 0,0 1 0,1-1 0,0 0 0,-1 3 0,-1 3-4,1 1-1,0-1 1,0 1-1,0-1 1,1 1-1,0-1 1,1 1-1,0 0 1,0-1-1,1 0 1,3 11-1,-1-8 5,0-1-1,1 1 0,0-1 0,1 0 1,0 0-1,1-1 0,12 13 0,-17-19-1,25 26 8,30 41-1,-50-59-59,0 0 1,-1 0-1,-1 1 0,0 0 0,0 0 0,-1 0 0,0 0 0,3 19 0,-6-26-23,-1-1 1,1 1-1,-1 0 0,0-1 0,0 1 0,-1-1 1,1 1-1,-1 0 0,0-1 0,0 0 1,0 1-1,0-1 0,0 1 0,-1-1 0,0 0 1,1 0-1,-1 0 0,-1 0 0,1 0 0,0 0 1,-1-1-1,1 1 0,-4 2 0,-1-1-21,0-1 0,0-1 0,-13 5-1,19-7 99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07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12563,'78'-21'3136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08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504 408 6017,'-5'3'2991,"-21"-4"-2804,13-1 68,1-1 0,0 0 0,0-1 0,1 0 0,-1-1 0,1 0 0,0-1 0,0 0 0,0-1 0,1 0 0,0-1 0,1 0 0,-17-17 0,0-6 314,1-2 1,-39-67-1,-11-15-402,72 111-171,1 1 0,0 0 0,-1 0 0,1 0 0,-1 1 0,0-1 0,0 0 0,0 1 0,0 0 0,-1 0 0,1 0 0,-1 0 0,-4-1 0,7 3-5,0-1 1,0 1 0,0 0-1,0 0 1,0 0 0,0 0-1,0 1 1,0-1 0,0 0-1,0 0 1,0 1 0,0-1-1,0 1 1,0-1 0,0 1-1,0-1 1,0 1 0,-2 1-1,1 0-11,0 0 0,0 1 1,0-1-1,0 1 0,0 0 0,1-1 0,-1 1 0,-2 6 0,-1 6-24,0 1 1,1 0 0,0 0 0,1 0-1,-1 28 1,3-30 35,1-1 0,0 0 0,2 0 0,-1 0 1,1 0-1,1 0 0,7 21 0,-8-29 8,1 0 1,-1-1-1,1 1 0,0-1 1,0 1-1,0-1 1,0 0-1,1-1 0,0 1 1,0 0-1,0-1 1,0 0-1,0 0 0,1 0 1,0-1-1,-1 1 0,1-1 1,0 0-1,0-1 1,0 1-1,0-1 0,9 1 1,-7-1 20,0 0 0,-1-1 0,1 0 1,0-1-1,0 0 0,0 0 0,-1 0 0,1-1 1,0 0-1,-1 0 0,0-1 0,1 1 1,-1-1-1,0-1 0,0 1 0,8-8 0,0-2 19,-1-1 0,-1 0 0,-1 0 0,0-1 0,0-1 0,9-20 0,-12 22-24,-6 12-15,0-1 0,0 0 1,-1 0-1,1 0 0,-1 0 0,0 0 0,0 0 0,0 0 0,0 0 0,0 0 0,-1-1 0,1 1 0,-1 0 0,0-1 0,0 1 0,-1-6 0,3 20-333,-1-7 325,0 0 0,0 1 1,0-1-1,0 0 0,1 0 1,0 1-1,-1-1 0,6 7 1,-5-8 5,5 7-2,-1-1 1,2 0-1,0 0 1,0 0-1,0-1 0,1 0 1,13 9-1,-17-14-5,-1-1 1,1 1-1,-1-1 0,1 0 0,0 0 0,0-1 0,0 0 0,0 0 0,0 0 0,0 0 1,0-1-1,0 1 0,0-1 0,1-1 0,-1 1 0,0-1 0,0 0 0,10-3 0,-10 2 8,1 0-1,0 0 0,0-1 0,-1 1 0,0-1 1,1-1-1,-1 1 0,0-1 0,-1 0 0,1 0 1,-1 0-1,1-1 0,-2 1 0,1-1 0,6-10 1,5-16 82,13-24 56,-26 50-141,2 0-1,-1 0 1,0 1-1,1-1 1,0 1 0,0 0-1,9-7 1,-13 12-1,1-1-1,-1 0 1,1 1-1,-1-1 1,1 1-1,-1-1 1,1 1 0,-1-1-1,1 1 1,-1-1-1,1 1 1,-1-1 0,0 1-1,1-1 1,-1 1-1,0 0 1,0-1-1,0 1 1,1 0 0,-1-1-1,0 1 1,0 0-1,0 1-2,6 17-35,5 36-1,-9-39 39,1 0 0,0 0 1,1 0-1,9 21 0,-11-35 5,0 1 0,-1 0 0,1-1 0,0 1 0,1-1 0,-1 0-1,0 0 1,1 0 0,-1 0 0,1 0 0,0 0 0,-1-1 0,1 1 0,0-1 0,0 0 0,0 1 0,0-1 0,0-1 0,0 1 0,0 0 0,1-1 0,4 0 0,3 1 25,0-1 0,0-1 0,0 0-1,1 0 1,12-5 0,-12 3 8,0-1 1,0 0-1,0-1 0,-1-1 0,1 0 1,-2 0-1,14-10 0,-20 13-21,0 0-1,-1 0 1,1 0-1,-1-1 1,1 1-1,-1-1 1,0 1-1,0-1 1,-1 0-1,1 0 1,-1-1-1,0 1 1,0 0-1,0-1 1,-1 1-1,0-1 1,0 1-1,0-1 1,0 0-1,0 0 1,-1-9-1,0 13-4,0 1-1,0-1 0,-1 0 0,1 0 1,0 0-1,0 0 0,-1 0 0,1 0 1,0 0-1,-1 0 0,1 1 0,-1-1 1,1 0-1,-1 0 0,1 0 1,-2 0-1,1 0-4,1 1 0,0 0-1,-1 0 1,1 0 0,-1-1 0,1 1 0,-1 0 0,1 0 0,-1 0 0,1 0 0,-1 0 0,1 0 0,-1 0 0,1 0-1,-1 0 1,1 0 0,-1 0 0,1 0 0,-1 1 0,1-1 0,0 0 0,-1 0 0,0 1 0,-1 0-5,1 0 0,-1 0 0,0 1 0,1-1 0,-1 1 0,1-1 0,-1 1 1,1 0-1,0-1 0,0 1 0,-1 0 0,1 0 0,-1 3 0,0 0-41,1 0 0,-1 1 0,1-1 0,0 0 0,0 1 0,1-1 0,0 1 0,0-1 0,0 1 0,0-1 0,1 1 0,0-1 0,0 0 0,1 1-1,-1-1 1,1 0 0,0 0 0,1 0 0,-1 0 0,1 0 0,0-1 0,0 1 0,0-1 0,1 0 0,0 0 0,-1 0 0,2 0 0,-1-1 0,0 1 0,1-1 0,-1 0 0,1 0 0,0-1 0,0 0 0,9 4 0,-3-4-59,0-1 0,0 0 0,13 0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09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25 320 12323,'0'0'98,"-1"-1"0,1 1 1,0 0-1,-1 0 1,1-1-1,0 1 1,0 0-1,-1 0 0,1-1 1,0 1-1,0 0 1,0-1-1,0 1 0,-1 0 1,1-1-1,0 1 1,0 0-1,0-1 1,0 1-1,0-1 0,0 1 1,0 0-1,0-1 1,0 1-1,0 0 0,0-1 1,0 1-1,0-1 1,0 1-1,0 0 1,0-1-1,0 1 0,1 0 1,-1-1-1,0 1 1,0 0-1,0-1 0,1 1 1,3-9-609,-5 34 270,-7 41 0,0 1 248,6-61 148,0-14 80,-2-24-72,4 31-162,-1-20 25,1-1 0,4-41 1,-3 57-23,0 1 0,0-1 0,0 1 1,0 0-1,1-1 0,0 1 0,0 0 1,1 0-1,-1 0 0,1 0 0,0 1 1,0-1-1,1 1 0,-1 0 0,1-1 0,0 2 1,0-1-1,9-5 0,-12 8-6,0 0 0,0 1 0,1-1 0,-1 1 0,0 0 0,0-1 1,1 1-1,-1 0 0,1 0 0,-1 0 0,0 0 0,1 0 0,-1 0 0,0 0 0,1 0 0,-1 1 0,0-1 0,1 0 0,-1 1 0,0-1 0,0 1 1,2 1-1,25 20-101,-23-18 80,43 44-165,50 44 116,-97-91 75,0 0-1,1 1 0,-1-1 0,0 0 1,1 0-1,-1 0 0,1 0 1,-1 0-1,1 0 0,0 0 0,-1-1 1,1 1-1,0-1 0,-1 1 1,1-1-1,0 1 0,0-1 0,-1 0 1,1 0-1,0 0 0,0 0 1,0 0-1,-1 0 0,1-1 0,0 1 1,0-1-1,2 0 0,1-2 2,-1-1 0,0 1 0,-1-1-1,1 0 1,-1 1 0,1-2 0,-1 1-1,3-6 1,21-32 55,-13 19-48,1 1 0,1 0-1,26-27 1,-41 48-16,0-1 0,1 1 1,-1 0-1,0-1 0,1 1 1,-1 0-1,1 0 0,0 0 1,-1 0-1,1 0 0,0 1 0,0-1 1,0 0-1,-1 1 0,1-1 1,0 1-1,0 0 0,0 0 1,0-1-1,0 1 0,0 0 1,0 1-1,-1-1 0,1 0 1,0 1-1,0-1 0,0 1 0,0-1 1,0 1-1,-1 0 0,4 1 1,1 3-12,0 0 0,0 1 0,0-1 0,0 1 0,-1 0 0,5 9 0,4 2-29,-6-7 44,2 1 0,-1-1 1,1 0-1,1-1 0,0 0 0,0-1 1,1 0-1,0-1 0,0-1 0,1 1 0,-1-2 1,1 0-1,1 0 0,-1-1 0,1-1 1,-1 0-1,19 0 0,-14-1 0,0-2-1,0 0 1,0-1-1,0-1 1,23-5 0,-35 6 3,-1-1 1,0 0-1,0 0 1,0 0-1,0 0 1,-1-1 0,1 0-1,-1 0 1,8-7-1,-10 8 7,1-1 0,-1 1-1,0-1 1,-1 0 0,1 0 0,0 0-1,-1 0 1,1 0 0,-1 0-1,0 0 1,0 0 0,-1-1-1,1 1 1,-1 0 0,1-1 0,-1 1-1,0-5 1,0 5-3,-1 0-1,1 0 1,-1 0 0,1-1-1,-1 1 1,0 0 0,0 0-1,-1 0 1,1 0 0,0 0-1,-1 1 1,0-1 0,0 0-1,0 1 1,0-1 0,0 1-1,0 0 1,-1-1 0,1 1-1,-1 0 1,1 1 0,-1-1-1,0 0 1,0 1 0,0-1-1,0 1 1,0 0 0,-6-1-1,8 1-14,0 1-1,0 0 1,1 1-1,-1-1 1,0 0-1,0 0 1,0 0-1,1 0 1,-1 1-1,0-1 1,0 0-1,0 1 1,1-1-1,-1 1 1,0-1-1,1 0 1,-1 1-1,0 0 1,1-1-1,-1 1 1,1-1-1,-1 1 1,0 1-1,0 0-6,0 0 0,0 0 0,0 0 1,0 0-1,1 1 0,-1-1 0,0 0 0,1 4 0,-1 2-17,1 0-1,0-1 1,0 1 0,3 9-1,-2-11 32,1-1-1,0 1 0,0-1 0,1 0 1,0 1-1,0-1 0,0-1 0,0 1 1,1 0-1,-1-1 0,1 0 0,0 0 1,1 0-1,-1 0 0,1-1 0,0 1 1,7 3-1,-10-6 18,1 1 0,0-1 0,-1 0 0,1 0 0,0 0 0,0 0 0,0 0 0,0 0 0,0-1 0,0 0 0,0 1 0,0-1 0,0 0 0,0-1 0,0 1 0,0 0 0,0-1 0,0 0 0,0 0 0,-1 0 0,1 0 0,0 0 0,0 0 0,-1-1 0,1 1 0,-1-1 1,1 0-1,-1 0 0,0 1 0,1-2 0,-1 1 0,0 0 0,0 0 0,-1-1 0,3-3 0,-2 3-8,0-1 0,-1 0 0,0 0 0,1 0 0,-1 1 1,0-1-1,-1 0 0,1-6 0,0 2 7,1 13-41,-1 0 0,1 0 0,1 0 0,-1-1 0,1 1 0,5 6 0,-3-4 22,-2-1 1,1-2-1,-1 1 1,1 0 0,0-1 0,0 0-1,1 1 1,-1-2 0,1 1 0,0 0-1,0-1 1,0 0 0,10 4 0,-3-4 2,0 0 0,0 0 1,1-1-1,-1-1 0,1 0 1,0-1-1,-1 0 1,1-1-1,21-4 0,12-4 21,54-20-1,-84 24-29,0 0 4,-1-1-1,25-11 0,-37 15 11,0 1-1,-1-1 1,1 0-1,0 1 0,0-1 1,-1-1-1,1 1 1,-1 0-1,0 0 0,0-1 1,0 0-1,0 1 1,0-1-1,0 0 0,-1 0 1,1 0-1,-1 0 1,0 0-1,1-5 0,-2 6 1,0 0 0,0 1 0,0-1 0,0 0 0,0 1 0,-1-1 0,1 1 0,0-1 0,-1 1 0,0-1 0,1 1 0,-1-1 0,0 1 0,0-1 0,0 1 0,0 0 0,0-1 0,0 1 0,0 0 0,0 0 0,-1 0 0,1 0 0,0 0 0,-1 0 0,1 0 0,0 0 0,-1 1 0,1-1 0,-3 0 0,-1-1-12,-1 0 0,0 0 1,0 1-1,1 0 0,-1 0 0,-11 0 1,9 1-15,1 1 0,0 0 0,-1 0 0,1 1 0,0-1 0,0 2 1,0-1-1,0 1 0,0 0 0,-11 8 0,15-10 17,0 1-1,0 0 1,1 0-1,-1 0 1,1 1 0,-1-1-1,1 0 1,0 1-1,0 0 1,0 0 0,0-1-1,1 1 1,-1 0-1,1 0 1,-1 0 0,1 1-1,0-1 1,0 0-1,1 0 1,-1 1-1,1-1 1,-1 0 0,1 1-1,0-1 1,1 0-1,-1 5 1,1-6 5,0 1-1,0-1 1,0 1-1,0-1 1,1 1 0,-1-1-1,1 0 1,-1 1 0,1-1-1,0 0 1,0 0-1,-1 0 1,2 0 0,-1-1-1,0 1 1,0-1-1,0 1 1,1-1 0,-1 0-1,1 1 1,-1-1 0,1-1-1,0 1 1,-1 0-1,1-1 1,0 1 0,-1-1-1,1 0 1,4 0-1,3 1 0,0-1 0,0-1-1,-1 0 1,1 0-1,0-1 1,18-6 0,-17 4 62,-1-1 0,1 0 0,-1-1 1,0 0-1,-1-1 0,1 0 0,-1 0 1,-1-1-1,1 0 0,-2-1 0,1 0 0,-1 0 1,0 0-1,-1-1 0,0 0 0,0 0 1,-1-1-1,-1 0 0,0 0 0,0 0 1,-1 0-1,-1 0 0,0-1 0,0 1 1,-1-1-1,0 1 0,-1-1 0,-1 0 0,0 1 1,0-1-1,-1 1 0,0-1 0,-1 1 1,-1 0-1,-5-13 0,-7 1-81,16 22 14,0 1 1,-1 0-1,1-1 0,0 1 1,-1 0-1,1 0 1,0-1-1,-1 1 0,1 0 1,-1 0-1,1 0 0,0 0 1,-1 0-1,1-1 0,-1 1 1,1 0-1,0 0 0,-1 0 1,1 0-1,-1 0 1,1 0-1,-1 1 0,0-1-2,1 0-1,-1 1 0,0-1 0,1 1 1,-1-1-1,1 1 0,-1-1 0,1 1 1,0 0-1,-1-1 0,1 1 0,0-1 1,-1 1-1,1 0 0,0 0 0,-1-1 1,1 1-1,0 1 0,-3 13-9,1 0 0,0 1-1,1 0 1,1-1 0,0 1-1,1 0 1,1-1 0,0 1 0,1-1-1,1 0 1,0 0 0,11 23 0,-12-30 9,1-1-1,0 1 1,0-1 0,1 0 0,-1-1 0,2 1 0,-1-1-1,1 0 1,0 0 0,0-1 0,0 1 0,1-1 0,0-1-1,0 1 1,0-1 0,0-1 0,1 1 0,-1-1 0,1-1-1,0 1 1,0-1 0,0 0 0,0-1 0,1 0 0,-1-1 0,0 1-1,0-1 1,1-1 0,-1 0 0,0 0 0,0-1 0,0 1-1,0-2 1,0 1 0,0-1 0,-1 0 0,15-9 0,-18 9 9,1 0 1,-1 0-1,0 0 1,0 0 0,0-1-1,-1 1 1,1-1 0,-1 0-1,0 0 1,0-1-1,4-7 1,-5 9 4,-1 0 0,0 0 0,0 0 0,0-1 0,-1 1 0,1 0 0,-1 0 0,1-1 0,-1 1 0,0 0 0,0-1 0,-1 1 0,1 0 0,-1 0-1,1-1 1,-1 1 0,0 0 0,0 0 0,-2-4 0,3 7-10,-1-1-1,1 1 0,0-1 0,0 1 0,0-1 1,0 1-1,0-1 0,0 1 0,-1 0 1,1-1-1,0 1 0,-1-1 0,1 1 0,0-1 1,0 1-1,-1 0 0,1-1 0,-1 1 1,1 0-1,0-1 0,-1 1 0,1 0 0,-1 0 1,1 0-1,0-1 0,-1 1 0,1 0 1,-1 0-1,1 0 0,-1 0 0,1 0 0,-1 0 1,1-1-1,-1 1 0,1 0 0,-1 1 1,1-1-1,-1 0 0,1 0 0,-1 0 0,1 0 1,-1 0-1,1 0 0,-1 1 0,1-1 1,-1 0-1,1 0 0,0 1 0,-1-1 1,1 0-1,-1 0 0,1 1 0,0-1 0,-1 1 1,1-1-1,0 0 0,0 1 0,-1-1 1,1 1-1,-2 2-63,0 1 0,0-1 0,0 1 0,1-1 0,0 1 1,0 0-1,-1 4 0,1-2 32,0 1 0,1-1 1,0 0-1,0 1 0,0-1 0,1 0 1,0 0-1,1 1 0,-1-1 1,1 0-1,0 0 0,1 0 0,-1-1 1,1 1-1,0-1 0,1 1 1,-1-1-1,1 0 0,0 0 0,0 0 1,1-1-1,-1 0 0,1 0 0,0 0 1,0 0-1,1-1 0,-1 1 1,1-1-1,6 2 0,2 0 131,0-1-1,26 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11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1 319 10354,'3'7'700,"0"1"1,0-1-1,-1 1 0,0 0 1,1 8-1,-1 7-537,0 41 1,-3-45-213,1-1 0,1 1 0,5 24 0,-5-36 61,1 0 0,0-1 0,0 1 0,1 0 0,0 0 0,0-1 0,1 0 0,0 0 0,0 0 0,0 0 0,1 0 0,8 7 0,-10-10 1,0-1 0,0 0 0,1 0 0,-1 0 0,1 0-1,0 0 1,-1-1 0,1 1 0,0-1 0,0 0 0,0 0 0,0-1 0,0 1 0,0-1 0,0 0-1,0 0 1,0 0 0,1 0 0,-1-1 0,0 0 0,0 0 0,-1 0 0,8-2 0,-2-2 4,1 0 0,-1 0 0,1-1 0,-1 0 0,-1 0 1,1-1-1,-1 0 0,-1-1 0,1 0 0,-1 0 1,10-16-1,2-5 75,-2-1-1,18-41 1,-33 64-65,7-13 28,-5 17-53,-2 13-33,-3 9 1,2 0-1,1 0 0,0 0 1,7 26-1,-7-40 29,-1 1 0,1-1 0,0 0 0,0 0 0,0 0 0,1 0 0,0 0 0,0-1 0,0 1 0,1-1 0,-1 0 0,1 0 0,0 0 0,0 0 0,0-1-1,1 0 1,-1 1 0,1-2 0,0 1 0,5 2 0,1-1 13,0-1-1,0-1 1,0 1-1,0-2 1,1 0-1,-1 0 1,0-1-1,1 0 1,19-3-1,-15-1 19,0 1-1,0-2 1,-1 0-1,1-1 1,-1-1 0,16-9-1,-4-1 23,-1-2-1,-1 0 0,0-1 1,-2-2-1,0 0 0,27-36 1,-32 34-30,-1 0-1,24-44 1,-34 55-11,-1 0 0,-1 0 1,-1 0-1,1-1 0,-2 0 0,0 1 1,1-22-1,-3 30-8,-2 1-1,1-1 1,0 1 0,-1-1 0,0 1-1,0-1 1,0 1 0,-1 0 0,1 0-1,-1 0 1,0-1 0,0 2 0,-4-7-1,5 9-6,-1-1 1,1 1-1,0 0 0,0 0 0,0 0 0,-1 0 0,1 0 1,0 0-1,-1 0 0,1 0 0,-1 1 0,1-1 0,-1 0 0,1 1 1,-1 0-1,0-1 0,1 1 0,-1 0 0,1 0 0,-1-1 1,0 1-1,1 1 0,-1-1 0,0 0 0,1 0 0,-1 1 0,0-1 1,1 0-1,-1 1 0,1 0 0,-1-1 0,1 1 0,-1 0 1,1 0-1,0 0 0,-1 0 0,1 0 0,0 0 0,-1 1 0,-1 0-5,1 0-1,0 0 1,0 0-1,0 0 1,1 1-1,-1-1 0,0 0 1,1 1-1,0-1 1,-1 1-1,1-1 1,0 1-1,0 0 1,0 0-1,1-1 0,-1 6 1,0-3 2,1 0-1,1 0 1,-1 0 0,1 1 0,-1-1 0,2 0-1,-1 0 1,3 8 0,2-1 12,0 1 0,1-1 0,0 0 0,1 0 0,0-1 0,11 11 0,3-1 16,0-1-1,31 21 1,-32-26-22,0 1 0,-1 2 0,29 31 0,-45-45 0,-1 1 1,0-1 0,0 1-1,0 0 1,-1 0 0,0 0-1,0 0 1,2 8 0,-3-11 0,-1-1 0,0 1 1,0-1-1,1 1 0,-1 0 1,0-1-1,0 1 0,-1-1 1,1 1-1,0-1 0,0 1 1,-1-1-1,1 1 1,-1-1-1,1 0 0,-1 1 1,0-1-1,0 1 0,1-1 1,-1 0-1,0 0 0,0 0 1,0 1-1,0-1 0,-1 0 1,1 0-1,0 0 1,0 0-1,-1-1 0,1 1 1,0 0-1,-1-1 0,1 1 1,-3 0-1,1 0 3,0 0-1,1 0 1,-1-1 0,0 1-1,0-1 1,0 0-1,0 1 1,0-2 0,1 1-1,-1 0 1,0 0 0,0-1-1,0 0 1,0 1-1,1-1 1,-5-2 0,5 2-7,1 0 1,-1 0-1,1 0 1,0 0-1,0 0 1,-1-1-1,1 1 1,0 0-1,0-1 1,0 1-1,0 0 1,0-1-1,1 1 1,-1-1 0,0 0-1,1 1 1,-1-1-1,1 0 1,0 1-1,-1-1 1,1 0-1,0 1 1,0-1-1,0 0 1,0 0-1,0 1 1,0-1-1,1 0 1,0-2-1,1-3-15,0 0-1,1 0 1,0 0-1,1 0 1,0 0-1,-1 1 1,2 0-1,-1-1 1,9-8-1,55-49-48,-55 53 62,12-12-1,27-23 31,-46 42-21,-1 0 1,1 0 0,0 1-1,1 0 1,-1 0 0,1 0-1,9-2 1,-15 4-6,1 1 1,0 0-1,0-1 1,-1 1-1,1 0 1,0 0-1,0 0 1,0 0-1,-1 1 1,1-1-1,0 0 1,0 1-1,-1-1 1,1 1-1,0-1 1,-1 1-1,1 0 0,-1 0 1,1 0-1,-1 0 1,1 0-1,-1 0 1,1 0-1,-1 1 1,2 0-1,1 5 2,0-1 0,0 0-1,-1 1 1,0 0 0,3 7-1,-3-7 12,-1 0 0,2-1-1,-1 1 1,1-1-1,6 10 1,-4-11-6,0 0 0,0 0 0,1 0 0,-1-1 0,1 0 0,0 0 0,0-1 0,1 1 0,-1-2 0,1 1 0,0-1 0,-1 0-1,1-1 1,0 0 0,0 0 0,0 0 0,9-2 0,4 1 0,-1-2-1,1-1 0,-1 0 0,1-2 0,28-9 1,-34 8 8,1 0 0,-1 0 0,0-2 1,22-14-1,-33 19-6,0 0 0,0 0-1,0 0 1,0-1 0,0 1 0,-1-1 0,0 0-1,0 0 1,0-1 0,0 1 0,-1-1 0,1 1-1,-1-1 1,0 0 0,-1 1 0,1-1 0,-1 0-1,0 0 1,1-6 0,-2 6 1,0 0 0,0 0 0,0 0-1,-1 0 1,0-1 0,0 1 0,0 0 0,0 0 0,-1 0-1,0 0 1,0 1 0,0-1 0,-1 0 0,1 1 0,-6-7-1,8 12-10,0-1-1,1 0 0,-1 0 1,0 0-1,0 0 0,0 0 1,0 1-1,0-1 1,0 0-1,0 0 0,0 0 1,0 0-1,0 1 0,0-1 1,0 0-1,0 0 0,-1 0 1,1 0-1,0 1 0,0-1 1,0 0-1,0 0 0,0 0 1,0 0-1,0 0 0,0 0 1,0 1-1,-1-1 0,1 0 1,0 0-1,0 0 1,0 0-1,0 0 0,0 0 1,0 0-1,-1 0 0,1 0 1,0 1-1,0-1 0,0 0 1,0 0-1,-1 0 0,1 0 1,0 0-1,0 0 0,0 0 1,0 0-1,-1 0 0,1 0 1,0 0-1,0 0 0,0 0 1,0-1-1,0 1 1,-1 0-1,1 0 0,0 0 1,0 0-1,0 0 0,0 0 1,0 0-1,-1 0 0,1 0 1,0-1-1,2 18-131,-2-16 125,3 18-89,1 16 47,2-1 1,2 1-1,1-2 0,17 44 0,-26-77 56,0 0 0,0-1 0,0 1 1,0 0-1,0 0 0,0-1 0,0 1 0,1 0 0,-1 0 0,0-1 1,0 1-1,0 0 0,0 0 0,0 0 0,1-1 0,-1 1 1,0 0-1,0 0 0,0 0 0,1 0 0,-1 0 0,0-1 1,0 1-1,0 0 0,1 0 0,-1 0 0,0 0 0,0 0 1,1 0-1,-1 0 0,0 0 0,0 0 0,1 0 0,-1 0 0,0 0 1,0 0-1,1 0 0,-1 0 0,0 0 0,0 0 0,1 0 1,-1 0-1,0 0 0,0 0 0,1 0 0,-1 1 0,0-1 1,0 0-1,0 0 0,1 0 0,-1 0 0,0 1 0,0-1 1,0 0-1,1 0 0,-1 0 0,0 1 0,0-1 0,0 0 0,0 0 1,0 0-1,0 1 0,0-1 0,0 0 0,1 0 0,-1 1 1,0-1-1,7-26 102,-5 20-84,12-55 47,13-48-109,-23 97 39,0 1 0,1-1 0,0 0 0,1 1-1,0 0 1,12-14 0,-17 24-1,0-1-1,1 0 1,-1 0-1,1 1 1,-1-1-1,1 1 1,0 0-1,0-1 1,-1 1-1,1 0 1,0 0-1,0 0 1,0 0-1,0 1 1,1-1-1,1 0 1,-2 1-8,-1 0 1,1 0 0,-1 0-1,1 0 1,0 1 0,-1-1-1,1 0 1,-1 1-1,1 0 1,-1-1 0,1 1-1,-1 0 1,1-1 0,-1 1-1,0 0 1,3 2 0,1 2-22,-1 0 0,0 0 0,1 1 0,-2 0 0,1-1 0,-1 1 0,0 1 0,3 6 1,9 26-31,-10-23 53,1 0-1,1 0 0,0-1 1,13 20-1,-16-30 15,-1-1 0,1 0 1,-1 0-1,1 0 0,0-1 0,1 1 0,-1-1 0,0 0 0,1 0 0,0-1 1,0 1-1,0-1 0,0 0 0,0 0 0,0-1 0,0 0 0,1 1 0,5-1 1,2 0 22,1-1 1,-1-1 0,0 0-1,0 0 1,0-2-1,0 1 1,0-2 0,-1 0-1,1 0 1,23-12 0,-7 0-5,0-2 0,-2 0-1,32-27 1,-34 23 2,43-46 0,-59 57-17,-1 1 0,0-1-1,0 0 1,-1-1 0,-1 1-1,0-2 1,6-17 0,-11 28-10,0 0 0,0 0 0,-1 0 0,1 0 0,-1 0 0,0 0 0,0 0 1,0 0-1,0 0 0,0 0 0,0 0 0,0 0 0,0 0 0,-1 0 0,1 0 0,-1 0 1,0 0-1,0 0 0,0 0 0,-1-2 0,1 3-1,0 0 1,-1 0-1,1 0 0,0 0 1,-1 1-1,1-1 0,-1 0 1,1 1-1,-1-1 0,1 1 0,-1 0 1,0 0-1,1-1 0,-1 1 1,1 0-1,-1 0 0,1 0 1,-1 1-1,0-1 0,1 0 1,-1 0-1,1 1 0,-1-1 1,1 1-1,-1 0 0,-1 0 1,-6 3-9,0 1 1,0 0 0,1 0 0,-1 0-1,1 1 1,1 0 0,-1 1 0,1 0-1,0 0 1,0 0 0,-8 14 0,13-18 12,-1 0 1,1 1 0,0-1 0,0 1 0,0 0 0,1-1 0,0 1 0,-1 0-1,1 0 1,0 0 0,1 0 0,-1 0 0,1 0 0,0 0 0,0 1 0,0-1 0,0 0-1,1 0 1,0 0 0,0 0 0,0 0 0,0 0 0,0 0 0,1-1 0,0 1 0,0 0-1,0-1 1,0 1 0,0-1 0,4 4 0,-1-2 34,0-1 0,0 0 1,1 0-1,-1-1 0,1 1 0,0-1 0,0 0 1,0-1-1,0 0 0,0 0 0,0 0 1,1 0-1,-1-1 0,1 0 0,9 0 0,6-1 68,0 0-1,1-2 1,23-4 0,0-2-37,-30 4-59,1 0 0,0 2 0,-1 0 0,26 1 1,-38 1-8,1 0 0,0 1 0,-1 0 0,1 0 0,-1 0 0,0 1 1,1-1-1,-1 1 0,0 0 0,0 0 0,0 1 0,0-1 1,-1 1-1,1 0 0,-1 0 0,1 0 0,-1 0 0,0 1 0,0-1 1,0 1-1,2 4 0,1 3-6,-1 0 0,-1 0 1,0 1-1,0-1 0,-1 1 0,-1 0 0,0 0 1,0 0-1,-1 0 0,-1 0 0,-1 13 0,-1 3-30,-1 0 0,-1 0 0,-14 45 1,10-50-108,0 0 1,-2 0 0,0-1-1,-2-1 1,0 0 0,-2 0 0,0-2-1,-1 1 1,-1-2 0,0 0 0,-2-1-1,0 0 1,-1-2 0,0 0 0,-2-1-1,1-2 1,-2 0 0,-28 12 0,17-12-29,-42 9 1,75-21 167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11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11530,'-4'29'4465,"-4"-11"-904,-4 9-3729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11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 11498,'-3'2'470,"0"0"-1,0 0 0,0 0 0,1 1 0,-1-1 0,1 1 0,-2 3 1,3-5-475,1-1 0,0 1 0,-1-1 0,1 1 0,0-1 0,0 1 0,-1 0 0,1-1 1,0 1-1,0 0 0,0-1 0,0 1 0,0 0 0,0-1 0,0 1 0,0-1 0,0 1 1,0 0-1,0-1 0,0 1 0,1 0 0,-1-1 0,0 1 0,0 0 0,1-1 0,-1 1 1,0-1-1,1 1 0,-1-1 0,1 1 0,-1-1 0,0 1 0,1-1 0,-1 1 1,1-1-1,0 0 0,-1 1 0,1-1 0,-1 0 0,1 1 0,-1-1 0,1 0 0,0 0 1,-1 0-1,1 1 0,1-1 0,-2 0-23,1 1-1,-1-1 1,1 0 0,-1 1-1,1-1 1,-1 1 0,0-1 0,1 1-1,-1 0 1,0-1 0,1 1-1,-1-1 1,0 1 0,1 0 0,-1-1-1,0 1 1,0-1 0,0 1 0,0 0-1,0-1 1,0 1 0,0 0-1,0-1 1,0 1 0,0 0 0,0-1-1,0 1 1,0 0 0,-1 0-1,-8 33-4,3-12-35,-10 33 35,-21 82 8,30-109 16,2 1 1,-3 51-1,7-71 6,1 0 0,1-1 0,0 1 0,0-1 0,1 1 0,0-1 0,0 1 0,1-1 0,0 0 0,4 8 0,-4-12 2,-1 1 0,2-1 0,-1 0 0,0 0 1,1 0-1,0-1 0,0 1 0,0-1 0,0 0 1,1 0-1,-1 0 0,1-1 0,0 1 0,0-1 1,-1 0-1,1-1 0,8 3 0,3-1 14,-1-1 0,1-1-1,0 0 1,0 0 0,-1-2-1,1 0 1,19-4-1,-4-1 21,-1-2 0,48-18 0,-69 22-26,-1 2 3,0-1 1,0 0-1,0-1 1,0 0-1,-1 0 1,14-11-1,-20 14-7,-1 1 0,1-1 1,-1 1-1,0-1 0,1 0 0,-1 1 0,0-1 0,1 0 0,-1 1 0,0-1 0,0 0 0,0 1 0,1-1 0,-1 0 0,0 0 0,0 1 0,0-1 0,0 0 0,0 1 0,-1-1 0,1 0 0,0 0 0,0 1 1,0-1-1,0 0 0,-1 1 0,1-1 0,0 0 0,-1 1 0,1-1 0,-1 1 0,1-1 0,-1 0 0,1 1 0,-1-1 0,1 1 0,-1-1 0,1 1 0,-1 0 0,1-1 0,-1 1 0,0 0 0,1-1 1,-1 1-1,0 0 0,1 0 0,-1-1 0,-1 1 0,-6-2-35,-1 0 0,0 0 1,0 1-1,0 0 1,0 0-1,0 1 0,0 1 1,-14 1-1,-72 17-843,90-18 816,-36 10-273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12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12603,'5'2'200,"-2"-4"248,4 1 1816,-2 8-2256,13 32-48,39 53-56,-36-40-96,8-2-72,-5-35-208,-12-8 48,1 1 8,52 1 48,10-38 48,-2-26 264,-20-38-8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18:14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30284 8730 1486 0,'-14'-4'508'0,"0"3"-486"15,-1 1-13-15,-12 5-21 16,5 2-11-16,-12 11-3 15,-8 7-2-15,-10 19 15 16,-16 9 4 0,-7 21 6-16,0 13 1 0,3 26 3 15,5 9 3-15,3 17 4 16,2 3 6-16,15-2 15 16,7 1-1-16,26-10 3 15,20-12-4-15,26-19-20 0,21-13 2 16,9-22-3-16,3-14-4 15,7-24-2 1,-9-13 2-16,22-31-12 16,-5-13-1-16,1-25-4 0,-5-13-9 15,-26-13 0-15,-3-3 8 16,-25 4 6-16,-8 12 8 0,-23 19 6 31,-12 13-3-31,-34 18 2 16,-8 7-2-16,-28 17-1 0,-12 8-6 0,-13 20-5 15,-5 8 1-15,-1 22-15 16,1 5-5-16,11 8-22 16,23-5-16-1,14-14-43 1,6-9-42-16,46-28 98 0</inkml:trace>
  <inkml:trace contextRef="#ctx0" brushRef="#br0" timeOffset="350.98">28656 8748 1340 0,'-20'48'498'0,"20"14"-254"0,7 38-344 16,7 26-27-1,-5 23 14-15,-23 27 12 16,2 25 37-16,10 18 28 0,-5 33 35 16,4 5 8-16,29 10 31 15,-4-11 13 1,27-28 48-1,13-26 9 1,3-50 3-16,15-29-15 0,43-50-46 0,7-24-21 0,23-52-67 16,7-33-53-16,3-67 57 15</inkml:trace>
  <inkml:trace contextRef="#ctx0" brushRef="#br0" timeOffset="649.88">31197 7903 1698 0,'38'16'595'15,"9"22"-477"-15,28 35-177 16,11 23-15-1,-2 44-17-15,-4 19-4 16,-27 45 20-16,-14 24 17 0,-21 44 18 16,-11 27 5-16,-27 39 16 15,-14 20 11-15,-30 31 5 16,-16 6-2-16,-35 29-56 16,-17-9-4-16,-48 8 35 15</inkml:trace>
  <inkml:trace contextRef="#ctx0" brushRef="#br0" timeOffset="23075.88">814 5995 1229 0,'-15'-8'425'0,"10"9"-404"0,7 10-3 0,-4 17-21 16,5 24 1-16,-5 24 7 16,-7 16 3-1,9 17 2-15,-11-2 2 0,16 0 3 16,-5-16 0-16,11-24 2 15,-1-20-4-15,3-28-5 16,14-7 1-16,-7-19 23 16,-1-7 15-1,8-23 16-15,-11-17-2 0,-11-15-22 16,27-1-11-16,-19 3-16 16,6 13 2-16,4 19-3 15,-18 6-6-15,5 20 0 16,-14 5-3-16,7 17-1 15,-1 11 2-15,2 17-3 16,18 8 0-16,-3-1 0 16,2-8-4-16,12-11 4 15,-6-10 1-15,6-15-1 0,3-6 0 16,2-20 11-16,11-9 5 16,-14-12 10-16,16-7 3 15,-18-3-9-15,-24 3-6 16,10 1-10-16,-37 3 0 15,11 2-6-15,-7-3-7 0,-13 2-9 16,-4 6-9-16,-18 5-2 16,12 6 5-16,-7 6-2 15,24-1 10 1,9-1-2-16,11-1-2 16,20-2 10-16,9 2-3 0,16 1 8 15,13 4 4-15,10 11 5 16,-12 4 4-16,3 15 6 15,-12 6 1-15,-4 16-5 16,8 11-3-16,-9 12-7 16,5 10 6-16,6 3-3 15,-17 3 5-15,5-5 4 16,-27-7-2-16,-18-4 7 16,14-9-2-16,-22-14-2 0,30-6-5 15,-7-19-2-15,-18 0 1 16,21-18 2-1,-24-5-4-15,10-27 1 16,5-16-4-16,-2-10-4 0,14-14 2 16,-9 11 0-16,14 10 2 15,-13 20 2-15,1 18-4 16,4 20-1 0,-10 10-4-16,11 22-5 0,-6 14 4 0,4 14-2 15,11 2 3-15,-1-5 6 16,8-11 1-1,9-16 5-15,16-6-7 16,-1-19-2-16,13-6 1 0,-10-20 2 16,-20-8 10-16,3-15-3 15,-13-10-1-15,-8 1-5 16,-1-1-5-16,-18 11 4 16,-2 8-1-16,-10 13-1 15,-2 8 0-15,-11 23-2 16,-1 11-3-16,-13 20 0 15,12 13 1 1,13 10 0-16,-8 2 3 0,32-8 1 16,-31-10 0-16,18-17 0 0,7-11 1 15,-13-11-7 1,39-10 6-16,-19-14 5 0,11-6 2 16,8-12 3-16,-19 1-4 15,6 1-5-15,-14 9-2 16,-4 15 2-1,1 4-3-15,-6 15-3 0,8 6 0 16,-4 14 5-16,2 11 2 0,6 0-1 16,-5 0 0-1,12-11 0 1,-3-9-2-16,10-12-1 0,0-6-1 16,2-13-1-16,3-9-2 0,-7-18 9 15,3-10 3-15,-15-11-1 16,3-8 2-16,-10-1-1 15,-8 2-1-15,0-13-4 16,-15 1 1-16,5 1-3 16,0 1-4-16,3 28 4 15,7 10-5-15,2 30 5 16,6 13 2-16,1 27-5 16,8 17 2-16,3 26 2 15,1 13 1-15,7 2-1 16,-4-4-12-16,16-15-69 15,4-9-29-15,-11-8-51 16,9-14 86-16</inkml:trace>
  <inkml:trace contextRef="#ctx0" brushRef="#br0" timeOffset="23242.92">2612 5933 1412 0,'43'-4'506'16,"10"-6"-428"-16,35-11-164 15,-5-4 67-15</inkml:trace>
  <inkml:trace contextRef="#ctx0" brushRef="#br0" timeOffset="24004.83">3849 5630 1539 0,'0'2'523'16,"-8"9"-503"-16,-19 7-21 15,-23 2-44-15,-11 10-17 16,0-7-19-16,-5 10 10 15,22-5 32-15,-1 6 15 16,19 3 18-16,4-4 2 16,9 3 4-16,0-5 1 15,13-5 3-15,17-9 0 16,13-12 4-16,15-7 2 0,7-22 9 16,-11-1 6-16,3-12 22 15,12-6 6 1,-24-1 8-1,10-1 5-15,-19-2-18 0,-29 9-4 0,14 6-23 16,-28 9-11-16,8 15-6 16,6 6-9-16,-10 12 5 31,20 3-3-15,-6 16 0-16,23-2 1 15,-5 7-2-15,16 0 1 0,12-12 1 0,-23 1 1 0,21-10-5 16,-17-2 2-16,-2-6-2 15,4-5 2-15,-11-6 7 16,0-7 4 0,-6-9 2-16,-4-1 1 0,-2-9 2 0,-6 1-2 15,1-5-6-15,-6-1 2 16,4-1-7-16,4-1 1 16,1 12-1-1,10 2 1-15,-1 14-3 0,5 10-4 16,1 16 10-16,0 10-8 15,12 19 7-15,-7 4 2 16,16-2-7-16,-4 0 3 16,3-18 1-16,11-13-4 0,-10-15 4 15,11-18-1-15,-3-23 0 16,-1-12 4-16,4-19 2 16,5-3 4-1,-6 2-2-15,-17 6-1 16,5 6-3-16,-28 7-2 0,-3 16-3 15,-7 10-4-15,-19 30-10 16,10 12-4-16,-22 40 0 16,12 8 0-1,0 20-11-15,3 4-12 0,38-12-43 16,10-3-22-16,19-12 65 16</inkml:trace>
  <inkml:trace contextRef="#ctx0" brushRef="#br0" timeOffset="24375.23">2438 7035 1497 0,'-4'-3'515'0,"16"8"-478"16,-13 16-20-16,6 18-4 15,-14 14-5-15,-3 19 1 16,9 2-2-16,-16 11-7 15,19-5 4-15,-3-7-8 16,1-11-14-16,13-21-25 16,-1-12-20-16,5-18-30 15,-9-5-2-15,2-20-56 16,-11-6 96-16</inkml:trace>
  <inkml:trace contextRef="#ctx0" brushRef="#br0" timeOffset="24554.83">2167 7381 1076 0,'37'-21'447'15,"10"-1"-218"-15,18-11-200 16,9-8-6-16,-5-2-46 16,-12-3-44-16,-10 3 43 15</inkml:trace>
  <inkml:trace contextRef="#ctx0" brushRef="#br0" timeOffset="25087.09">2707 7009 1240 0,'-7'15'458'0,"23"8"-372"16,-7 6-26-16,3 12-9 15,19 0-17-15,-14 19-12 0,17 0-5 16,-6 4-8-16,-18 6-3 16,18-23-4-16,-29-6 1 15,1-22 7-15,20-23 5 16,-9-19 21-16,14-12 1 16,5-16-12-16,-14-9-7 15,1-6-18-15,1 0-1 0,-2 7 1 16,5 8 1-1,-4 18-1-15,0 9 5 16,-6 20-2-16,0 13 7 0,-3 21-7 16,-2 11 2-16,11 5-5 15,-8-1-4-15,17-8 4 16,1-11-3 0,-2-10 3-16,19-8 0 0,-14-21 3 15,11-6 4-15,6-18 5 16,-18-2 2-16,5-8-4 15,-17-1-2 17,-10-3 0-32,1-1-4 0,-13 10-4 0,-2 4 0 0,-9 16-11 15,-2 11-7-15,-5 22 0 0,9 11 2 16,6 19 1 0,1 4 10-16,20 3 3 15,-11 3-5-15,25-17-2 0,3-4-13 16,17-22-44-16,12-8-28 15,11-17-150-15,-6-5 155 16</inkml:trace>
  <inkml:trace contextRef="#ctx0" brushRef="#br0" timeOffset="29141.17">2554 9265 1126 0,'2'19'425'0,"17"-12"-550"15,8-6 48-15</inkml:trace>
  <inkml:trace contextRef="#ctx0" brushRef="#br0" timeOffset="32301.84">2003 8595 1132 0,'-21'37'460'0,"12"-14"-222"0,15-1-211 15,11 13-11-15,-19 13-3 16,6 15-7-16,-9 3 0 16,0 7-2-1,14-3-1-15,-8 4-1 16,-1 8 2-16,-7-14 7 0,1-13 10 15,2-25 11-15,-2-17 11 0,-1-16 25 16,-5-13-13 0,-16-21-12-1,14-16-9-15,-3-23-34 0,-13-5 4 0,16-20 2 16,-15 0-9-16,19 5-4 16,14 5-1-16,9 34-4 15,28 10 6 1,-6 25 6-16,7 10-5 0,2 8-3 15,-20 8-6-15,1 9-4 16,-9-2 9-16,-11 5 4 16,0 5-1-16,-12 8 5 15,-7 4-4-15,-10 3-4 16,0-3-12-16,1-6-50 16,8-1-31-16,8-2-63 15,-2-4-40-15,10-5 133 16</inkml:trace>
  <inkml:trace contextRef="#ctx0" brushRef="#br0" timeOffset="32872.14">2483 8910 1277 0,'-3'-11'467'0,"0"-5"-388"0,-12 3-17 0,1 0-35 15,-19 6-27-15,1 6-27 16,-4 2-7-16,-9 13 4 16,31-6 9-16,-11 6 11 15,33 3 6-15,13-3 1 16,-19 7-2-16,38-5 4 16,-33-3 0-16,6-6-2 15,24-9 5-15,-18-6 1 16,3-1 10-16,-7-4 16 15,-8 0 7-15,-5-5 16 16,0-1-5-16,-1-4-11 16,-15 2-2-1,2 8-23-15,14-2-3 0,-10 12-7 0,17 1-9 16,1 9 6-16,-1 6-3 16,16 3 3-1,-11 7 5-15,8-10-6 16,3-11 6-16,-5-11-5 0,5-11 4 15,-1-14 9-15,-6-6 0 16,0-13 16-16,1-8 0 16,-3-6-2-16,0 2-1 15,-10 1-2-15,2-1-1 16,-19 6-1-16,1-1-1 0,3 18-11 16,-11 15-1-16,14 17-1 15,-3 15-6-15,6 25 4 16,4 9-7-16,5 31 2 15,16 1 0-15,-3-2-4 16,18-4 3-16,-2-18-36 16,-14-2-27-16,12-12-59 15,-22-2-46 1,1-10 104-16</inkml:trace>
  <inkml:trace contextRef="#ctx0" brushRef="#br0" timeOffset="33038.87">2545 8691 1070 0,'41'-46'389'0,"20"-4"-327"16,13-7-44-16,6 0-18 16,3-6-2-16</inkml:trace>
  <inkml:trace contextRef="#ctx0" brushRef="#br0" timeOffset="34194.33">3192 8154 1153 0,'-6'7'432'0,"16"3"-294"16,-17 7-115-16,1 13-16 15,5 5 6-15,-8 19-7 16,31 5 0-16,0 5-2 16,-9 3-1-16,13-9 2 15,-27-4-2-15,13-14-2 16,20-11-1-16,5-18 18 16,4-7 18-16,-2-18 25 15,-8-10 12-15,-14-8-20 16,7-4-9-16,-13 1-29 0,-2 0-7 15,-9 1 0-15,-6 7 1 16,-5 3 1-16,-6 4-10 16,6 13 4-1,-2 5-4-15,3 20-5 0,10 5 1 16,-1 11-11-16,12-4-8 0,8-4-9 16,-2-3-4-1,15-15 3 1,-8 0 10-16,9-12 14 0,0-10 10 0,-8-7 13 15,17-9 1-15,-14-8-2 16,-10 3 3-16,-4-3-6 16,-27 1-1-16,-4 8 2 15,25-2-7-15,-7 8-2 16,16 4 2-16,10 8-5 16,-23 6 0-16,17 7 0 15,-9 9-5-15,2 11 6 16,21 0 0-16,-6 0 0 15,2 0 0-15,0-6-2 16,-17 2 1-16,-1-3-2 16,5-8 5-16,-5-4 1 15,-2-4-2-15,0-12 1 0,-9 1 0 16,0-9 11-16,5-3 1 16,-4-5-2-1,1-3-2-15,-3-4-8 16,-7 2 5-16,1 2-5 0,0-2 3 15,5 11-5-15,6 4 0 16,-1 8-1-16,3 9-3 16,3 5 1-1,-1 5-6-15,6 10 5 16,2-1-3-16,-4 7 6 0,11 2 1 0,-12-2-1 16,5 4 1-16,3-5-1 15,-21-3 0-15,2-8-2 16,-1-5-1-16,-10-6 3 15,17-2-3-15,8-8 8 16,-17 1-3-16,5-13 2 16,-4-7 4-16,-4-6-8 15,28-5 0-15,0 1 1 16,5 5-4-16,5 3 8 16,-28 12-2-16,7 8-4 15,-2 3 1-15,-8 19-3 16,21 0 1-16,-3 9 2 15,-4 3-1-15,10-7-1 0,-9-4 1 16,2-9 4 31,10-7 1-47,0-11 9 0,-2-2-1 0,5-14 2 0,-11-8 2 0,1-6-12 0,9-5 3 16,-19 4-5-16,-5 4-1 15,-16 7 3-15,-23 2-2 0,-2 12-8 16,3 3-6-1,-3 11-11-15,13 6-5 16,5 11-8-16,1 7 11 0,11 7 3 16,3 4 9-16,19-3 11 15,4 6 0-15,13 0 12 16,-1-3-1 0,2 4 8-16,20 3-3 0,-33 9-26 15,-9 4 3-15,-16 5-83 16,-50 0-7-16,-6 1 62 15</inkml:trace>
  <inkml:trace contextRef="#ctx0" brushRef="#br0" timeOffset="34347.39">3520 8126 1639 0,'90'-70'528'0,"-10"9"-596"16,1 3 44-16</inkml:trace>
  <inkml:trace contextRef="#ctx0" brushRef="#br0" timeOffset="34925.01">2638 9692 661 0,'-28'23'298'0,"10"-11"-40"0,9-3-192 15,5-8 25-15,1 5-1 16,1 2-36-16,10-7-8 16,6 10-8-16,-3 6 6 15,5 2 8-15,-5 2-3 16,-1-6-20-16,14-9-13 16,1-7-4-1,-10 1-4-15,0-8 1 0,-7-4 5 0,-8-8-2 16,17-4-1-1,-3-13-5-15,-14 5 0 47,2-5-3-47,-16 1 3 0,-1 12-1 0,23 0-2 0,-8 15 2 0,15 6-4 0,2 5-2 16,-20 12 0-16,19 7-1 16,-17 2 1-1,-3 1 1-15,33-10 1 0,-14-6 1 16,8-2 0-16,6-4 4 15,-39-1 2-15,7-5 3 16,18-9 3-16,1-4 0 16,9-2-8-16,9-1 1 15,-15 4-7-15,1 3-2 16,6 2 1-16,1 5-5 16,2 5 0-16,-3 8-24 15,1 3-9-15,-22 6-27 16,-6 5-23-16,-16-1 59 0</inkml:trace>
  <inkml:trace contextRef="#ctx0" brushRef="#br0" timeOffset="35092.03">2596 9445 1402 0,'30'-19'462'16,"0"4"-479"-16,5-4-4 16</inkml:trace>
  <inkml:trace contextRef="#ctx0" brushRef="#br0" timeOffset="35356.61">3644 9023 1066 0,'-5'7'474'16,"9"8"-146"-16,-5 13-296 16,-7 11-2-16,0 15-16 0,-4 1-9 15,6 3 2-15,17-5-8 16,8-14 1-16,8-4 0 15,20-18-6-15,-18-5 0 16,19-19-17-16,0-8-14 16,-23-12-50-16,11-11-42 0,-28-3 78 15</inkml:trace>
  <inkml:trace contextRef="#ctx0" brushRef="#br0" timeOffset="35518.91">3552 9388 1039 0,'27'-11'393'0,"28"-21"-275"15,28-6-92-15,3-14-6 16,-8 3-19-16,-10 2-99 16,-29 0 76-16</inkml:trace>
  <inkml:trace contextRef="#ctx0" brushRef="#br0" timeOffset="35754.87">4119 9092 1299 0,'-1'26'492'15,"5"7"-380"-15,5-2 9 0,3 6-44 16,16 2-21-16,-19-4-28 15,17-4-28 1,-7-14-70-16,-14-9-26 0,3-23-54 16,-3-19 12-16,-6-30 92 15</inkml:trace>
  <inkml:trace contextRef="#ctx0" brushRef="#br0" timeOffset="35900.16">4033 8742 1086 0,'-12'11'453'0,"7"-3"-279"0,6 5-66 0,-1 2-65 15,0-4-34-15,0 2-94 16,0-8 66-16</inkml:trace>
  <inkml:trace contextRef="#ctx0" brushRef="#br0" timeOffset="36556.33">4400 8805 1194 0,'-7'22'493'0,"8"-1"-325"0,-2 6-64 16,-3 5-21-16,9 0-46 31,-5 2-16-31,5-3-4 16,7-8-8-16,-1-4-5 0,6-7-2 15,-3-11-5-15,-4-1 6 0,-2-12-1 16,2-7 7-16,-2-6 0 16,1 0 4-16,-1-6 0 15,-8 1-6-15,0-2 2 16,0-4-4-16,-5 5-4 16,6 5 4-16,-1 6 4 15,-2 9-2-15,3 6-3 16,2 5-1-1,5 15-5-15,4 6 2 0,2 12 1 16,-2 6-1-16,4-4 2 16,-4-3 0-16,5-8 3 15,6-7-6-15,-10-10 1 16,10-5-2-16,-2-9 5 0,-19-2 9 16,21-10-1-16,-17-1 0 15,-10-6-6-15,27-6 0 16,-16-7-2-1,-6 6 0-15,14 2-2 0,-24 7 1 16,3 14-5-16,29-1 2 0,-16 13-3 16,14 6 0-16,4 6 4 15,-24 11 0 1,18-4 3-16,-1 0-4 16,-5-7 0-16,14-10-1 0,-4-4-1 15,-7-9 3-15,0-8 4 16,0-8 0-16,-7-5 3 15,-1 0-1-15,-6-6-2 16,-4 8-4-16,-5 5 1 16,-1 3 4-16,-2 14-5 15,4 6 4-15,4 11-8 16,2 6 3-16,10 8 1 16,1 4-3-16,17 2-20 15,6-4-20-15,9-7-89 0,16-20 132 16,14-23-24-16</inkml:trace>
  <inkml:trace contextRef="#ctx0" brushRef="#br0" timeOffset="37912.3">5523 8451 1433 0,'-19'16'508'0,"10"-5"-440"15,-7-1-51 1,-4-8-24-16,5-10-10 0,0-12-19 16,8-16-1-16,6-16 10 15,-5-8 4-15,3-12 21 16,-7 8 5-16,-1 8-1 16,8 7 1-16,2 20 7 15,1 11 1-15,-2 18 0 16,-7 12 0-16,4 9-8 15,-1 8-7-15,5 3 4 16,10-1-5 15,-1 0 2-31,9-6 5 16,4-2-4-16,-8 0 4 0,8 0 1 0,1 1-5 0,-8 7 0 0,13 0-6 16,-14 7-14-16,3 1-9 15,-8-5-10-15,-8 0 1 16,-2-10 14-1,-16 3 15-15,2-9 18 0,4-8 2 16,5-11 14-16,4-10-1 16,7-16 10-1,8-7 13 1,10-21-3-16,4-4 5 0,10-9-7 0,-10-1-8 0,-2 8 1 16,20-1-11-16,-12 8 1 15,-20 9-1-15,3 12-13 16,-17 9-1-16,-17 16-6 15,35 3 0-15,-18 15 0 16,-12 6 2-16,24 14-6 16,-34 10-2-16,13 2-1 15,19-1 5 1,-9-2 0-16,35-11 2 0,7-8-2 16,-12-4-4-16,9-15 6 15,-9-4 8-15,-7-12 7 16,6-7-1-1,-6-7 1-15,-7-1-7 0,-10 0-8 0,0-1 7 16,-15 1-9-16,-1 7-4 16,-2 0 0-1,-7 5-1-15,5 11 0 16,6-7 7-16,7 6-3 0,4 0-7 16,10-2 6-16,0 8-8 15,9-1 6-15,-3 6 2 0,5 8-3 16,4 0 8-1,-6 12-2-15,18-6-1 16,-18-1 0-16,-2 2 1 0,7-5-2 16,-34 3 6-16,13-4-5 15,11-10-1-15,-11-5 7 16,15-7-1 0,11-12 7-16,-19-1 7 0,7-11-7 15,6-4-1-15,-12-4-6 16,-2 1-4-16,-8 6 1 15,-2 4 0 1,-5 13 7-16,5 5 2 0,1 10 3 16,-11 4-7-16,9 11-2 15,-10 9-7-15,6 7-1 16,14 2 5-16,1-2-4 16,9-8 5-16,4-10-4 0,-4-1 0 15,1-16-2-15,7-7 2 16,-1-11 5-16,-1-9 4 15,6-9 4-15,-11 5-6 16,-2-3-3-16,1 3-3 16,-16 7 1-16,2-1 0 15,-11 11-4-15,-13 10-3 0,7 7-11 16,-5 7-2 0,3 12-6-16,8-2 5 15,0 7 2-15,10 2 4 0,6-6 14 16,5 3-10-16,25-8 9 15,-19-3 3-15,14-5-5 16,5-11 4 0,-19-6 0-16,22-6-1 0,-9-6 1 15,-11 6 3-15,-5-4 0 16,-5-2 5-16,-7-2 1 16,-5 2-4-1,2-4-2-15,-3 2-6 16,-8 6-4-16,7-5 4 0,-1 11-3 15,-3 5-4-15,6 7 2 16,-3 7-4-16,1 8 3 16,2 6 7-16,-1 11-4 0,10 1 5 15,-7 6-10-15,8-3-9 16,1-6-39-16,-6 0-30 16,2-5-37-16,-7-4-13 15,-4 1 88-15</inkml:trace>
  <inkml:trace contextRef="#ctx0" brushRef="#br0" timeOffset="38042.92">6267 7408 2057 0,'-7'-26'630'0,"16"-32"-638"16</inkml:trace>
  <inkml:trace contextRef="#ctx0" brushRef="#br0" timeOffset="43097.17">2074 11110 745 0,'-12'-22'311'15,"-23"-26"-215"-15,29 23 3 16,-7 3-11-16,-6 5-25 15,9 0-10-15,-13 7 3 16,-21 4-3-16,27 5-19 16,-11 5 1-16,-18 12-26 0,35 6-5 15,-30 11 0-15,13 6-5 16,21-2 3-16,-18-3-2 16,33-2-2-16,-3-3-3 15,15-4 1-15,14-3 0 16,-10-8-2-16,24-8 0 15,-31-6-1-15,-3-3 7 16,18-12 15-16,-25-3 8 0,4-4 14 16,3-2-1-16,-15 0-13 15,-12 0-1-15,21 3-12 16,-2 4-2-16,-9 8-4 16,11 6-6-16,-13 17-2 15,10 10-2-15,4 18 4 16,0 5 0-16,24 1 2 15,-15 0 0-15,5-11-17 16,11-11-26-16,-22-24-64 16,2-15 64-16</inkml:trace>
  <inkml:trace contextRef="#ctx0" brushRef="#br0" timeOffset="43365.83">1426 11173 995 0,'-28'67'349'16,"40"9"-318"-16,13 3-6 15,-15 5-5-15,35-11-5 16,-19-15-9-16,6-14 0 0,24-29-2 15,-10-11-12-15,26-24-52 16,10-19-44-16,-15-21 62 16</inkml:trace>
  <inkml:trace contextRef="#ctx0" brushRef="#br0" timeOffset="43609.85">2136 10751 979 0,'5'-1'354'0,"10"7"-298"15,13 4-7-15,5 23-5 16,21 6-11-16,-23 27-17 0,18 13-7 16,0 8-6-1,-20 5 1-15,3 6-4 16,-13-4-7-1,-21 1-20-15,0-1-9 0,13-29-32 0,-13-15 8 16,5-35-23-16,12-22-1 16,-5-26 65-16</inkml:trace>
  <inkml:trace contextRef="#ctx0" brushRef="#br0" timeOffset="43995.38">2737 10978 925 0,'-1'9'371'0,"-24"0"-209"15,16 4-141-15,7 7-5 16,-14 10-8-16,30 8-2 15,-15 6-1-15,20-1 6 16,0-5 2-16,26-6 6 0,15-10 8 16,-6-16 6-1,13-12 10-15,-30-18 10 0,-3-3 3 16,-2-16-4-16,-2-9-3 16,-12-15-18-16,-7-5-10 15,-15-3-8-15,-15 13-12 16,-16 13 2-16,-8 8-1 15,-17 27-8-15,2 5-1 0,-15 25-23 16,15 12-9-16,5 24-19 16,13 10-15-1,30 15-26-15,3 5-25 16,42-14 81-16</inkml:trace>
  <inkml:trace contextRef="#ctx0" brushRef="#br0" timeOffset="44421.88">3286 11227 1087 0,'4'-8'402'0,"-1"-10"-332"0,-7 2-11 16,33-24-14-1,-3-8-18-15,-21-9-12 0,28-12 4 16,-12-2 3-16,-10-1-2 15,17-2-3-15,-9 0-4 16,-19 17-7 15,4 10 3-31,0 21-3 0,-15 15 3 0,12 17 0 0,-3 7-3 16,-10 23-3-16,14 0-3 16,-11 9-1-16,8-3 1 15,14-18 0-15,-6-1 0 16,15-10-1-16,8-4-2 0,-2 3 7 15,14-2-3-15,2 3-1 16,-7 5 0-16,7 4-16 16,-23 8-9-1,19 6-16-15,-33 5-7 0,1 6-5 16,-6 0-4-16,-51-2-21 16,29-13-33-16,-26-17 74 15</inkml:trace>
  <inkml:trace contextRef="#ctx0" brushRef="#br0" timeOffset="44862.82">4028 10249 1078 0,'-3'-4'402'16,"6"4"-322"-16,-3 5-20 15,-1-5-30-15,-9 29-22 16,-22 50-17 0,13-23-8-16,9 7 6 0,-8 11 6 15,21-2 7-15,3-4 10 0,4-14 7 16,13-15 5-16,2-21-6 31,4-6-5-31,12-15 7 0,11-9 2 16,-1-11 13-16,-10-8 4 0,11-16-4 15,-18-8-7-15,-20 1-16 16,13-1-1-16,-33 12-9 16,-10 7 2-16,9 7 11 15,-6 2-8-15,-9 19 7 16,24 0-3-16,-20 14-9 16,7 12 1-16,35 3-6 15,-23 10 2 1,43 1-2-1,-1-2 1-15,-26 4 5 0,20-11-10 0,-20-5-33 0,-4-6-28 16,2-17-74-16,-16-4-338 16,1-23 340-1</inkml:trace>
  <inkml:trace contextRef="#ctx0" brushRef="#br0" timeOffset="44996.82">4231 10146 1017 0,'16'8'359'0,"-11"5"-331"15,26-4-70-15,-19-6 26 16</inkml:trace>
  <inkml:trace contextRef="#ctx0" brushRef="#br0" timeOffset="46764.79">4498 10000 942 0,'-7'-17'357'16,"15"1"-258"-16,-7 2-69 15,1 3-6-15,3 5-11 16,-9 15-6-16,11 2 4 15,-7 14 14-15,5 11 5 16,13 10-4-16,-8 15 0 16,26 3 6-16,10-1 3 15,-6 5 11-15,7-5 2 16,10-4-14-16,-13-4 0 0,13-26 16 16,-1-16-11-16,-29-25 10 15,2-14 3 1,-6-23-12-16,-3-7 0 15,-2-10-12-15,-6-8-11 0,-16 4-13 16,-7 3 1-16,0 7-7 16,-8 2 2-16,1 11 0 15,2 4 1 1,-2 14 3 0,6 17 0-16,12 13-11 0,-2 14 0 0,12 22 1 15,1 12 1-15,5 22 7 16,7-1 3-16,-4-3-2 15,10-8 1-15,5-23-6 16,-5-5-3-16,31-23 1 0,-7-8 1 16,-13-8 6-16,8-7-3 15,-26-13 2 1,-5-6-3-16,6-12-3 16,-7-2 4-16,-16 6 0 0,-3-3 6 15,-7 9 2-15,-7 7-7 16,9 5 0-16,-8 9-4 15,8 10-12-15,-2 5 1 16,-2 15-6-16,13 4-1 16,-12 10 8-16,18-2 4 0,8-2 3 15,-8-3 6-15,20-9 0 32,-6-4 1-1,-13-6 0-16,5-4-4 1,-2-12 0-16,-5 2-1 0,1-5 5 0,-2-1 4 0,-12 6-1 0,-1-2-1 0,4 0-3 0,-5 4-3 0,9-1 1 16,-1 4 0-16,1 6 1 15,5 3 1-15,-2 10-1 16,4 2 1-16,11-1 0 16,-3-2 1-16,14-10-1 0,2-2 3 15,-8-10-3 1,10-8-1-16,-11-11 2 15,-9-3-1-15,23-13 5 16,-21 1-5 0,-1 0 0-16,13-7 0 0,-48 10 6 0,6 1 3 15,13 0 2-15,-26 3 1 16,12 2 0-16,5-5-4 16,-21 6-4-16,10 9 2 15,21 6-6-15,-5 12-1 0,12 13 2 16,9 6-3-16,-8 25-2 15,18 4 4 1,-8 14 0-16,1 6 1 0,19-7 2 16,-16 2-4-16,24-16 2 15,-2-11-3-15,-25-11 3 16,6-9 2-16,-16-10 3 16,-4-3 9-16,4-8-1 15,-1-8 1-15,-10 0-9 16,-5-4-5-16,12-9-2 15,-6 8-3-15,6 3 10 16,5 2-5 0,-14 20-4-16,6-2 6 0,0 10-10 0,-1 6 2 15,20-5 6-15,-3 4-3 16,-3-1 1-16,3-5 2 16,-8-3 0-16,-2-4-1 15,16-14 0-15,-3-3-2 16,2-3 0-16,5-6-1 15,-20 2-1-15,4-1-2 16,-4-1 1-16,-13 2 3 16,14 0-9-1,-10 2-3-15,-13 8-8 0,4-1-1 0,-18 12 9 16,7 0-3-16,2 5 0 16,0 6-6-16,17-4-4 15,-4 5 1-15,12-6 8 16,2 2 4-16,-4 6 10 15,9-7 4-15,-3 2-3 16,2-2 3-16,10-10 0 16,-4 1 0-16,14-7 0 15,0-6 0-15,-18 3 0 16,17-4 2-16,-20 0 3 16,1 5 5-16,29-2-2 15,-27 6-1-15,17 7-3 16,7 2-4-1,-36 13 0-15,23 1 2 0,-9 3-2 0,-11 4 1 16,20-10-1-16,-3-1-1 16,-5 1 1-1,4-5-1-15,1-8 4 0,-7-7 1 16,8-15 1-16,1-4 0 16,-13 3 0-16,4 1-2 15,-10-2 0-15,-4 7 0 16,4 0-1-16,-4 2 0 15,-5 12-2-15,4-3 0 0,-7 5-3 16,0 2 1-16,10-2-6 16,-3 7 5-16,10 2 1 15,-1-1-1 1,-1 9 7 0,12-6-4-16,-14 10 0 0,10 2 2 0,11-1-2 15,-13 4-1-15,43-5-1 16,-15-1 1-16,-7 6 1 15,11-2 0 1,-32 16 1-16,5 6 2 0,15-1-6 16,-17 4 5-16,-6 2-16 15,-5 9-20-15,-30 10-40 16,10-1-29-16,-22-4-44 16,-3-13 85-16</inkml:trace>
  <inkml:trace contextRef="#ctx0" brushRef="#br0" timeOffset="46950.02">5824 9361 1478 0,'28'-52'476'0,"17"-11"-575"15,21-2-86-15,4 9 118 16</inkml:trace>
  <inkml:trace contextRef="#ctx0" brushRef="#br0" timeOffset="47585.01">1843 12601 965 0,'-6'-1'381'16,"-18"1"-275"-16,24 4-20 16,-2 8-21-16,-12 18-28 15,23 7-13-15,-18 23-14 16,24 5 2-16,8 3-7 16,-17 4-1-16,34-19-1 15,-13-11 2-15,-18-16 8 16,7-11 3-16,-15-7 25 0,6-5 6 15,10-13 16-15,-5-5-2 16,-5-8-17-16,4-6-12 16,-3-1-25-1,10-2-4 17,8-5-6-32,-11 6 1 0,23 13 3 0,1 7-2 0,-11 20 0 0,16 4 2 0,-26 8-3 15,5 1-1 1,-25 8-15-16,-2 0-33 15,-21 9-42-15,-18 2-23 0,-2 1-37 16,-21 2 90-16</inkml:trace>
  <inkml:trace contextRef="#ctx0" brushRef="#br0" timeOffset="47811.01">1464 12909 937 0,'27'107'352'16,"51"-4"-296"-16,-14-8-1 15,24-26-55 1,3-24-50-16,-2-37 34 0</inkml:trace>
  <inkml:trace contextRef="#ctx0" brushRef="#br0" timeOffset="48021.59">2275 12243 763 0,'31'-47'407'16,"0"5"-62"-16,6 24-234 15,18 7-16-15,-13 21-38 16,14 12-3-16,15 19-5 16,17 10-6-16,-17 28-17 15,-3 17-11 17,4 24-15-32,-38 22 0 0,-8 14-63 0,-5 2-39 0,-33 14 65 15</inkml:trace>
  <inkml:trace contextRef="#ctx0" brushRef="#br0" timeOffset="58633.38">3346 11770 987 0,'-1'-1'399'0,"-5"-2"-292"16,-10-4-15-16,-26-26-25 0,33 35-36 16,23 7-15-16,2 12-7 15,-30 12-2 1,6 16 7-16,5 5 7 0,3 10 11 16,36 0 1-16,0-4 1 15,-5 6-6-15,6 3-10 16,-15-2-5-1,3 3-5-15,6-8 2 0,-3-8-5 16,7-5 5-16,-5-14-5 16,-6-4 6-16,-7-19 0 15,-5-2-1-15,-4-12 9 16,-9-6 9 0,7-20 7-16,-3-13-4 0,-1-27-7 15,19-12-15-15,-10-3-8 0,15-2 1 16,-3 12 0-1,-2 7 3-15,-2 13-3 16,-25 12 3-16,8 14-4 0,-26 11-3 16,2 13-3-16,0 3 0 15,-7 12-1-15,21-5-6 16,-5 6 0-16,15-5-1 16,0 0-2-16,14 0 7 15,4-2 6-15,15-2-1 0,4-2 6 16,0 2-3-16,16 2 1 15,-21 7 4 1,12 2-4 0,-15 3 3-16,-3 2-3 0,7-3 0 0,-7 5 1 15,10 0 3-15,-12-1 0 16,5-2-2-16,-8-2 0 16,-7-15 4-1,-8-1 0-15,1 0-6 16,41-8 3-16,-28-7-4 0,11-15 5 15,-16-3 9-15,-16-5 0 16,26-7-5-16,-14-5 1 16,-8 3-3-16,2 2 4 15,-20 8 4-15,2 10 2 0,-2 5-2 16,-14 12-2-16,21 4-7 16,-14 14-6-16,17 9 1 15,0 15-3 1,6 7 0-16,18 7 0 0,-9 2 0 15,22-10-2-15,-16-4 2 16,14-16-2-16,-2-4 1 16,6-15 4-16,3-7 3 15,8-9 9-15,-4-8-2 0,-10-11 6 16,15-3 4-16,-24-5-2 16,14-2-2-1,-7 3-4-15,-34 7-5 0,3 0 0 16,-31 7-1-16,1 9-3 15,17 1-3-15,-13 12 0 16,32 1 2-16,-14 7-5 16,19 3 1-1,5 11-2 17,6 4-3-32,11 5 5 0,-11 3 0 15,11-6-1-15,-26 3-1 0,12-4 3 0,-20-5-2 0,-1-5 1 16,5-5 0-16,-13-3 0 15,20-6 2-15,-17-7-1 16,11-10 7-16,-5-10-5 16,-3-9-2-16,14-3 3 0,-12-1 3 15,18 3-4-15,-17 11 2 16,8 8-5 0,-3 10-4-1,2 11 0-15,10 0 2 16,-6 13 2-16,15-2-3 0,-8 4 3 0,5 3-3 0,2-5 3 15,-1 1 0-15,7-5-1 16,3-1 2-16,11-8-1 31,-5-5 1-31,9-10 3 0,-20-1-1 16,4-11 2-16,-9-4 0 0,-9-3 1 16,18-8-1-16,-26 4 1 15,7 1 2 1,-20 5-2-16,-5 6 3 15,2 6-2-15,-19 9-6 0,19 11-2 16,-19 9-6-16,14 14-4 16,0 9 0-16,10 9-7 15,5 1 5-15,2-4 3 16,11-9 3-16,1-10 6 16,16-9-1-16,-10-11 2 15,15-12 2-15,-13-12 13 16,-3-6 12-1,0-14 3-15,-10-4 5 0,-7-7-10 0,1-7-4 16,-14 8-6-16,-2 0-7 16,-20 7 2-16,4-2-11 15,-21 0 6-15,8 1-4 16,1 6 1 0,-3 12 1-16,33 14-6 0,-6 13 0 0,33 18-12 15,6 14 7-15,23 25 1 16,-1 10 0-1,1 10 10-15,5-3-2 16,-17 5-1-16,11 5-7 0,-8-3-26 16,-4-5-28-16,-17-12-43 15,-7-14-28-15,-14-14-36 16,-11-5 602-16,-8-12-349 16</inkml:trace>
  <inkml:trace contextRef="#ctx0" brushRef="#br0" timeOffset="58918.7">3343 12038 1486 0,'4'-4'523'0,"39"-17"-451"0,-4-14-39 0,41-26-12 16,7-4-5-16,21-18-44 16,-2 6-65-16,5-8 58 31</inkml:trace>
  <inkml:trace contextRef="#ctx0" brushRef="#br0" timeOffset="59110.89">5816 11027 1754 0,'14'17'545'0,"-5"13"-977"0,3-6 314 15</inkml:trace>
  <inkml:trace contextRef="#ctx0" brushRef="#br0" timeOffset="62039.84">2918 14087 1124 0,'-13'-24'428'0,"-9"2"-343"0,-4-4-9 16,19-7-15-16,-18 9-15 15,34 0-4 1,-16 9-7-16,7 5 3 0,-8 8-13 16,-11 4-4-16,-1 16-12 15,-15 13-3-15,11 17-6 16,-17 19 0-16,11 14 0 16,-1 2 0-1,6 7 3-15,7-2-2 0,11 1-1 16,3-2-1-16,10-14-6 15,3-14 3-15,6-21 0 16,7-10-2-16,8-18 3 16,3-5-9-16,25-18-9 15,-11-4-10-15,10-18-6 0,0-11-6 16,-38-6-31-16,14-16-31 16,-27 7 64-1</inkml:trace>
  <inkml:trace contextRef="#ctx0" brushRef="#br0" timeOffset="62316.8">1919 14651 1122 0,'-23'41'416'0,"32"-3"-331"16,21 4-11 0,15 12-28-16,-14 12-13 0,8 8-11 15,-16 5-10-15,14-5-3 16,-1-7-2-16,18-13-6 16,5-9 2-16,9-19-23 15,-4-9-4-15,-12-29-19 16,1-15-14-16,-22-29-37 15,2-11 251-15,-11-19-135 0</inkml:trace>
  <inkml:trace contextRef="#ctx0" brushRef="#br0" timeOffset="62580.45">2791 13876 1152 0,'40'-19'437'0,"21"8"-342"0,-19 11-4 0,3 19-45 16,2 8-18-16,5 26-14 16,6 8-4-16,4 18-4 15,-4 6 0 1,-12 2-4-16,6 3 1 0,-26 13-3 16,5 0-4-16,-14-1 3 15,-8-11-6-15,-11-20-3 16,-5-12-8-16,7-25-29 15,-4-11-13-15,6-40-403 16,-2-18 335-16</inkml:trace>
  <inkml:trace contextRef="#ctx0" brushRef="#br0" timeOffset="62957.47">3953 13503 1102 0,'-7'-14'429'0,"10"0"-320"15,-10 11-35-15,3-3-14 16,-22 9-32-16,-2 5-10 0,-17 8-18 16,-6 0 6-16,4 3-4 15,-10 3-2-15,17-3 8 16,-4 3-1-1,22-6 18-15,-1 4 6 0,18 1-7 16,1 1 2-16,12 11-11 16,7 0 0-16,12 12-1 15,1 2-2-15,4 5-1 16,5 5-4-16,-7 3-3 16,1 6-3-16,-14 3-1 15,1-5-1-15,-13-9-4 16,-5-8-11-16,24-24-47 15,-5-9-24-15,-8-14-37 16,-10-9 61-16,-28-13 34 16</inkml:trace>
  <inkml:trace contextRef="#ctx0" brushRef="#br0" timeOffset="63151.71">3589 14128 1179 0,'14'-6'422'0,"16"-15"-357"0,19-4-24 0,8-13-18 16,2-1-20-16,8 0-65 31,-21 2 48-31</inkml:trace>
  <inkml:trace contextRef="#ctx0" brushRef="#br0" timeOffset="63763.89">4097 13254 1125 0,'-18'-17'427'0,"10"7"-337"15,8 15-34-15,-3 12-15 16,7 26-26-16,8 14-11 16,16 21-1-16,5 6-2 15,11 11 2-15,6 0 1 16,0-6 0-16,-3-11 3 16,-8-22 13-16,-12-12 5 15,-6-27 1-15,7-11 4 0,-4-27-4 16,9-13 2-1,-9-17-2-15,-7-1-4 16,-6-11-13-16,-5 0-5 0,-7 3 0 16,-8 3-4-16,1 12 6 15,-7 11-5-15,11 15-1 16,-1 7 6 0,7 16-8-16,8 10-2 0,7 12 0 15,7 8-1-15,6 3-4 16,17-6 5-16,-1-8-8 15,4-8-1 1,-6-6 7-16,-21-4-7 0,-5-13 11 16,-13-7 1-16,-8-18 3 0,6-10 17 15,-2-5-7-15,-2-1 4 16,-5 7-2 0,7 3 0-16,-14 19 13 0,20 4-7 15,-6 15-5-15,9 10-9 16,11 14-8-16,-3 7 2 15,18 9 2 1,-14 1 4 0,9-8 0-16,-6-8-10 0,-6-8-33 15,1-9-19-15,0-11-32 0,-9-4-45 0,-6-20 89 16</inkml:trace>
  <inkml:trace contextRef="#ctx0" brushRef="#br0" timeOffset="66607.11">5260 13065 1350 0,'-23'4'512'0,"22"-4"-387"0,-5 6-89 16,-7 11-31-16,18 5-41 15,-23 15-14-15,21 2 3 16,2 6 6-16,7-1 27 16,3-5 12-16,7-9 1 15,2-10 4-15,-6-11 6 16,20-10 3-16,-11-11 13 0,11-11 6 16,-1-17 9-16,-11-6-1 15,4-17 4-15,-10-5-7 16,-2-2-7-1,-3-4 3-15,-14-3-18 0,-1 4-6 16,-19 3-7-16,-3-1 0 0,-13 10-4 16,2 1 5-16,0 19 0 15,10 10-4-15,9 20 2 16,6 9 2 0,10 15-6-16,7 9 4 0,12 12-1 15,2 12-2-15,6 7 3 16,5 4 0-16,-1 9 0 15,9-6 1-15,-2-5 4 16,12-3-3-16,-11-15-1 16,8-7-3-16,-2-13 0 15,-18-6 1-15,13-15 3 16,-22-4-1 0,3-16 1-16,-8-4 3 0,-4-11 2 0,-3-6 4 15,-11-3 3-15,1-5-4 16,-12 8-2-16,3 0-3 15,-3 16-3-15,-3 3-1 16,6 17-7-16,-1 10-6 16,7 12-6-16,0 14-5 15,11 8 4-15,-1-1 9 16,4 0 2-16,6-8 7 16,3-13-1-16,-2-9-3 15,4-12 11-15,1-6-3 0,-7-9 9 16,9-2 6-16,-14-3-6 15,1 1-3 1,-10 8-7-16,-5 3 0 16,5 6-6-16,-4 3 3 0,6 3 2 15,-2 3-2-15,-2 0 3 16,2 1-5-16,-1 0-1 16,0 0 2-16,1 0-5 15,0 0 9-15,0-1-2 16,0 0 0-16,0 0 4 15,0 0 0-15,0 0-3 16,0 0-4-16,0 0 3 16,0-1 0-16,0 1 5 0,0 0 2 15,0 0-3-15,0 0-2 16,0 0 1-16,0 0 2 16,4 1 3-1,9 3-5-15,6 5 1 16,31 21-3-16,-10-9-1 0,-11 1 1 15,10 2 0-15,0 0 0 16,-17-6-2-16,17-6 4 16,-17-6-3-16,11-13-2 15,-8-13 6-15,-1-6 7 0,-1-19 1 16,-6-1 8-16,-1-5-4 16,-8 2-7-16,-5 1 2 15,-7 1-3-15,-7 0-2 16,-1 5-1-16,-4 11-5 15,4 7 1-15,4 13-3 16,1 5-1-16,5 7 2 16,1 3-5-16,7 9 4 15,3 7 2-15,9 5-2 16,-1 4 2-16,3-3-2 16,5-2-1-16,9-7 3 15,-6-3-5-15,17-6 1 16,-13-7 2-16,0-5-1 15,-7-7 1-15,-9-8 2 0,6-4 2 16,-8-9-3-16,12-2 5 16,-19 0-3-1,10-3-1 1,-19 6 0-16,6-1 2 0,-12 10-1 16,3 5 0-16,-7 13 3 0,-1 5-7 15,6 7-1-15,-5 5-1 16,12 9-6-16,0 6 5 15,8-2-1-15,4-1 3 0,0-8 4 16,4-5-9-16,4-9 6 16,-5-2 1-16,3-7 2 15,-12-4 5 1,1-7 2-16,-7-1 4 0,0-6-2 16,-4 1 0-16,-3 2-2 15,-1 5-3-15,-1 4-4 16,4 6 4-16,3 3-3 15,1 4-6-15,5 5 1 16,3 5 0-16,5 9 2 16,6-1 0-16,4-1 2 15,2-3-3-15,5-13-1 16,-5 0 3-16,1-12-1 16,-3-5 0-16,0-9-1 0,-7-8 5 15,7-12 1-15,-14-3-1 16,-11-3 6-16,0-3-6 15,-24 5 4-15,18-4 6 16,-17 8-1-16,7-3 1 16,-3 5-6-16,-4 8-3 15,8 9-5-15,-2 9 0 16,10 12 2-16,6 7-2 16,4 13 2-16,3 8 1 15,11 13 2-15,6 6-3 0,8 5-2 16,13 1 1-16,-6 2-1 15,14-7 3-15,-11-8 0 16,10-7 0-16,-1-18-1 16,-17-7-2-16,4-13 2 15,-20-5 0-15,0-8 2 16,-9-1 2-16,2-9 1 16,-7-1 0-16,-3-4-4 15,-1-2 2-15,0 8 0 16,-2 3-3-16,2 11 2 15,3 8 1-15,-1 8-6 16,0 3 2-16,5 11-3 16,3 2-2-16,5 4 6 15,8-2 0-15,-1-2-3 0,3-4 0 16,4-8 1-16,1-1-5 16,1-8 6-16,-5-4 3 15,1-7 1-15,-6-3-1 16,4-3-1-16,-7-2 1 15,-12-2 0-15,-2-1 0 0,-7-2 4 16,0 0-3 0,-7 3-4-16,16-1 2 0,-16 14-1 15,16 2-1-15,5 9-8 16,-15 8-10-16,13 5-13 16,-9 6 0-16,13 10 11 15,3 1 11 1,7-1 9-16,0 1-6 15,5-8 1-15,-4-1-4 0,-2-4 8 16,-4-3 1-16,-7-5 1 16,5-4 3-16,-17-1-1 15,6-4 0-15,-18-6 0 16,9-5-2-16,-14-9 0 16,7-1 4-16,-6-6-5 15,11-2 2-15,12-2-1 16,8-2-6-16,14 2 5 15,-4 2 2-15,3 2-2 0,2 4-1 16,12 8 1-16,-5 7-2 16,14 9 1-1,-14 7 0-15,3 7 2 16,-4 8-2-16,-2 4-2 16,2 0 7-16,-13 2-3 0,7-5-5 0,-11-8 5 15,-5 0 0 1,3-9 2-16,-19-1 6 15,4-9 13-15,-13-6 1 0,3-14-4 16,5-8-2-16,-2-6-16 16,6-8 0-16,-1-2 0 15,3-2 2 1,2 4-2-16,4 4 0 0,4 12 2 16,4 13-3-16,13 13 2 15,-6 13-6-15,17 15 2 16,-2 10-1-16,-14 10-1 15,8-6 4-15,-10-1 0 16,10 1 9-16,6-8-17 16,10-6 4-16,-13-15-3 0,2-14 1 15,-9-21 22-15,-1-7 2 16,-3-13-1 0,0-6-9-16,-12-2-3 15,-2 6-6-15,-8 1 2 0,-8 7-8 16,-5 11-17-16,-2 8-1 15,0 16-17-15,1 8 5 16,5 15 12-16,4 8-4 0,7 12 16 16,-3 7-3-16,11 2 4 15,-3 4-2-15,14-3-14 16,1-2-3-16,3-3-15 16,1-5 5-16,-20 11 2 15,1 2-38-15,-17-2 466 16,-7-3-305-16</inkml:trace>
  <inkml:trace contextRef="#ctx0" brushRef="#br0" timeOffset="66652.98">7283 11491 1487 0,'80'-91'527'0,"1"3"-470"16,12 5-161-16,2-4-62 16,-17 3 89-16</inkml:trace>
  <inkml:trace contextRef="#ctx0" brushRef="#br0" timeOffset="67530.84">5537 12668 1305 0,'11'-19'524'0,"22"-27"-296"15,29-16-170-15,16-36-107 16,7-3-46-16,-3-12 55 16</inkml:trace>
  <inkml:trace contextRef="#ctx0" brushRef="#br0" timeOffset="68668.81">3279 16018 877 0,'20'-7'368'0,"-50"5"-196"15,44-6-73-15,-43-7-16 16,4 6-16-16,22-6-24 0,-28 3-7 15,22-3-17-15,-18 5-3 16,5-2-4-16,-2 12-4 16,6 3-5-1,0 6-2-15,-3 13-2 0,1 4 0 16,-2 16 1-16,0 6-2 16,6 12 0-16,5 1-3 15,6 1 5-15,10-4 0 16,11-19 1 15,4-6 1-15,9-22-4-16,-4-10-1 0,5-19 7 0,-1-12 4 0,5-17 14 0,-2-12 13 0,-9-7 4 15,2-6-7-15,-32-2-8 16,6 1-13-16,-26 4-7 16,-4 5 8-16,-3 5 6 15,-12 4-2-15,14 10 13 16,0 11-2-16,16 18-1 15,4 9 3-15,10 19-16 16,9 11-3 0,12 26-14-16,12 16-1 0,12 25 0 15,15 5 6-15,-8 9-1 0,15-6 1 16,-6-7 3-16,-7-6-24 16,0-24-41-1,-29-6-23-15,-11-19-67 0,-11-10 87 16</inkml:trace>
  <inkml:trace contextRef="#ctx0" brushRef="#br0" timeOffset="68914.89">2538 15992 1084 0,'-27'54'422'16,"8"3"-305"-16,23 14-56 15,12 16-18-15,17 17-29 16,13 4-7-16,30-3-4 47,-14-3-2-47,22-30-59 0,10-11-36 0,-26-38 59 0</inkml:trace>
  <inkml:trace contextRef="#ctx0" brushRef="#br0" timeOffset="69144.63">3325 15876 1128 0,'34'6'497'0,"5"8"-266"16,38 21-86-16,10 12-19 0,7 29-48 16,0 22-15-16,8 34-10 15,-11 27-13-15,-20 57-18 16,0 26-34-16,-48 59 7 16</inkml:trace>
  <inkml:trace contextRef="#ctx0" brushRef="#br0" timeOffset="84923.81">4621 15311 833 0,'-17'-23'365'16,"1"-6"-228"-16,0-7-14 0,-6-4-26 16,3-1-26-16,-6 3-9 15,-1 5-1-15,2 1-5 16,3 16-15-16,5 3-6 16,3 16-19-16,2 12-5 0,15 28-7 15,0 14 1-15,13 25 0 16,6 13 7 15,1 15 4-31,9 1 3 16,5-5 1-16,0-6-5 0,24-17 4 0,-4-5-6 0,-8-21-6 15,10-8 0-15,-34-23-9 16,2-12 3-16,-5-17 7 16,-10-7-2-16,-1-23 5 15,-4-9 1-15,-6-14-6 16,-2-11 4-16,-5 5-1 15,-4 1-9-15,-13 13 2 16,7 5-1-16,-12 16 0 16,6 6 0-16,-7 12 0 15,2 4-2-15,12 3-5 16,-7 2 7-16,42 0-11 16,-10 0-6-16,13 1 6 15,7 3-9-15,-16 2 15 0,11 2 2 16,-6 2-4-16,3-1 4 15,0 2-2-15,0-3 2 16,4 3 3-16,2-2-1 16,-7 3-6-16,2-3-5 0,-4 1-7 15,-5-1 0-15,2-4 7 16,-3 0 3-16,8-6 4 16,-5-3 4-1,12-6-2-15,-2 1-1 0,0-7 3 16,-2-3-2-16,-5-8 5 15,0-7-3-15,-9-5 2 16,2-6 3-16,-14 2-5 16,1 3 8-1,-10 8-6-15,3 4 0 0,-14 9 6 16,3 6-10-16,-14 10 2 16,-2 4 0-16,4 13-3 15,2 1 2-15,23 9 3 16,2 3-7-16,34-2 1 15,1 1 3-15,14-14-5 16,0-1 8-16,-11-15-2 16,-2-4 0-16,-6-3 8 15,-5-5-2-15,-6-4 9 16,-3-2 7-16,-3-4 1 0,-4 1-5 16,-5-4-5-16,-4 2-6 15,-9 0-5-15,1-1 2 16,-5 4-1-16,7-1-2 15,-1 10-1-15,5 4 5 0,0 14-5 16,5 0-4-16,3 12-2 16,5 2-1-16,8 7 0 15,2 5 6-15,5-2 1 16,-2 2 3-16,-3-6-2 16,-3-4 2-16,2-10 3 15,-10-2-10-15,2-6 4 16,-6 0-1-16,-4-9 0 15,-3-9 10-15,0-11-4 16,-4-7 4-16,0-4-6 16,4-1-7-16,-3 3 4 15,7 1-5 1,-3 13 1-16,6 4 7 16,2 17-3-16,2 7-6 0,6 14-1 0,1 8 0 15,25 2 0-15,-12 2 4 16,20-11 4-16,-7-3-1 15,-7-9 1 1,6-5 0-16,-15-8-3 0,1-5 2 16,-13-14 7-16,-1-2-2 15,-5-11 4-15,-1-2 1 16,-6 3-3 0,1-1 0-16,-14 13-2 0,2 0-2 0,-12 16-2 15,3 6-1-15,-6 12-2 16,4 14-5-1,9 7-4-15,-1 7 0 16,32-1 2-16,-6-3-2 0,22-8 5 16,-3-8 5-16,-6-12 4 15,1-7-3-15,-3-13 0 16,-6-2 6-16,0-24 4 16,-9-4 9-16,-6-9-1 15,-6-4-3-15,-8 3-2 16,0 1-5-16,-9-2 6 15,2-3-3-15,-13 3-6 16,6 4 5-16,-7 18-8 16,7 5 0-16,13 27-2 0,13 12-6 15,24 25 6-15,14 19-2 16,15 22 5-16,-3 3-1 16,16 13-1-16,6 6-47 15,4-15-43-15,-2-8-57 16,-37-23 71-16</inkml:trace>
  <inkml:trace contextRef="#ctx0" brushRef="#br0" timeOffset="85181.77">4576 15508 973 0,'49'-53'455'0,"29"-31"-84"15,18-13-331-15,43-19-45 16,0 4-51-16,-1 8 32 15</inkml:trace>
  <inkml:trace contextRef="#ctx0" brushRef="#br0" timeOffset="85384.97">6136 14226 1271 0,'-10'23'511'0,"29"3"-361"0,20 6-61 16,-1 6-39-16,20 16-37 15,-5 5-6-15,-2 9-71 16,-7 2-43-16,-10-19 63 16</inkml:trace>
  <inkml:trace contextRef="#ctx0" brushRef="#br0" timeOffset="85566.87">6045 14539 1329 0,'39'-28'538'0,"36"-32"-345"0,6-10-52 15,23-22-73-15,10-6-29 16,-13 10 409-16,3 17-332 15</inkml:trace>
  <inkml:trace contextRef="#ctx0" brushRef="#br0" timeOffset="86649">5005 16895 1400 0,'-26'-76'509'0,"-2"-21"-406"16,5-9-47-16,-1 1-28 15,1 5-5-15,-10 23-22 63,14 11 0-63,-12 36-2 0,9 14-13 0,27 30 2 0,-5 22 3 0,40 37-1 0,3 21 8 0,7 23 6 0,7 11-4 16,10 0 4-16,2-5-5 15,-13-14-3-15,6-21 6 16,-36-28-2-1,6-16 10-15,-12-22 6 0,-6-15-1 0,4-14 9 16,-13-14 3-16,-2-15-3 16,-8-1 4-16,-35-7-11 15,0 5-15 1,-18 8-34-16,-11 9-23 16,24 13-25-16,-8 9 1 0,20 7 24 15,10 8 8-15,2 12 22 16,9-2-1-1,-4 4 8-15,3-5 8 16,2-12 13-16,2-3 9 0,15-15 11 16,8-12 15-16,11-21 19 15,2-13-5-15,1-18-2 16,8-13-1-16,-10-6-13 16,12-7 4-16,-15 5-12 0,-12 3-11 15,-5 0-14-15,-16 5-2 16,3 4 5-1,-10 13-3-15,13 26 2 16,-6 17-6-16,12 22-6 0,3 15 4 16,12 24-6-16,18 9 8 15,-5 35 4-15,18 3-5 16,-8 5 6-16,-5-2-6 16,6-23-5-16,-8-5 9 15,-4-19-2-15,-4-8-3 0,-2-19 3 16,-5-8-2-16,-3-13-5 15,-3-9 10 1,-7-21 2-16,-4-6-6 16,-2-17 9-16,-6 0-8 0,3 3-1 15,-4 8 5-15,3 13-6 16,2 9 4-16,1 16 1 16,6 7-3-16,-1 20-7 15,12 2 0-15,0 12-2 16,6-3 6-16,10-6 6 15,-14-3-3-15,12-14-1 16,-12-1 1 0,9-7 0-16,-22-3 0 0,6-10 4 15,-8-3-4-15,-19-8 0 0,14-4 8 16,-19 2-6-16,6-2-2 16,4 7 0-1,11 2 0-15,-6 12 1 0,16 4-1 16,2 10 0-16,3 6-7 15,17-1 1-15,0 5 3 16,13-11-2-16,-5-1 1 16,5-11-18-16,-7-8-18 0,-20 1-48 15,-2-3-35-15,-20-1 76 16</inkml:trace>
  <inkml:trace contextRef="#ctx0" brushRef="#br0" timeOffset="87124.11">5884 16053 1274 0,'-12'6'509'0,"2"-4"-361"16,0-1-24-16,8-2-65 15,-1 3-43-15,0 4-32 16,3-6-8-16,-2 0-7 0,-5 15 9 15,-24 40 16-15,19-29-5 16,11-2 10-16,2 2 3 16,17-6 5-16,1 0 12 15,11-10 5-15,-3-7-5 16,13-15 0-16,-3-7 3 16,0-17 1-16,-4-8 7 15,-7-13 7 1,-6-9 0-16,-3-11-10 0,-13-1-3 0,-17 27-13 31,6 24-6-31,0 2-1 16,-30-71 4-16,-19 9-2 15,6 9-6-15,14 35 2 0,7 6-2 0,9 18-2 16,12 3 6-16,-2 20 1 16,12 10-5-16,13 26 2 15,5 11-4 1,24 15-1-16,-1 9 6 15,21-3-3-15,-7 0 4 0,11-8-5 16,-3-6-23-16,-39-6-33 16,-1-15-17-16,-30-13-53 15,8-17-8-15,3-24 297 16,-12-10-150-16</inkml:trace>
  <inkml:trace contextRef="#ctx0" brushRef="#br0" timeOffset="87300.11">6002 15704 1379 0,'15'-7'526'0,"6"-5"-394"16,16-11-100-16,12-6-5 0,10-9-103 16,-14 2-55-16,1-2 79 15</inkml:trace>
  <inkml:trace contextRef="#ctx0" brushRef="#br0" timeOffset="89287.19">6432 15389 1300 0,'2'7'494'0,"2"4"-388"16,-1 8-28-16,8 6-51 15,-3 2-16-15,18 2-9 16,-1 3 0-16,16-3-2 15,8-5-3-15,-25 0 5 0,16-13-9 16,-37-5 4-16,6-5-7 16,2-15 8-1,-8-8 4-15,9-14 13 16,-3-7 7-16,-3-5 8 16,3 1 11-16,-11 7-7 0,-1 6 2 15,-6 14-12-15,-9 6-14 16,22 7-2-16,-17 7-9 15,29 5-5-15,-2 8 8 16,8 7-3-16,8 2 0 0,-6-2 2 16,-2-4 0-16,1-8-3 15,5-5 2 1,-5-7-1 0,8-8 0-16,-8-6 0 0,2-5 5 0,-10-4 6 15,5-3-3-15,-12 1 9 16,-5-1-2-16,-2 5 1 15,-5 2 2-15,-6 9-7 16,1-2-4-16,-6 12-3 16,-4 4-3-16,12 3-1 15,-9 11-2-15,17 4-3 16,-1 3 3 0,9 1-3-16,6-4 6 0,-2-1-1 15,13-7 1-15,-11-1 1 0,17-9-1 16,-14-4 0-16,-1-7-1 15,-10-8-1 1,-11 1 3-16,13-3 1 16,-7 0-2-16,15-1 5 0,-19 6-7 15,8 0 2-15,-8 6 3 16,5-1-6-16,17 2 4 16,-7 5-1-16,6-7-2 15,-15 7 2-15,10-3-2 0,-13-8 2 16,8-1-1-16,-11-10-1 15,2-8 2 1,5-5 0-16,1-2 4 0,11-13-1 16,-19-2 0-16,5-10 0 15,-25-7-6-15,15-4 6 16,-22 0-3-16,5-1-1 16,-8 9 1-1,-5 20 2-15,13 11 1 0,1 27-2 16,21 4 1-16,-8 22-7 15,22 11-1-15,-2 24 3 16,7 9-3-16,29 7 6 16,-10 0 0-16,19-16-2 15,-3-1 6-15,-14-16-7 0,-1-8 6 16,-7-12-3-16,-3-12 0 16,-3-8 0-1,-5-6 0-15,-5-8 0 0,0-7 3 16,-5-7-3-16,1-3-1 15,-12 5 5-15,3 3-7 16,-12 9 5 0,8 4-2-16,-4 11-1 0,-2 3-2 15,11 4-5-15,-3 4 6 0,21-2-5 16,-8 5 0-16,23-1 7 16,-2-1-1-16,2 0-3 15,10-6 4 1,-21-4 3-1,10-4-6-15,-18-6 3 0,10-1 3 0,-10-5-5 16,-1-1 2-16,0-4 3 16,-13 4-3-16,0 1 0 15,-9 2 5 1,0 7-6-16,-10 3-1 0,15 0-11 16,-3 7-11-16,-12 4-3 15,15 5-9-15,-31 8 0 16,6 0 3-1,15-7 2-15,-9 1 0 0,41-10 11 0,-6 0 5 16,14-11 3-16,-1-5 11 16,-10-11 10-1,5-6 6-15,-6-8 8 16,4-5-9-16,-2 3-3 16,0 4-6-16,-5 13-7 0,1 6 2 15,-13 13 0-15,1 2-4 16,-5 8 2-16,3 5-1 15,1 5-1-15,3 5 5 16,9-4-2-16,-7 3 1 0,9-7-1 16,-10-1 1-16,5-5 1 15,-1-1-2 1,-1-9 11 0,2-6-4-16,2-12 13 31,4-11 0-31,3-7-8 0,22-8 6 0,-11-3-6 0,18 3-7 0,-2 6 0 15,-10 8-4-15,8 17-4 16,-12 7 6-16,1 11-27 16,-10 14-37-16,-8 3 181 15,-11 8-109-15</inkml:trace>
  <inkml:trace contextRef="#ctx0" brushRef="#br0" timeOffset="89291.18">7313 14265 1616 0,'13'-43'549'0,"37"-21"-520"16,4 1-109 0,12 4 53-16</inkml:trace>
  <inkml:trace contextRef="#ctx0" brushRef="#br0" timeOffset="-185967">5080 18019 1880 0,'1'1'14'0,"5"0"-14"15,-1-1 12-15,-5-1-12 16,16-1-5-16,35-20 7 15,-16 4-2-15,-14-16-3 16,21 0 4-16,-14-3 2 16,-5-9 2-16,0 7 2 15,-16-4 2-15,-6 8 21 16,-5 5 5-16,-8 8 8 16,-20 7-4-16,4 12-25 0,-24 13-7 15,-7 21-12-15,15 18-1 16,-7 16 0-16,25 10 2 15,16 13 1-15,7 1 1 16,20 6-3-16,9-8 5 16,9-24 0-16,26-14-1 0,-1-37 3 15,7-15-2 1,2-28-1 0,-22-13 2-16,1-30-80 0,-15-8-35 0,-13-4 67 15</inkml:trace>
  <inkml:trace contextRef="#ctx0" brushRef="#br0" timeOffset="-185540.78">5614 17425 1314 0,'-3'-1'531'0,"-1"8"-363"16,23 7-65-16,15 20-88 16,23 10-7-16,13 19 1 15,-8 12-2-15,-1 8-5 16,-7 11-22-16,-4 8-82 15,-5 1-30 1,-1-6-74-16,-23-13-172 16</inkml:trace>
  <inkml:trace contextRef="#ctx0" brushRef="#br0" timeOffset="-185152.9">6520 17022 1291 0,'-14'6'479'0,"3"-7"-363"15,-14 0-98-15,9-6-51 16,-8 4-2-1,-5 3 5-15,10 1 5 0,-5 10 20 16,10 1 5-16,5 2-2 16,-1 6 0-16,22 2 6 15,-2 2 4-15,16-1 11 16,12-2 4-16,-2 1 5 16,14-2-4-16,1 2-6 15,-13 4-2-15,9 3-9 16,-20 8-1-16,-11 13 4 15,8 10-5-15,-32 22-8 16,-21 11-14-16,-14 9-74 16,-25 5 61-16</inkml:trace>
  <inkml:trace contextRef="#ctx0" brushRef="#br0" timeOffset="-184752.92">4687 17609 1351 0,'-39'13'525'0,"17"1"-357"0,7 9-125 16,10 13-25-16,-2 19-19 16,7 13-1-1,16 26-1-15,3 15 0 16,18 0 3-16,23-3 2 15,6-24-1-15,15-23-1 0,29-20-1 0,-9-18-3 16,17-21-26-16,-2-18-34 16,6-30-78-16,-13-11 82 15</inkml:trace>
  <inkml:trace contextRef="#ctx0" brushRef="#br0" timeOffset="-180745.86">6883 17280 1090 0,'-9'-3'414'0,"7"0"-310"15,-1 4-20-15,7-11-33 16,0 8-11-16,9-19-5 16,-4 2 4-16,10-8 14 15,-1-10 2-15,2-4-7 16,1-5-5-16,-10 0-12 16,4 0-9-16,-18 11-8 0,-3 1-3 15,-10 7 2-15,-13 11 3 16,-2 12-7-1,-7 7-5 1,6 22-16 0,-3 8-13-16,10 19-20 0,11 11 3 0,15 13-3 0,6 11 12 15,21-9 23-15,-1-4 0 0,13-27 8 16,15-18-1 0,5-18 13-16,28-16 8 15,-5-20 25-15,-1-12 6 0,-2-22-3 16,-15-7-4-16,-10-2-19 15,9 0-5-15,-21 10-16 16,-23 12 1 0,-2 6 8-16,-37 11 1 0,-5 11-2 15,-3 1 2-15,-17 18-8 16,9 6-4-16,2 18-2 16,6 10-8-1,8 12-12-15,12 5-2 16,9-6 4-16,9-5 6 0,16-19 5 15,-3-5 2-15,9-13-2 16,15-12-3-16,-17-6 8 16,25-10 6-16,-16-11 14 15,-2 0 5-15,4-5-1 0,-19 2-7 16,-7 5 1-16,-10 4 0 16,-12 4 7-16,0 4 2 15,-4 8-1-15,-12 5-3 16,21 0-10-16,-18 8-1 15,19 0-15-15,11-2-11 16,-6 12-14-16,20-1-3 16,-4-2 2-16,4 2 9 15,11-14 16-15,-9-4 3 0,8-14 10 16,-4-8-6-16,-5-9 4 16,8-8-1-16,-15 3-2 15,14-4 6-15,-28 2-1 16,-4 3-1-16,-6-1 3 15,-24 8-3-15,11 11 0 16,-13 9-3-16,3 10-1 16,0 8-7-16,6 7-6 15,5 4-2-15,11 3-5 16,9-1 3-16,13 2 7 16,9-2 2-16,22-1 0 15,-6 3 5-15,14-6 0 16,4 1 2-1,-24 3 3-15,15 0-3 0,-29 9-14 0,-1 3-7 16,-5 8-8-16,-17 3-3 16,5-6 16-1,-18 0 6-15,8-16 13 16,-4-3 12-16,8-10 10 0,0-3 2 16,-1-18-2-16,13-13 0 15,-8-18-16-15,17-13-2 0,-2-1-3 16,7-3-4-1,3 7-5 1,-1 9 2-16,2 9 6 0,-10 15 0 0,0 10 7 16,-6 11-2-16,0 12-3 15,-5 8-4 1,-1 14 1-16,2 5-3 16,-7 5 1-16,10-6 1 0,0-7 3 15,5-8 1-15,18-11 0 16,-12-2 7-16,21-12 4 15,-17-4 5-15,5-15 11 16,1-2-3-16,-11-9-4 16,3-3-5-16,-14 6-11 15,-9 1 2-15,-16 9-8 16,9 3-3-16,-33 11-18 16,26 3-8-16,-17 12-7 0,-10 7-6 15,24 3 0-15,-19 7-6 16,15 3-3-16,25-6 4 15,-5-1 9-15,6-3 7 16,28-15 11-16,-21-1 4 16,29-16 5-16,2-10 9 0,-7-6 5 15,5-7 5-15,-12-1 7 16,-1 3-2 0,-14 7-4-16,2 7 0 15,-12 14-4-15,0 4-1 0,-3 15 6 16,1 4 0-16,-2 11-4 15,5 5 0-15,-3-1-8 16,5 3 2-16,6-9-3 16,-6 2-1-16,9-7 2 15,-8-4-5-15,-2-1 6 16,0-3-3-16,-3-6 1 16,1 1-2-16,-5-2 1 15,1-2 0-15,-1 0 7 16,0 0 7-16,-6-17 1 15,-11-37 7-15,18 20-2 16,-3-2-5-16,11-2-3 16,0 8-3-16,11 0-4 15,-3 10 2-15,1 17-2 16,-8 3-1 0,1 0-1-16,47 1-1 0,-19 23 4 0,23 0 2 15,-33 5-1-15,-5-2-3 16,11-11 1-16,-15-5 10 15,13-16 16-15,-12-11 8 16,1-21 12-16,-4-13-16 16,-1-1-13-16,-3-4-6 0,-9 8-15 15,-3 11-1-15,-6 11 0 16,-6 9-5-16,-3 18-10 16,-6 12-8-1,-4 18-16-15,2 5 1 16,5 10 12-16,6-3 9 0,15-5 9 15,-4-2 4-15,12-16 2 16,0-2-4-16,6-11 13 16,5-5 5-16,-1-9 13 15,6-3 6-15,-3-10-9 16,6-1-2-16,-11 3-15 16,2-8 0-16,-17 10 0 15,1-3 0-15,-4 6 6 16,-2 3-2-16,4 3 4 0,-4 6-5 15,3-3-3-15,-3 6-5 16,0-2-9 0,1 0-1-16,24 10-8 15,32 7 5-15,-42-17 3 16,19-6 8-16,-14-7 2 0,9-7 0 16,-10-12 2-16,-11-10-1 15,-10-15 4-15,-6 1-1 16,-8 1 1-16,-14 1 2 15,10-1 8-15,-19 2 4 0,3 2 11 16,6 7-4-16,0 12-7 16,6 11-5-16,17 11-12 15,-2 7-4 1,13 18-9-16,6 10 0 0,5 23 0 16,16 1 5-16,-1 10 0 15,7-5 1-15,10-10 5 16,-6 0-3-16,0-18 5 15,-9-4 3-15,-7-12 6 16,-6-5 3-16,-6-12 3 16,0-6-4-16,-6-11-4 15,-3-1 0-15,-3-4-6 16,-4 1 1-16,-2 3 2 0,-5 5 2 16,6 6 5-16,1 8-1 15,2 7-7-15,8-1-7 16,1 17-4-1,10 2 2-15,9 2-11 0,-2 1-6 0,5-8-37 16,-6-8-26-16,-1-7-53 16,11-10-11-16,-25-7 95 15</inkml:trace>
  <inkml:trace contextRef="#ctx0" brushRef="#br0" timeOffset="-180618.13">9654 15193 1200 0,'0'7'300'16</inkml:trace>
  <inkml:trace contextRef="#ctx0" brushRef="#br0" timeOffset="-180075.11">9792 14876 1716 0,'11'40'645'0,"3"3"-466"0,9 9-162 0,8 15-72 16,-7 5-10-16,-5-3-39 15,13-6 6 1,1-18 22-16,8-14 10 0,3-23 45 16,-6-10 24-16,-8-21 36 15,1-14 7-15,-5-15 9 16,1-11-16-16,-3-2-22 31,-4-3-4-31,-3 9-13 0,-8 9 1 16,-8 15 0-16,-1 14 2 0,-7 13 6 15,-1 7-1-15,4 12 3 16,-4 4-2-16,7 7-6 16,2 4 0-16,9-2-3 15,6 1-6-15,7-4 2 0,19-5-3 16,-13-7 1-16,23-7 3 16,-13-8 2-1,-7-2 2-15,13-3-4 16,-15-1 4-16,6 0-1 0,-6 1 5 15,2 9 2-15,-1 9-4 16,1 15 3 0,-4 7-2-16,2 22 3 15,1 2-2-15,-5 11-3 0,-10 4 1 16,-10-4-14-16,-16 4-5 0,-14-3-39 16,-4-8-24-1,-9-12-63-15,-4-14-14 16,-11-18 96-16</inkml:trace>
  <inkml:trace contextRef="#ctx0" brushRef="#br0" timeOffset="-179917.14">9975 14772 1886 0,'109'-106'651'0,"59"-47"-934"0,-12-32 218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13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7690,'-14'9'3384,"16"-2"-855,19 1-3137,4-4-672,13-5 823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13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258 546 12875,'19'-5'1716,"-1"0"-452,29-11-1,-46 16-1269,0 0 1,-1-1-1,1 1 0,0 0 0,0 0 0,-1-1 0,1 1 0,0 0 1,-1-1-1,1 1 0,0-1 0,-1 1 0,1-1 0,-1 1 0,1-1 1,-1 0-1,1 1 0,-1-1 0,1 1 0,-1-1 0,0 0 0,1 0 1,-1 1-1,0-1 0,1 0 0,-1 0 0,0 1 0,0-1 0,0 0 1,0 0-1,0 1 0,0-3 0,-1 2-12,0-1 1,0 0-1,0 1 1,0-1-1,0 1 1,0-1-1,-1 1 1,1 0-1,0-1 1,-1 1-1,0 0 1,1 0-1,-3-1 0,-8-5-135,-1 1 0,-24-9-1,27 12 85,1 1-1,-1 0 0,0 0 0,0 1 0,0 0 1,0 1-1,1 0 0,-1 0 0,0 1 0,0 1 1,-16 3-1,19-3 46,0 1-1,0 0 1,0 0 0,0 0-1,0 1 1,1 0 0,-1 0-1,1 1 1,0-1 0,0 1-1,1 1 1,0-1 0,0 1-1,0 0 1,-8 13 0,8-8 21,-1 0 1,2 1-1,0 0 1,0-1-1,1 2 1,0-1-1,-1 17 1,3-21 1,1 0 0,0 0-1,0 0 1,0 0 0,1 0 0,0 0 0,1 0 0,0 0-1,0 0 1,0 0 0,1-1 0,5 9 0,-7-13-2,1 0 1,0-1-1,0 1 1,0-1-1,1 1 1,-1-1-1,1 0 0,-1 0 1,1 0-1,0 0 1,0 0-1,0-1 1,0 1-1,0-1 0,0 0 1,0 0-1,0 0 1,0 0-1,1 0 1,-1-1-1,0 0 1,5 1-1,1-2 1,1 0-1,-1 0 1,1 0 0,-1-1 0,0-1-1,14-5 1,-1-1 12,0-1 0,0-1 1,-1-1-1,-1-1 0,0-1 0,0 0 0,-2-2 0,0 0 1,0-1-1,-2-1 0,0 0 0,21-34 0,-25 33 48,-1 1-1,-1-2 1,-1 0 0,-1 0-1,0-1 1,-2 1-1,0-2 1,-2 1 0,0 0-1,-1-1 1,-2 0 0,0 0-1,-1 1 1,-4-33-1,-17-53 467,18 96-483,-1 0 0,0 0-1,0 0 1,-1 0 0,-1 1-1,0-1 1,-7-9 0,13 20-42,0 0 0,0-1 0,-1 1 0,1-1 0,0 1 0,-1-1 0,1 1 0,0-1 0,-1 1 0,1 0 0,0-1 1,-1 1-1,1 0 0,-1-1 0,1 1 0,-1 0 0,1 0 0,-1 0 0,1-1 0,-1 1 0,1 0 0,-1 0 0,1 0 0,-1 0 0,1 0 0,-1 0 0,1 0 0,-1 0 0,1 0 0,-1 0 1,1 0-1,-1 0 0,1 0 0,-1 0 0,1 1 0,-1-1 0,1 0 0,-1 0 0,1 0 0,-1 1 0,1-1 0,-1 0 0,1 1 0,0-1 0,-1 0 0,1 1 0,0-1 0,-1 1 0,1-1 1,0 1-1,-1-1 0,1 0 0,0 1 0,0-1 0,-1 2 0,-1 3-14,0 0 1,0 0-1,1 0 1,0 0-1,-2 10 1,-3 56-56,4 1-1,10 132 1,-4-173 25,1-1 1,1 0-1,15 43 0,-14-55-11,1 1-1,1-1 0,0 0 0,1-1 1,1 0-1,15 17 0,-23-29 49,1-1 0,0 0-1,1 1 1,-1-2 0,1 1 0,0 0-1,0-1 1,0 0 0,0 0 0,0-1-1,1 1 1,-1-1 0,1 0 0,0-1-1,0 1 1,-1-1 0,1 0-1,0-1 1,0 1 0,0-1 0,7-1-1,-6 0 13,0 0-1,-1-1 0,1 0 0,-1 0 0,1-1 0,-1 1 0,1-2 0,-1 1 1,0-1-1,-1 1 0,1-1 0,-1-1 0,0 1 0,0-1 0,0 0 0,0 0 1,5-10-1,-5 7-14,0-1 0,0 0 0,-1 0 0,-1 0 1,1-1-1,-2 0 0,1 1 0,-1-1 0,-1 0 1,0 0-1,0 0 0,-1 0 0,0 0 0,-1 0 1,0 0-1,-1 0 0,0 0 0,-3-9 0,5 17-6,-1 1 0,1-1 0,-1 1 0,1-1 0,-1 1 0,0-1 0,1 1 0,-1-1 0,0 1 0,0 0 0,0 0 0,0-1 0,-2 0 0,2 1 10,1 1 0,0 0-1,-1 0 1,1 0 0,-1 0-1,1 0 1,0 0 0,-1 0-1,1-1 1,-1 1 0,1 1-1,-1-1 1,1 0 0,-1 0 0,1 0-1,0 0 1,-1 0 0,1 0-1,-1 0 1,1 0 0,0 1-1,-1-1 1,1 0 0,0 0-1,-1 1 1,1-1 0,0 0-1,-1 1 1,1-1 0,-1 1 0,-1 2-9,0 0 0,0 0 0,0 0 1,0 1-1,1-1 0,0 0 1,-1 1-1,1 0 0,0-1 1,0 5-1,0-1 10,0 0 0,1-1 0,0 1 0,0 0 1,0 0-1,1 0 0,0-1 0,1 1 0,-1 0 0,1-1 0,0 1 0,1-1 1,0 0-1,0 0 0,0 0 0,1 0 0,-1 0 0,2-1 0,-1 1 1,0-1-1,1 0 0,0-1 0,0 1 0,8 5 0,-5-6 11,-1 1 0,1-1-1,0 0 1,0 0-1,0-1 1,1-1 0,-1 1-1,1-1 1,0-1 0,-1 1-1,1-1 1,0-1-1,0 0 1,0 0 0,0-1-1,-1 0 1,1 0 0,16-5-1,-12 1 13,0-1 0,0 0 0,0-1 0,-1 0 0,0-1 0,-1-1 0,1 0 0,-2 0 0,1-1 0,-1 0 0,-1-1 0,0 0 0,0 0 0,-1-1-1,-1 0 1,0-1 0,0 1 0,-2-1 0,1-1 0,3-16 0,-7 24 6,0-4 15,-2 15-35,1 19-35,1-2-2,0 0 0,9 32 0,-10-49 32,1 1 0,-1-1 0,1 0 0,1 1 0,-1-1 0,1 0 0,0-1 0,0 1 0,0 0 0,0-1 0,1 0 1,0 1-1,0-2 0,0 1 0,7 4 0,-11-7 4,1-1 0,0 1 1,-1-1-1,1 1 0,0-1 0,0 0 1,-1 1-1,1-1 0,0 0 0,0 0 1,-1 1-1,1-1 0,0 0 0,0 0 1,-1 0-1,1 0 0,0 0 0,0 0 1,0 0-1,-1 0 0,1 0 0,0-1 1,0 1-1,0 0 0,-1 0 0,1-1 1,0 1-1,-1-1 0,1 1 0,0 0 1,-1-1-1,1 1 0,0-1 0,-1 1 1,1-1-1,-1 0 0,1 1 0,-1-1 1,1 0-1,-1 1 0,0-1 0,1 0 1,0-1-1,1-4 21,-1 1 0,1-1 0,-1 0 0,1-11-1,0 6 0,1-8-2,15-65 111,-16 76-126,0 0 1,1 0-1,0 1 1,1-1-1,0 1 0,0 0 1,10-13-1,-13 19-8,-1 0-1,1 0 1,0-1 0,0 1-1,1 0 1,-1 0-1,0 0 1,0 0 0,0 0-1,1 1 1,-1-1-1,0 0 1,1 0-1,-1 1 1,1-1 0,-1 1-1,1 0 1,-1-1-1,1 1 1,-1 0 0,1 0-1,-1 0 1,1 0-1,-1 0 1,1 0-1,-1 0 1,1 0 0,-1 1-1,1-1 1,-1 0-1,1 1 1,-1 0 0,1-1-1,-1 1 1,0 0-1,1 0 1,-1 0-1,2 1 1,4 4-16,-1 1-1,0 0 1,0 1 0,-1-1 0,7 12-1,4 4 9,-11-16 15,0-1-1,1 0 1,0 0 0,0-1-1,1 1 1,0-1-1,0-1 1,0 0-1,0 0 1,1 0 0,-1-1-1,1 0 1,0 0-1,0-1 1,0 0-1,0 0 1,1-1-1,-1 0 1,0-1 0,1 1-1,-1-2 1,0 1-1,0-1 1,1 0-1,-1-1 1,0 0 0,0 0-1,0-1 1,0 0-1,-1-1 1,1 1-1,-1-1 1,13-10 0,-9 4 22,0 0 1,-1-1-1,0-1 1,-1 1 0,0-2-1,-1 1 1,-1-1-1,0 0 1,0-1 0,-1 1-1,-1-1 1,0-1-1,-1 1 1,-1-1 0,2-17-1,-2 8 67,-1 0-1,-1-1 0,-1 1 0,-2-1 1,0 1-1,-1 0 0,-2 0 1,-10-35-1,7 44-251,5 25-7,4 25 4,14 52-415,40 131 1,-54-213 522,25 74-1046,-23-71 818,1 1-1,0-1 1,0 1 0,1-1-1,0 0 1,8 9 0,-11-16 222,-1 1-1,1-1 1,0 0 0,-1 0 0,1 0 0,0 0 0,0 0 0,-1 0 0,1 0 0,3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1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14747,'52'8'4649,"16"1"-5281,10-5-808,2-4 71,11-3-95,5-7 936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14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11 282 13443,'-10'16'4505,"20"17"-4297,-10 14-248,0 17 48,14 8-24,-4 1-256,1-3-248,2-8-1113,-13-14-71,8-23-1929,1-22 2233</inkml:trace>
  <inkml:trace contextRef="#ctx0" brushRef="#br0" timeOffset="1">181 1 13747,'3'28'4473,"8"6"-5433,7 2-561,-9-17 897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15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3 208 11410,'0'1'38,"-2"86"5184,7 5-4419,-4-77-912,1 0 0,1 0 0,0 0 0,1 0 0,1 0 0,0-1 0,1 1 0,1-2 0,11 20 1,-13-26 49,0 0 1,1-1 0,0 0 0,0 0 0,0 0 0,1-1 0,0 0 0,0 0 0,0-1 0,1 1 0,13 4 0,-9-5-4,0 0 1,1-1-1,-1-1 0,1 0 0,-1 0 0,1-2 0,16 0 0,-3-2 33,0-2 0,0 0 0,-1-2 0,0 0 0,0-2-1,-1-1 1,30-15 0,38-28 122,164-122 0,-243 164-81,12-7 4,-14 10-1,0 0 1,-1-1-1,0 0 0,0-1 0,0 0 1,-1 0-1,-1-1 0,0-1 1,7-10-1,-14 20-10,0 0 1,-1-1-1,1 1 1,-1 0-1,1 0 1,-1 0-1,1-1 1,-1 1-1,0 0 1,1-1-1,-1 1 0,0 0 1,0-1-1,0 1 1,0 0-1,-1-1 1,1-1-1,-1 2-2,1 1 1,0-1-1,-1 0 0,1 1 0,-1-1 0,1 1 1,-1-1-1,1 1 0,-1-1 0,0 1 0,1-1 0,-1 1 1,0 0-1,1-1 0,-1 1 0,0 0 0,1 0 1,-1-1-1,0 1 0,0 0 0,1 0 0,-2 0 0,-2 0-1,0 0-1,0 0 0,0 0 0,0 1 1,0 0-1,0 0 0,0 0 0,0 0 1,-7 4-1,-1 2-8,1 0 0,0 0 0,1 1-1,0 1 1,0-1 0,-14 18 0,19-20 15,0 0 1,1 0-1,-1 1 0,1-1 1,0 1-1,1 0 1,0 0-1,0 1 0,0-1 1,1 1-1,0-1 0,-1 13 1,3-18-8,0 1 1,0 0-1,0 0 1,0 0-1,1-1 1,-1 1-1,1 0 1,0 0-1,-1-1 1,2 1-1,-1 0 1,0-1-1,0 1 1,1-1-1,-1 0 1,1 1-1,0-1 1,-1 0-1,1 0 1,0 0-1,0 0 1,1 0-1,-1-1 1,0 1-1,1 0 1,3 1-1,-2-1 5,1-1 0,-1 0 0,1 1 0,0-1 0,-1-1 0,1 1 1,0-1-1,0 0 0,-1 0 0,1 0 0,0 0 0,-1-1 0,1 0 0,0 0 0,7-3 0,8-5 18,0-1-1,-1-1 1,0 0 0,-1-2 0,0 0-1,-1-1 1,-1-1 0,19-20-1,-34 34-24,-1 0 0,1 0 0,-1 1 0,1-1-1,-1 0 1,1 1 0,0-1 0,-1 1 0,1-1-1,0 1 1,0-1 0,-1 1 0,1-1 0,0 1-1,0 0 1,0-1 0,0 1 0,-1 0 0,1 0-1,0-1 1,0 1 0,0 0 0,0 0 0,0 0-1,0 0 1,0 0 0,-1 1 0,1-1 0,0 0-1,0 0 1,0 0 0,0 1 0,0-1 0,-1 1-1,1-1 1,0 0 0,0 1 0,-1-1 0,1 1-1,0 0 1,0-1 0,-1 1 0,1-1 0,-1 1-1,2 1 1,1 4-24,1 0-1,-1 0 1,0 1-1,5 12 1,-4-7 13,-2-6 9,1 0 0,0 0 1,0 0-1,0-1 1,1 1-1,0-1 0,0 0 1,0 0-1,0 0 0,7 5 1,-8-9-1,-1 1 1,1 0-1,0-1 1,0 1-1,0-1 1,0 0-1,0 0 1,0 0-1,0-1 1,0 1-1,0-1 1,0 1-1,1-1 1,-1 0-1,0 0 1,0-1-1,0 1 1,0-1-1,0 1 1,0-1-1,1 0 1,4-3-1,6-2 0,0-2-1,-1 1 1,0-2 0,-1 0 0,1 0-1,-2-1 1,1 0 0,-2-1 0,1-1-1,-2 1 1,11-16 0,-9 9 25,0-1 0,0 0 0,-2 0 1,-1-1-1,0 0 0,-1-1 0,5-27 1,-10 38 18,0 0 1,-1 0-1,0 0 1,-1 0 0,0 0-1,-1-1 1,0 1-1,0 0 1,-1 0 0,-3-12-1,5 36-252,18 55 108,3-1 0,45 99-1,-43-112-120,-6-15-1195,43 73 1,-28-65 304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17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0 835 12611,'4'7'325,"1"-1"0,-1 0 0,1 0 0,0 0 0,1-1 1,-1 0-1,1 0 0,0 0 0,0-1 0,1 0 0,0 0 1,-1-1-1,10 4 0,-11-6-334,0 1 1,1-2-1,-1 1 1,1 0-1,-1-1 1,1 0-1,-1-1 1,1 1-1,-1-1 1,1 0-1,-1 0 1,0 0-1,1-1 1,-1 0-1,0 0 1,0-1-1,0 1 1,-1-1-1,6-4 1,3-2 1,0-1 1,-1 0-1,-1-1 0,1 0 1,-2-1-1,0 0 1,0-1-1,-1 0 0,-1 0 1,0-1-1,8-18 0,-12 22 0,0 0 0,-1-1-1,1 1 1,-2-1 0,0 0-1,0 0 1,-1 0 0,0 0-1,-1 0 1,0 0 0,-1 0 0,0 0-1,-1 0 1,0 0 0,-1 1-1,-7-21 1,8 26-12,0 1 0,-1 0 0,1-1 0,-1 1 1,0 1-1,0-1 0,-7-6 0,9 9 10,-1-1 0,1 1 0,-1 0 0,0 0 0,1 0 0,-1 0 0,0 0 0,0 0 0,0 1 0,0-1 0,1 1 0,-1-1 0,0 1 0,0 0 0,0-1 0,0 1 0,0 0 0,0 0 0,0 1 0,0-1 0,-3 1 0,0 1-6,1 0 0,0 0 0,0 0 0,-1 0 1,2 1-1,-1 0 0,0-1 0,0 2 1,1-1-1,0 0 0,-1 1 0,1-1 1,1 1-1,-1 0 0,1 0 0,-1 0 0,1 0 1,0 1-1,0-1 0,1 0 0,-1 1 1,0 8-1,0-6 1,1-1-1,0 1 1,1-1 0,-1 1-1,1-1 1,1 1 0,-1 0-1,1-1 1,0 1 0,1-1 0,0 0-1,0 1 1,0-1 0,0 0-1,1 0 1,4 6 0,-1-4 9,0-1 1,0 0-1,1-1 1,-1 0-1,1 0 1,1 0 0,-1-1-1,1 0 1,14 7-1,5-1 1,48 14 0,-50-17-28,0 0 1,27 13-1,-51-20 16,1-1 0,-1 1 0,0-1 0,1 1 0,-1 0 0,0-1 0,0 1 0,0 0 0,0 0 0,0 0 0,0 0 1,0 0-1,0 0 0,0 0 0,0 0 0,0 1 0,-1-1 0,1 0 0,0 0 0,-1 1 0,1-1 0,-1 0 0,1 1 0,-1-1 0,0 1 1,0-1-1,0 0 0,0 1 0,0-1 0,0 1 0,0-1 0,0 0 0,0 1 0,-1-1 0,1 1 0,0-1 0,-1 0 0,1 1 0,-1-1 0,0 0 1,1 0-1,-1 1 0,0-1 0,0 0 0,-1 2 0,-6 6-78,0-1 1,0 0-1,-1 0 0,-14 10 0,18-14 87,-25 19 30,-1-1 0,-2-1 0,-62 29 0,77-44 67,21-10 75,29-16 55,20-8-162,29-14 50,-1-4 0,79-61 0,-155 105-71,-1-1-1,1 0 1,0 0 0,-1-1 0,1 1 0,-1-1 0,0 1 0,0-1 0,-1 0 0,1 0 0,-1-1 0,0 1 0,0 0 0,0-1 0,1-6-1,-3 11-23,0 0-1,1 0 0,-1-1 0,0 1 0,0 0 0,0-1 0,0 1 0,0 0 0,0-1 0,0 1 1,0 0-1,0-1 0,0 1 0,0 0 0,0-1 0,0 1 0,0 0 0,-1 0 0,1-1 0,0 1 1,0 0-1,0-1 0,0 1 0,-1 0 0,1 0 0,0-1 0,0 1 0,0 0 0,-1 0 0,1-1 1,0 1-1,0 0 0,-1 0 0,1 0 0,0 0 0,-1-1 0,1 1 0,-1 0 0,-15 2 286,-15 14-123,25-12-186,1 0 1,-1 1-1,1 0 1,0 0-1,0 0 0,0 1 1,1-1-1,0 1 1,-4 8-1,6-11 6,1 0-1,0 0 1,0 0-1,0 0 1,0 0-1,0 0 1,1 0-1,-1 1 1,1-1-1,0 0 1,0 0-1,0 1 1,0-1-1,1 0 1,0 0-1,-1 0 1,1 0-1,0 0 1,0 0-1,1 0 1,-1 0-1,4 5 1,-2-3 0,0 0 0,0-1 0,1 0 0,0 0 0,0 0 0,0 0 0,0 0 0,1-1 0,-1 0 0,1 0 0,0 0 0,0-1 0,0 1 0,6 1 0,-4-2 11,1 0-1,-1-1 1,1 0-1,0 0 1,-1-1-1,1 0 1,0 0-1,0-1 1,7-2-1,13-3 48,-1-2 0,-1-2 0,0 0 0,34-19 0,97-57 127,-140 76-164,-1-2 0,-1 0 0,1-1-1,-2-1 1,0 0 0,22-29 0,-36 43-16,0 0 1,0 0-1,0 0 1,0 0-1,0 0 1,0 0-1,0 0 1,0 0-1,0 0 1,0 0-1,0 1 1,0-1-1,0 0 1,0 0-1,1 0 1,-1 0-1,0 0 0,0 0 1,0 0-1,0 0 1,0 0-1,0 0 1,0 0-1,0 0 1,0 0-1,0 0 1,0 0-1,0 0 1,0 0-1,0 0 1,0 0-1,1 0 1,-1 0-1,0 0 1,0 0-1,0 0 1,0 0-1,0 0 1,0 0-1,0 0 1,0 0-1,0 0 1,0 0-1,0 0 1,0 0-1,1 0 1,-1 0-1,0 0 1,0 0-1,0 0 1,0 0-1,0 0 1,0 0-1,0 0 1,0 0-1,0 0 1,0 0-1,0 0 1,0 0-1,0 12 1,-4 21-3,0-14-3,1 0 0,1 0 0,1 0 0,1 0 1,0 0-1,2 1 0,6 30 0,-8-48 0,0 0-1,1-1 1,-1 1 0,0 0-1,0 0 1,0-1 0,0 1-1,0 0 1,-1-1 0,1 1 0,-1 2-1,4-16-27,-1 9 32,5-17-4,2 1 0,1 1 0,0 0-1,19-25 1,-26 38 2,1 1 0,0 1 0,0-1 0,0 0 0,0 1 0,0 0 0,1 0 0,0 0 0,9-4 0,-11 6-1,1 0 1,0 0 0,-1 0 0,1 1 0,0 0 0,0-1 0,0 1 0,0 0 0,-1 1 0,1-1-1,0 1 1,0 0 0,-1 0 0,1 0 0,5 2 0,22 11-11,-20-9 4,-1 0-1,1-1 1,-1 0 0,1-1-1,0 0 1,0 0 0,1-1 0,19 1-1,-11-5-2,0 0-1,0-1 1,0-1-1,0-1 0,0 0 1,19-10-1,9-5 36,51-32 1,-79 41-14,-1-1-1,0-1 1,18-16 0,-30 22-3,0 0 0,0 0 0,0-1 0,-1 0 0,0 0 0,-1 0 0,0-1 0,0 0-1,4-11 1,-8 16-4,0 0 0,-1 1 0,1-1 0,-1 1-1,0-1 1,0 0 0,0-3 0,0 6-5,0 0 0,0 1 1,0-1-1,0 0 0,0 1 0,0-1 1,0 0-1,0 1 0,-1-1 0,1 1 1,0-1-1,0 0 0,0 1 0,-1-1 1,1 0-1,0 1 0,-1-1 0,1 1 1,0-1-1,-1 1 0,1-1 0,-1 1 1,1-1-1,-1 1 0,1 0 0,-1-1 1,1 1-1,-1-1 0,1 1 0,-1 0 0,0 0 1,1-1-1,-1 1 0,0 0 0,1 0 1,-1 0-1,0 0 0,1 0 0,-1 0 1,1 0-1,-1 0 0,0 0 0,1 0 1,-2 0-1,1 1-6,0 0 0,0 0 0,0 0 0,0 0 1,0 0-1,0 0 0,0 0 0,1 1 0,-1-1 0,0 0 0,1 1 1,-1-1-1,1 0 0,-1 1 0,1-1 0,0 0 0,0 1 0,-1-1 1,1 1-1,0-1 0,0 1 0,0-1 0,1 0 0,-1 1 0,0-1 1,0 1-1,1 1 0,1 5-10,-1 1 0,2 0 1,4 13-1,3-2-42,1-1 0,0-1 0,25 31 0,5 6-652,-40-53 676,0 0 1,0 0-1,0 0 1,0 0 0,0 0-1,0 0 1,0 0-1,-1 0 1,1 1 0,-1-1-1,1 0 1,-1 0-1,0 0 1,0 1 0,0-1-1,0 0 1,0 0-1,0 1 1,-1-1 0,1 0-1,-1 0 1,0 0-1,0 0 1,1 0 0,-1 0-1,-1 0 1,1 0-1,0 0 1,0 0-1,-1 0 1,1-1 0,-1 1-1,1 0 1,-1-1-1,0 0 1,1 1 0,-1-1-1,0 0 1,0 0-1,-3 1 1,0 1 10,0 0-1,-1-1 1,1 1-1,-1-2 1,1 1 0,-1 0-1,0-1 1,0 0 0,0-1-1,0 1 1,0-1-1,1 0 1,-1 0 0,-8-2-1,13 2 29,1 0-1,-1 0 1,0 0 0,0-1-1,0 1 1,0 0-1,1 0 1,-1-1 0,0 1-1,0 0 1,0-1-1,1 1 1,-1-1 0,0 1-1,1-1 1,-1 1-1,0-1 1,1 1 0,-1-1-1,1 0 1,-1 1-1,1-1 1,-1 0 0,1 1-1,0-1 1,-1 0-1,1 0 1,0 1 0,-1-1-1,1 0 1,0 0-1,0 0 1,0 0 0,0 1-1,0-1 1,0 0-1,0 0 1,0 0 0,0 0-1,0 1 1,0-1-1,1-2 1,0 0 4,1 0 0,0 0 0,0 0 0,0 1 0,0-1 0,0 0-1,1 1 1,-1 0 0,6-5 0,28-20 151,2 0 0,0 3-1,2 1 1,0 2-1,2 2 1,45-15 0,-69 29-80,-1 1 1,1 1 0,0 0-1,28 0 1,-40 3-65,-1 0-1,1 0 1,-1 0 0,1 1-1,-1 0 1,1 0 0,-1 0-1,0 1 1,0 0 0,0 0-1,0 0 1,0 1-1,0 0 1,0 0 0,-1 0-1,1 0 1,-1 1 0,0-1-1,4 5 1,-6-4-12,0-1 1,-1 0-1,1 1 0,0 0 1,-1-1-1,0 1 0,0 0 1,0-1-1,0 6 1,0-4 3,0 0 1,0 0-1,0 1 1,5 7-1,-5-9-3,1-1-1,0 1 0,0-1 0,1 0 1,-1 0-1,1 0 0,0 0 0,-1 0 1,1-1-1,0 1 0,1-1 0,-1 0 1,0 0-1,1 0 0,3 2 0,-1-2 7,0-1 0,0 1-1,0-1 1,0 0-1,0-1 1,0 1-1,0-1 1,12-1-1,4-3 23,0-1 0,0-1 0,-1 0 0,24-11 0,-45 16-30,34-12 9,-1-3 0,-1 0 0,41-29 0,-58 34-9,1 0 0,-2-2 0,0 1 0,0-2-1,-1 0 1,-1 0 0,-1-1 0,11-17-1,-19 26 5,0 1-1,0-1 1,-1 0-1,0 0 0,0 0 1,0 0-1,-1 0 1,0-1-1,0 1 1,-1 0-1,0-8 0,0 11-15,0 0 0,-1 0 0,1-1 0,-1 1 0,0 0 0,0 0 0,0 0 0,-1 0-1,1 0 1,-1 0 0,1 0 0,-1 1 0,0-1 0,0 0 0,0 1 0,-1 0 0,1-1 0,0 1-1,-1 0 1,0 0 0,1 0 0,-5-1 0,-1-1-50,0 1 0,0 1 0,-1 0 0,1 0 0,-1 0 1,1 1-1,-1 1 0,0-1 0,1 1 0,-1 1 0,1 0 0,-1 0 0,0 0 0,-8 4 0,-9 2-40,0 1 1,0 2-1,-28 14 0,49-22 94,-57 32-98,57-30 97,-1-1-1,1 1 0,0 1 1,0-1-1,1 1 1,-1-1-1,1 1 0,-6 8 1,10-12 6,-1 0 0,0 0 1,1-1-1,-1 1 0,1 0 1,-1 0-1,1 0 0,-1 0 1,1 0-1,0 0 0,-1 0 1,1 0-1,0 0 0,0 0 1,0 0-1,0 0 0,0 0 0,0 0 1,0 0-1,0 0 0,0 0 1,0 0-1,0 0 0,1 0 1,-1 0-1,0 0 0,1 0 1,-1 0-1,1-1 0,-1 1 1,1 0-1,-1 0 0,1 0 1,0 0-1,-1-1 0,1 1 1,0 0-1,0-1 0,-1 1 1,1 0-1,0-1 0,0 1 1,0-1-1,0 0 0,0 1 0,0-1 1,1 1-1,4 0-3,1 1 0,-1-1 1,1 0-1,-1-1 0,1 0 0,8 0 0,11-3 13,0 0 0,-1-2-1,32-9 1,77-32 83,-92 31-27,18-5 129,-2-3-1,-1-3 0,-1-2 0,84-56 1,-116 66-167,-15 11-7,0-1 0,1 2 1,18-11-1,-28 17-16,0 0 0,1 0-1,-1 0 1,0 0 0,1 0 0,-1 0-1,0-1 1,1 1 0,-1 0 0,0 0-1,0 0 1,1 0 0,-1 0 0,0 0-1,1 0 1,-1 0 0,0 0-1,1 1 1,-1-1 0,0 0 0,1 0-1,-1 0 1,0 0 0,1 0 0,-1 0-1,0 1 1,0-1 0,1 0 0,-1 0-1,0 0 1,0 1 0,1-1-1,-1 0 1,0 0 0,0 1 0,0-1-1,0 0 1,1 1 0,-1-1 0,0 0-1,0 0 1,0 1 0,0-1 0,0 0-1,0 1 1,0 0 0,1 18 73,-1-15-64,-2 44 83,0-23-66,2 38 0,1-57-26,-1 0-1,1 1 1,0-1-1,1 0 1,0 0-1,0 0 1,0 0-1,0-1 1,1 1-1,0-1 1,4 7-1,-4-9 11,0 0 0,0-1-1,0 1 1,0 0 0,1-1-1,-1 0 1,0 0 0,1 0 0,0 0-1,-1-1 1,1 1 0,0-1-1,0 0 1,0 0 0,0 0-1,0-1 1,0 1 0,0-1 0,0 0-1,0 0 1,0-1 0,0 1-1,0-1 1,7-1 0,8-4 41,-1 1 1,1-2-1,32-17 1,-1-3-34,0-1 0,-2-3-1,-1-3 1,-2-1 0,-1-2-1,-2-2 1,-2-1 0,50-66-1,-69 70-81,-26 43 31,1 0 1,1 0-1,-1 0 1,2 1-1,-1-1 0,1 1 1,0 0-1,0-1 1,1 1-1,0 0 1,0 0-1,1 8 1,1 18 77,7 51 0,-4-59-36,-3-13 1,2 8-24,-1 0 0,-1 0 0,-2 36 0,0-49-16,0-1 0,-1 0 0,0 0 0,0 0 0,0 0 0,-1-1 0,0 1 0,0 0 0,-1-1 0,0 0 0,0 0 0,0 0 0,-1-1 0,0 1 0,-8 6 0,-7 3-34,-1-1 1,-30 15-1,47-26 57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4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29 10498,'-6'-10'3902,"-7"-8"-3178,5 18-1074,-1 12 639,6-3-297,0 0-1,0 1 0,-2 13 1,0 3-5,1 0 1,1 1-1,2-1 1,0 1-1,6 45 1,2-32-1,19 62 1,-20-83 11,1 0 1,1-1-1,1 0 1,0 0-1,15 19 1,-20-32-7,0 1-1,1-1 1,0 0 0,0 0 0,0 0-1,1-1 1,-1 0 0,1 0-1,0 0 1,0-1 0,1 0 0,-1 0-1,1-1 1,-1 0 0,1 0 0,0 0-1,0-1 1,0 0 0,0 0-1,9 0 1,-8-2-2,1 0 0,-1 0 0,1 0-1,-1-1 1,1-1 0,-1 1 0,0-1-1,0-1 1,0 1 0,-1-1 0,1-1 0,-1 1-1,0-1 1,0-1 0,-1 1 0,8-9-1,8-12 38,0-2 0,-3 0 0,0-1 0,-2-1 0,0-1 0,-3 0 0,0-1 1,16-63-1,-26 81-18,-1 0 1,0-1 0,0 1 0,-2-1 0,0 1-1,0-1 1,-2 1 0,0-1 0,-2-15 0,2 29-6,1-1 1,0 1 0,0-1 0,0 1 0,-1-1-1,1 1 1,-1-1 0,1 1 0,-1 0-1,0-1 1,0 1 0,1 0 0,-1 0 0,0 0-1,0-1 1,0 1 0,0 0 0,0 0 0,0 0-1,-1 0 1,1 1 0,0-1 0,0 0 0,-1 0-1,1 1 1,0-1 0,-2 0 0,1 2 0,0-1 0,1 0 0,-1 1 0,0-1 0,1 1 0,-1 0 0,1-1-1,-1 1 1,1 0 0,-1 0 0,1 0 0,0 0 0,-1 0 0,1 0 0,0 1 0,0-1 0,0 0 0,0 1 0,0-1 0,0 1 0,0-1 0,0 1 0,0 2 0,-4 7 0,1 0-1,0 1 1,1-1 0,0 1-1,1 0 1,1 0 0,0 0-1,0 0 1,1 0-1,1 0 1,0 0 0,4 18-1,4 15-29,29 82 0,-31-107 17,74 224 35,-60-165-54,15 96 1,-33-153-1,0 1 0,-2-1 1,-1 33-1,-1-18 2,1-11 10,-1 0 0,-2 0 0,0 0 0,-2-1 0,0 1 0,-13 30 1,15-48 14,0-1 0,-1 0 0,0 0 1,-1-1-1,0 1 0,0-1 1,0 0-1,0 0 0,-1-1 1,0 1-1,0-1 0,-1 0 1,0-1-1,1 0 0,-1 0 0,-1 0 1,1-1-1,0 0 0,-1-1 1,-11 3-1,14-4 3,-1 0-1,1-1 1,0 0-1,0 0 1,-1 0-1,1-1 1,0 1-1,-1-1 1,1 0-1,0-1 1,0 1-1,0-1 1,0 0-1,0-1 1,1 1-1,-1-1 1,1 0 0,-1 0-1,1 0 1,0-1-1,0 1 1,1-1-1,-1 0 1,1 0-1,-1 0 1,1-1-1,1 1 1,-1-1-1,-3-8 1,3 5-15,0 0 0,1 1 0,0-1 0,0 0 0,0 0 0,2 0 0,-1 0 0,1 0 0,0 0 0,0-1 0,1 1 0,0 0 0,0 0 0,1 1 0,0-1 0,1 0 0,5-11 0,-2 5-115,2 1-1,0 0 1,0 0 0,1 0-1,0 1 1,1 1 0,1 0-1,17-15 1,35-21-258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4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12147,'0'2'4345,"7"5"-3513,2 5-760,2 21-224,-4 12-216,-5 29-521,-1 7-359,-1 6-1849,0-10 2033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4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9130,'12'-3'2921,"-6"-3"-4882,6 0 1377</inkml:trace>
  <inkml:trace contextRef="#ctx0" brushRef="#br0" timeOffset="1">571 90 12107,'24'5'3968,"3"-4"-4728,-3 2 1752,-21-9-928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5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10826,'27'11'3641,"-4"-2"-3521,-7 0-128,-8-5-584,-4-4-232,-1-18 432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4:58:34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25232 13373 1280 0,'5'0'476'16,"8"1"-337"-16,10 2-121 16,8 0-18-16,9 2 4 15,-2 1 4-15,-3 3-13 16,-3 5-9-16,-8 5-8 15,-4 11-2-15,-14 12 5 0,-7 10 8 16,-13 16 12-16,-6 5 9 16,-5 1 23-16,0-5 16 15,4-10 17-15,4-9-4 16,9-14-3-16,8-7-17 16,15-13-15-16,7-5-10 15,19-11-15-15,1-6 0 16,7-12-2-16,2-4-4 0,3-5-5 15,0 1-1 1,-11 6-3-16,-2 3 5 0,-17 12 5 16,-12 3 2-16,-2 9-1 15,-10 6 4-15,-6 15-1 16,-1 10 3-16,-9 9-2 16,0 5-2-16,4-2 0 15,2 1 0-15,9-1 1 16,4-3-6-16,7-2-11 15,0-4 0-15,2-1-4 16,11 3 10-16,-13-4 7 16,-2 2 1-16,-8-2 10 15,-12-8-7-15,-4-1 8 16,-11-6-1-16,-19-5-6 16,-9-1 8-16,-15-6-8 15,-9-2-1-15,-12-10-39 0,-3-10-36 16,-4-14-83-16,6-6-44 15,21-16 123-15</inkml:trace>
  <inkml:trace contextRef="#ctx0" brushRef="#br0" timeOffset="307.85">26133 14166 1205 0,'-17'30'520'16,"7"-8"-179"-16,17-8-346 15,8-7-13-15,22-7-10 16,10-12-3-16,23-16-23 15,4-4-14-15,-2-8-35 16,0 5-16-16,-7 7-18 16,-4 0-5-16,-3 8-21 15,-4 1 6-15,-14-1-112 0,-7 0 172 16</inkml:trace>
  <inkml:trace contextRef="#ctx0" brushRef="#br0" timeOffset="568.09">26571 13786 1634 0,'22'22'570'16,"12"2"-496"-16,13 6-69 15,5 1-6-15,-11 10-18 16,-4 2-24-16,-17 10-39 15,-11 6-17-15,-21 3 13 16,-13 3 25-16,-19-5 37 16,-5-4 24-16,-1-15-2 15,4-7-22-15,17-22-65 16,12-17-32-16,21-28 68 16</inkml:trace>
  <inkml:trace contextRef="#ctx0" brushRef="#br0" timeOffset="763.74">27134 13370 1865 0,'-25'45'614'0,"5"6"-618"16,0 5-46-16,-3 4-31 15,2 6-76-15,-1-6-51 0,6-12 127 16</inkml:trace>
  <inkml:trace contextRef="#ctx0" brushRef="#br0" timeOffset="944.92">26929 13007 1471 0,'-2'1'431'16,"9"0"-428"-16,7-1-74 16</inkml:trace>
  <inkml:trace contextRef="#ctx0" brushRef="#br0" timeOffset="1368.91">27461 13444 1663 0,'-16'40'630'0,"4"-4"-387"0,8 5-259 16,-3 1-27-16,-4 6-17 15,-2-2-14-15,1-20-30 32,5-13 5-32,2 1 28 0,-16 33 23 0,7-18 74 15,-2-7 23-15,15-33 14 16,4-8-9-16,3-22-26 16,7-12-13-16,4-11-10 15,1-6-1-15,1 3-11 16,1 9-1-16,0 10-3 15,-2 11 0-15,2 16 2 16,0 8 4-16,0 18 1 16,2 9 0-16,0 19 3 15,-1 9-4-15,0 9 3 16,-5 2 0-16,2-1-19 0,-1-3-17 16,-3-16-35-16,-8-4-18 15,-3-18-35-15,1-8-28 16,0-14-177-16,7-13 214 15</inkml:trace>
  <inkml:trace contextRef="#ctx0" brushRef="#br0" timeOffset="2016.27">27829 13314 848 0,'1'0'479'0,"1"1"-10"15,-1 8-303-15,2 7-88 16,1 10-29-16,0 12-34 15,-3 0-8-15,-2 8-40 16,-4 1-10-16,-1-5-20 16,-2-2-2-16,5-11 21 15,3-9 14-15,-3-10 30 16,3-2 11-16,0-14 12 16,0-4 1-16,8-16 0 15,1-9-5-15,3-12-2 16,3-3-11-16,2 2-10 15,0 0-1-15,2 9-4 16,-3 3 5-16,1 12 3 16,-2 6 2-16,0 16-2 0,-3 9 1 15,0 17-3-15,-1 11-4 16,-1 10 9-16,1 0-3 16,2-5 3-16,4-4 5 15,2-7-5-15,6-6 15 16,5-13 12-16,4-9-3 15,3-15 8-15,3-9-3 16,-6-12-14-16,-5-6 2 16,-5-3-10-16,-7-2-5 0,-10 8-1 15,-2 6-3-15,-8 10 2 16,-3 16-4-16,-7 9 0 16,-1 12 0-16,-3 18-3 15,3 5 4-15,6 8-1 16,5 2-1-16,12-6 5 15,7-3-2-15,11-7 1 16,5-9 4-16,7-14 5 16,-1-10 3-16,-1-20 1 15,-3-4-4-15,-13-14-6 16,-5-3 5-16,-14 0 3 16,-8 1 9-16,-8 11 1 15,-4 4-6-15,-1 10-18 16,0 5-28-16,-4 5-56 15,0 7-22-15,2 7-43 0,0 2-27 16,9 2 122-16</inkml:trace>
  <inkml:trace contextRef="#ctx0" brushRef="#br0" timeOffset="2344.42">28721 13093 1660 0,'1'12'623'15,"7"3"-410"-15,8 4-213 16,6 9-14-16,1 7-41 16,-1 0-24-16,-6 6-59 15,0-1-1-15,-5 2 45 16,-5-2 31-16,-3-8 84 15,-3-3 32-15,4-13 30 16,2-2 3-16,1-9-16 16,1-5-21-16,7-15-24 15,3-10-12-15,10-17-21 16,4-11-27-16,7-4-62 16,1 1-31-16,-3 12-62 15,2 9-21-15,-13 13 138 0</inkml:trace>
  <inkml:trace contextRef="#ctx0" brushRef="#br0" timeOffset="3762.95">29517 13462 1348 0,'12'0'501'0,"0"-8"-380"15,-7-6-32-15,-5-15-22 16,-8-7-23-16,-10-16-41 15,-2 0-9-15,-4 7-20 16,-2 9-7-16,0 20-8 16,-3 9 7-16,-1 14 4 15,2 8-2-15,4 19 14 16,1 0-8-16,10 9 8 16,3-2 14-16,10-5-2 15,7-2 6-15,6-13 14 16,2-1-4-16,5-13 6 15,-2-1 4-15,2-6-8 16,3-2-7-16,-3-8-3 16,-2-2 1-16,-3-1-6 15,-4 1 7-15,-4 5-2 0,4 5-4 16,-3 4-6-16,2 3 1 16,7 5 0-16,-2 2 3 15,7-1 7-15,7-1-6 16,-2-5 8-16,10-3-4 15,3-10 4-15,-8-6 9 16,3-16 4-16,-7-8 8 16,1-16 4-16,-1-6-6 0,-6-7-4 15,-5-4-3 1,-4 2-10-16,-4 0-1 0,-4 6-3 16,-3 6 0-16,-3 14 1 15,-2 11 5-15,-1 16 3 16,-2 9-2-16,1 23 2 15,-1 10-8-15,-2 24-2 16,5 7-2-16,0 6-2 16,3 0-1-16,9 2-3 15,1-1 4-15,6 1 0 16,0-5 4-16,6-9 0 16,-2-9-1-16,4-16-1 15,-6-10 0-15,4-13 0 16,0-6 3-16,-1-12 3 15,3-8-2-15,-5-11 1 16,1-2-5-16,-2-3 0 0,-2 5 0 16,-5 7-1-16,-4 5-2 15,-3 12 1-15,2 7-6 16,-3 9 0-16,1 11-1 16,0 8-1-16,-1 2 4 15,5 6 2-15,-1-5 2 16,8-3-1-16,0-4 3 15,6-6-2-15,2-1 4 0,3-7 1 16,1-5 0-16,0-6 0 16,-2-5-4-16,-3-3 1 15,-2-2 3-15,-2-7 1 16,-4-1 4-16,-4 0 1 16,-3 3-9-16,-5 8 0 15,0 5-5-15,-3 3-9 16,-7 3 0-16,6 7-4 15,-3 5 4-15,5 7 2 16,5 1 6-16,6-7 0 16,9 1-3-16,3-9 7 15,2 2-5-15,-2-7 10 16,1-7 0-16,-5-4 0 16,-4-9 0-16,-6-1-22 15,-10-7-9-15,-9 2-32 16,-6 2-8-16,-4 4-3 0,1 6 5 15,-3 6 20-15,-3 6 11 16,6 3 20-16,1 2 9 16,11 0 14-16,8 3 4 15,12 0 5-15,8-3 3 16,13-2-3-16,1-4 4 0,3-2-3 16,2-3 1-1,-4-3 7-15,-1-2-8 0,-5 0-1 16,-5 1-9-16,-4 3-7 15,-4 2 0-15,-6 4 0 16,0 1 2-16,-4 2 1 16,-3 0 3-16,-2 4-3 15,-2 1 6-15,-4 0-1 16,0-1-2-16,0-1 7 16,2-1-10-16,2-2 2 15,0-1 9-15,0 0 2 16,0-1 8-16,0 1 2 15,19-12-8-15,34-25-4 16,-29 31-3-16,0 4-9 16,-5 3 0-16,2 12 2 15,0 1-4-15,-2 11 4 16,5 5 3-16,-6 0-7 16,-4 1 3-16,-3-7-12 0,-4-7-15 15,-6-6-20-15,0-5-17 16,-10-10-35-16,-1-1-23 15,-8-13-46-15,0-2-103 16,1-1 178-16</inkml:trace>
  <inkml:trace contextRef="#ctx0" brushRef="#br0" timeOffset="4062.99">29818 13057 1365 0,'13'8'531'15,"33"-21"-302"-15,18-9-374 16,32-15 55-16</inkml:trace>
  <inkml:trace contextRef="#ctx0" brushRef="#br0" timeOffset="4730.72">31024 13145 1167 0,'21'-18'421'16,"6"-5"-341"-16,5-8-73 15,-2 0-6-15,-5 0-5 16,-1-2 0-16,-1 3 0 15,-2 2 1-15,3 9 5 16,-2 5 7-16,6 12 11 16,4 8 9-16,6 14 1 15,1 6-8-15,-5 10-13 16,-3 2-14-16,-11 8-7 16,-1-4-4-16,-8-7-17 0,2-1-10 15,-1-20 4-15,-7-5 18 16</inkml:trace>
  <inkml:trace contextRef="#ctx0" brushRef="#br0" timeOffset="5371.99">27642 14376 1406 0,'-5'-2'486'16,"6"-2"-414"-16,4 3-88 15,-5 1 2-15,0 0 9 16,0 0 4-16,-1 28-13 0,-10 35-6 16,-3-9 6-16,-1 4 0 15,-3 8 18-15,3 0 6 16,14-10 9-16,2 0-2 16,23-9-3-16,8-5-4 15,9-11-20-15,12-16-18 16,-2-23-83-16,-3-13-183 15,-4-17 193-15</inkml:trace>
  <inkml:trace contextRef="#ctx0" brushRef="#br0" timeOffset="6053.88">28003 14438 1555 0,'-7'31'568'0,"8"-11"-438"16,13 3-102-16,6-3-41 16,2-1-15-16,-1-1-48 15,-5-9-23-15,-2-2-21 16,-7 0 7-16,-5-2 48 16,-5 3 27-16,-5-2 47 15,-3-3 19-15,0 0 35 0,8-3 4 16,3-2-12-16,1-7-14 15,2-9-34-15,2-6-6 16,1-11-1-16,14 2 5 16,2 1-3-16,-5-1-1 15,14 10-5-15,-12 5-4 16,-2 9 8-16,3 13 0 16,-15 12 2-16,11 9 1 15,-4 14-10-15,-1 1 2 0,-1 7 4 16,-6-5-1-16,2-6 3 15,2-5 1-15,0-15 0 16,4-3 2-16,-2-17-1 16,-1-4-1-16,7-8 1 15,-3-5-1-15,-3-3 0 16,0-4-1-16,-5 3-5 16,-1 3 4-16,1 9 1 15,-1 4 7-15,-3 9-3 16,-5-1-2-16,1 8-3 15,-1 3-6-15,5 5-1 16,9 3 3-16,8-3 4 16,6-4-1-16,4-10 1 15,6-1-2-15,2-14 0 16,2 2 3-16,-4-6 3 0,-3-2 2 16,-8 3-2-16,-7-3-2 15,-5 2 2-15,-10 0-2 16,-9 3-5-16,-8-4-12 15,-8 6-31-15,-9 3-10 16,-5 7-20-16,1 6-3 16,1 9-15-16,5-2-14 15,12 1-242-15,2-3 239 0</inkml:trace>
  <inkml:trace contextRef="#ctx0" brushRef="#br0" timeOffset="6432.5">28749 14323 1413 0,'2'10'534'16,"4"2"-395"-16,0 5-112 16,1 2-22-16,-7 3-23 15,-2 1-16-15,-5 4-23 16,-5-1-3-16,3 7 17 15,-8-2 16-15,3-5 20 16,4-6 8-16,3-13 3 16,7-2 5-16,2-8 8 15,5-4-2-15,3-15-13 0,6-8-12 16,9-7-21-16,-1-3-3 16,5 4 0-16,0 7 8 15,0 10 15-15,-2 6 6 16,-2 13 5-16,-2 4 2 15,-3 13-2-15,0 2-4 16,0 6-20-16,-1 0-20 0,-4-4-48 16,-1 0-19-16,2-7-48 15,-2-8-82-15,6-7 164 16</inkml:trace>
  <inkml:trace contextRef="#ctx0" brushRef="#br0" timeOffset="6598.26">29277 14396 1448 0,'23'7'487'0,"12"-8"-480"16,5-5-70-16,2-10-423 15,-4-3 347-15</inkml:trace>
  <inkml:trace contextRef="#ctx0" brushRef="#br0" timeOffset="7043.94">29638 14231 1455 0,'-8'37'548'0,"0"-5"-383"16,8 10-153-16,11 3-6 0,-8 6-10 15,8 5-1-15,-8 0-17 16,-3 0-1-16,0 0-8 16,0-4-2-16,2-13 18 15,-1-8 2-15,8-12 16 16,-12-10 0-16,7-5 4 16,-3-4-3-16,-6-13-2 15,2-7-2-15,-1-25-1 16,-3-6 2-16,-1-18-2 15,5-8 6-15,-8 1-4 16,5-2 6-16,10 8 0 16,1 8-4-16,9 11 1 15,1 6-6-15,-2 20 3 16,0 3-2-16,4 21 0 16,4 5-5-16,-4 16-23 0,0 11-8 15,-9 7-24-15,-6 5-4 16,-6-4 14-16,-5-3 12 15,-4-7 22-15,-3-5 7 16,1-10-15-16,-3 1-29 16,-6-15-48-16,3-1-232 15,5-9 229-15</inkml:trace>
  <inkml:trace contextRef="#ctx0" brushRef="#br0" timeOffset="8114.06">29951 14183 1564 0,'5'30'561'0,"5"-9"-458"16,2-1-81-16,11 2-44 16,4-5-14-16,-13-4-41 15,4-3-25-15,-8 1-7 16,-12-5 9-16,2 3 43 15,-6 3 24-15,-6-7 33 16,0 4 11-16,1-8 9 16,1-2 1-16,6-3 4 15,-4-7-5-15,5-2-10 0,6-5-7 16,3-1-2-16,7-3-6 16,12-1 5-16,3 0 0 15,7 0-5-15,8 2 5 16,-1-3-3-16,-2 4 3 15,3 1 1-15,-3-1-1 16,0 0 8-16,-2-2-3 16,-4 0 3-16,-5 6 3 0,-9 2-7 15,0 1 4-15,-16 7 10 16,2-1 5-16,-11 7-3 16,-11 0-4-16,-4 7-15 15,-6 7-9-15,-2 9 2 16,0 6 6-16,3 5-2 15,2 5 7-15,8-5-1 16,7 3-4-16,12-4 2 16,7-8 3-16,13 0 6 15,7-7 1-15,22-6 2 16,4-7-3-16,8-10 3 16,3-5 2-16,-15-13 0 15,0-5-4-15,-12-7-13 16,-8-1-2-16,-13 4 5 15,-5 3 12-15,-12 4 13 0,-6-1-2 16,-7 7-12-16,-13 0-9 16,-5 15-19-16,1 6 2 15,-4 9-8-15,10 9-5 16,2-1 8-16,10 5-5 16,10 2 6-16,1-6-4 15,16 0-7-15,0-6 7 16,6-13 14-16,4-1 9 15,-2-8 9-15,-2-5 1 0,-4-10-1 16,-1-2 2-16,-8-14 4 16,-1 0 4-16,-4 0-4 15,-4-4 0-15,4 5-3 16,-5 0-1-16,1 10-5 16,0 6-2-16,-2 9-1 15,1 7-7-15,0 9 4 16,-1 4-4-16,-2 17 0 15,1 7 0-15,-3 16-3 16,1 6 1-16,3 1-2 16,2 5 6-16,11-8-7 15,5-2 3-15,12-8 1 16,0-14-5-16,2-14 4 16,1-13-1-16,-8-15-9 15,6-8-3-15,-7-8 4 0,-4-7 2 16,-8-3 8-16,-4 0 5 15,-8 0 1-15,-4 11 1 16,2 8 12-16,-2 3 3 16,4 12 1-16,0 0 6 15,2 8-20-15,1 11-6 16,4 12-26-16,0 8-17 16,7 3-12-16,0-3-15 15,-1-6-21-15,1-4-19 0,2-12-121 16,-1-9 151-16</inkml:trace>
  <inkml:trace contextRef="#ctx0" brushRef="#br0" timeOffset="8281.81">31009 13777 1756 0,'-8'16'507'0,"8"-11"-713"16,13-3 119-16</inkml:trace>
  <inkml:trace contextRef="#ctx0" brushRef="#br0" timeOffset="9343.89">31378 13850 1717 0,'-14'20'599'0,"1"-10"-529"16,-2 0-126-16,4 3-52 16,-2-1-12-16,8 4-8 15,3-4 10-15,4 4 23 16,7 0 24-16,8-3 41 15,6 5 21-15,12-6 29 16,3-6 9-16,6-6 13 16,3-7 7-16,-3-11-4 15,0-7-6-15,-9-14-9 16,-3-4-5-16,-14-11-2 16,-5 0 3-16,-6-10 0 15,-4-1 0-15,-4 1-4 16,-3 5 3-16,-1 19 0 15,-3 10-2-15,1 19-7 16,1 4-5-16,-5 17-13 0,-1 11 0 16,-1 18-2-16,4 14-5 15,1 9 9-15,8 4 0 16,7 0 2-16,6-11 10 16,11-7 4-16,3-12 0 15,10-13 13-15,5-9-8 16,2-14-9-16,6-7-2 15,0-12-15-15,-2-4-5 0,-7-8 5 16,-11-2 0-16,-15 4 5 16,-8-1 0-16,-7 10 8 15,-6 2 0-15,-8 9-4 16,-1 3-1-16,-8 10-5 16,2 6-6-16,2 4-4 15,3 7 6-15,8-1-4 16,6 1 0-16,7-1 8 15,-5-5-1-15,0-5 2 16,0-1 2-16,5-5 1 16,1-3 1-16,0-3 4 15,4-2 3-15,-8-6-3 16,6 4-6-16,4 2-7 16,0 4-7-16,1 1-12 15,1 7 5-15,-3 4-3 16,-1-2-2-16,6 4 9 15,2-3 1-15,4-7-2 0,0-4 5 16,-5-9 12-16,3-5 0 16,-1-15 7-16,-1-6 7 15,1-11-12-15,-3-8 3 16,-3 0 4-16,-2-1-7 16,-7 2 6-16,-1 4-5 15,-3 10-1-15,-3 11-2 0,-2 14 0 16,0 8-3-16,-4 15 3 15,-2 7-1-15,-1 25 3 16,2 5 0-16,2 9 2 16,3 3 2-16,4-7-3 15,0 1 4-15,2-13-6 16,2-6 1-16,2-15 0 16,5-8 0-16,1-6 6 15,3-4 7-15,5-8-7 16,2-4 4-16,2-1-10 15,1-6-4-15,-2 4-8 16,-4 3-1-16,-5 8-5 16,-6 7-3-16,-6 9-9 15,-1 6-6-15,-6 2-6 16,-12 1-3-16,-6-1 7 16,-7-1-3-16,-11-3-21 0,-2-3-35 15,-14-9 59-15</inkml:trace>
  <inkml:trace contextRef="#ctx0" brushRef="#br0" timeOffset="9525.06">31873 13579 1689 0,'68'-6'561'0,"18"-18"-594"16,4-5-109-16,-5-11 86 16</inkml:trace>
  <inkml:trace contextRef="#ctx0" brushRef="#br0" timeOffset="9892.84">32614 13221 1558 0,'-11'40'590'0,"1"4"-412"0,-5 2-137 15,0 7-63-15,1-3-16 16,0-2-53-16,7-5-29 16,10-5 0-16,5-7 13 15,12-8 64-15,8-1 39 16,7-10 38-16,-5-3 12 15,10-12 3-15,-1-5-2 16,1-9-18-16,-1-6-2 16,-9-3-24-16,-7-4-9 0,-14 3-6 15,-7 3-12-15,-4 10 4 16,-7 8-1-16,-7 12-5 16,1 10 5-16,-9 18 8 15,5 8 5-15,7 8 5 16,8 1 4-16,13-7-31 15,6-7-26-15,10-11-34 16,-5-12 47-16</inkml:trace>
  <inkml:trace contextRef="#ctx0" brushRef="#br0" timeOffset="10642.95">28289 15189 1550 0,'-56'72'572'0,"32"-58"-440"16,5-2-78-16,-1 3-47 15,0 6-3-15,3 4-12 16,-5 7-6-16,6 22-18 16,-3 9-9-16,2 16-10 15,1 6 4-15,-1-7 22 16,6-5 11-16,14-9 24 15,10-13 7-15,11-11 2 0,8-10-5 16,5-19-6-16,2-7-7 16,6-19-7-16,-9-4 5 15,-7-10-18-15,-10 2-1 16,-12 4 4-16,-1 4 4 16,-8 9 18-16,0 3 12 0,-1 6 8 15,-1-3-6-15,1 4 1 16,3 0-16-16,0 0-5 15,0 0-3-15,11 0-2 16,12 0 2-16,33-3 1 16,-24-5-1-16,-4-3 0 15,1-2-2-15,-5-6 4 16,-4-2 0-16,-7-4 3 16,-6-1 6-16,-11 1-3 15,-5 2 3-15,-10 6-4 16,-5 5-13-16,-4 7-35 15,0 6-28-15,1 10-89 16,3 1 126-16,8 2-4 16</inkml:trace>
  <inkml:trace contextRef="#ctx0" brushRef="#br0" timeOffset="11638.99">28747 15639 1628 0,'-13'18'594'0,"5"-9"-474"15,3-1-76-15,3 2-44 16,0 1-18-16,2 1-37 16,-3 1-27-16,2 7-23 15,-3 1 0-15,-5 5 25 16,1-2 25-16,-4-4 44 15,8-1 21-15,-2-10 34 16,5 0 8-16,6-7-9 16,-7-3-14-16,8-9-28 15,0-5-1-15,0-12 0 16,3-2 6-16,-3-7-3 16,3 4 2-16,-6 7-6 15,5 4 1-15,3 14 1 16,-3 0-6-16,-1 7 7 15,5 4-5-15,-4 2-1 16,5 6 4-16,-1 5-1 0,0 0 4 16,-1-3 1-16,-3 1-3 15,-2-8 0-15,-1-2-1 16,-1-3-4-16,3-7 10 16,-1-4-6-16,2-5 9 15,0-3 1-15,-2-2-1 16,3 1 0-16,2 0-8 15,2 3 5-15,3 1-6 16,-1 4 0-16,-1 6-3 0,0 6-4 16,5 7 7-16,3 11-5 15,8-1 8-15,1 9-2 16,6-2-1-16,9-5 0 16,-2-10 1-16,12-20 8 15,-3-11 2-15,-2-19 0 16,-5-3-3-16,-8-5-5 15,-7-2-5-15,-9 3 2 16,-4 4 0-16,-9 10 1 16,-2 8-2-16,-2 15 12 15,-5 4 11-15,-4 8 8 16,-2 8 2-16,-1 19-19 16,2 14-10-16,5 19-12 15,-5 7-4-15,0 3 2 16,-1 0 3-16,-1 4-8 15,6 0 2-15,-2-10 9 0,1-6-2 16,-2-22 15-16,1-12 5 16,-2-15-4-16,-2-8-6 15,-1-11-5-15,-3-6-10 16,2-20-1-16,-2-18 3 16,2-19 1-16,8-11 2 0,10-9-13 15,8 5 3-15,15 1-9 16,2 8 7-16,12 16-11 15,0 13-3-15,-1 22 14 16,-3 12-2-16,-13 21 19 16,-7 7 4-16,-16 15-2 15,-7 8 2-15,-19 9 6 16,-9 5 0-16,-8-6 8 16,-1-7 4-16,4-13-3 15,8-9-4-15,8-12-41 16,-2-4-18-16,10-12-65 15,8-4-35-15,15-11-75 16,8-6 130-16</inkml:trace>
  <inkml:trace contextRef="#ctx0" brushRef="#br0" timeOffset="11937.82">29901 15496 1322 0,'0'40'520'15,"0"-4"-359"-15,2-7-79 16,1-4-67-16,0-6-14 16,-2-10-23-16,0-1-16 15,2-8-1-15,0 0 3 16,7-11 27-16,2-4 12 0,4-10 15 16,3-5 4-16,2-5 2 15,-6-3-4-15,-5 0-12 16,-6 3-15-16,-13 8-33 15,-1 9-12-15,-9 9-30 16,0 7-6-16,-1 11-12 16,-1 4-12-16,7 4-10 15,4 5-5-15,7-10-137 16,5-2 179-16</inkml:trace>
  <inkml:trace contextRef="#ctx0" brushRef="#br0" timeOffset="13212.69">30283 15370 1561 0,'-2'27'573'16,"2"1"-452"-16,2-7-89 15,1 2-52-15,-2-7-25 16,1-9-52-16,0 0-16 15,-2-1 12-15,2 4 17 16,-2-8 67-16,-2 0 39 0,1-2 35 16,0-1 11-16,-1 0-6 15,2 0-19-15,4-24-24 16,9-38-16-16,0 23-21 16,2-2-9-16,5 5-6 15,-2 8 4-15,-3 15 9 16,-1 4 10-16,-3 13-1 15,0 11 0-15,1 13 3 16,-1 8-4-16,1 3 6 16,0 1 0-16,3-11 12 15,5-5 8-15,3-6 12 16,4-13 4-16,0-5 1 16,6-2-3-16,-1-11-13 15,-4-2-4-15,0-5-11 16,-8-6 2-16,-9-3-2 15,-2 1-7-15,-10-3 1 0,-6 6-4 16,-6 6 6-16,-7 4 6 16,-2 14-3-16,-2 8-2 15,-5 9 4-15,2 9-2 16,9 3-6-16,8-2 0 16,18 3-12-16,7-4-2 15,9-6 6-15,2-5 2 16,11-6 4-16,1-4 4 0,4-10 6 15,-3-5 1-15,-3-9 10 16,-3-6 0-16,-2 0-7 16,-3-3-2-16,-7 1 1 15,-3 8 2-15,-4 4 1 16,-1 6 7-16,-10 6-1 16,-3 1 1-16,-6 5 2 15,-4 4-6-15,1 8-6 16,3 1-5-16,-8 7 2 15,8 1 1-15,3-2-2 16,-3-4 3-16,8-6 0 16,-3-3-1-16,1-5 10 15,4 0 1-15,0-3-13 16,-4 0 6-16,0 0-7 16,0 0 2-16,6-12 5 0,7-9-6 15,31-28 0-15,-28 31-7 16,5 6-5-16,-3 6-5 15,2 7 7-15,-4 2 0 16,-4 9 6-16,3 2 5 16,-1-2-1-16,7 8 0 15,9-8 2-15,0-6 1 16,14-11 9-16,4-13 1 16,14-17 0-16,2-9 3 0,1-13-26 15,-4-4 0-15,-12 0 1 16,-8 5-1-16,-11 9 28 15,-6 6 2-15,-11 12 16 16,-3 8 3-16,-7 15 3 16,-2 4 0-16,-5 9-14 15,-3 4-7-15,-6 14-23 16,2 4-3-16,3 13 0 16,3 0-2-16,9-4 7 15,6-2 1-15,6-10 3 16,6-2 2-16,8-14 6 15,4-2 3-15,6-11 1 16,0-6-1-16,0-10-6 16,-9-6-6-16,-6 3-3 15,0-5 3-15,-13 8-4 0,3 4 2 16,-11 6 2-16,-4 4-4 16,0 6 7-16,0 0 1 15,-1 0-2-15,1 0 1 16,3 16-6-16,18 47-1 15,4-20-1-15,4 5 0 16,-4-1 2-16,-2-1-3 16,-5-3-1-16,-1 0-1 15,-13-2-29-15,-4-3-27 0,-22-7-56 16,-6-5-35-16,-14-15-60 16,5-13-151-1,1-1 244-15</inkml:trace>
  <inkml:trace contextRef="#ctx0" brushRef="#br0" timeOffset="13378.68">31669 14843 1430 0,'23'2'574'0,"20"-9"-343"15,7-13-302-15,16-16 16 16</inkml:trace>
  <inkml:trace contextRef="#ctx0" brushRef="#br0" timeOffset="13582.22">32778 14923 2231 0,'42'82'765'16,"6"-8"-677"-16,0-7-172 15,-5-3-37-15,-29-7-74 16,-8-6-60-16,-30-4-444 16,-20-1 467-16</inkml:trace>
  <inkml:trace contextRef="#ctx0" brushRef="#br0" timeOffset="16334.89">9336 13244 500 0,'8'26'188'0,"3"11"-137"16,0 4-35-16,6-2-80 16,-3-2-11-16,6-4-1 15,3-4 3-15,2-5 88 16,2-1 31-16,-2-6 53 16,2 1 27-16,1-1 8 0,2 1-15 15,-3 2-40-15,2-2-25 16,0-2-22-16,1-5-4 15,5-10-8 1,0-5 2-16,8-12-1 0,-1-3-3 16,6-8-1-16,1-3-1 15,4-1-1-15,-1 0-3 16,-8 0 0-16,-3 3-3 16,-4 8-6-16,-2 3 3 0,2 11-4 15,2 6-2-15,9 7 3 16,3 5-3-16,10 4-4 15,2-2 1-15,-6-6-6 16,-1-4-1-16,-4-8 8 16,3-6 1-16,4-6 4 15,4-6 6-15,8-4 7 16,0-2 10-16,-3-5 7 16,-3 1 2-16,-2-1 4 15,8-2-9-15,4 0-8 16,5 3-4-16,0 4-14 15,-10 3 0-15,-4 12-3 16,-2 2-1-16,2 6 3 16,-1 4-1-16,3-2 1 15,-4 3 2-15,-4 2 3 0,0 1-1 16,0 0 1-16,5-3-4 16,8-3-4-16,1-5 1 15,0-3-2-15,-1 0 0 16,-8 0 1-16,5 0 0 15,5 4 0-15,4 0 2 16,7 2-2-16,-2-2 0 16,-3 1 2-16,1-2 3 0,9-2 17 15,7 2 7-15,-2 1 8 16,-1-2 3-16,-4 5 1 16,0-4-1-16,-4 1 1 15,-1 1-10-15,-12-5-14 16,-6-5-9-16,9-12-8 15,4-6 4-15,11-13 1 16,-1-2-1-16,-6 2-9 16,-7 0 4-16,-12 10-8 15,2 8 1-15,-4 15 8 16,-6 9-5-16,-10 12 8 16,-7 6 3-16,-5 9-2 15,3 3-3-15,5-1-5 16,7-2-2-16,17-13-1 15,10-8 2-15,6-13-2 0,1-5-2 16,-9-6 0-16,-2-2 2 16,4 1 6-16,-1 1 8 15,5 3-1-15,0 4 0 16,-6 1 3-16,1 0-3 16,7 2 0-16,0-3 1 15,13-4 0-15,-3-2-1 16,-1-6-2-16,4 0-1 0,1-1-6 15,5-2 0-15,-7 7 2 16,-4 0-1-16,-5 8 2 16,4-2 8-16,6 5-1 15,0 3-2-15,-4 2-2 16,2 3-7-16,4 1 2 16,2 0 1-16,-4 2 5 15,-3-1 1-15,-2 3-3 16,10 0 0-16,9-3-5 15,0-1-4-15,11-3 3 16,4-4-5-16,6-4-5 16,10 0-2-16,7-4-10 15,-6-1-2-15,7-3 4 16,0-1 5-16,-7-3 8 16,-5 3 3-16,-3 5 8 15,-2 4 0-15,-13 10 3 0,-2 2 3 16,-4 5 2-16,-3 4 2 15,3 3 17-15,3-2 8 16,3-7 11-16,7-7 0 16,2-12-15-16,6-6-6 15,12-8-16-15,-2-3-1 16,-1-1-8-16,6 5-4 16,-13 5 13-16,-9 5 9 0,-7 12 3 15,-9 0 6-15,-10 9-21 16,-3 1-2-16,0-3-2 15,-5-1-2-15,6-12-1 16,0-3-5-16,14-7-16 16,-1-4 1-16,8-2 4 15,5-2-5-15,-2 0 25 16,7 2-16-16,5 1-56 16,1 2-43-16,-10-6 60 15</inkml:trace>
  <inkml:trace contextRef="#ctx0" brushRef="#br0" timeOffset="17121.29">25904 9472 1448 0,'-8'-22'481'16,"3"3"-471"-16,-1 1 3 15,-3 2 6-15,0 3 25 16,-2 2-2-16,0 8-13 0,3 5-14 16,-6 6-23-16,-4 15-16 15,3 5 10-15,-3 12 5 16,10 6 1-16,15-7 7 16,4-7-7-16,20-9 4 15,-1-10 4-15,7-12 0 16,2-4 3-16,0-18-3 15,-4-8 4-15,0-12-2 16,-2 1 4-16,-9-2 3 16,-1 4-2-16,-10 8 1 15,-4 6-8-15,-5 14 4 16,0 6-3-16,2 16 5 16,3 5 2-16,2 11-7 15,5 2 1-15,-1-8 4 16,2-9-6-16,5-10 0 15,-7-6 3-15,3-9-7 0,-1-1 4 16,-2-10-4-16,1-6 1 16,5-3-2-16,-1 2-2 15,5 4 0-15,4 8-4 16,1 18 4-16,3 9-8 16,1 21 0-16,-3 7-13 15,-3 9-34-15,-10 0-19 0,-4-7-49 16,-9-10 354-16,-15-29-186 15</inkml:trace>
  <inkml:trace contextRef="#ctx0" brushRef="#br0" timeOffset="17283.25">25679 9112 1562 0,'-1'4'435'0,"12"7"-725"16,1-7 161-16</inkml:trace>
  <inkml:trace contextRef="#ctx0" brushRef="#br0" timeOffset="19266.99">26849 8972 1305 0,'22'5'447'0,"-6"3"-408"16,-4 3-17-16,-4 2 3 0,-6 5-6 15,-2 3-19-15,-6 5-5 16,1 1-3-16,0-2-18 15,2 0 4-15,5-5 2 16,4 0-2-16,1-4 10 16,3-2 1-16,3-6 11 15,0-4 4-15,4-5 3 16,-1-4 3-16,3-4-9 16,-3-3 3-16,-2-5-2 15,2 0-2-15,-4-4 2 16,-1-4 1-16,2 2-3 15,-1 1 2-15,2 7 2 16,-3 6 0-16,0 5 5 16,1 2-3-16,5 2-2 15,4 4 0-15,7 5-5 0,1 0-1 16,-2 1 0-16,-2 0 1 16,-3-1 2-16,-4 1-1 15,0-3 0-15,-2 0 1 16,1-3-1-16,-2 0 1 15,5-4-1-15,1-2-1 16,2-10-1-16,1 0 6 0,0-7 0 16,-2-2-3-16,-2-2 5 15,0-4-1-15,-6 2 6 16,-2-1 2-16,-5 3-2 16,-6 5-6-16,-6 6-12 15,-2 6-4-15,-6 13-2 16,-1 4-1-16,-1 10 5 15,3 4 7-15,12 0 0 16,6 0 4-16,19-6 10 16,18-4-4-16,15-5 6 15,9-8 2-15,9-8-2 16,-6-2 2-16,0-9 2 16,-3 1-7-16,-11-2 6 15,-1 1-7-15,-18 3 4 16,-14-2 5-16,-14 5-8 15,-15-1 3-15,-11 1-13 0,-2 3-1 16,-8 6 0-16,0 2-8 16,2 6 7-16,1 2-3 15,12-5-3-15,3 3 6 16,11 0-20-16,7 0 7 16,13 1 0-16,9 0-1 15,5-6 17-15,2-1-7 16,4-1 5-16,-6-3 0 0,-4 0-2 15,-5-3 8-15,-10 5-7 16,-6-3 6-16,-5 4 4 16,-1 1-8-16,-5 0 4 15,-2 1-1-15,1-1-8 16,0 0 1-16,0 0 2 16,0 0-7-16,0 0 1 15,0 0 1-15,1 0-4 16,0-1 1-16,9-3 9 15,13-7-5-15,30-27 7 16,-26 12 6-16,-3-4-9 16,-2 0 7-16,-7-2 6 15,-2 0-4-15,-5 4 7 16,-4 2 3-16,-3 8-11 16,-3 2 3-16,-7 7-14 15,3 2-4-15,-2 8-2 0,0 3 0 16,10 13 6-16,5 3 1 15,15 7 1-15,9 3-3 16,12-2 5-16,11 3 2 16,-2-1 2-16,-2-2-1 15,-11-1-1-15,-14-3-3 16,-13-2 3-16,-10 2-3 16,-8-3-2-16,-8-1 3 0,-9-6-3 15,1 0 1-15,-3-9 5 16,5-3-4-16,10-7 3 15,5-6 8-15,15-11-2 16,6-8 5-16,17-12-4 16,6-2 2-16,10 3-10 15,0-1 1-15,-3 12 0 16,-5 1-8-16,-12 12 6 16,-7 9-6-16,-8 9 4 15,1 9 8-15,-12 6-6 16,6 7 4-16,-8 6-4 15,0-2-3-15,11-1 10 16,1-2-7-16,7-5 4 16,-1-5-1-16,3-6-3 15,4-3 11-15,2-6-3 0,-1-4 8 16,2-9-2-16,-7-9-7 16,1-8 3-16,-4-2-8 15,-9-1-2-15,0 2-1 16,-6 7 2-16,1 3-5 15,-2 11 3-15,-2 6 1 16,0 5-11-16,0 1 5 16,0-1 0-16,0 0-5 15,2 7 8-15,4 11-4 0,19 26 2 16,-13-30 5-16,0-6-6 16,0 0 8-16,-6-8-2 15,2 2 3-15,-1-1-3 16,-3-4 2-16,2-1 0 15,1-3-4-15,3-5 9 16,3-5-10-16,7-5 0 16,2-2-6-16,0 3 1 15,0 3 1-15,-6 7 2 16,-2 6 6-16,1 9-8 16,0 6 9-16,-2 6-7 15,5 0 1-15,-1 2 6 16,2-5-6-16,5-5 11 15,2-6-7-15,5-8 0 0,5-3 8 16,3-9-6-16,2-3 4 16,-3-5 2-16,-1-1-8 15,-5 1 1-15,-9 9 5 16,-10 5-9-16,-4 4 4 16,-10 7-7-16,-4-1-4 15,-6 5-2-15,-6 3 4 16,-1 5 7-16,2 2-6 15,9 2 10-15,5 2-5 16,9 2-2-16,5 1 5 0,10 2-3 16,-3 0 3-16,13 3-2 15,-3 2 4-15,-3 7-1 16,0 6-5-16,-11 2 3 16,-5 3 0-16,-14-1-6 15,-6 3 6-15,-22-3-13 16,-5 1-22-16,-14-6-32 15,-8-8-32-15,-9-17 47 16,-2-12 14-16</inkml:trace>
  <inkml:trace contextRef="#ctx0" brushRef="#br0" timeOffset="19407.14">29046 8260 1630 0,'12'14'613'0,"1"8"-286"16,-10 2-366-16</inkml:trace>
  <inkml:trace contextRef="#ctx0" brushRef="#br0" timeOffset="20186.28">27579 10103 1437 0,'-7'1'488'0,"13"2"-450"0,6-1-55 16,6-2-17-16,6 0 12 16,7-6 6-16,8-1-5 15,3 4 4-15,-7-1 4 16,-9 9 3-16,-15 7 8 15,-11 11 1-15,-1 13-1 16,-24 8 12-16,3 5-4 16,-9 2 2-16,-3-1 9 15,18-1-3-15,2-6 4 16,8-5-3-16,2-6-10 0,13-6-2 16,-1 3-3-16,10-9 9 15,16 4 6-15,-5-9 11 16,5-4 2-16,6-4-1 15,-7-5-9-15,6 1-10 16,-1-3-2-16,-3 0 3 16,0 2 1-16,-3 3-1 15,-7 1 0-15,-7-2-9 16,-4 1 0-16,-15 4 0 16,0 1-1-16,-17 7-3 15,-9 3 4-15,-12 1-8 16,-10 4-1-16,-5 3 7 15,-6-1-6-15,-6 1 4 16,-6-1-1-16,-2-5-16 0,4-6-14 16,11-5-22-16,8-5-20 15,18-14-55-15,10-4-72 16,23-23 130-16</inkml:trace>
  <inkml:trace contextRef="#ctx0" brushRef="#br0" timeOffset="20666.82">28566 10261 1641 0,'-3'3'531'0,"8"0"-538"16,6 7-19-16,-6 7 8 15,0 1 8-15,2 10-32 16,0 6-11-16,4 6 1 16,-4 1 2-16,-6 4 32 15,-5-2 9-15,-8-10 6 16,2-5 3-16,-6-13 20 16,2-4 6-16,-3-5 1 15,-6-5-2-15,-6-9-15 16,-6-10-7-16,6-16-1 0,-1-7-4 15,7-14-2-15,6 1 1 16,8-7 3-16,9-2-2 16,13 1 2-16,10-1 0 15,14 11-7-15,7 8 1 16,11 20-1-16,1 12 0 16,7 20 2-16,-6 12 0 15,-15 13-13-15,-10 2 4 0,-21 2-1 16,-11-1 2-16,-14-6 3 15,-1-1-9-15,-24-7-25 16,3 1-23-16,-9-3-36 16,-5-6-17-16,15-7 73 15</inkml:trace>
  <inkml:trace contextRef="#ctx0" brushRef="#br0" timeOffset="21784.73">28894 10435 1507 0,'19'9'517'0,"4"-4"-432"16,18-2-122-16,-4-3 3 15,-1-6-6-15,5 1-24 16,-10-2-16-16,-1 7 4 15,-10 4 26-15,-8 2 22 16,-9 7 29-16,0 2 0 16,-10 1 0-16,-5 3 1 15,-5-3-2-15,0 4 3 16,1-7 3-16,1-7-1 16,6 0-3-16,5-6 4 0,6-2 4 15,4-4 6-15,3-9 9 16,3-2 1-16,10-4-5 15,7 1-5-15,5-1-6 16,3-1-2-16,-1-1-7 16,-3 1-1-16,-1 1 5 15,-3 3-1-15,-4 3 5 16,1-1 2-16,-6 5-6 16,-2-1 0-16,-4 0 6 15,-5 2-2-15,-5-1-5 16,1 3-4-16,-11 0-9 15,-1 4-4-15,-7 6 0 16,-3 4 5-16,0 10 1 16,1-3 5-16,1 8 4 15,6-2-2-15,7 1 1 16,3 0-4-16,10-6-4 0,1-2 3 16,9-3 14-16,2-4 8 15,11-8 5-15,10-3-1 16,6-10-14-16,6-1-6 15,-10-5-3-15,-8-2-2 16,-9 2 9-16,-10-5 4 16,-8 11-1-16,-3 2-1 0,-10 4-16 15,-3 7-2-15,-4 3-2 16,-5 2 0-16,0 11 7 16,0 4-2-16,2 6 0 15,6 1 0-15,8 2 1 16,6-6 2-16,12 0 5 15,3-2 0-15,7-7 4 16,3-7 3-16,3-8 4 16,4-7 5-16,1-9 1 15,-3-3 0-15,-4-10-1 16,-5-5-1-16,-16-15 5 16,9 0 5-16,-16-3-7 15,-4 3-2-15,0 6-4 16,-15 2-5-16,-1 9-2 15,-6 3-2-15,5 17-9 16,-4 4 0-16,5 12-7 0,3 5 4 16,-3 15 3-16,4 13-5 15,3 17 10-15,7 9-4 16,6 4-1-16,9-4 6 16,11-8-6-16,3-7 4 15,9-13-3-15,-3-3-7 16,2-12 4-16,-5-8-6 0,-1-7 4 15,-2-5 5-15,-7-11 0 16,-1-4 0-16,-8-8 10 16,-3-5 4-16,-4-4 4 15,1-1-1-15,-7-1-2 16,-1 8-11-16,1 13-4 16,-4 6 2-16,5 10-7 15,-1 2 0-15,1 16-8 16,0 7-5-16,5 10-2 15,6 0 1-15,5-12-3 16,5-4-4-16,3-10-42 16,0-5-41-16,0-10 70 15</inkml:trace>
  <inkml:trace contextRef="#ctx0" brushRef="#br0" timeOffset="21949.26">30338 9872 1385 0,'-6'-3'444'15,"3"2"-473"-15,5 1-66 16,-2 0-184-16,0 0 191 16</inkml:trace>
  <inkml:trace contextRef="#ctx0" brushRef="#br0" timeOffset="22681.3">30687 10071 1288 0,'0'6'441'15,"0"2"-340"-15,-5-1-144 16,-3 4 1-16,-2 0 35 15,1 1-3-15,3 1-8 16,4-1 3-16,7 4-2 16,0-2 3-16,14-5 14 15,2 0 0-15,5-12 1 16,4-2 1-16,5-9 2 0,-1-8 0 16,3-6 1-16,1-12 4 15,2-6 13-15,-4-2 12 16,-8-2 20-16,-1-1 3 15,-12 3-3-15,-5-4-9 16,-5 0-25-16,-4 8-9 16,-12 9-11-16,2 10-2 15,-12 17-2-15,-1 5 1 0,-1 19-7 16,-1 10 1-16,8 16 6 16,4 4 3-16,21 7 8 15,5-3 2-15,14-6-6 16,5 1-3-16,6-10-8 15,4-6 0-15,5-11 5 16,-2-7 4-16,-7-11 5 16,-3-5-1-16,-7-12 6 15,-3-8-2-15,-4-4 3 16,-3-5 2-16,-5 6-11 16,-4 4-3-16,-4 8-11 15,-5 0-5-15,-3 4 0 16,-2 2-3-16,-4 8 4 15,4 2 1-15,-1 10 4 16,3 5 4-16,1 2-2 0,4 1 1 16,3-3 1-16,3-4 5 15,3-4 10-15,2 0 0 16,-3 1 0-16,1-3-6 16,7-1 0-16,-7 0 4 15,9-2-7-15,0 1 6 16,-12 5-7-16,6 1-7 15,-6 0 3-15,6 2-9 0,5 1-10 16,-3 3-8-16,2 1-40 16,-11 1-23-16,0-5-42 15,-3-4 18-15,-5-8 70 16</inkml:trace>
  <inkml:trace contextRef="#ctx0" brushRef="#br0" timeOffset="22845.99">31105 9592 1268 0,'54'-19'372'0,"20"-5"-389"0</inkml:trace>
  <inkml:trace contextRef="#ctx0" brushRef="#br0" timeOffset="23229.98">31867 9413 1622 0,'6'35'529'0,"4"18"-560"16,0 0-11-16,-5-4-26 16,4-3-19-16,-4-13 1 15,8-3 12-15,3-14 51 16,-8-4 36-16,0-12 46 16,2 0 7-16,0-2-10 15,0 0-13-15,7 2-26 16,-3-1-8-16,-4-2-17 15,3-1-7-15,1 5-2 16,0 6 0-16,-5 2 2 16,-3 8 3-16,-9 5-2 15,-11 2 4-15,-5 8 6 16,-11-5 2-16,-3-4 5 0,-1-5 0 16,1-14-29-16,10-4-32 15,2-17-262-15,1-13 220 16</inkml:trace>
  <inkml:trace contextRef="#ctx0" brushRef="#br0" timeOffset="23578">32197 9214 1516 0,'2'29'577'15,"1"10"-342"-15,-4 17-261 16,-3 7-12-16,-5-7-30 16,0-3-28-16,4-2-24 15,5-8 15-15,11-9 46 16,4-7 29-16,13-15 52 16,4-7 4-16,8-7 9 15,-2-5-1-15,6 1-16 16,-6-3-3-16,-10-2-11 15,0 0-2-15,-18 3-2 16,-8 3-8-16,-2 7 0 16,-6 5 2-16,-5 11 15 15,6 4 9-15,11 10 16 0,17 3-3 16,27-6-31-16,10-15-46 16,18-51 25-16</inkml:trace>
  <inkml:trace contextRef="#ctx0" brushRef="#br0" timeOffset="30609.9">9591 13695 1198 0,'-1'0'467'32,"0"0"-312"-32,-18 0-105 0,-30 8-2 0,33-1-33 0,-5 10-20 15,5 11-18-15,-9 5-10 16,-4 17-23-16,-7 6-2 16,-10 9-20-16,0-2-4 15,-1-8-24-15,3-13-70 16,9-28 122-16</inkml:trace>
  <inkml:trace contextRef="#ctx0" brushRef="#br0" timeOffset="30774.99">8966 13767 1433 0,'-15'13'550'0,"46"5"-417"15,27 3-68-15,43 2-83 16,34 1-85-16,23-12 75 16</inkml:trace>
  <inkml:trace contextRef="#ctx0" brushRef="#br0" timeOffset="31898.16">11909 13440 1238 0,'-31'6'436'0,"10"11"-390"16,-1 6-16-16,-7 15-21 16,6 5-8-16,-6 6-11 15,-5 1-15-15,1 2-19 16,-2-1-13-16,-3-5-20 15,2-5-7-15,4-12-29 16,-2-7-222-16,0-14 235 16</inkml:trace>
  <inkml:trace contextRef="#ctx0" brushRef="#br0" timeOffset="32062.83">11549 13512 1247 0,'-10'6'498'16,"10"14"-342"-16,4 11-64 16,17 28-67-16,9 11-14 15,26 6-49-15,17-3-76 16,31-19 76-16</inkml:trace>
  <inkml:trace contextRef="#ctx0" brushRef="#br0" timeOffset="33939">16599 13226 825 0,'25'28'397'16,"-27"-31"-88"-16,-5 3-221 16,1-2-10-16,-5 7-18 15,-6-1-4-15,-2 16-10 16,-9 5-12-16,-9 26 2 15,-1 22-3-15,-8 28-19 16,-5 17 4-16,10-3-40 16,-4-17-19-16,10-31-46 0,16-23-33 15,6-29-30-15,0-9-167 16,-2-34 224-16</inkml:trace>
  <inkml:trace contextRef="#ctx0" brushRef="#br0" timeOffset="34088.18">16035 13504 1264 0,'7'16'522'0,"33"12"-308"15,19 3-84-15,40 14-96 16,12-1-15-16,33-5-128 16,0-3-337-1,-14-20 305-15</inkml:trace>
  <inkml:trace contextRef="#ctx0" brushRef="#br0" timeOffset="34677.07">18812 13458 1202 0,'-4'-2'463'0,"1"-2"-321"16,3 2-52-16,-1 2-42 15,1-1-9-15,-1 1-15 16,0 0-12-16,-5 6-15 15,-17 23-4-15,-56 59-21 16,19-21-15-16,-12 4-36 16,-1-4-13-16,16-14-16 15,7-16-12-15,22-21 82 16</inkml:trace>
  <inkml:trace contextRef="#ctx0" brushRef="#br0" timeOffset="34840.71">18417 13664 1036 0,'11'8'524'0,"31"2"-71"16,25 8-347-16,45 10-130 16,23 9-36-16,28-6 38 15</inkml:trace>
  <inkml:trace contextRef="#ctx0" brushRef="#br0" timeOffset="35223.28">21226 13291 1182 0,'-10'15'467'15,"-1"8"-279"-15,1 10-137 16,-4 0-26-16,-3 12-18 16,-6 0-22-16,-6 1-86 15,-4 0-45-15,0-20 87 16</inkml:trace>
  <inkml:trace contextRef="#ctx0" brushRef="#br0" timeOffset="35392.31">21034 13338 1372 0,'-23'17'549'16,"18"26"-367"-16,15 18-74 15,42 30-73-15,15 12-58 0,15-16 14 16</inkml:trace>
  <inkml:trace contextRef="#ctx0" brushRef="#br0" timeOffset="37739.25">10176 12599 1297 0,'-36'37'443'16,"13"4"-414"-16,11 2-39 15,3-1-46-15,5 0-5 16,-15-7 25-16</inkml:trace>
  <inkml:trace contextRef="#ctx0" brushRef="#br0" timeOffset="37922.14">9725 12608 1063 0,'16'14'382'16,"28"11"-314"-16,21 7-34 16,33 3-10-16,10 0-38 15,-1-8 9-15</inkml:trace>
  <inkml:trace contextRef="#ctx0" brushRef="#br0" timeOffset="38161.24">11943 12282 1090 0,'16'-2'386'0,"-16"0"-335"15,4 4-24-15,-15 17-19 16,-8 10-3-16,-8 25-48 16,-19 4-72-16,-9 1 74 15</inkml:trace>
  <inkml:trace contextRef="#ctx0" brushRef="#br0" timeOffset="38349.75">12121 12564 1422 0,'105'-5'444'0,"34"-2"-203"15,6-2-190-15</inkml:trace>
  <inkml:trace contextRef="#ctx0" brushRef="#br0" timeOffset="38534.85">14682 12201 1757 0,'-31'31'664'0,"-31"62"-561"16,-4 17-279-16,-18 60 99 0</inkml:trace>
  <inkml:trace contextRef="#ctx0" brushRef="#br0" timeOffset="39354.98">10545 10593 927 0,'-52'69'286'0,"-9"13"-262"16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5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1 204 10290,'13'-8'772,"23"-15"652,0-1 1,61-55-1,-93 74-1340,0 1 0,-1-1 0,1 0 0,-1 0 0,0 0 0,3-6-1,-6 10-58,1 0-1,-1 1 1,1-1-1,-1 0 0,0 1 1,1-1-1,-1 0 1,0 0-1,0 1 0,0-1 1,1 0-1,-1 0 1,0 0-1,0 1 0,0-1 1,0 0-1,0 0 1,0 1-1,-1-1 0,1 0 1,0 0-1,0 0 1,0 1-1,-1-1 0,1 0 1,0 1-1,-1-1 1,1 0-1,-1 1 0,1-1 1,-1 0-1,1 1 1,-1-1-1,1 1 0,-1-1 1,0 1-1,1-1 1,-1 1-1,0-1 0,1 1 1,-1 0-1,0-1 1,1 1-1,-1 0 0,0 0 1,0 0-1,0-1 1,1 1-1,-1 0 0,0 0 1,0 0-1,-1 0 1,1 1-4,-1-1 1,0 0-1,0 0 1,0 1-1,0 0 1,1-1-1,-1 1 1,0 0 0,0 0-1,1-1 1,-1 1-1,1 1 1,-1-1-1,1 0 1,-1 0-1,1 0 1,0 1-1,-1-1 1,1 1-1,0-1 1,0 1-1,0 0 1,-1 1 0,-2 6-14,-1 1 1,-5 18 0,10-28-8,-5 19-5,0-1 0,2 1 0,0 0 0,-1 26 0,7 74-11,-2-104 12,-1-15 3,2 35-30,8 40-1,-8-64 11,0-1 0,1 0 1,0 0-1,1 0 0,0 0 0,1 0 0,0-1 0,9 12 0,-12-18 12,0 0-1,0-1 1,0 1-1,0-1 1,1 0-1,-1 0 1,1 0-1,-1 0 1,1 0-1,0-1 1,0 1-1,0-1 0,0 1 1,0-1-1,0 0 1,0 0-1,0-1 1,0 1-1,1-1 1,-1 1-1,0-1 1,0 0-1,1 0 1,3-1-1,-1-1 4,1 0-1,-2 0 1,1 0 0,0 0-1,0-1 1,-1 0 0,1 0-1,-1-1 1,0 1 0,0-1-1,0-1 1,4-4 0,7-8 1,-1-1 0,-2-1 1,1 0-1,12-26 0,39-90-24,-30 57-3,-23 49 24,-10 25 4,-1-1-1,0 1 1,1-1-1,0 1 1,0 0 0,0 0-1,1 0 1,-1 0-1,1 1 1,0-1-1,0 0 1,0 1 0,0 0-1,8-5 1,-10 7 0,0 1 1,0 0 0,0 0-1,0 0 1,0 0 0,0 0 0,0 0-1,0 0 1,0 0 0,0 0-1,0 0 1,0 0 0,0 1 0,0-1-1,0 1 1,0-1 0,0 0-1,0 1 1,0 0 0,0-1 0,0 1-1,0-1 1,-1 1 0,1 0-1,0 0 1,0-1 0,-1 1 0,1 0-1,-1 0 1,1 0 0,0 0-1,-1 0 1,1 1 0,18 42-66,-18-39 63,23 68-174,-4 1 1,18 132-1,-27-95-517,-3 144 0,-8-226 685,-2-1 0,-1 0 0,-2-1 0,0 1 0,-2-1 0,-18 48 1,18-59 1,0 0 1,-2-1 0,0 0 0,0 0 0,-2 0 0,0-1 0,0-1 0,-1 0 0,-1-1-1,0 0 1,-27 18 0,33-26 55,0 1 0,0-1 0,-1-1 0,-9 4 1,14-6 107,0 0 1,0 0-1,-1-1 1,1 1-1,0-1 1,0 0-1,0 0 1,-1 0-1,1 0 1,0-1 0,0 1-1,0-1 1,0 0-1,-4-1 1,0-2 134,-1 0 0,1 0 0,-11-9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5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12899,'19'15'4497,"4"12"-4025,-4 15-744,-1 14-200,-15 18-457,5 1-15,-5 3-64,1-6 184,10-11 216,-4-16-152,5-28 1832,-1-17-984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6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11010,'36'104'5165,"-22"-58"-6113,12 66 0,-22-85 443,-4-19 248,1 1-1,0 0 1,1 0 0,0 0-1,0-1 1,1 1-1,0-1 1,1 0-1,5 10 1,-8-17 231,-1-1 0,1 1 0,-1 0 0,1 0 0,0-1 1,0 1-1,-1-1 0,1 1 0,0-1 0,0 1 0,0-1 0,-1 1 0,1-1 1,0 0-1,0 1 0,0-1 0,0 0 0,0 0 0,0 0 0,0 1 0,0-1 1,0 0-1,0 0 0,-1-1 0,3 1 0,-1-1 30,0 1 0,0-1 0,1 0 0,-1 0 0,0-1 0,0 1 0,0 0 0,0-1 0,3-2 0,2-4 196,0 1 0,0-1 0,9-16-1,-6 7 21,0 1 1,-2-2-1,0 1 0,-1-1 0,0 0 0,-2-1 0,0 1 0,-1-1 0,1-20 0,-4 35-222,-1 1 0,0-1 0,-1 1 0,1-1 0,-1 1 0,1-1 0,-1 1 0,0 0 0,0-1 0,0 1 0,-1 0 0,1 0 0,-1 0 0,0 0 0,0 0 0,0 0 0,-3-4 1,3 6-23,0-1 1,0 1 0,-1-1-1,1 1 1,0 0 0,0 0-1,-1 0 1,1 0 0,0 0-1,-1 1 1,1-1-1,-1 1 1,1 0 0,-1-1-1,0 1 1,1 0 0,-1 0-1,1 1 1,-1-1 0,1 0-1,-1 1 1,1 0 0,0-1-1,-4 3 1,-3 1-82,0 1 1,0 0-1,1 0 0,0 1 0,0 0 0,1 0 1,-1 1-1,1 0 0,1 0 0,-12 16 0,5-3-170,0 0-1,1 1 1,-12 31-1,5 9-39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6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87 11811,'-2'16'1424,"-5"58"1453,5-42-3184,0 1 0,3-1-1,5 43 1,-5-68 279,0 1 0,1-1-1,0 0 1,0 1 0,1-1 0,0 0-1,0 0 1,6 8 0,-7-12 24,0-1 1,0 0-1,0 1 0,0-1 1,0 0-1,0-1 0,1 1 1,-1 0-1,0 0 0,1-1 1,0 0-1,-1 1 0,1-1 1,0 0-1,-1 0 1,1-1-1,0 1 0,0-1 1,0 1-1,0-1 0,0 0 1,0 0-1,0 0 0,5-1 1,-1 0 21,0-1 1,0 0-1,0-1 1,0 0-1,0 0 1,0 0 0,0-1-1,-1 0 1,0 0-1,9-7 1,5-8 165,28-30 0,-47 47-172,18-19 127,-2 0 1,-1-1-1,19-33 1,-30 47-131,-1 0 1,0-1-1,0 1 0,-1-1 0,0 0 1,0 0-1,-1 0 0,-1-1 1,1 1-1,-2 0 0,1-1 0,-1 1 1,-2-15-1,1 20-51,0 0-1,0 0 1,0 0 0,-1 0-1,0 1 1,0-1 0,0 0-1,0 1 1,-1 0 0,1-1-1,-1 1 1,0 0 0,0 0-1,0 0 1,0 1 0,-1-1-1,1 1 1,-1 0 0,1 0 0,-1 0-1,0 0 1,0 0 0,-4 0-1,0-1-39,0 1-1,0 1 0,0-1 1,0 1-1,-1 1 1,1 0-1,0 0 0,-1 0 1,1 1-1,-16 4 1,-34 15-105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6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13555,'-11'15'4561,"-16"45"-4417,29-24-128,2 25-144,-1 16-8,-1 23-136,2 10-336,4 1-128,7 0-129,6-16-119,4-17 216,7-27-88,4-10-48,-9-34-1153,-5-5 1361</inkml:trace>
  <inkml:trace contextRef="#ctx0" brushRef="#br0" timeOffset="1">134 537 16988,'76'-27'-592,"-2"-12"215,57-28-47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7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13323,'47'70'6128,"-36"-51"-6172,-1 0 0,0 1 1,-2 1-1,0-1 1,-1 1-1,5 34 0,3 48-800,1 152-1,-10-119 223,-5-109 562,-1-13 75,1 0 1,0 0-1,1 0 0,1 0 0,0 0 1,8 23-1,-4-26 146,1-12 35,-6-1-159,0-1-1,0 1 0,0-1 1,0 1-1,-1-1 0,1 0 1,1-3-1,19-41-203,-2-1 0,-2 0 1,-3-1-1,-1-1 0,-3 0 0,-2-1 0,-2 0 0,1-70 0,-9 119 185,0 6-8,-3 15-8,-4 32-20,7-33 14,0-1 0,1 1 0,1 0-1,1-1 1,0 0 0,1 1-1,1-1 1,10 27 0,-11-37 2,0 0 1,0 0 0,1-1-1,0 1 1,1-1 0,-1 0-1,1 0 1,0 0-1,11 8 1,-11-10-4,0-1 0,0 0 0,0 0-1,1 0 1,-1-1 0,1 0 0,-1 0 0,1 0 0,0-1 0,-1 0 0,1 0-1,0-1 1,0 1 0,7-1 0,3-2 10,0 0 0,0-1-1,0 0 1,0-1 0,0-1 0,-1-1 0,0 0-1,0-1 1,-1 0 0,1-2 0,-2 1 0,1-2-1,-1 0 1,22-22 0,-31 27 33,-1 0 1,1 0-1,-1 0 1,-1-1-1,1 1 0,-1-1 1,0 0-1,0 1 0,0-1 1,-1 0-1,0 0 0,0 0 1,0-1-1,-1 1 1,0 0-1,0 0 0,-1 0 1,0 0-1,0 0 0,0 0 1,-1 0-1,0 0 1,0 0-1,0 1 0,-4-8 1,6 13-35,0 0 0,0-1 0,0 1 0,-1 0 1,1 0-1,0 0 0,0 0 0,0-1 0,0 1 1,0 0-1,0 0 0,0 0 0,0 0 0,0-1 1,0 1-1,0 0 0,0 0 0,-1 0 0,1 0 1,0 0-1,0-1 0,0 1 0,0 0 0,0 0 1,-1 0-1,1 0 0,0 0 0,0 0 0,0 0 1,0 0-1,-1 0 0,1 0 0,0 0 0,0 0 1,0 0-1,0 0 0,-1 0 0,1 0 0,0 0 1,0 0-1,0 0 0,0 0 0,-1 0 0,1 0 1,0 0-1,0 0 0,0 0 0,0 0 0,-1 0 1,-4 12 37,1 18-72,3-22 25,1 0-1,0 0 0,1-1 1,0 1-1,0 0 1,0 0-1,1-1 0,1 1 1,-1-1-1,1 1 0,0-1 1,1 0-1,-1 0 0,2-1 1,-1 1-1,1-1 0,0 0 1,0 0-1,0 0 1,1-1-1,0 1 0,0-1 1,0-1-1,1 1 0,0-1 1,0-1-1,8 4 0,-6-2 0,0-2 0,0 1-1,1-2 1,0 1 0,-1-1-1,1 0 1,0-1 0,0 0-1,0-1 1,0 0 0,0-1-1,-1 0 1,1 0 0,0-1-1,0 0 1,-1-1 0,1 0-1,-1 0 1,0-1 0,0-1-1,12-7 1,-10 4 13,0-1 0,-1 0 0,0-1 0,-1 0 0,0 0 0,0-1 1,-1-1-1,-1 1 0,9-18 0,3-13 54,20-66 1,-27 69 100,35-72 1,-43 104-152,0 0 1,0 0-1,1 1 1,9-11-1,-13 16-14,0 0 0,0 0 0,0 0 1,0 0-1,-1 0 0,1 1 0,0-1 0,0 0 0,0 1 0,1-1 0,-1 0 0,0 1 0,0 0 0,0-1 0,0 1 0,0 0 0,1-1 0,-1 1 0,0 0 0,0 0 1,0 0-1,1 0 0,-1 0 0,0 0 0,0 0 0,1 1 0,-1-1 0,0 0 0,0 1 0,0-1 0,0 1 0,0-1 0,0 1 0,0-1 0,0 1 0,0 0 1,0 0-1,0-1 0,2 3 0,2 4-8,0 0 0,0 1 0,0-1 0,-1 1-1,0 0 1,4 12 0,14 53 7,-14-42 15,3 10-3,19 47 0,-30-86-6,1 0 0,0 1 1,0-1-1,1 0 0,-1 0 0,0 0 1,1 0-1,-1 0 0,1 0 0,0-1 0,0 1 1,0 0-1,0-1 0,0 1 0,0-1 1,0 0-1,0 0 0,0 0 0,0 0 0,1 0 1,-1 0-1,0 0 0,1-1 0,-1 1 1,1-1-1,-1 0 0,1 0 0,-1 0 0,1 0 1,-1 0-1,1 0 0,-1-1 0,0 1 0,1-1 1,-1 0-1,0 1 0,5-3 0,5-3 47,0 0 0,0 0 1,-1-1-1,0-1 0,14-11 0,-8 5-31,0-1 1,-1-1 0,0-1-1,-2 0 1,0-1 0,0 0-1,-2-1 1,-1 0 0,0-1-1,-1-1 1,-1 0 0,-1 0-1,-1 0 1,-1-1 0,4-26 0,-9 41-13,1-16 14,-2 22-20,0 0 1,0 0-1,0 1 1,0-1-1,0 0 1,0 0-1,-1 0 1,1 1-1,0-1 0,0 0 1,-1 0-1,1 1 1,-1-1-1,1 0 1,-1 1-1,1-1 1,-1 1-1,1-1 1,-1 0-1,1 1 0,-1-1 1,0 1-1,0-1 1,0 1-2,1 0 0,-1-1 0,1 1 0,-1 0 0,0 0 0,1 0 0,-1 0 0,0 0 0,1 0 0,-1 0 0,1 0 0,-1 0 0,0 0 0,1 0 0,-1 1 0,1-1 0,-1 0 0,0 0 0,1 0 0,-1 1 0,1-1 0,-1 0 0,1 1 0,-1-1 0,1 1 0,-1-1 0,1 0 0,0 1 0,-2 0 0,-10 19-33,9-15 22,-3 5-14,1 1 1,1-1-1,0 1 1,0 0-1,1 0 1,0 0-1,1 1 1,0-1-1,1 1 0,1-1 1,-1 1-1,2-1 1,0 1-1,0-1 1,5 18-1,-5-23-67,1 1-1,0-1 0,1 0 1,-1 0-1,1 0 1,1 0-1,-1-1 1,1 1-1,0-1 1,0 0-1,0 0 0,1 0 1,0-1-1,0 1 1,0-1-1,0-1 1,1 1-1,-1-1 0,1 1 1,0-2-1,0 1 1,0-1-1,1 0 1,-1 0-1,0 0 1,1-1-1,-1 0 0,13 0 1,0-2-107,0 0 1,21-4-1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8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386 847 12771,'7'0'1522,"-4"1"-1167,0-1 0,1 0 0,-1 0 0,0-1 0,1 1 0,-1-1 0,4-1 0,-7 2-360,0 0 0,1 0 0,-1 0 1,0 0-1,0 0 0,1-1 0,-1 1 0,0 0 0,0 0 0,0 0 0,1-1 1,-1 1-1,0 0 0,0 0 0,0 0 0,0-1 0,0 1 0,0 0 1,0 0-1,1-1 0,-1 1 0,0 0 0,0-1 0,0 1 0,0 0 0,0 0 1,0-1-1,0 1 0,0 0 0,0 0 0,0-1 0,-1 1 0,-10-16-43,-2 3-83,-1 0 1,-1 1-1,0 0 1,-1 2 0,0 0-1,0 0 1,-1 2 0,0 0-1,-31-10 1,41 16 109,0 0-1,-1 1 1,1 0 0,0 0 0,-1 0 0,1 1-1,0 0 1,-1 1 0,1-1 0,0 1-1,-1 1 1,1 0 0,0 0 0,0 0 0,0 1-1,1 0 1,-1 0 0,0 0 0,1 1 0,0 0-1,0 0 1,0 1 0,1 0 0,-1 0 0,1 0-1,0 1 1,-5 8 0,5-8 21,1 1 0,0 0 1,0 0-1,0 0 0,1 1 1,0 0-1,1-1 0,0 1 0,0 0 1,1 0-1,-1 14 0,1-17 2,2 0-1,-1 0 1,0-1-1,1 1 1,0 0-1,0 0 1,1-1-1,-1 1 1,1-1-1,0 1 1,0-1-1,0 0 1,1 0-1,-1 0 1,1 0-1,0 0 1,0-1-1,1 1 1,-1-1-1,8 6 1,-4-5 5,-1 0 0,1 0 1,0-1-1,0 0 0,0-1 1,0 1-1,1-1 0,-1-1 1,0 1-1,1-1 0,0-1 1,-1 1-1,1-1 0,-1 0 1,1-1-1,0 0 0,-1 0 1,0-1-1,1 0 0,-1 0 1,12-6-1,-4 1 21,0 0 0,0-2-1,-1 1 1,0-2 0,-1 0 0,0-1 0,0 0 0,20-24 0,-25 25 76,-1-1 0,0 0 0,-1-1 0,0 0 0,0 0 0,-1 0 0,-1 0 0,0-1 0,-1 0 0,0 0 0,-1 0 0,0 0 0,-1-14 0,11 42-872,-7-7 720,1 1 0,0-1 0,0-1 1,1 1-1,-1-1 0,2 0 0,-1-1 0,1 1 0,0-2 1,0 1-1,0-1 0,1 0 0,0-1 0,13 5 1,-9-4 37,0-2-1,0 1 1,0-2 0,0 0 0,0 0 0,0-2 0,1 1 0,-1-2 0,0 1 0,19-5 0,-27 4-9,0 0 0,0 0 1,0-1-1,-1 0 1,1 0-1,0 0 1,-1 0-1,0-1 1,0 1-1,1-1 0,-1 0 1,-1-1-1,1 1 1,-1-1-1,1 1 1,-1-1-1,0 0 1,4-8-1,0-1 33,-2-1 0,1 0 0,-2 0-1,5-27 1,1 1 152,-4 19-63,13-43 285,-17 58-359,1 0-1,0 0 1,0 1-1,0 0 1,1-1 0,-1 1-1,1 1 1,7-8-1,-9 10-26,0 1-1,1-1 0,-1 1 0,0 0 0,0-1 0,1 1 0,-1 0 1,1 1-1,-1-1 0,1 0 0,-1 1 0,1-1 0,-1 1 0,1 0 1,-1-1-1,1 1 0,0 1 0,-1-1 0,1 0 0,-1 1 0,1-1 1,-1 1-1,1 0 0,-1 0 0,1 0 0,-1 0 0,0 0 0,1 0 1,3 3-1,6 5-15,0 0 0,-1 1 0,0 0 0,10 13 1,-10-11 18,-2-4-10,7 9 37,0 0 0,33 23 0,-44-36-1,1 0 0,0-1 0,0 1 0,1-1-1,-1 0 1,1-1 0,-1 0 0,1 0 0,0 0 0,0-1 0,0 0 0,0 0 0,13-1 0,-7-2 40,-1-1 1,1 0-1,-1-1 0,0 0 0,0-1 0,0 0 0,0-1 1,-1 0-1,0-1 0,-1 0 0,14-12 0,6-7 40,-1-1-1,36-45 1,-36 36-108,-1-2 0,-2 0 0,24-49 0,-35 58-53,-2-1-1,-1-1 1,-1 0-1,-2 0 1,8-46-1,-14 41-88,-2 35 134,-1 1 0,0-1-1,0 1 1,0-1 0,0 1-1,0-1 1,0 1-1,0 0 1,0-1 0,0 1-1,0-1 1,0 1 0,-1-1-1,1 1 1,0-1 0,0 1-1,0 0 1,0-1-1,-1 1 1,1-1 0,0 1-1,0 0 1,-1-1 0,1 1-1,-1-1 1,1 2-2,-1-1-1,1 1 1,-1-1 0,1 1 0,-1 0-1,1-1 1,0 1 0,-1-1 0,1 1-1,0 0 1,0-1 0,-1 1 0,1 0-1,0 0 1,0-1 0,0 1-1,0 0 1,0 0 0,-4 27-36,2 0 0,1 0-1,1 0 1,1 0 0,8 46 0,-6-57-64,1-1-1,0 0 1,2 0 0,-1 0 0,2 0-1,0-1 1,1 0 0,1-1 0,0 0-1,20 24 1,-17-27-31,0 0-1,15 10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8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1 17948,'-39'30'5489,"17"-3"-6305,16-3-672,0 4-41,-5 10 185,7 5 120,-5 13-145,0 8 129,-3 19 256,0 1 312,3-9 616,4-12 72,7-36-272,5-19-184,10-43 256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11779,'3'34'2469,"8"36"1,-7-49-2212,2 1 0,0-1 0,11 23 0,-12-34-406,0-1 1,0 1-1,1-1 0,0 1 1,1-2-1,0 1 1,13 12-1,-14-16 17,-1-1 1,1 0-1,0 0 0,0 0 1,1-1-1,-1 0 0,0 0 0,1-1 1,0 1-1,0-2 0,0 1 1,14 1-1,-14-3 60,1 0 0,-1 0 0,1 0 0,-1-1 0,1 0 0,-1-1 0,0 0 0,0 0-1,1 0 1,-1-1 0,-1 0 0,1-1 0,6-3 0,-4 1 33,-1-1 0,1 0 0,-1 0 0,-1 0 1,0-1-1,0 0 0,0 0 0,9-17 0,-10 15 107,-1 0 1,0-1 0,0 1-1,-1-1 1,0 0 0,-1 0-1,-1 0 1,0-1-1,0 1 1,-1-1 0,0 1-1,-1-1 1,0 1 0,-1-1-1,-1 1 1,0-1 0,-6-20-1,5 24 1,0 1-1,-1 0 1,0 0-1,0 0 1,0 0-1,-1 1 1,0-1 0,-1 1-1,1 1 1,-1-1-1,0 1 1,-7-5-1,8 7-74,1 1-1,-1-1 1,0 1-1,0 0 1,1 0 0,-1 0-1,0 1 1,-1 0-1,1 0 1,0 0-1,0 1 1,0-1-1,-1 1 1,1 1-1,0-1 1,0 1-1,-1 0 1,1 0-1,-8 3 1,3 0-146,0 1 0,0 1 0,0 0 0,1 0 0,0 1 0,0 0 0,1 0 0,0 1 0,-11 13 0,-24 38-358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9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11394,'1'0'265,"1"0"0,-1 0-1,0 0 1,0 0-1,1 0 1,-1 1 0,0-1-1,0 1 1,0-1 0,0 1-1,1-1 1,-1 1-1,0-1 1,0 1 0,0 0-1,1 1 1,0 0-138,-1 0-1,1 0 1,-1 0 0,0 0 0,0 0 0,1 0-1,-1 0 1,0 3 0,2 3-121,-2 0-1,1 0 1,-1 0 0,0 9-1,0 10 64,0-12-98,-1 1 1,2-1 0,0 0 0,4 17 0,-4-28-2,-1 0 0,1 0 0,-1 0-1,1 0 1,0 0 0,0-1 0,1 1 0,-1-1-1,1 1 1,0-1 0,0 0 0,0 0 0,0 0-1,0-1 1,1 1 0,-1-1 0,1 1 0,0-1-1,6 2 1,-3-1 0,1-2-1,-1 1 1,1-1-1,-1 0 1,1 0-1,0-1 1,-1 0-1,1 0 1,-1-1-1,1 0 1,-1 0-1,1-1 1,-1 0-1,1 0 1,-1-1 0,0 0-1,0 0 1,10-7-1,3-2 45,-1-2 0,0 0 0,-1 0 0,29-32 0,-41 39 5,12-11 47,-2-1 1,23-31-1,-36 44-50,1 0-1,-1-1 1,0 1-1,0-1 1,2-12-1,-4 16-9,0 0-1,-1 0 1,0-1-1,1 1 0,-1 0 1,0 0-1,-1-1 0,1 1 1,-1 0-1,1 0 0,-1 0 1,0-1-1,-2-2 0,1 2-17,0 0 0,0 1 0,-1 0-1,0-1 1,1 1 0,-1 0-1,0 0 1,-1 1 0,1-1-1,0 0 1,-1 1 0,1 0-1,-1 0 1,0 0 0,0 0 0,0 1-1,0 0 1,0-1 0,0 1-1,0 1 1,0-1 0,0 1-1,-5-1 1,-4 1-123,-1 0 0,1 1 1,0 0-1,0 1 0,0 1 0,-14 4 1,10-1-245,0 0 1,0 2-1,1 0 1,0 1-1,0 0 1,1 1-1,1 1 1,0 0-1,0 1 0,-17 20 1,-5 14-657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20:42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9418 7503 1062 0,'-15'-15'402'0,"10"-6"-316"16,-1-7-33-16,5 0-18 15,-2 0-19-15,5-1-4 16,2-3-42-16,7-5-64 0,-5 1 62 16</inkml:trace>
  <inkml:trace contextRef="#ctx0" brushRef="#br0" timeOffset="452.45">10537 10045 1096 0,'0'23'447'0,"-3"-13"-286"16,1-23-20-16,-2-25-11 15,-22-47-23-15,8-31-23 16,13-60-41-16,-3-22-12 16,9-45-19-16,-16-15-6 15,-8-15-5-15,6 7 0 0,-13 19-5 16,10 17 0-16,-2 28 4 16,4 12 1-16,2 36-1 15,6 14 2-15,3 35-10 16,3 19-13-16,-2 29-35 15,4 12-31-15,-8 25-38 16,9 8-21 0,-9 16-248-16,-6 11 270 0</inkml:trace>
  <inkml:trace contextRef="#ctx0" brushRef="#br0" timeOffset="727.21">9690 7105 1061 0,'-8'-31'399'0,"25"-25"-274"0,11-13-72 16,33-19-14-16,12-10-8 15,32-8-16-15,7 8-8 16,0 22-4-1,10 19 2-15,-20 48-4 0,4 17 3 0,-27 47 6 16,-11 21-3-16,-29 28-1 16,-12 14-8-16,-20 0-63 15,-18-12-61 1,-26-34 77-16</inkml:trace>
  <inkml:trace contextRef="#ctx0" brushRef="#br0" timeOffset="1824.55">6642 6220 685 0,'16'-19'292'0,"-21"-9"-137"15,-17-2-54-15,26-9 11 16,-32 0-4-16,25-4-10 15,-23 7-8-15,-3 4-25 0,-2 8-16 16,-10 10-23 0,5 8-10-16,-6 19-9 15,7 14-3-15,-23 33-3 0,25 9 0 16,-23 22-1-16,26-3 3 16,11-7-5-16,0-6 2 15,37-23 0-15,-11-6-2 16,36-28-3-16,-16-8 3 0,14-23 5 15,-1-11 7-15,-8-14 16 16,11-5 0-16,-11-1 1 16,-6 0-3-1,-8 8-4-15,-8-1-5 0,-10 7-3 16,-5 5-3-16,-1 3-9 16,-5 9 3-16,7 7-6 15,-3 5 3-15,4 5 0 16,-1 2-3-16,4-2 3 15,1 2-4-15,2 3 6 16,10-1-2-16,-6 1 4 16,9-2-4-16,-8 3 3 15,8-10-1-15,-8 3 2 16,6-3 0-16,-4 0-5 0,-4 0 2 16,0 0-1-16,-15 0-4 15,18-9-30-15,-15 3-8 16,9-11-17-16,-2 3 4 15,-16 0 13-15,14-5 2 16,6-2-22-16,3-2-36 16,-6-2 66-16</inkml:trace>
  <inkml:trace contextRef="#ctx0" brushRef="#br0" timeOffset="3194.28">6471 6026 815 0,'-3'-3'342'15,"4"3"-228"1,5 5-11-16,3 16-30 0,12 13-16 15,-3 26-4-15,23 8-2 16,-5 17-23-16,11 1 0 16,0 8 0-16,-13 7-5 15,2-5 5-15,-17 5-5 16,4-3-4-16,-15 4 4 16,0 1 4-16,-10 2 2 15,-5-10 5-15,-7-13-5 16,-11-17-6-16,6-13-8 0,-20-20-7 15,2-15-2-15,-12-28-4 16,-3-14 1-16,12-31 0 16,5-9 1-16,18-24-5 15,17-6 2 1,13-15-1-16,32-6-3 0,2-1 6 16,25-8-3-16,7 0 1 15,-12 4 3-15,12 6 0 16,-15 7-1-1,1 14 0-15,-8 6-2 0,-6 18-1 16,-22 11 2-16,-20 21 2 16,-19 12 0-16,-10 13-3 15,-18 8 5-15,-7 13-5 16,-1 6-3-16,-4 11 4 0,14 2-2 16,12 8-7-16,2 1 10 15,13-5-5-15,5 3 2 16,13-14 3-16,12 1-9 15,12-6 4-15,16-4-3 16,1 1 2-16,26-5 7 0,-25 11-3 16,4-1 5-16,-9 12 0 15,-24 3-5 1,3 7 8 0,-16 6-7-16,-8-4 0 0,2-1 1 0,-3-14-7 15,2-10 3-15,6-17 1 16,0-14 10-16,10-19 1 15,2-12-5 1,8-13 1-16,4-12-8 0,-1-4 1 16,-5 6 3-16,-9 8 1 15,-11 16 1-15,1 22-2 16,-14 12 0-16,3 30-3 16,-7 17 0-16,6 23-1 15,0 14 1-15,12 1 0 16,3-5 0-16,17-16 0 0,7-12 1 15,0-18 2 1,11-10-3-16,-8-20 2 0,-1-10 5 16,-4-17 6-16,-9-9 2 15,-16-9 2-15,-6-6-2 16,-15 4-4-16,-23 4 0 16,1 16-6-1,-21 13-3-15,-5 18-8 0,16 8-8 0,-11 24-29 16,22 7-30-16,10 12-64 15,12-5-27 1,18-6 99-16</inkml:trace>
  <inkml:trace contextRef="#ctx0" brushRef="#br0" timeOffset="3663.55">7892 6020 942 0,'-2'-11'416'0,"0"1"-168"16,0 4-166-16,0 6-25 15,2 5-15-15,0-5-18 0,3 10-7 16,9 18-9 0,12 33-3-16,4-27-3 0,-15-2-2 15,24-10 3-15,-16-2-1 16,11-17 3-16,-3-2 8 15,-5-10 5-15,0-5 2 16,-13-9 5 0,13-3-5-16,-25 0 7 0,16-3-3 15,-16 7-2-15,2 4-3 16,6 6-11-16,-13 5 2 16,17 6-10-16,-7 7 0 15,12 8-5-15,4 4 3 0,-3 6-3 16,6-1 7-16,0-5-4 15,0-4 0-15,2-13 7 16,-4-4-10 0,3-17 9-16,-5-8-4 15,5-13 9 1,-13-6 4-16,-1-2-5 0,-10 3 0 0,-12 6-8 16,9 4-4-16,-20 11-32 15,15-1-25-15,-9 11-47 16,8 5-29-1,9 2 89-15</inkml:trace>
  <inkml:trace contextRef="#ctx0" brushRef="#br0" timeOffset="4460.5">8425 5749 1069 0,'45'21'390'0,"-28"-9"-332"0,-10 3-15 15,14 6-20-15,-13 9-8 0,18 2-5 16,-13 2-5-16,12-2-3 16,1-4 1-1,-14-9 13-15,24-7 14 0,-19-9 17 16,10-10 5-16,1-12-1 16,-12-4-9-16,4-12-11 15,0-3-8-15,-8-7-6 31,2-2 2-31,-8-3-1 0,-3 4 0 0,1 6-4 16,0 5-9-16,-4 18-3 16,3 2 0-16,-5 15 0 15,3 7-3-15,0 14 2 16,-1 7-2-16,4 11-2 16,-3 1 6-16,6 0-9 15,-5-3 7-15,6-11-2 16,-6-4-3-16,6-11 9 15,-7 0-8-15,3-10 5 0,-3-2 2 16,4-11-3-16,-2-7 0 16,6-9-1-16,-4-1-1 15,5-8 1-15,1 2 0 16,4 8 0-16,1 3 0 16,-12 17-1-16,21 4 1 0,-19 10-1 15,21 7 1-15,-6 3 1 16,12 2 3-1,1-4-4 1,1-11 0-16,19-13 0 0,-16-7-1 0,13-14 7 16,-4-4 2-16,-3-6 3 15,13-6 7-15,-19 2-1 16,11 3 2 0,-30 3-7-16,-14 4-5 0,-9 7-1 15,-15 2-6-15,-8 15 1 16,4 7-1-16,-4 15-4 15,-6 6 0-15,18 8 0 16,-8 1 2-16,17-4-3 16,3 2 1-16,18-7 1 15,3-4-3-15,32-7 4 0,3-3 1 16,9-8 1 0,4-4 0-1,-9 1 4-15,-4-1 3 0,1 8 7 0,-5 6-1 16,11 12-2-16,-13 14-1 15,6 11-6-15,-16 16 3 16,-15 14 7-16,-2 2-1 16,-16 2 0-16,-3-5-2 0</inkml:trace>
  <inkml:trace contextRef="#ctx0" brushRef="#br0" timeOffset="6223.31">10221 4983 1088 0,'33'-35'406'16,"2"4"-289"-16,-23 17-114 16,5-5-8-16,-17 19-11 15,7 2-1-15,-6 11 12 16,2 5 1-16,0 12 8 15,1 3 4-15,3 10-4 16,6 1 4-16,5-3 9 16,24-3 6-16,1-10 17 15,12-3 1 1,17-7 0-16,-30 6-4 0,21-5-1 0,-24 4-2 16,-8 4-4-1,7-8-2-15,-16-3-9 16,6 1-4-16,-1-13 5 0,-23 3-4 15,22-16 21-15,-26-3 1 16,23-21-7-16,-12-10 4 16,5-6-24-16,-10-2-4 15,-9 3 0-15,0 7-8 16,-12 10-4-16,8 3 0 0,-10 14-7 16,16 1 3-16,-23 13-2 15,26 0-3 1,-17 6-1-16,23-2-2 15,3 6 4-15,18-2 7 0,-3-2-1 16,16 0 8-16,10-6-9 16,-16 0-3-16,20 5 4 15,-19 3-1 1,2 11 4-16,-5 6 3 0,-5 7 1 16,-6 4-3-16,-8 5 6 15,-12 2-5-15,7-1 4 16,-7-4 1-1,7-12-3 1,-4-6 0-16,4-15-1 0,0-2-2 0,8-18 5 0,6-7 0 16,8-24 1-16,-9-5 1 15,1-10-6-15,-8-3 3 16,-10 12 1 0,-3 3-3-1,-4 12 4-15,-17 12-2 0,5 13-1 0,-10 10 0 16,5 15-2-16,-4 8-2 15,9 12-3-15,-2 5 4 16,8 2 2 0,20 1 0-16,10-7 2 0,16-6-2 0,3-4 0 15,-5-5 0-15,-11-9 2 16,4-5 1-16,-7-9 5 16,5-7 0-1,-8-4-3-15,-3-5 4 0,-5-5-5 16,-5-5 5-16,-7-1-3 15,-2-5 1-15,-7 5-4 16,2 2 0 15,-1 10-3-15,6 5 0-16,-4 9 0 0,6 2 0 0,5 6-1 0,4 8 1 0,9 11 0 16,3 7-2-16,-8 9 2 15,6-6 1-15,-11-2-1 16,8-7 1-1,-12-7 5-15,2-4-7 0,1-9 8 16,-13-2 10-16,8-8-2 0,-11-2 2 16,-2-9-1-16,4-5-16 15,7-11 0 1,2-2 2-16,3 0-1 0,13 3 1 16,-13 13-1-16,17 4 0 15,-11 13-3-15,9 3 1 16,-5 16 2-16,16 3 0 15,-17 8 3-15,14 1-2 0,4-6 2 16,-9-3-4-16,28-9-2 16,-20-9 3-16,9-16 2 15,-6-4 5 1,5-14 5-16,2-1 3 16,2-5 9-16,-9-4 0 0,0-4 8 15,-24 3-5-15,-6 2-14 16,-17 8-2-16,-21 11-9 15,0 7-3 1,-16 17 0-16,5 8 1 0,-8 25-4 16,5 8-2-16,-8 11 1 15,24 1 3-15,3-11-4 16,27-6 5-16,11-11-7 0,12-10-8 16,25-15 3-16,-13-4 5 15,21-21 3-15,-13-6 10 16,-8-9 6-16,1-8-2 15,-13-10 1-15,0-1-5 16,-17-8 3-16,-10 6-4 16,0 3 5-16,-12 0 0 15,6 7-8-15,3-1 2 0,0 20-3 16,12 6-4 0,2 25 2-16,19 9-4 15,-3 32 2-15,7 14 4 0,9 24-2 16,-8 15 4-16,0 13-7 15,3 2 0-15,4-2-13 16,-16-1-30-16,-12-10-71 16,-22-4 15-16,-13-24-118 15,-11-19 262-15,-21-34-33 16</inkml:trace>
  <inkml:trace contextRef="#ctx0" brushRef="#br0" timeOffset="6444.31">10131 5148 1232 0,'83'-20'428'0,"31"-1"-398"16,40-10-12-16,21-3-19 0,26-15-86 47,-15-2-68-47,21-22 91 0</inkml:trace>
  <inkml:trace contextRef="#ctx0" brushRef="#br0" timeOffset="6583.15">12918 4562 1409 0,'-21'45'508'0,"-14"18"-466"15</inkml:trace>
  <inkml:trace contextRef="#ctx0" brushRef="#br0" timeOffset="9531.37">7488 7154 1179 0,'7'21'411'15,"18"4"-383"-15,1 6-17 16,-2 0 3-16,-11 4-6 16,-4 3 0-16,2 3 0 15,-8 3-4-15,16 0 0 16,-16-3 3-16,9-14 1 16,4-12 0-16,-21-13 11 0,13-8 2 15,-28-12-3-15,3-12 2 16,4-23-15-1,11-12-3-15,10-8-2 16,17-1 0-16,-1 2 0 0,-1 9 0 16,7 16 1-16,-11 13 1 15,6 29-3-15,-9 13 1 16,2 29 0-16,-2 12 0 16,-5 12 3-16,-3-1-1 0,-3-8 1 15,-2-6 2-15,5-15 0 16,0-3 3-1,1-15-6-15,-1-3 0 16,4-10-5-16,6-6 4 0,10-12 8 16,5-8 2-16,12-8 1 15,-4-3-1-15,6-1-6 16,-4 0-5-16,-7-1 1 16,0 2-1-1,-16 4 0-15,1-3 0 0,-5 5 0 16,-1 3 1-16,-1 2-1 15,-1 5 1-15,-6 7 0 16,-5 2-1-16,-4 2 4 16,-7 3-3-16,-6 4 0 0,-6 2 2 15,-14 5-3-15,-10 4 3 16,-9 8-1 0,0 2-7-16,13 5-17 0,17-5-12 15,3 2-43-15,19-2-37 16,15-11 71-16</inkml:trace>
  <inkml:trace contextRef="#ctx0" brushRef="#br0" timeOffset="12228.62">9216 6515 731 0,'-15'-15'405'0,"2"3"-7"16,-6 9-336 0,-26 4-19-16,-11 14-51 15,-6 7-15-15,8 9-2 0,19 6 3 16,20 3 12-16,5-2 3 16,11-4 3-16,5-8 6 0,19-9-2 15,7-8 1 1,10-7 7-16,8-8 6 15,-19-5 17-15,1-6 2 0,-20-11 3 16,0 1-4-16,1-8-13 16,-6 2 0-1,5 5-12 1,-4 0 4-16,-4 8 0 0,-1 5 2 0,-2 6-1 16,-10 4-8-16,10 6-2 15,-2 4-6-15,8 10-1 16,9 1 1-1,-3 5-3-15,11-2 4 0,-3-5 0 16,2-7-3-16,0-10 3 16,6-7 3-16,-3-13-1 15,0-3 1 1,-4-12 11-16,-12-1 3 0,-3-4 10 0,-6-1 2 16,3 0-8-16,-2-4-7 15,2-3-7-15,-9 1-2 16,-1 14 0-1,3 9 1-15,-2 20 0 0,10 8-5 16,7 19 0-16,11 12 2 16,6 10-3-16,9 4 5 15,-3-6-2-15,-6-6-1 16,-2-8 2-16,-7-5-2 16,-8-8 1-16,-3-2 1 0,-5-7 2 15,-2 1-3-15,-1-7 0 16,-3-1 4-16,2 2-4 15,0 0 1-15,0-7 0 16,0-10-1-16,7-26-2 16,4 30 2-16,-2 6 0 15,2 4-3-15,-4 10-5 16,-3 6-5 0,0 7-9-16,-4 6-1 15,-4 5 7-15,1-2 3 0,-3-4 8 16,1-4 4-16,3-9 0 15,3-4-1-15,9-5-1 16,5-8-1-16,16-10 1 16,0-7 2-16,12-10-1 0,11-2 2 15,-4-4 0-15,1 1 0 16,-18 0 4-16,-17 6 1 16,0 1 8-16,-6 7 3 15,9 10 3-15,-8 2 1 16,-2 12-9-16,-7 4-4 15,-4 13-4-15,4 3-5 16,-1 6 2-16,7-2 3 16,-4 0-3-16,2-1 0 0,-7-7 0 15,-1 2-4-15,-4-7 1 16,-1-2 5-16,2-6-2 16,-3-2 2-16,6-8-1 15,-2-1-1 1,8-8 0-16,-2-4 1 0,1-6-2 15,7-2 1-15,4-7 0 16,4 6-4-16,-1 8 4 16,-6 3 0-16,-2 20-2 15,1 7 1-15,1 12-1 16,4 5-2-16,-1 0 3 16,2-4 1-16,1-5-1 15,-1-6 2-15,5-7 0 16,1-4-3-16,6-10 5 0,-4-7 1 15,7-9-1-15,-8 0 6 16,4-8-5-16,-1 4-1 16,-2 1 3-16,1 4 1 15,-11 12-2-15,-10 3 2 16,-4 9-4-16,2 5-2 16,-8 10 1-16,11 4-2 0,-10 6 2 15,0-2-2 1,8-6-3-16,1-1-1 0,12-13 3 15,1-6-4-15,15-10 7 16,-2-7-1-16,0-3 0 16,1-2 5-1,-13 1 0-15,-2 1 5 16,-11 2 1-16,-6 4 3 0,-9 2-3 16,-5 2-3-16,-4 3-7 15,-3 2-11-15,-3 5-9 16,3-1-2-16,-1 5-3 15,2 2 8-15,-11 3 2 16,15-1 6-16,5 1 2 16,11-2-10-16,19-1 1 15,-6-1 0-15,21-5 4 16,-2-4 7-16,21-8 5 0,0-2-2 16,6 3-2-16,-6 4 2 15,2 7 0-15,-1 5 2 16,-5 10 2-16,-1 1-1 15,-15 8 1-15,-7 4-2 16,-17 8 0-16,-2-1 3 0,-8-3-2 16,1-5 0-16,-7-11 2 15,6-5 4 1,16-12 4-16,-2-4 2 16,9-11-3-16,-6-4-7 0,-11-5-3 15,-2 0-1-15,-10 4 0 16,3 2 4-16,-5 6-4 15,-3 3 2-15,4 5-3 16,-1 3 2-16,2 4-2 16,7 0 0-16,0 6-3 15,2 2-1-15,-1-6 0 16,0 0 2-16,25 10 2 16,26 30-3-16,-36-29 4 15,3-4-4-15,-5-2 3 16,-3-1 1-16,-4-1-3 0,-5-2 7 15,-9-3-2 1,-2-7 2-16,-2-6 1 16,1 1-6-16,3-7 0 0,3 1-2 15,3 1 0-15,1-3 0 16,6 6 0-16,0 5-2 16,4 4 2-16,2 6 0 15,4 4 1-15,5 1 2 16,8 6-1-16,2-3 0 0,3-2 0 15,10-3 0 1,-5-4-1 0,1-4 1-16,-10-1 3 15,-14-3-2-15,-13 3 8 0,-2-1-2 0,-7-3-2 16,-2 0 4-16,2-4-7 16,1-2 3-16,17 1 0 15,-6-4-3-15,8 6 3 16,1 2-5-16,-14 5-2 15,11 5 2-15,-4 6-4 16,3 4 4-16,4 5-1 16,-2 7-1-16,-1-1 2 15,3-3 1-15,9-7-2 16,1-6 1-16,13-11 2 16,-6-3-3-16,1-7 3 15,0-4-2-15,-5 1-2 16,-6-2 3-16,-2 3 2 0,-6 2-3 15,-21 5 6-15,-5 3-6 16,-17 9-3-16,0 3 6 16,1 7-7-16,8 3 5 15,7 3-4-15,4 4-2 16,15-2-3-16,0 0-7 0,16-6 10 16,1-4-6-16,12-7 8 15,5 1 4 1,12-11-1-16,-1-6 4 0,-3 0 1 15,-6-7-4-15,-22 6 5 16,0 4-2-16,-21 4-2 16,-7 2 8-16,2 1-1 15,-5 0 5-15,6-2-4 16,0 2-2-16,4 1-2 16,5 1-5-16,0 3 0 15,-3-1-2-15,0 2-5 16,4 0 1-1,19 5 1-15,26 5 1 0,-28-13 2 16,0-1 0-16,8-7 1 16,3-6-1-16,1-3 1 15,-3-4-3-15,-5-2 3 16,-3 0-1-16,-5-5 1 0,-6 0 3 16,5 0-1-16,-3 6 2 15,-8 8 1-15,8 3-5 16,-7 13-5-16,7 5-3 15,8 21-6-15,6 9 2 16,-8 16-13-16,-2 5-17 0,-3 5-53 16,-4-1 61-16</inkml:trace>
  <inkml:trace contextRef="#ctx0" brushRef="#br0" timeOffset="13748.2">11290 6556 754 0,'8'-13'314'0,"24"-3"-97"15,-12 16-237-15,-8 6 3 16,17 17 41-16,-21 10 13 16,9 19 24-16,-2 2 16 15,-40 8-4-15,-1 2-7 16,16-10-11-16,5-6-5 16,10-14-12-16,8-12 0 15,-29-9-13 1,-6-4-12-16,16-9 2 0,-4-7-2 15,28-16-2-15,1-6 4 0,23-12-12 16,5-3-1-16,-5 6 0 16,4 3-5-16,-28 15 3 15,-3 5-2 1,-5 13 0-16,-1 6 3 16,2 7-4-16,-2 4 2 0,4 3-1 15,-4-2 1-15,3-5 1 16,-1-3-2-1,-1-8 1-15,9-7-2 16,1-5 0-16,8-7 3 0,10-9 2 16,-1-9 3-16,-1-10 4 15,-2-6-2-15,12-5 0 16,-7 6-2-16,-2 9-3 16,-9 10 5-16,-28 20 3 0,-1 5 5 15,-21 22-3-15,-2 9-2 16,-9 21-7-16,0 14-5 15,15 4 1 1,0-6 1-16,36-17-3 0,7-12 0 16,19-21-2-16,7-5-3 15,-16-24 5-15,-1-11 1 16,-13-25 5-16,1-8 2 16,-6-7-2-16,-3-1 3 0,-6 6 0 15,-7 1 4-15,-6 4-2 16,-6 2-2-16,-6 13-6 15,0 10 1 1,2 20 0 0,5 10-1-16,10 24 0 0,1 16 1 0,11 20-1 15,4 10 0-15,10 4 0 16,6-7-2-16,8-5 1 16,0-7 0-16,2-8 1 15,2-7-2-15,-12-14 2 16,-1-10-1-16,-30-8 3 15,-9-9-4-15,-9-8 5 16,-2-5 0-16,20-8-3 16,7-4 3-16,12 1-3 0,-3 2-2 15,6 11 3-15,-5 5-4 16,-6 14 3-16,9 6-2 16,-17 15-1-1,4 5 5-15,7-2-5 0,-1-1 4 16,24-16-1-16,3-5-3 0,1-10 4 15,3-7-3-15,-7-9 0 16,6-6 3-16,-13-3-2 16,-1-6 4-1,-17 2-2-15,-14 4 1 0,2 6 0 16,-18 10-2-16,6 13-2 16,1 5-4-16,-6 13-2 15,5 8-4-15,-3 11 7 16,-2 5 2-16,4 1-1 15,10-6 4-15,6-6-3 16,10-7-5-16,4-12 4 16,0-1 0-1,8-8-1-15,-8-9 7 16,22-9 3-16,-8-4-1 0,-10-5 5 16,-1 0-5-16,-48 8-1 15,5-1 5-15,-6 6-7 16,1 4 5-1,29 5-5-15,-6 2-4 0,17 6 1 0,1 7 0 16,13 4 1-16,11 5-3 16,-8-4 5-16,5-2-1 15,-17-3 0-15,-3-5 0 16,2-6 0-16,-3-5 0 0,11-12 8 16,-4-4 3-16,-7-6-4 15,-2 1 2 1,-14 6-5-1,-3 1 3-15,-1 6 0 0,-1 0 1 0,8 5-7 16,0 4 2-16,5 5-5 16,3 6-2-16,1 5 2 15,2 8-2 1,-2 2 4 0,2 1-4-16,1 1 5 0,2-6-2 0,3-7-3 15,1-1 6-15,-3-10-5 16,-1-4 6-16,0-7 3 15,-6-5 0-15,-6-4 1 16,-4-1-2-16,-14-2-1 16,-1 2-5-16,2 1 1 0,1 0-6 15,4 5-19 1,9-1-11-16,1 5-38 0,3 7-22 16,7 2 60-16</inkml:trace>
  <inkml:trace contextRef="#ctx0" brushRef="#br0" timeOffset="15051.11">13283 5770 996 0,'-14'-2'403'0,"-2"4"-266"0,19-6-66 16,3 8-15-16,-13 16-33 15,3 1-8-15,-10 13-15 16,7-5 1-16,2 2 3 15,4-3-6-15,21-11 2 16,-8-2-1-16,22-15-2 16,0-6 4-16,-8-7 6 15,16-5 5-15,-33 1 5 16,-2-2-2-16,9-4-4 16,-12 1-1-16,19-3-7 15,-3 0 4-15,-19 13 5 16,4 1 3-16,-10 11 5 15,-2 5-8-15,3 6-5 16,-4 4-5-16,10 4-2 0,7-1 2 16,11-7-2-16,4 0 1 15,-3-5-5-15,-4-4-1 16,-1-2 0-16,0-3 0 16,4-12 5-16,-1 1 0 15,9-9 0-15,-9-2 1 0,3 1 1 16,-7-3 0-16,-23 6 0 15,-3 3-1 1,-21 9-3-16,-2 2-4 0,5 3-1 16,-3 4-7-16,10-4 5 15,3 0-2-15,9-7 3 16,5-3 3 0,6-4-5-1,10-2 1-15,1 1-1 0,6-2 4 0,0 8 5 16,1 1 5-16,5 14 1 15,-1 9 3-15,7 7-1 16,-4 11-2 0,14-1-2-16,-9 3-3 0,5-6 2 15,-2-4-3-15,-24-2 4 16,-1-5 6-16,-14-4 6 16,5-4 6-16,23-15 3 15,8-6-3-15,-1-9-6 0,-10-7-2 16,-23 6-10-16,-6-4 2 15,7-3-1-15,3 1-1 16,7 2 2 0,0 7 0-16,-7 12-1 0,-1 6-4 15,-12 10 4-15,5 5-7 0,-5 11 3 16,0 2 0-16,21-1-5 16,-2-2 6-1,20-9-1-15,2-7-3 16,-6-6 2-16,0-5 1 0,-4-7 0 15,-1-1 4-15,8-5 5 16,0-5-5-16,2-6 6 16,1-2 6-1,-15-3-7-15,-1 5 6 0,-16 4-11 16,-10 0 0-16,3 4-1 16,-6 1-6-16,8 2 5 15,0 8-2 1,-2 10-5-16,0 3 3 0,-6 10-10 15,1 0 2-15,0 3 2 16,6-3-3-16,9-4 6 0,6 1-3 16,17-8 6-1,8-2 0-15,23-7 3 16,8-6 9-16,4 0-1 0,-3 1 9 16,-9 2-4-16,-7 3-5 15,-1-3 1-15,0 2-6 16,-6-2-2-16,0-2 2 15,-10 4-5-15,-7 1 6 0,-19 0 3 16,-6 2 1-16,0-5-3 16,0 1-6-1,19-9-1-15,-1-1-1 16,9-9-8-16,2-4-3 0,-10-3-7 16,4-3 0-16,-21 4 9 15,3-1 3-15,-11 7 4 16,0 0-1-1,8 13 2 1,-7 4 1-16,24 7-1 0,-5 8 1 0,8 10 0 16,3 7-5-16,-19 12 8 15,9 2-3-15,-16 0 1 16,-1-1 4-16,18-7-3 16,-9 0 1-16,8-5-13 0,-2-1-24 15,-14-2-34-15,-10-3-21 16,-23-7 51-1</inkml:trace>
  <inkml:trace contextRef="#ctx0" brushRef="#br0" timeOffset="18873.3">18762 13497 509 0,'-4'-1'247'15,"-10"-5"-56"-15,-28-8-108 16,6 17-30-16,0 9-15 16,21 5-24-16,-8 5-7 15,6 13-4-15,-8 7-1 16,-16 24 2-16,8 6-1 16,17 5 0-16,6 1 11 15,9-8 21-15,3 1 9 0,-8 9 12 16,8-4-8-16,2 2-16 15,1-6-8-15,23-14-15 16,-7-4 1-16,25-16-8 16,12-9 0-16,-11-20 4 15,12-13 3-15,-3-25 14 16,-8-11 0-16,7-19 3 16,-3-6-2-16,8-18-5 15,-3-5 2-15,-15-6 4 16,-4-1 1-16,-41 17 3 15,3 2-1-15,-14 9-2 16,-12 6-3-16,-19 13-8 16,-15 11-4 15,9 19-4-15,5 10-3-16,11 25-21 0,-2 13-17 0,-11 32-51 0,12 10-41 0,1 18 79 0</inkml:trace>
  <inkml:trace contextRef="#ctx0" brushRef="#br0" timeOffset="19764.08">20868 13346 1144 0,'-23'7'424'0,"4"5"-327"0,15 12-61 16,5 8-23-16,9 13-8 15,-12 15-8-15,6 15-11 16,3 9 2-16,-2 5-11 15,22-9 0-15,-13 1 9 16,11-13 1-16,7-14 5 16,-38-1 5-16,24-26 7 15,3-3 2-15,2-17 13 16,25-9 2 0,4-16 2-16,-3-11 2 0,13-17-4 15,15-12 1-15,11-19-4 16,-22-3-4-16,4-19-3 15,-6-8-2 1,-33-13-4-16,7-7 1 0,-30-1-3 16,-28 8 1-16,-23 18-1 0,3 7-1 15,-39 28 2-15,-7 16-1 16,0 35-8-16,-19 24-16 16,-4 42-48-16,12 11-39 15,-10 24 65-15</inkml:trace>
  <inkml:trace contextRef="#ctx0" brushRef="#br0" timeOffset="22557.86">11622 13504 796 0,'-1'0'343'0,"-3"3"-210"16,3-3-41-16,0 0-22 15,-7 7-37-15,-4 6-12 0,-27 39-7 16,17-25-8 0,18 9 1-16,0 7-6 0,-17 11-2 15,10 2 5-15,-25 4-6 16,-5 0 9-16,25 2-2 16,2 5-3-1,41 11 7-15,3 5-5 16,-18 5 0-16,20-7 3 0,-27-14-4 15,11-15-2-15,31-32-1 16,-16-13-7-16,2-27 8 16,1-21 11-16,-20-28 15 15,-4-16 15-15,3-36 8 16,-8-4-3-16,-14-2-9 16,-3 4-8-16,-13 19-15 15,-8 10-5-15,7 20-7 16,-3 15 2-16,-7 32-16 15,-21 19-22-15,-22 46-79 0,-3 31 74 16</inkml:trace>
  <inkml:trace contextRef="#ctx0" brushRef="#br0" timeOffset="23353.6">9387 15403 800 0,'2'-18'200'16</inkml:trace>
  <inkml:trace contextRef="#ctx0" brushRef="#br0" timeOffset="24329.45">14389 14992 970 0,'74'-106'333'0,"77"-50"-318"16</inkml:trace>
  <inkml:trace contextRef="#ctx0" brushRef="#br0" timeOffset="25161.16">18808 15351 1084 0,'33'-63'378'0,"36"-34"-348"0,18-14-64 16,25-14 20-16</inkml:trace>
  <inkml:trace contextRef="#ctx0" brushRef="#br0" timeOffset="25751.55">21582 14421 1279 0,'224'-371'320'0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29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28 137 12891,'6'7'949,"1"1"1,-1 0-1,0 1 0,-1-1 1,0 1-1,-1 0 1,6 15-1,-5-10-776,-1 0 0,-1 1 0,0-1 0,0 23 0,-2 0-602,-2-1-1,-2 1 1,-9 44 0,0-11 178,-4 26-552,-29 99 1,45-195 806,0 0 0,0 0 0,0 0 0,-1 0-1,1 0 1,0 0 0,0 0 0,0 0-1,0 0 1,0 0 0,0 0 0,0 0-1,0 0 1,0 0 0,0 0 0,0 0-1,0 0 1,0 0 0,0 0 0,0 0-1,-1 0 1,1 0 0,0 0 0,0 0-1,0 0 1,0 0 0,0 0 0,0 0-1,0 0 1,0 0 0,0 0 0,0 0 0,0 0-1,0 0 1,0 0 0,0 0 0,0 0-1,0 1 1,0-1 0,-1 0 0,1 0-1,0 0 1,0 0 0,0 0 0,0 0-1,0 0 1,0 0 0,0 0 0,0 0-1,0 0 1,0 0 0,0 0 0,0 0-1,0 0 1,0 1 0,0-1 0,0 0 0,0 0-1,0 0 1,-1-9 159,-1-18 13,3-52-144,3 1 1,4 0-1,3 1 1,35-129-1,-38 180-14,0 0-1,2 0 0,1 1 0,2 0 0,0 1 1,1 0-1,18-22 0,-24 37-7,-1 1-1,1 0 1,1 0-1,0 0 1,0 1-1,0 1 1,0 0-1,17-8 1,-18 10-8,-1 2-1,1-1 1,0 1 0,0 0 0,0 1-1,0 0 1,0 0 0,0 1 0,1 0-1,-1 0 1,0 1 0,0 0 0,9 2-1,-10-1-11,-1-1-1,0 1 0,0 1 0,0-1 0,0 1 1,-1 0-1,1 0 0,-1 1 0,0 0 0,0 0 1,0 0-1,0 0 0,-1 1 0,0 0 0,1 0 1,-2 0-1,1 0 0,-1 0 0,0 1 0,0 0 1,0 0-1,-1-1 0,0 2 0,0-1 0,2 8 1,-3-6-18,0 1 0,0-1 0,-1 1 0,0 0 0,-1-1 0,0 1 0,0-1 0,-1 1 1,1-1-1,-2 0 0,1 0 0,-2 0 0,1 0 0,-1 0 0,0 0 0,0-1 0,-1 0 0,-9 11 0,5-8 22,-1-1-1,0 0 1,0-1-1,-1 0 0,0 0 1,-1-1-1,0-1 1,-23 10-1,-5-2 87,-60 12 1,98-25-78,-32 5 317,-60 5 0,83-8-258,22 3-261,2 0 94,12 6-15,204 100-260,-183-93 116,0-2-1,1-2 1,56 10 0,-81-22-113,0 0 1,39-1-1,40-13-289,-101 11 665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0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1 159 13987,'24'93'5597,"-10"-54"-5097,23 46-1,30 64-1477,24 40-622,-90-186 1553,0 0 0,1-1 0,0 1 0,0-1-1,0 1 1,0-1 0,0 0 0,0 1 0,4 1 0,-6-3 40,1-1-1,-1 0 1,1 1 0,0-1 0,-1 0 0,1 0 0,0 1 0,-1-1 0,1 0 0,0 0 0,-1 0 0,1 0 0,0 0-1,-1 0 1,1 0 0,0 0 0,-1 0 0,1 0 0,0-1 0,-1 1 0,1 0 0,0 0 0,-1-1 0,1 1-1,0 0 1,0-1 0,2-3 34,0 1 0,0-1 0,0 0 0,0 0 0,-1-1 0,1 1 0,-1 0 0,0-1 0,2-9 0,54-171 945,22-58-721,-66 208-963,2 1 1,1 0-1,1 1 0,39-50 1,-19 41-259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0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0 397 10906,'2'1'569,"0"0"-1,0 0 1,-1-1-1,1 1 1,0-1-1,0 1 1,0-1-1,0 0 1,0 0-1,0 0 1,3 0-1,21-9 742,-18 4-1466,0-1 0,0 0 0,12-13 1,-3 1 138,-2 0 0,0-1 1,-1 0-1,-1-2 0,14-26 1,44-115-64,-63 140 66,-1-1-12,-5 16 45,-3 14 108,0-1-137,1 1 0,-1 0 0,1 0 0,1-1 0,-1 1 0,1-1 0,0 1 0,1 0 0,-1-1 0,1 0 0,1 1 0,-1-1 0,1 0 0,0 0 0,5 7 1,5 5-162,1-1 0,0-1 1,23 20-1,10 11-407,-45-44 508,0-1 1,1 1-1,-1 0 1,0 0-1,-1 0 1,1 0-1,0 0 0,-1 0 1,0 0-1,1 0 1,-1 1-1,0-1 1,-1 0-1,1 1 0,0 3 1,-2-5 114,1 0-1,0 0 1,-1 0-1,0 0 1,1 0 0,-1 0-1,0 0 1,0-1-1,0 1 1,0 0 0,0 0-1,-1-1 1,1 1-1,0-1 1,-1 1 0,1-1-1,-1 1 1,0-1-1,1 0 1,-1 0 0,0 0-1,0 0 1,0 0-1,0 0 1,-3 1 0,-37 7 655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0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0 12715,'-99'162'3184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07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1 12387,'-34'12'4145,"23"21"-4169,-5 13-64,16 41-25,7 20 25,-11 16 96,-1 9-64,-5-3-152,-5-6-48,0-16-192,6-15-16,-9-34-72,7-13-88,-7-21-280,-6-7-273,-7-19 785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07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21 774 8802,'-19'-69'3601,"19"8"-2209,-2 0-448,28 10-448,4 6-96,18-4-208,19-1-104,23-5-80,23-2-168,33 0-304,14-2-224,2 7-400,-4-1-168,-21-1 808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08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37 11819,'-4'2'370,"0"0"0,0 1 0,0 0 0,1 0 0,-1 0-1,1 1 1,-1-1 0,1 1 0,0 0 0,0-1 0,-4 10 0,4-6-281,1 1-1,-1-1 1,1 1-1,1 0 1,0-1-1,0 1 1,0 9-1,10 221-13,2-54-395,-19 210-662,10-385 1135,1-14 87,4-14-18,-6 13-198,0-4 9,1 0 0,7-19 0,9-18-4,39-117-73,-56 159 43,12-45-93,1 1-1,3 1 1,34-70-1,-49 114 82,1-1-1,-1 1 0,1 0 1,7-7-1,-9 10 12,-1 1-1,1-1 1,0 0 0,-1 1-1,1-1 1,0 1 0,0-1 0,0 1-1,0-1 1,-1 1 0,1 0-1,0-1 1,0 1 0,0 0-1,0 0 1,0-1 0,0 1 0,0 0-1,0 0 1,0 0 0,0 0-1,0 0 1,0 1 0,0-1-1,0 0 1,-1 0 0,1 1 0,0-1-1,0 0 1,0 1 0,0-1-1,0 1 1,1 0 0,2 3-5,0-1-1,-1 1 1,1 0 0,-1 0 0,0 1 0,0-1-1,0 1 1,-1-1 0,3 7 0,17 51-9,-6-14 20,-15-45-2,8 21-25,2 0 1,0-1-1,1-1 1,21 29-1,-29-46 7,1 1-1,0-1 0,-1-1 0,2 1 0,-1-1 0,0 0 0,1 0 0,0 0 0,9 4 1,-11-7 2,0 1 0,1-1 1,0 0-1,-1 0 0,1 0 1,0-1-1,-1 0 0,1 0 1,0 0-1,0 0 0,-1-1 1,1 1-1,0-1 1,-1 0-1,6-3 0,3-1 13,0-1 0,0-1 0,0 0-1,-1-1 1,0 0 0,-1-1 0,0-1-1,14-14 1,7-11 53,32-47-1,-40 49-2,19-36 1,-36 57-40,0 0 1,-2-1-1,0 0 1,0 0-1,-1-1 1,4-22-1,-8 35-9,0 0-1,1-1 0,-1 1 0,0 0 0,0 0 1,0 0-1,0 0 0,0 0 0,0 0 1,0 0-1,0 0 0,-1-1 0,1 1 1,0 0-1,-1 0 0,0-1 0,1 1-1,-1 1 0,1 0 0,-1 0 0,1 0 0,-1 0 0,1 1 0,0-1 0,-1 0 0,1 0 1,-1 0-1,1 0 0,0 0 0,-1 0 0,1 1 0,-1-1 0,1 0 0,0 0 0,-1 1 0,1-1 0,0 0 0,-1 0 0,1 1 0,0-1 0,0 0 0,-1 1 0,1-1 0,0 1 0,-4 4-17,0 0-1,1 0 1,0 0 0,0 0-1,-2 9 1,3-8 8,0-1 1,1 1-1,0 0 0,0 0 1,0-1-1,1 1 0,0 0 1,0 0-1,1 0 0,-1 0 1,1 0-1,1-1 0,-1 1 1,1 0-1,0-1 0,0 1 1,0-1-1,5 7 0,-2-5 2,0 0 0,1 0 0,0 0 0,0-1 0,0 0 0,1 0 0,0-1 0,0 0 0,0 0-1,1 0 1,13 5 0,-11-6 5,0 0 0,1 0 0,0-1 0,0-1 0,0 0 0,0 0 0,0-1 0,0 0 0,14-2 0,-18 1 5,1-1-1,-1 0 0,0-1 0,0 1 0,0-1 0,0-1 0,0 1 1,0-1-1,-1-1 0,0 1 0,1-1 0,-1 0 0,0 0 0,7-7 1,-6 3 1,0 0 0,0-1 0,-1 1 1,0-1-1,-1-1 0,0 1 0,0-1 0,6-19 1,-3-1 16,8-53 1,4-19 10,-20 101-33,1 0 1,-1 0-1,0 0 0,1-1 1,-1 1-1,0 0 1,1 0-1,-1 0 0,1 0 1,0 0-1,-1 0 1,1 0-1,0 0 0,0 0 1,-1 0-1,1 0 1,0 1-1,0-1 0,0 0 1,0 0-1,2 0 0,-2 1-1,0 0-1,0 0 1,1 1-1,-1-1 1,0 0-1,0 1 1,0-1-1,0 1 0,0-1 1,0 1-1,0-1 1,0 1-1,0 0 1,0-1-1,0 1 0,0 0 1,0 0-1,0 0 1,-1 0-1,1 0 1,0 0-1,0 1 1,15 21-44,21 41 0,-3-4-2,-15-30 55,1 0 0,1-2 0,36 38 0,-53-62-9,-1-1 1,1-1-1,0 1 1,0 0-1,0-1 1,0 0-1,0 0 0,1 0 1,-1 0-1,1-1 1,-1 0-1,1 0 1,0 0-1,7 1 0,-4-3 4,-1 1 0,1-1-1,-1 0 1,0 0 0,1-1-1,-1 0 1,0 0 0,11-5-1,-4 0 2,-1-1 0,0 1-1,0-2 1,-1 0 0,0-1-1,-1 0 1,0 0 0,16-20 0,-8 4 13,-1-1 0,-2-1 1,0 0-1,-2-1 1,-1-1-1,18-62 1,-29 84-8,0 0 0,-1 0 0,0 0 0,0-1 1,-1 1-1,0-1 0,-1 1 0,-1-10 1,2 16-8,-1 1 0,1-1 0,0 0 0,-1 0 0,1 0 0,-1 0 0,0 1 1,0-1-1,0 0 0,0 1 0,0-1 0,0 1 0,0-1 0,0 1 0,-1-1 1,1 1-1,0 0 0,-1-1 0,1 1 0,-1 0 0,0 0 0,1 0 0,-1 1 0,0-1 1,0 0-1,1 0 0,-1 1 0,0-1 0,0 1 0,0 0 0,0 0 0,0-1 0,0 1 1,1 0-1,-1 1 0,0-1 0,0 0 0,0 0 0,-3 2 0,0 0-9,0 0 0,0 0 1,0 0-1,0 1 0,0 0 0,1 0 0,-1 0 0,1 1 0,0 0 0,-4 4 0,-2 2-3,-5 3 8,1 1 1,1 1 0,1 0 0,0 1-1,-12 21 1,18-26 3,0 0 0,1 1 0,0-1 0,1 1 0,0 0 0,1 1 0,0-1 0,1 0 0,0 14 0,1-22-4,1 0 1,0 0 0,1 0 0,-1 1 0,1-1 0,0 0 0,0 0 0,0 0 0,0 0 0,1-1-1,0 1 1,-1 0 0,1 0 0,1-1 0,-1 1 0,5 4 0,-3-4-4,0-1 0,0 0 0,0 1 0,1-2 0,-1 1 1,1 0-1,-1-1 0,1 0 0,0 0 0,0-1 0,9 3 0,-2-2-2,0-1-1,0 0 1,0-1 0,0 0-1,-1-1 1,1 0 0,0-1-1,0 0 1,-1-1 0,1 0-1,11-5 1,-9 2 55,-1-1-1,1-1 1,-2 0 0,1 0 0,-1-1 0,0-1-1,-1 0 1,0 0 0,0-1 0,-1-1 0,-1 0 0,14-23-1,-17 26-11,-2-1-1,1 0 1,-1 0-1,-1 0 1,0 0-1,0-1 0,-1 1 1,0-1-1,-1 0 1,-1 1-1,1-1 1,-1 0-1,-1 0 1,0 1-1,-1-1 0,0 1 1,0-1-1,-8-19 1,8 26-25,0-1 0,0 1 0,-1-1 0,1 1 0,-1 0 0,0 0 0,-7-7 0,33 34-96,1-1 1,1-1-1,0-2 1,39 23-1,-54-36 83,1 0-1,0-1 1,0 0-1,1-1 1,0 0 0,-1-1-1,1 0 1,0-1-1,0-1 1,1 0 0,-1 0-1,0-1 1,0-1-1,24-3 1,-25 2-6,-9 1 9,0 1 1,0 0-1,0-1 1,0 1-1,0-1 1,0 1-1,0-1 1,0 0 0,0 0-1,2-2 1,-3 2 2,-1 0 0,1 0 0,-1 1 0,0-1 0,0 0 0,1 0 0,-1 0 0,0 0 0,0 0 0,0 0 0,0 0 1,0 0-1,0 0 0,0 0 0,0 0 0,-1 0 0,1 0 0,0 0 0,-1 0 0,1 0 0,0 0 0,-1 0 0,1 1 0,-1-1 1,1 0-1,-1 0 0,-1-1 0,-1-6 6,-1 0 0,1-1 0,0 0 0,1 0 0,0 0 0,0 0 0,0-17 0,2 25-59,0-1-1,0 0 1,0 1 0,0-1 0,0 1 0,-1-1 0,1 1 0,0-1-1,-1 0 1,1 1 0,-1 0 0,0-1 0,0 1 0,1-1 0,-1 1-1,0 0 1,0 0 0,0-1 0,0 1 0,-1 0 0,1 0 0,0 0-1,0 0 1,-1 0 0,1 0 0,0 1 0,-1-1 0,1 0 0,-1 1-1,1-1 1,-1 1 0,1-1 0,-1 1 0,-3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09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621 563 13731,'-46'-38'515,"28"23"-221,-25-18 0,29 24-236,-1 0 0,0 1 0,-1 0 1,0 1-1,0 1 0,0 1 0,-18-4 0,24 8-60,1-1-1,0 2 0,0-1 1,-1 1-1,1 1 0,0 0 1,-1 0-1,1 0 0,0 1 1,0 1-1,0 0 0,0 0 1,1 0-1,-14 8 0,4 1-7,1 0-1,0 1 1,1 0 0,1 2-1,0 0 1,1 0-1,0 1 1,1 1-1,1 0 1,1 1 0,0 0-1,2 1 1,0 0-1,1 1 1,-11 37 0,18-49 0,0 0 0,0 0 1,1 1-1,0-1 0,0 0 1,1 1-1,0-1 0,1 0 0,0 0 1,0 0-1,0 0 0,1 0 1,0-1-1,6 11 0,-7-15 5,0 1-1,1-1 1,-1 0-1,0 0 1,1 0-1,0-1 0,0 1 1,0-1-1,0 1 1,0-1-1,0 0 0,1 0 1,-1 0-1,0-1 1,1 1-1,0-1 1,-1 0-1,1 0 0,0 0 1,0 0-1,0-1 1,-1 0-1,1 1 0,0-1 1,0-1-1,0 1 1,0-1-1,-1 1 0,1-1 1,0 0-1,0 0 1,4-3-1,2 0 13,0-1 0,0-1 0,0 0 0,-1 0 0,0-1 0,-1 0 0,1 0 0,-1-1 0,12-16 0,-5 5 22,-2-1 0,0 0 1,15-33-1,-12 18 6,-2-2-1,-2 0 1,10-50 0,-23 92-51,1 0 1,0-1 0,0 1 0,1 0-1,-1-1 1,1 1 0,0 0-1,0-1 1,1 1 0,-1-1 0,1 1-1,0-1 1,0 0 0,0 0 0,1 0-1,0 0 1,0 0 0,0-1 0,0 1-1,0-1 1,1 0 0,-1 0 0,1 0-1,0 0 1,0-1 0,0 1 0,0-1-1,0 0 1,1 0 0,-1-1 0,1 1-1,-1-1 1,6 1 0,-5-1 11,1-1 1,-1 1 0,1-1-1,-1 0 1,1 0 0,-1-1-1,1 0 1,-1 0 0,0 0 0,1 0-1,-1-1 1,8-4 0,-5 2 6,-1 0 0,1-1 0,-1 0 0,-1-1 1,1 1-1,-1-1 0,8-9 0,3-7 13,-2 0-1,0-2 0,22-48 1,-15 28-23,43-87 30,-51 107-3,1 0 1,1 1-1,21-24 0,-33 42-22,1 0 0,0 0 0,0 1 0,1-1 0,9-5 0,-13 9-1,-1 0-1,1 0 1,-1 1 0,1-1 0,0 1-1,-1-1 1,1 1 0,0-1 0,-1 1-1,1 0 1,0 0 0,-1 0 0,1 0-1,0 0 1,-1 0 0,1 0 0,0 1-1,-1-1 1,1 0 0,0 1-1,-1 0 1,1-1 0,-1 1 0,1 0-1,-1 0 1,1 0 0,-1 0 0,2 1-1,2 3-4,-1 1 0,1-1 0,-1 1-1,0-1 1,-1 1 0,0 0 0,0 0-1,3 9 1,17 58-25,-12-32 18,-7-29 18,0 0 0,1 0 0,0-1 0,1 1 0,13 18 1,-16-26-2,1 1 0,0-1 1,0 1-1,1-1 1,-1 0-1,1-1 0,0 1 1,0-1-1,0 0 1,0 0-1,1-1 0,-1 1 1,1-1-1,10 2 0,-7-3 12,0 0 0,0-1 0,0 0 0,0 0 0,0-1 0,0-1-1,-1 0 1,1 0 0,0 0 0,-1-1 0,1 0 0,-1-1-1,15-9 1,5-4 46,-1-1-1,36-31 1,-34 24-35,-1-2 1,34-40-1,-51 54-28,-1 0-1,0-2 1,-1 1 0,0-1-1,-2 0 1,0-1-1,10-29 1,-16 42 3,-1 0 1,1 0-1,-1 1 0,0-1 1,1 0-1,-1 0 1,0 0-1,-1 0 0,1 0 1,-1-3-1,0 5-3,1 0-1,0 1 0,-1-1 1,1 0-1,-1 0 1,1 0-1,-1 1 0,0-1 1,1 0-1,-1 1 1,0-1-1,1 1 1,-1-1-1,0 1 0,0-1 1,1 1-1,-1-1 1,0 1-1,0 0 0,0-1 1,0 1-1,0 0 1,1 0-1,-1 0 0,0 0 1,0 0-1,0 0 1,0 0-1,0 0 1,0 0-1,0 0 0,0 0 1,1 0-1,-1 1 1,0-1-1,0 0 0,-1 2 1,-6 0-19,1 2 0,-1-1 0,1 1-1,0 0 1,0 1 0,1 0 0,-1 0 0,1 0 0,0 1 0,1 0 0,-1 0 0,1 0-1,0 1 1,-4 7 0,4-6 16,0 0 0,1 0-1,0 0 1,1 0 0,0 1-1,0-1 1,1 1 0,0 0 0,0 0-1,1 0 1,0 0 0,1 15-1,1-18 3,0-1-1,0 0 0,0 0 0,1 0 0,-1 0 0,1 0 1,1 0-1,-1 0 0,1-1 0,0 1 0,0-1 0,0 1 1,0-1-1,1 0 0,0 0 0,-1-1 0,2 1 1,-1-1-1,0 0 0,1 0 0,-1 0 0,1-1 0,0 0 1,0 0-1,0 0 0,6 2 0,6 0-61,0 0-1,0-1 0,1-1 1,0-1-1,-1 0 1,32-4-1,-15 0-167,60-15 0,40-23-40,-129 39 267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0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55 11026,'-17'-18'3048,"13"13"-2629,-1 0-1,1 0 1,-1 1 0,-6-5-1,9 8-412,0 0 0,0 0 0,0 0-1,0 0 1,0 0 0,0 1 0,0-1 0,0 1 0,0-1-1,-1 1 1,1 0 0,0 0 0,0 0 0,-1 0-1,1 0 1,-3 1 0,-1 0-18,1 1 0,-1 0 0,1 0 0,-1 0 0,1 1 0,0 0 0,0 0-1,0 0 1,0 0 0,1 1 0,-5 4 0,-6 8-25,-23 29 0,37-44 36,-46 62-22,3 3 0,3 1-1,2 1 1,4 3 0,2 0 0,-29 102-1,52-138 29,1 1 0,2 1 0,2-1 0,-1 73-1,6-94-4,1-1-1,0 1 0,1-1 1,1 1-1,0-1 0,9 24 1,-9-31 1,1 1 1,0-1 0,0 0-1,1 0 1,0 0 0,0-1-1,0 0 1,1 0 0,0 0-1,0-1 1,0 0 0,1 0-1,11 7 1,-6-6 21,1-1 0,0 0 1,0 0-1,1-1 0,-1-1 0,1 0 0,0-1 0,-1-1 0,1 0 1,0-1-1,0 0 0,0-1 0,0 0 0,0-2 0,15-3 1,6-4 52,0-1 0,-1-2 1,0-2-1,52-30 0,-76 40-62,101-65 94,-102 63-103,1-1 0,-1 0 0,0 0 0,-1-1 1,0 0-1,-1 0 0,0-1 0,10-16 0,-15 22-2,0 0 0,-1 0 0,1 0 0,-1-1 0,0 1-1,0 0 1,0 0 0,-1-1 0,1 1 0,-1-1 0,0 1 0,-1 0 0,1-1-1,-1 1 1,1 0 0,-1-1 0,-1 1 0,1 0 0,-1 0 0,1 0 0,-1 0-1,0 0 1,-1 0 0,1 0 0,-1 1 0,1-1 0,-1 1 0,0 0-1,-5-4 1,-1-1 3,0 1-1,0 1 1,0 0-1,-1 0 0,0 1 1,0 0-1,-1 1 0,0 0 1,1 0-1,-17-2 1,11 4-15,-1 1 0,1 0 0,0 1 0,-1 1 0,1 1 1,-1 0-1,1 1 0,0 0 0,0 2 0,1 0 0,-1 1 0,1 0 1,0 1-1,-14 9 0,4 0-192,0 0 0,2 1 0,0 2 0,0 0 0,2 2 1,-36 43-1,53-59 53,0 0 1,1-1 0,0 1 0,0 1-1,0-1 1,0 0 0,1 1 0,0-1 0,0 1-1,-1 8 1,3-12 66,0 0 0,0 0-1,0 0 1,0 0 0,1 0 0,-1 0-1,1 0 1,-1 0 0,1 0 0,0 0-1,0-1 1,0 1 0,0 0 0,0 0-1,0-1 1,0 1 0,1-1 0,-1 1-1,1-1 1,-1 0 0,1 1 0,-1-1-1,1 0 1,0 0 0,0 0 0,-1 0-1,1 0 1,0 0 0,0-1 0,2 1-1,54 16-926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1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1438 9434,'-6'-10'5864,"6"9"-5668,7-16-193,-2 5 471,8-22-208,14-34-72,-3-2 0,25-118 1,-43 146-254,0-1 0,-3 0 0,-2 1 0,-1-1 0,-3 0 0,-11-67 1,12 103 48,0 1 1,1 0 0,-2 0-1,1 0 1,-1 0 0,0 0-1,0 0 1,-1 0 0,-4-5-1,7 9 3,-1 0 0,0 1-1,0-1 1,1 1 0,-1-1 0,0 1-1,0 0 1,0 0 0,0 0 0,-1 0-1,1 0 1,0 0 0,0 1-1,0-1 1,-1 1 0,1-1 0,0 1-1,-1 0 1,1 0 0,0 0 0,-1 0-1,1 1 1,0-1 0,-1 0 0,1 1-1,0 0 1,0-1 0,-4 3-1,0 0-16,-1 0-1,1 1 1,-1 0-1,1 0 0,1 1 1,-1-1-1,1 1 0,-1 0 1,1 1-1,1-1 0,-1 1 1,-4 8-1,7-11 19,0 0-1,0 1 1,1-1 0,-1 0-1,1 1 1,0-1 0,0 1-1,0-1 1,0 1 0,1 0-1,-1-1 1,1 1 0,0 0-1,0-1 1,1 1 0,-1 0-1,1-1 1,-1 1-1,1-1 1,0 1 0,0-1-1,1 1 1,-1-1 0,1 0-1,3 6 1,1-2-8,-1-1 0,1 0 0,1-1 0,-1 1 0,1-1 0,-1-1 0,2 1 0,-1-1 0,12 5 0,10 3-36,37 9 0,-23-8 53,-8-1 16,-1 1 1,57 31-1,-77-35-22,-1-1-1,1 2 1,-2 0 0,1 0-1,-2 2 1,1-1-1,-1 1 1,14 22 0,12 32-10,-17-28 20,-19-36-5,0 0 0,0 0 0,0-1 0,1 1 0,-1 0 0,1 0 0,-1-1 0,1 1 0,1 1 0,-2-2-1,0-1-1,0 1 1,0-1 0,1 0-1,-1 1 1,0-1 0,0 0-1,0 0 1,0 0-1,1 0 1,-1 0 0,0 0-1,0 0 1,0 0-1,0 0 1,0 0 0,1-1-1,-1 1 1,0 0-1,0-1 1,2 0 0,13-8 10,0 0 1,-1 0 0,0-1 0,-1-1 0,22-22-1,62-72 124,-64 65-116,-2-2-1,-1-1 1,-3-1 0,44-92-1,-68 128-15,-1-1-1,1 0 0,-1 0 1,-1 0-1,0-1 0,0 1 1,0-10-1,-2 18-2,0 0 1,0 0-1,0 0 1,0 0-1,0 0 1,0 0-1,0 0 1,0 1-1,0-1 1,0 0-1,0 0 1,-1 0-1,1 0 1,0 0-1,0 0 0,-1 1 1,1-1-1,-1 0 1,1 0-1,-1 1 1,1-1-1,-1 0 1,0 1-1,1-1 1,-1 0-1,0 1 1,1-1-1,-1 1 0,0-1 1,0 1-1,1-1 1,-1 1-1,0 0 1,0-1-1,0 1 1,0 0-1,0 0 1,1 0-1,-1-1 1,0 1-1,0 0 1,0 0-1,0 0 0,0 1 1,0-1-1,0 0 1,1 0-1,-1 0 1,0 1-1,-1-1 1,-2 2-5,-1 0 1,1 0-1,0 0 1,0 1-1,0-1 1,0 1-1,1 0 1,-6 5-1,0 2-8,1 1 1,0-1-1,1 2 1,0-1-1,1 1 1,0 0-1,0 0 1,2 0-1,-5 15 0,5-9 9,0-1-1,2 1 0,0 0 1,0-1-1,2 1 0,2 24 1,-2-34-4,2 0 0,-1-1 1,1 0-1,0 1 1,0-1-1,1 0 0,4 9 1,-5-13 0,-1 0 0,1 0 0,0 0 0,1 0 0,-1-1 0,0 1 0,1-1 0,-1 0 0,1 1 0,0-1 0,0-1 0,0 1 0,0 0 0,0-1 0,0 1 1,1-1-1,5 2 0,4-2 15,-1 1 0,1-2 1,-1 0-1,1-1 0,-1 0 0,20-4 1,-23 3 13,48-8 3,0-2 1,-1-4 0,0-1-1,73-35 1,-112 44-24,0-1 0,-1-1 0,0 0 0,-1-1 0,0-1 0,0 0 0,-1-1 0,-1-1 0,0 0 0,-1 0-1,-1-2 1,0 1 0,13-27 0,-22 38 2,0-1 0,0 0-1,-1 0 1,1 0-1,-1 0 1,0 0-1,-1 0 1,1 0 0,-1 0-1,0 0 1,0 0-1,-1 0 1,1 0-1,-1 0 1,0 0 0,-1 0-1,1 0 1,-1 0-1,0 0 1,-4-6-1,4 7-2,-1 0-1,0 0 0,0 1 1,0 0-1,-1-1 0,1 1 1,-1 0-1,0 1 0,0-1 1,0 1-1,0 0 0,0 0 1,0 0-1,-1 0 0,1 1 1,0-1-1,-1 1 0,0 0 1,1 1-1,-1-1 0,1 1 1,-9 0-1,5 1-7,1-1 0,-1 2 1,0-1-1,1 1 0,0 0 0,-1 0 0,1 1 1,0 0-1,0 1 0,0-1 0,1 1 0,-1 0 0,1 1 1,0 0-1,0 0 0,1 0 0,-9 10 0,6-4-27,0 0 0,1 1 0,0-1 0,1 1 0,0 1 0,1-1 0,0 1 0,1 0 0,-3 15 0,6-22 12,0 0-1,0 0 1,1 1 0,-1-1-1,1 0 1,1 0-1,-1 0 1,1 1-1,0-1 1,1 0-1,2 7 1,-3-9 12,1 0 1,0-1-1,0 1 1,0-1-1,0 0 1,1 1-1,0-1 1,-1 0-1,1-1 1,0 1-1,0 0 1,0-1-1,1 1 1,-1-1-1,1 0 1,-1 0-1,8 2 1,-7-2 19,0 0 0,1-1 0,-1 0 0,0 0 0,1 0 1,-1 0-1,1 0 0,-1-1 0,1 0 0,0 0 0,-1 0 1,1-1-1,-1 1 0,1-1 0,-1 0 0,0-1 0,1 1 1,-1-1-1,0 0 0,0 0 0,0 0 0,0 0 1,0-1-1,0 1 0,-1-1 0,1 0 0,-1 0 0,0 0 1,0-1-1,0 1 0,0-1 0,-1 0 0,1 0 0,-1 0 1,0 0-1,2-7 0,-1 2 9,-1 0-1,-1 0 1,1-1 0,-2 1 0,1-1-1,-1 1 1,-1-1 0,1 1 0,-2-1-1,1 1 1,-1-1 0,-1 1 0,0 0-1,-7-16 1,13 25-39,0 0-1,-1 0 1,1 0-1,0 1 1,0-1-1,0 1 1,-1-1 0,1 1-1,0 0 1,-1 0-1,1 0 1,0 1-1,1 1 1,13 7 3,-7-4-19,0 1 1,19 7-1,-24-12 23,-1 0 1,1-1 0,0 0-1,-1 0 1,1 0 0,0 0 0,0-1-1,-1 0 1,1 0 0,0 0-1,7-2 1,-4 0 11,0-1-1,-1 0 1,1 0 0,-1-1-1,0 0 1,0 0 0,0 0 0,-1-1-1,0 0 1,0-1 0,0 1-1,0-1 1,7-10 0,-3 2 31,0-1 1,0 0 0,-2 0-1,0-1 1,7-19-1,-9 17 25,-2-1 0,1 0 0,-2 0-1,-1 0 1,0 0 0,-1 0 0,-1-1-1,-1 1 1,-1 0 0,-5-26 0,-1 12 72,-1-1 0,-1 1 0,-2 0 0,-29-55 0,39 84-110,-1-3 6,0 1 1,0 0-1,-1 0 1,0 1 0,-7-9-1,11 14-22,-1 0 0,1 0 0,0-1 0,0 1 0,-1 0 1,1 0-1,0 0 0,-1 0 0,1 0 0,0 0 0,-1 0 0,1 0 0,0 0 0,-1 0 0,1 0 0,0 0 0,-1 0 0,1 0 0,0 0 0,0 0 0,-1 0 0,1 0 0,0 0 0,-1 0 0,1 0 1,0 0-1,-1 1 0,1-1 0,0 0 0,0 0 0,-1 0 0,1 1 0,0-1 0,0 0 0,-1 0 0,1 0 0,0 1 0,0-1 0,0 0 0,0 1 0,-1-1 0,1 0 0,0 0 0,0 1 0,-6 16 17,3 2-31,2 0 1,0 0 0,1 0-1,0-1 1,4 22-1,1-8-13,1-1-1,13 39 1,-11-48 12,0-1 0,1-1 1,1 0-1,1 0 0,0-1 1,2 0-1,0-1 0,1 0 0,17 16 1,-23-27 9,0 1 1,1-1-1,0 0 0,0-1 1,1 0-1,-1 0 1,1-1-1,0 0 0,1-1 1,-1 0-1,1-1 1,0 0-1,0-1 0,0 0 1,0-1-1,0 0 1,0 0-1,1-1 0,-1-1 1,12-1-1,-18 1 15,1 0 0,-1 0 0,1-1-1,-1 1 1,0-1 0,1 0 0,-1-1 0,0 1-1,0-1 1,-1 0 0,1 0 0,-1-1 0,1 1-1,-1-1 1,0 0 0,0 0 0,-1 0 0,1-1 0,-1 1-1,0-1 1,0 0 0,0 0 0,-1 0 0,0 0-1,0-1 1,2-8 0,0-6-7,-2 1 1,-1-1-1,0 0 0,-1 1 1,-1-1-1,-1 1 0,-8-34 1,22 77-112,0-1 0,1 0 1,21 26-1,-28-41-39,0-1 1,0 0 0,1 0-1,-1 0 1,2-1-1,-1 0 1,1-1-1,-1 1 1,1-1-1,1-1 1,-1 0 0,14 5-1,-16-8 48,-1 0-1,1 0 0,-1-1 1,12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36:01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10294 6178 1421 0,'-58'-20'499'0,"7"2"-466"15,-3 0-1-15,-6-1-21 16,-7 1-4-16,-9-2 1 0,9 2-8 15,-16-1 2-15,-6 1 8 63,-4 6 8-63,-16 2 4 0,9 9 11 0,0 4 0 0,-6 6-5 0,-5 3 1 0,-5 8-6 0,0 2-13 16,-4 16-4-16,1 5 1 15,11 11-6-15,0 8 2 16,13 3-1-16,8 9 2 0,5 12-8 15,7 9-2-15,14 11 6 16,7 9-5-16,18 8-1 16,9 2 3-1,21 3-5-15,10-2-2 16,19-7 9-16,13-1-1 0,25-1-1 16,11-1 10-16,24-6-1 15,3 0 4-15,24-7 9 16,12-6-10-1,24-8 2-15,23-6-3 0,11-18-9 16,16-11 5-16,18-23-7 16,10-10 2-16,17-19 1 15,5-11-1-15,13-26-1 16,-2-13 1-16,7-24 5 0,-16-14 2 16,-6-12 9-16,-13-8 7 15,-35-20 3 1,-3-3 4-1,-46-18 3-15,-19-3-8 16,-33-6 1-16,-26-5-1 0,-40 4-4 0,-22-4 4 16,-50-3-6-16,-22 0-5 15,-43 8-9-15,-29 6-8 16,-37 21-21-16,-26 15-6 16,-45 26-28-16,-17 17-7 0,-43 38-6 15,-17 19-6-15,-24 38 1 16,-10 21 12-16,-6 36 20 15,7 23 0-15,24 39-17 16,-2 25-25-16,46 27 51 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2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14771,'-3'29'4449,"37"-2"-3233,5 1-1120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3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1303 13707,'24'6'2167,"39"7"0,-35-9-2524,-1-2-1,1-1 1,-1-1 0,1-2-1,41-6 1,-40-1-131,-22 7 378,0-1 0,1 1 0,12-1 1,-18 3 132,0 0 1,0 0 0,0 0 0,0 0 0,0 0 0,0 0 0,0 1 0,0-1-1,0 1 1,0 0 0,0 0 0,0-1 0,0 1 0,0 0 0,0 1 0,-1-1-1,4 2 1,0 3 66,1 0 0,-1 1 0,0-1 0,-1 1 0,0 0 0,0 0 0,0 1 0,4 15 0,17 69 91,-14-31-246,-3 0-1,-2 1 1,-3 0 0,-3-1-1,-9 74 1,5-103 69,-1 0-1,-15 53 1,17-77 1,1 0 0,-1 0-1,0 0 1,-1 0 0,0-1-1,0 0 1,-1 0 0,0 0 0,0 0-1,-1-1 1,1 0 0,-2 0 0,1 0-1,0-1 1,-11 7 0,14-10 5,-1-1 0,1 1 0,-1-1 0,0 1 0,1-1 0,-7 1 0,9-2-8,0 0 0,1 0 0,-1 0 1,0 0-1,0 0 0,0 0 0,0 0 0,1 0 0,-1 0 0,0-1 0,0 1 0,1 0 0,-1-1 0,0 1 1,0 0-1,1-1 0,-1 1 0,0-1 0,1 1 0,-1-1 0,0 1 0,1-1 0,-1 1 0,1-1 0,-1 0 1,1 1-1,-1-1 0,1 0 0,0 0 0,-1 1 0,1-1 0,0 0 0,0 0 0,-1 1 0,1-1 1,0 0-1,0 0 0,0 0 0,0-8-5,1 0 1,-1 1-1,2-1 1,-1 1-1,1 0 1,1-1-1,0 1 1,3-8-1,8-16 17,1 1 1,1 0-1,24-34 0,72-87 56,-78 107-60,103-131-40,106-144 48,-233 305 6,-7 12-4,0 0 0,0-1 0,-1 0 0,0 1-1,0-1 1,0 0 0,0 0 0,0 0 0,-1 0-1,1 0 1,0-7 0,-2 10-10,0 0 0,0 1 0,0-1 0,0 0 0,0 1 1,0-1-1,0 0 0,-1 1 0,1-1 0,0 0 0,0 1 0,0-1 0,-1 1 0,1-1 0,0 0 1,-1 1-1,1-1 0,-1 1 0,1-1 0,0 1 0,-1-1 0,1 1 0,-1-1 0,1 1 1,-1 0-1,0-1 0,1 1 0,-1 0 0,0-1 0,-2 0 6,1 1 1,-1-1-1,1 0 1,-1 1-1,0 0 1,1 0-1,-6 0 0,-4 1-23,1 0-1,-18 6 0,17-4-36,1 1 0,0 0 0,0 0 0,-17 11 1,26-14 35,0 1 0,0-1 1,0 1-1,0-1 1,1 1-1,-1 0 1,0-1-1,1 1 1,-1 0-1,1 0 1,0 0-1,0 0 1,-1 3-1,1-4 4,1 1-1,0-1 1,0 1 0,0-1-1,0 1 1,0-1 0,0 1-1,0-1 1,0 0-1,1 1 1,-1-1 0,0 1-1,1-1 1,0 0 0,-1 1-1,1-1 1,0 0-1,-1 0 1,1 1 0,0-1-1,0 0 1,0 0 0,2 2-1,2 1-8,-1 0 0,2 0-1,-1 0 1,0-1 0,1 0-1,-1 0 1,1 0 0,0-1-1,0 0 1,0 0 0,8 2 0,-9-3 9,-1 0 0,0-1 1,1 1-1,-1-1 1,1 0-1,-1 0 1,1 0-1,-1-1 1,0 0-1,1 0 0,-1 0 1,0 0-1,1 0 1,-1-1-1,0 0 1,7-4-1,13-19 30,-15 39-359,19 11 315,27 15-2,-52-38 16,1 0 1,-1-1-1,1 1 0,-1-1 1,1 0-1,-1 0 1,1 0-1,0 0 1,-1-1-1,1 1 0,0-1 1,0 0-1,-1 0 1,1 0-1,7-2 1,-3 0 6,0-1-1,0 0 1,0 0 0,13-9 0,-9 5 8,0-1-1,0 0 0,-1 0 1,-1-1-1,1-1 1,-1 0-1,-1 0 1,0-1-1,-1-1 0,14-21 1,-14 16 21,0 0-1,-1-1 1,0 0-1,-1 0 1,-2 0 0,0-1-1,3-28 1,-5 22-3,-2-1 1,0 0-1,-2 1 1,0-1-1,-2 1 1,-1-1-1,-1 1 1,-1 1-1,-1-1 1,-2 1-1,0 1 0,-15-26 1,22 44-28,0 0-1,0 1 1,-1-1 0,1 1 0,-1 0 0,0 0-1,0 0 1,0 1 0,0 0 0,-1-1 0,-5-2-1,8 6-1,1-1-1,0 1 1,-1-1-1,1 1 1,0 0-1,-1-1 1,1 1-1,0 0 1,-1 0-1,1 0 1,0 0-1,-1 0 1,1 1-1,0-1 0,-1 0 1,1 0-1,0 1 1,-1-1-1,-1 2 1,1-1-1,0 1 0,0 0 1,1-1-1,-1 1 0,0 0 0,0 0 0,1 0 1,-1 0-1,1 1 0,0-1 0,0 0 0,0 1 1,-2 4-1,-1 6-13,1 1 0,0 0 0,1 0 0,0-1-1,2 1 1,-1 0 0,2 0 0,-1 0 0,2 0 0,0 0 0,7 23 0,-1-11-7,0 0 1,2 0-1,1-1 1,2-1-1,15 26 1,-18-35-7,1 0 1,0-1-1,24 24 0,-31-33 22,1-1-1,0 0 0,0 0 0,1-1 1,-1 1-1,1-1 0,-1-1 1,1 1-1,0-1 0,0 0 1,0 0-1,0 0 0,1-1 0,8 1 1,-12-2 5,1 0 0,-1 0 0,0-1 0,0 1 0,0-1-1,0 1 1,1-1 0,-1 0 0,0 0 0,0-1 0,0 1 0,-1-1 0,1 1 0,0-1 0,-1 0 0,4-3 0,-2 1 1,0 0-1,-1 0 1,1-1 0,-1 1 0,0-1-1,-1 0 1,1 0 0,3-9-1,-1-6-4,0 1 0,-1-1-1,3-39 1,-7 59 4,2-19 9,-1 14 9,0 0 0,-1 0 0,1-1-1,-1 1 1,0 0 0,-1-1 0,-1-8 0,2 14-20,0 0 1,0-1-1,0 1 0,0 0 1,0 0-1,0 0 0,0 0 1,0 0-1,0-1 0,1 1 1,-1 0-1,0 0 0,0 0 1,0 0-1,0 0 0,0 0 1,0 0-1,0 0 0,0-1 1,1 1-1,-1 0 1,0 0-1,0 0 0,0 0 1,0 0-1,0 0 0,1 0 1,-1 0-1,0 0 0,0 0 1,0 0-1,0 0 0,0 0 1,0 0-1,1 0 0,-1 0 1,0 0-1,0 0 1,0 0-1,0 0 0,0 0 1,1 0-1,-1 0 0,0 0 1,0 1-1,0-1 0,0 0 1,0 0-1,0 0 0,1 0 1,-1 0-1,0 0 0,0 0 1,0 0-1,0 1 0,12 4-80,84 54 71,-88-55 11,-1-1-1,0 0 1,1-1-1,0 0 1,0 0-1,-1 0 1,1-1-1,0 0 0,0-1 1,0 0-1,0 0 1,0-1-1,0 0 1,0 0-1,15-5 1,-7 1-2,0-2 1,0 1 0,-1-2 0,0 0 0,27-21-1,-31 21 7,0-1 0,-1 0 0,0-1 0,0 0 0,-1 0 0,0-1 0,-1-1 0,-1 1 0,1-1 0,-2 0 0,0-1 0,0 0 0,-1 0 0,-1 0 0,0 0 0,2-19-1,-5 30-3,-1-1-1,0 1 1,0 0-1,0 0 1,0 0-1,0 0 1,0 0-1,-1 0 0,1 0 1,-1 0-1,1 0 1,-1 0-1,0 0 1,0 0-1,0 0 0,0 0 1,0 0-1,0 1 1,-1-1-1,1 0 1,0 1-1,-3-2 0,3 2-10,-1 0 0,1 1 0,-1-1-1,0 0 1,1 1 0,-1-1 0,0 1-1,1 0 1,-1-1 0,0 1 0,0 0-1,1 0 1,-1 0 0,0 0 0,0 1-1,1-1 1,-1 0 0,0 1 0,0-1-1,1 1 1,-1 0 0,1-1 0,-1 1-1,0 0 1,1 0 0,-3 2 0,-6 4-160,1 0 1,-1 0 0,-10 13 0,18-18 134,0 0 1,0-1 0,0 1 0,1 0-1,-1 0 1,1 1 0,0-1-1,-1 0 1,1 0 0,0 1 0,0-1-1,0 1 1,1-1 0,-1 0-1,1 1 1,-1 0 0,1-1 0,0 1-1,0-1 1,0 1 0,0-1-1,1 4 1,0-4 28,0-1-1,-1 1 1,1-1-1,1 0 1,-1 0-1,0 0 1,0 1-1,0-1 1,1 0 0,-1-1-1,0 1 1,1 0-1,-1 0 1,1 0-1,-1-1 1,1 1-1,-1-1 1,1 1-1,-1-1 1,1 0 0,0 0-1,-1 1 1,1-1-1,3-1 1,43-2 44,-42 2-38,86-16-65,-92 17 61,1 0 0,-1 0 1,0-1-1,0 1 0,1 0 0,-1 0 0,0 0 0,0-1 0,0 1 1,0 0-1,1 0 0,-1-1 0,0 1 0,0 0 0,0 0 0,0-1 1,0 1-1,0 0 0,0-1 0,0 1 0,0 0 0,0 0 0,0-1 1,0 1-1,0 0 0,0-1 0,0 1 0,0 0 0,0 0 1,0-1-1,0 1 0,0 0 0,0 0 0,-1-1 0,1 1 0,0 0 1,0 0-1,0-1 0,0 1 0,-1 0 0,1 0 0,0 0 0,0-1 1,0 1-1,-1 0 0,1 0 0,-12-14-1,12 14-5,-18-17-7,13 14 32,1-1 0,0 0 0,0 0 0,0-1 0,0 1 0,-4-8 0,8 11-18,-1 0 0,1 0 0,0-1 0,0 1 0,0 0 0,0 0 0,0 0 0,0 0 0,0 0 0,0 0 0,0 0 1,0 0-1,1 0 0,-1 0 0,0 0 0,1 0 0,-1 0 0,1 0 0,-1 0 0,1 1 0,0-1 0,-1 0 0,1 0 0,0 0 0,-1 1 0,1-1 0,0 0 0,0 1 0,1-2 0,30-19-97,-6 8 159,0 1 0,1 1 0,0 1 0,0 2 1,1 0-1,0 2 0,51-4 0,-72 10-53,1 0-1,0 1 1,-1-1-1,1 2 1,0-1-1,-1 1 1,1 0-1,-1 1 1,0 0-1,0 0 1,0 0-1,10 7 1,1 4 13,0 0 1,30 31 0,-48-45-20,2 2 3,4 5 8,1 0-1,0 0 1,0-1-1,1 0 1,0-1 0,0 0-1,9 5 1,-17-10-4,0 0 1,0 0-1,1 0 0,-1 0 1,0 1-1,0-1 1,1 0-1,-1 0 1,0 0-1,1 0 0,-1 0 1,0 0-1,1 0 1,-1 0-1,0 0 1,0 0-1,1 0 0,-1 0 1,0 0-1,1 0 1,-1 0-1,0 0 0,1 0 1,-1-1-1,0 1 1,0 0-1,1 0 1,-1 0-1,0 0 0,0-1 1,1 1-1,-1 0 1,0 0-1,0 0 0,0-1 1,1 1-1,-1 0 1,0 0-1,0-1 1,0 1-1,0 0 0,1-1 1,-1 1-1,0 0 1,0 0-1,0-1 0,0 1 1,0 0-1,0-1 1,0 1-1,0 0 1,0-1-1,0 1 0,0 0 1,0 0-1,0-1 1,-1 0-1,-4-27 213,0 11-226,2 3 16,1 0 1,1 0-1,0 0 0,0-1 1,2 1-1,-1 0 0,2 0 1,0 0-1,1 0 0,0 1 1,9-24-1,-6 25-6,1 0 0,0 0 0,1 1 0,0 1 0,0-1 0,1 1 0,1 1 0,0 0 0,0 0 0,14-9 0,-15 12 2,-1 1 0,1 0 0,0 0 0,0 1 0,1 0 0,-1 1 0,1 0 0,0 1 0,0 0 0,0 0 1,0 1-1,0 0 0,0 1 0,15 1 0,-15 1-10,-1 0 1,0 1 0,1 1 0,-1 0-1,-1 0 1,1 0 0,0 1 0,13 11-1,-11-8-6,1-1 0,0 0 0,14 6 0,-21-11 11,0 0-1,0-1 1,1 0-1,-1 0 1,0 0-1,1-1 1,-1 1 0,0-1-1,1 0 1,-1-1-1,11-1 1,-7-1 7,0 0 0,-1-1-1,1 1 1,-1-2 0,1 1 0,-1-1-1,-1 0 1,13-11 0,53-55-2,-69 65-11,18-17-25,26-38 0,-41 50 17,0 0 0,-1 0 0,0 0 1,-1 0-1,0-1 0,5-19 0,-10 29 10,1-1-1,-1 1 1,0-1-1,0 1 0,0-1 1,0 1-1,0 0 1,0-1-1,-1 1 0,1-1 1,-1 1-1,0 0 1,0-1-1,0 1 1,0 0-1,0-1 0,0 1 1,-1 0-1,1 0 1,-1 0-1,1 0 0,-1 1 1,0-1-1,1 0 1,-5-2-1,5 3-2,-1 0-1,0 0 1,1 1 0,-1-1-1,0 0 1,1 1-1,-1 0 1,0-1 0,0 1-1,1 0 1,-1 0 0,0-1-1,0 1 1,1 1-1,-1-1 1,0 0 0,0 0-1,1 1 1,-1-1 0,0 1-1,1-1 1,-1 1-1,0 0 1,1 0 0,-1 0-1,1 0 1,-1 0 0,1 0-1,-1 0 1,1 0-1,0 0 1,0 1 0,0-1-1,0 1 1,-2 2 0,1-1 1,0 1 1,0-1 0,0 1 0,0 0-1,1-1 1,-1 1 0,1 0 0,0 0 0,0 0-1,1 0 1,-1 0 0,1 0 0,0 5-1,1-1 3,0-1-1,0 0 0,0 0 0,1 0 1,0 0-1,6 13 0,3 0-3,0 0-1,2-1 1,25 31 0,-19-27-24,-5-8-101,-1 0 0,-1 2 1,18 30-1,-28-43 7,0 0 0,0 0 1,0 0-1,-1 0 0,0 0 0,1 0 0,-2 0 0,1 0 0,0 0 1,-1 1-1,0-1 0,0 0 0,0 0 0,0 0 0,-1 1 1,0-1-1,0 0 0,0 0 0,0 0 0,0 0 0,-1 0 0,0 0 1,-4 6-1,-27 28-846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4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1 114 12699,'58'-13'4753,"31"-8"-3289,37-14-5593,-16-10 2961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4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11370,'8'-12'419,"-1"0"1,2 1-1,0 0 0,0 0 0,1 1 0,0 1 0,0-1 0,1 2 0,24-16 0,-30 22-459,0-1 0,0 1 0,1 0 0,-1 0 0,1 1 0,-1 0 0,1 0 1,0 0-1,-1 0 0,1 1 0,0 0 0,-1 0 0,1 1 0,0 0 0,-1 0 0,1 0 0,0 0 0,-1 1 0,0 0 0,1 0 1,-1 1-1,0-1 0,0 1 0,0 0 0,-1 1 0,1-1 0,7 8 0,10 11-1,-1 1-1,-1 1 0,29 45 1,48 94 70,-53-82 97,-3 1 0,47 139 0,-76-180-22,-7-22 10,0-1 0,2 0 0,0 0 0,1 0 0,0-1 0,12 17 0,-19-33-92,0 1 0,0-1 0,0 1 0,1-1 0,-1 0 0,0 0 0,1 1 1,-1-1-1,1 0 0,-1 0 0,1 0 0,-1-1 0,1 1 0,3 1 0,-4-2-10,0 0 0,0 0 0,0 0 0,0 0 0,0 0 0,0 0 0,0-1 0,0 1 0,0 0 0,-1 0 0,1-1 0,0 1 0,0 0 0,0-1 0,0 1 0,0-1 0,-1 0 0,1 1 0,1-2 0,1-2 12,0 1 1,-1-1 0,1 0-1,-1 1 1,0-1 0,0 0-1,0-1 1,-1 1 0,2-8 0,0-1-22,0-1 0,-2 0 0,0 0 0,0 1 0,-1-1 1,-1 0-1,0 0 0,-1 0 0,-1 1 0,0-1 0,-1 1 1,0 0-1,-8-17 0,7 20-53,0 0 0,0 1 0,-1 0 1,0 0-1,-1 1 0,0 0 0,0 0 0,-1 0 0,1 1 0,-2 0 1,1 1-1,-1 0 0,0 0 0,0 1 0,-1 0 0,0 0 0,1 1 1,-14-3-1,6 3-87,0 2 0,0-1 0,-1 2 0,1 1 0,0 0 0,-1 1 0,1 1 0,0 0 0,0 1 0,0 1 0,-25 10 0,24-8-9,1 1 0,0 1 0,0 1 0,1 0 0,0 1 0,1 1 0,0 1 0,1 0 0,0 0 0,-20 25 0,27-28 50,-1 2 0,2-1 0,-9 17 0,12-18 60,0 0 0,0-1 0,-1 13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4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13035,'-11'6'4249,"13"18"-4769,1 4-217,3 23-159,0 11 40,0 12 352,1 8 152,2-1 192,3-6 24,2-12 128,4-7 16,4-21-8,1-10-112,-6-13-416,-5-7 232,-12-11 64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5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0 379 9978,'23'-41'3465,"28"-17"-3145,16-8-256,22-8-448,4 4-184,9 1 280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5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10050,'0'9'726,"-1"-1"0,1 1 0,1-1 0,-1 0 0,1 1 0,1-1 0,0 0 0,0 1 0,4 8 0,5 9-276,21 35 0,-6-12-762,-5-1-242,-2-1-1,-3 2 1,-1 1-1,-3 0 1,12 101-1,-36-315 2968,12 140-2640,1 0-1,1 0 0,1 0 1,11-43-1,-13 65 202,0 0 0,-1-1-1,1 1 1,0 0 0,0 0 0,0-1-1,1 1 1,-1 0 0,3-2 0,-4 3 16,0 1 0,1 0 0,-1-1 0,1 1 1,-1 0-1,1-1 0,-1 1 0,1 0 1,-1 0-1,1-1 0,-1 1 0,1 0 1,-1 0-1,1 0 0,-1 0 0,1 0 0,-1 0 1,1 0-1,-1 0 0,1 0 0,0 0 1,-1 0-1,1 0 0,-1 0 0,1 0 1,0 1-1,2 1-7,0 0-1,0 1 1,0-1 0,-1 1-1,1-1 1,-1 1 0,0 0 0,1 0-1,-1 0 1,1 4 0,12 17 1,-9-12-2,1 0 0,1 0 0,0-1 0,0 0 0,1-1 0,11 10 0,-17-18 22,0 0 1,0 0 0,0 0-1,0 0 1,1 0 0,-1-1-1,1 1 1,-1-1 0,1 0-1,0 0 1,-1-1-1,1 1 1,0-1 0,0 1-1,0-1 1,-1 0 0,1-1-1,0 1 1,0-1 0,-1 1-1,1-1 1,0 0 0,-1-1-1,1 1 1,-1-1 0,1 1-1,3-4 1,8-3 28,-1-2 0,0 0 0,-1-1 1,0 0-1,0-1 0,-1 0 0,-1-1 0,0 0 1,-1-1-1,-1 0 0,0-1 0,0 0 0,-2 0 1,0-1-1,0 0 0,-2 0 0,0 0 0,3-22 1,-7 28-28,0 0 0,-1-1 1,0-10-1,-1 18-4,1 0 0,0 0-1,-1 1 1,0-1 0,1 0 0,-1 1-1,0-1 1,0 1 0,-1-1 0,1 1-1,0-1 1,-1 1 0,0 0 0,1 0-1,-5-4 1,6 5-6,-1 1-1,0-1 1,0 1 0,1 0 0,-1-1-1,0 1 1,0-1 0,1 1-1,-1 0 1,0 0 0,0-1-1,0 1 1,1 0 0,-1 0 0,0 0-1,0 0 1,0 0 0,0 0-1,0 0 1,1 0 0,-1 1-1,0-1 1,0 0 0,0 0 0,0 1-1,-19 13-118,14-9 83,-7 8 8,0 1 1,1 0-1,0 0 0,1 1 0,0 1 0,2 0 1,0 0-1,0 1 0,2 0 0,0 1 0,1 0 1,1 0-1,-6 36 0,10-47 37,0 0 0,1 0 0,0 0 0,1 0 0,-1 0-1,1 0 1,1 0 0,-1 0 0,1 0 0,0-1 0,1 1 0,-1-1 0,1 1 0,1-1 0,-1 0 0,1 0 0,0 0 0,1-1 0,-1 0 0,1 1 0,0-2-1,0 1 1,1 0 0,-1-1 0,1 0 0,0-1 0,0 1 0,0-1 0,13 5 0,-7-5-68,1 0 0,-1 0 0,1-1 0,-1-1 0,1 0 0,0-1 0,0 0 0,-1-1 0,1 0 0,-1-1 0,1 0 0,12-5 0,-3-2-38,-1 0 0,26-16-1,-47 25 102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7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1638 11995,'-14'5'2867,"8"-7"-1122,10-20-951,-3 17-918,0 2 124,89-372 10,-81 323-59,-3 0-1,-2 0 1,-2 0-1,-2-1 1,-10-67-1,5 93 4,0 0-1,-12-31 1,14 47 42,-1 1 0,-1 0 0,1 0 0,-2 0 0,1 1 0,-1 0 0,-1 0 0,-7-8 1,12 15 1,0 0 1,0 0 0,0 1 0,0-1 0,0 1 0,0-1 0,0 1 0,-1 0 0,1-1 0,-1 1-1,1 1 1,-1-1 0,1 0 0,-1 0 0,0 1 0,1 0 0,-1-1 0,1 1 0,-4 0 0,2 1-15,0 0 1,0 0-1,0 0 1,0 1-1,1-1 1,-1 1-1,0 0 1,1 0-1,-1 0 1,1 0-1,-4 4 1,-5 5-77,0 1 1,1 0 0,1 1-1,0 0 1,-9 16-1,-18 32-143,3 2 0,3 1 0,-34 100 0,61-154 231,1 1 0,1-1 0,0 1-1,0-1 1,0 22 0,2-29 7,1 1-1,-1-1 1,0 1 0,1-1-1,0 1 1,0-1 0,0 0-1,0 1 1,1-1 0,-1 0-1,1 0 1,-1 0 0,1 0-1,0 0 1,1 0 0,-1 0-1,0-1 1,1 1 0,-1-1-1,1 0 1,4 3 0,0-1 19,0-1 0,1 0 1,0 0-1,0-1 0,0 0 1,0 0-1,0 0 0,0-1 1,0-1-1,1 1 0,-1-1 1,15-2-1,12-3 103,57-15 0,-62 12-87,17-3-45,1 2 0,58-3 0,-85 11-75,-1 1 1,1 1-1,-1 0 0,0 2 0,1 0 0,-1 1 0,33 12 0,-47-14 52,-1 1 0,1-1-1,-1 1 1,0 0 0,0 0 0,0 1-1,0 0 1,-1-1 0,1 1 0,-1 1-1,0-1 1,0 1 0,0 0 0,-1 0-1,0 0 1,0 0 0,0 0 0,2 7-1,-4-10 46,-1 1 0,1-1-1,0 0 1,0 0 0,0 0-1,0-1 1,0 1 0,0 0-1,0 0 1,1-1-1,-1 1 1,1 0 0,-1-1-1,1 0 1,0 1 0,-1-1-1,1 0 1,0 0 0,0 0-1,0 0 1,0 0 0,0 0-1,0 0 1,0-1-1,0 1 1,0-1 0,0 0-1,1 1 1,-1-1 0,0 0-1,0 0 1,0 0 0,0-1-1,1 1 1,-1-1-1,0 1 1,0-1 0,0 1-1,0-1 1,0 0 0,0 0-1,0 0 1,0 0 0,3-3-1,11-7 105,-1-1 0,0 0 0,26-28 0,36-52 135,-47 55-172,54-61 65,28-34-103,-110 129-40,0 0 0,0 0-1,0 1 1,0-2 0,-1 1-1,1 0 1,-1 0 0,0 0-1,1-4 1,-2 6 0,0 0 0,0 0 0,0 0 1,0 0-1,0 0 0,0 1 0,0-1 0,-1 0 0,1 0 1,0 0-1,-1 0 0,1 0 0,0 1 0,-1-1 0,1 0 0,-1 0 1,1 0-1,-1 1 0,0-1 0,1 0 0,-1 1 0,0-1 1,1 1-1,-1-1 0,0 1 0,0-1 0,0 1 0,1-1 0,-1 1 1,0 0-1,0-1 0,0 1 0,0 0 0,0 0 0,0 0 1,0 0-1,-1 0 0,-4-1 12,-1 1-1,1 0 1,0 0 0,0 0-1,0 1 1,0 0 0,0 1 0,0-1-1,0 1 1,0 0 0,0 0-1,0 1 1,1 0 0,-1 0 0,1 0-1,0 1 1,-7 5 0,0 1-25,0 1 0,1 0 1,0 1-1,1 0 0,-15 23 1,19-24-21,-1 0 1,2 0-1,0 1 1,0 0 0,1 1-1,0-1 1,1 0 0,0 1-1,0 17 1,2-26 9,1 1 0,0-1 0,0 1 0,0-1 0,1 0 0,-1 1 0,1-1 0,0 1 0,1-1 0,-1 0-1,1 0 1,-1 0 0,1 0 0,1 0 0,-1 0 0,0 0 0,1 0 0,0-1 0,0 0 0,0 1 0,0-1 0,0 0 0,1-1 0,-1 1 0,1 0 0,0-1 0,0 0 0,0 0 0,6 2 0,-1-1 4,0-2 0,0 1-1,0-1 1,0 0 0,0-1 0,0 0 0,0-1 0,-1 0 0,1 0 0,0-1 0,0 0 0,0 0 0,8-4 0,4-3 48,1 0 1,-1-1 0,34-23 0,-40 23 20,0-1 0,-1 0 0,0-1 0,-1-1 0,0 0 1,-1 0-1,-1-2 0,0 1 0,-1-1 0,0-1 0,-1 0 0,-1 0 1,-1-1-1,10-30 0,-17 47-59,0-1 0,0 1 1,0 0-1,0 0 0,0 0 0,0-1 1,0 1-1,0 0 0,1 0 0,-1 0 1,0 0-1,0 0 0,0-1 0,0 1 1,1 0-1,-1 0 0,0 0 0,0 0 0,0 0 1,0 0-1,1 0 0,-1 0 0,0 0 1,0 0-1,0 0 0,1 0 0,-1 0 1,0 0-1,0 0 0,0 0 0,1 0 1,-1 0-1,0 0 0,0 0 0,0 0 1,1 0-1,-1 0 0,0 0 0,0 0 1,0 0-1,1 0 0,-1 0 0,0 1 1,17 8 68,-7-2-75,44 24 17,-50-29-6,0 0-1,0-1 0,0 0 0,0 0 0,1 0 0,-1 0 0,0-1 0,1 1 0,-1-1 0,0 0 0,1-1 0,-1 1 0,0-1 0,6-1 0,1-1 0,-1-1-1,0 0 1,18-10-1,-22 10 2,1 0-1,-1-1 1,0 1-1,0-1 0,0 0 1,-1-1-1,0 0 0,0 1 1,0-1-1,6-12 0,-8 13 12,-1 1-1,0 0 1,-1-1-1,1 1 1,-1-1-1,1 0 1,-2 1-1,1-1 1,0 0-1,-1 0 1,0 0-1,0 1 1,0-1-1,-1 0 1,1 0-1,-1 1 1,0-1-1,-3-6 1,1 3 9,0 1 1,0-1 0,-1 1 0,0 0 0,-1 0 0,0 0 0,0 0 0,-11-10 0,16 17-21,0-1 0,0 1 1,0 0-1,0 0 0,-1 0 1,1-1-1,0 1 1,0 0-1,0 0 0,-1 0 1,1 0-1,0-1 1,0 1-1,0 0 0,-1 0 1,1 0-1,0 0 0,0 0 1,-1 0-1,1 0 1,0 0-1,0 0 0,-1 0 1,1 0-1,0 0 1,0 0-1,-1 0 0,1 0 1,0 0-1,-1 0 0,1 0 1,0 0-1,0 0 1,0 0-1,-1 0 0,1 0 1,0 0-1,0 1 1,-1-1-1,1 0 0,0 0 1,0 0-1,0 0 0,-1 1 1,1-1-1,0 0 1,0 0-1,0 1 0,0-1 1,0 0-1,0 0 1,-1 0-1,1 1 0,0-1 1,-2 18-74,2-17 70,1 24-28,0 1 1,2-1-1,1 0 0,1 0 1,14 41-1,-19-63 27,1 0-1,0 0 1,0-1 0,1 1-1,-1 0 1,1 0 0,-1-1 0,1 1-1,0-1 1,0 0 0,0 1-1,0-1 1,4 4 0,-5-6 2,-1 0 0,0 0 0,0 0 0,1 0 0,-1 0-1,0 0 1,1 0 0,-1 0 0,0 0 0,1 0 0,-1 0 0,0 0 0,0 0 0,1 0 0,-1 0 0,0-1 0,1 1 0,-1 0 0,0 0 0,0 0 0,1 0-1,-1 0 1,0-1 0,0 1 0,0 0 0,1 0 0,-1 0 0,0-1 0,0 1 0,0 0 0,1 0 0,-1-1 0,0 1 0,0 0 0,0 0 0,0-1 0,0 1-1,0 0 1,0-1 0,0 1 0,0 0 0,0-1 0,4-15 5,-2 1 12,-2 0 0,0-1 0,0 1 0,-5-23 0,-17-61-114,24 104 36,2 0 0,-1 0 0,0 0 0,1-1-1,0 1 1,0-1 0,9 7 0,32 26 64,-39-33 9,1 0-1,-1 0 1,1-1 0,0 0-1,0 0 1,0 0-1,0-1 1,1 0-1,-1-1 1,1 1-1,-1-1 1,1-1 0,-1 0-1,1 0 1,0 0-1,-1-1 1,1 0-1,-1 0 1,12-4-1,1-2 82,-1-1-1,1 0 1,-1-1-1,-1-2 0,22-14 1,-19 11-59,-1-1 1,-1-1-1,-1-1 0,0 0 1,-1-1-1,-1-1 0,-1 0 1,-1-2-1,0 1 1,16-37-1,-28 54-27,0-1 0,-1 1 0,0-1 0,0 0 0,0 1 1,0-1-1,-1 0 0,0 0 0,1 0 0,-1 0 0,-1 0 0,1 1 0,0-1 0,-2-5 1,1 7-5,0 1 0,0-1 0,0 1 1,1-1-1,-2 1 0,1-1 0,0 1 1,0 0-1,0 0 0,-1 0 1,1 0-1,0-1 0,-1 2 0,1-1 1,-1 0-1,1 0 0,-1 0 1,0 1-1,1-1 0,-1 1 0,0-1 1,1 1-1,-1 0 0,0 0 0,0-1 1,1 1-1,-1 0 0,0 1 1,1-1-1,-1 0 0,0 0 0,0 1 1,-2 0-1,-1 1-6,0-1 1,0 1-1,0 0 1,0 0-1,1 1 0,-1 0 1,1-1-1,-1 1 1,1 1-1,0-1 1,0 1-1,0-1 0,1 1 1,-7 9-1,5-6-16,1 0 1,-1 1-1,1-1 0,0 1 0,1 0 0,0 1 1,0-1-1,-1 11 0,3-17 11,1 0 0,-1 1 1,1-1-1,0 0 0,0 0 1,0 0-1,0 0 0,1 1 0,-1-1 1,1 0-1,-1 0 0,2 2 0,-2-3 5,1 0 0,-1 0 0,1 0-1,0-1 1,-1 1 0,1 0 0,0-1-1,0 1 1,-1-1 0,1 1 0,0-1-1,0 1 1,0-1 0,0 1 0,0-1-1,0 0 1,-1 0 0,1 1 0,0-1-1,0 0 1,0 0 0,0 0 0,0 0-1,0 0 1,0 0 0,0 0 0,0 0-1,0-1 1,0 1 0,1-1 0,9-2-15,0-1 0,0 0 1,-1-1-1,0 0 1,0-1-1,0 0 1,16-14-1,4-5 0,26-29 0,-31 28 32,-1 0 1,35-53-1,-53 71 9,-1-1 0,0 1-1,0-1 1,-1-1 0,0 1 0,-1-1 0,0 1 0,0-1 0,-1 0 0,-1 0 0,1 0 0,-1 0 0,-1-1 0,-1-14 0,-3 9 102,0 0 0,-1 0 0,-1 1 0,-1 0 0,0 0 0,0 1 0,-2 0 0,0 0 0,-19-22 0,4 12 140,24 24-257,0-1 0,-1 1 0,1-1 0,-1 1 0,0-1 0,1 1 0,-1-1 0,1 1 0,-1 0 0,0-1 0,1 1 0,-1 0 0,0 0 0,1-1 0,-1 1 0,0 0 0,1 0 0,-1 0 0,0 0 0,1 0 0,-1 0 0,0 0 1,1 0-1,-1 0 0,0 0 0,0 1 0,1-1 0,-1 0 0,0 0 0,1 1 0,-1-1 0,1 0 0,-1 1 0,0-1 0,1 0 0,-1 1 0,1-1 0,-1 1 0,1-1 0,-1 1 0,1-1 0,0 1 0,-1 0 0,1-1 0,-1 1 0,1-1 0,0 2 0,-3 5-10,1-1 1,1 1 0,0 0-1,0-1 1,0 1-1,0 0 1,1 0-1,0 0 1,2 7 0,12 65-123,-12-71 110,15 70-408,52 142 1,-57-190-43,2-1 0,0 0 0,2-2 0,1 1 0,1-2 0,2 0 1,34 36-1,-18-33-2296,-8-11 1240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7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0 197 10578,'9'-3'4913,"2"6"-3795,16 12-2696,-18-10 1950,32 20-700,-39-24 318,0 0 0,1 0 0,-1-1 0,1 1 0,-1 0 0,1-1 0,0 1 0,-1-1 1,1 0-1,0 0 0,-1 0 0,1 0 0,-1-1 0,1 1 0,0-1 0,-1 1 0,1-1 0,-1 0 0,1 0 0,-1 0 0,0 0 0,4-3 0,0 0 38,-1 0 1,1 0-1,-1-1 0,0 0 1,0 0-1,6-8 1,-9 10-10,1-1 0,-1 1 0,0-1 0,1 0 0,-2 0 1,1 0-1,0 0 0,-1 0 0,0 0 0,0 0 1,0 0-1,0-1 0,-1 1 0,1 0 0,-1-1 0,-1 1 1,1 0-1,0 0 0,-3-9 0,1 7-7,0 0-1,-1 1 0,0-1 1,0 1-1,0 0 0,-1-1 1,1 2-1,-1-1 0,-1 0 1,1 1-1,-1-1 1,1 1-1,-8-4 0,5 3-48,0 1-1,-1-1 0,1 1 1,-1 1-1,-16-6 0,22 8-1,-1 1-1,1-1 0,-1 0 1,1 1-1,-1 0 0,0-1 1,1 1-1,-1 0 0,0 0 1,1 1-1,-1-1 0,1 1 1,-1-1-1,0 1 0,1 0 1,-1 0-1,1 0 0,0 0 1,-1 0-1,1 0 0,0 1 1,0-1-1,0 1 0,-3 2 1,3 0-108,0 0 1,0 0-1,0 0 0,0 1 1,0-1-1,1 1 1,0-1-1,0 1 1,0 0-1,0-1 1,1 1-1,0 0 0,0-1 1,0 1-1,1 0 1,-1-1-1,1 1 1,0 0-1,3 7 0,10 27-569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7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13 206 11186,'-2'3'437,"1"0"-1,0 0 0,0 1 0,0-1 0,0 0 0,0 0 0,1 0 1,-1 1-1,1-1 0,0 0 0,0 1 0,0-1 0,1 4 0,1 3-452,0 0 0,8 18 0,-1 0 74,7 35-1301,9 71-1,-14-67-151,-4-41 844,-7-25 552,0-1 1,1 0-1,-1 0 1,0 0-1,0 0 1,0 0-1,1 0 1,-1 0 0,0 0-1,0 0 1,0 0-1,0-1 1,1 1-1,-1 0 1,0 0-1,0 0 1,0 0-1,1 0 1,-1 0-1,0 0 1,0 0 0,0 0-1,0-1 1,0 1-1,1 0 1,-1 0-1,0 0 1,0 0-1,0 0 1,0-1-1,0 1 1,0 0-1,0 0 1,0 0-1,1-1 1,-1 1 0,0 0-1,0 0 1,0 0-1,0 0 1,0-1-1,0 1 1,0 0-1,0 0 1,0 0-1,0-1 1,0 1-1,0 0 1,-1 0 0,1 0-1,0-1 1,0 1-1,4-48 484,-5 27-451,0 0-1,-2 0 1,0 0 0,-1 1 0,-1-1 0,-1 1-1,-1 0 1,-1 0 0,0 1 0,-2 0 0,-12-19-1,20 35-30,-1-1 0,1 0-1,0 0 1,0 0-1,0 0 1,0 0 0,-1-5-1,3 8 1,0 0-1,0 0 1,0 0-1,1 0 0,-1 0 1,0 0-1,0 0 0,0 0 1,1 0-1,-1 1 1,0-1-1,1 0 0,-1 0 1,1 0-1,-1 0 1,1 1-1,-1-1 0,1 0 1,0 0-1,-1 1 1,1-1-1,0 0 0,0 1 1,-1-1-1,1 1 1,0-1-1,0 1 0,0-1 1,0 1-1,0 0 1,-1 0-1,1-1 0,0 1 1,0 0-1,0 0 1,0 0-1,1 0 0,14-3 95,-1 2 1,0 0-1,1 0 0,-1 2 0,1 0 0,-1 0 0,1 2 0,18 5 1,9 3 72,66 30 0,-14 6-150,-27-11-18,-67-36 3,0 0 0,-1 1 0,1-1-1,0 0 1,0 1 0,0-1 0,0 0 0,1 0 0,-1 0 0,0 0 0,0 0 0,0 0 0,0 0 0,0 0 0,0 0 0,0-1 0,0 1 0,0 0 0,0-1 0,0 1 0,-1 0 0,1-1 0,0 1 0,0-1 0,0 0 0,0 1 0,-1-1 0,1 0 0,0 1 0,0-1 0,-1 0 0,1 0 0,0-1 0,2-3 47,0 0 0,0-1 0,0 1 0,2-9 0,-4 10-32,12-35 194,11-63-1,-18 70-196,1 0 1,2 1-1,20-50 0,-28 80-15,-1-1 1,1 1-1,-1-1 0,1 1 0,0 0 1,0-1-1,0 1 0,0 0 0,0 0 1,0 0-1,0 0 0,0 0 0,0 0 1,0 0-1,1 0 0,-1 0 0,0 1 0,3-2 1,-3 2-4,0 0 0,0 0 0,0 0 1,0 0-1,0 0 0,0 0 0,0 1 0,0-1 1,0 0-1,-1 1 0,1-1 0,0 0 0,0 1 1,0-1-1,0 1 0,0-1 0,-1 1 0,1 0 1,0-1-1,1 2 0,4 5-31,-1 1 1,0-1-1,0 1 1,6 15-1,-8-17-1,7 13-89,76 145-628,-54-114 752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06:51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4402 4984 1240 0,'-8'-4'420'16,"7"1"-406"-16,-1-1-1 15,-1 2-1-15,2 1-5 16,0 0 2-16,0 0-3 16,0 1-5-16,0 0 1 0,-1 2-2 15,0 20-4-15,-35 36 2 16,26-29 2-16,4-1-3 15,6-3 5-15,4-2-1 16,6 0-1-16,5-4 1 16,1-2 0-16,8-7 0 15,2-7 0-15,11-11 12 16,3-6 17-16,15-17 36 16,16-9 8-16,15-14 12 15,7-7-12-15,7-12-15 16,-4-2-5-16,13-7-21 15,2 2-5-15,-13 8-20 16,-9 8-8-16,-32 18-1 16,-18 11-16-16,-17 15-85 15,-15 6-32-15,-22 12 69 0</inkml:trace>
  <inkml:trace contextRef="#ctx0" brushRef="#br0" timeOffset="2244.77">4506 7215 1079 0,'-15'8'398'0,"12"3"-327"15,3 3-16-15,2 0-20 16,4 2-15-16,-2 0-17 15,-3-1 1-15,-1-1-4 16,1-1 0-16,3-3 2 16,1-1-1-16,4-1 3 15,-2 1 2-15,1-3 14 16,2-2 10-16,0-2 26 16,3-3 8-16,12-9 3 15,7-2 5-15,27-18-7 16,13-7 0-16,16-22 3 15,15-15-16-15,30-24-18 16,9-11-10-16,34-15-17 16,9-9-13-16,-18-3-127 15,-8 3 94-15</inkml:trace>
  <inkml:trace contextRef="#ctx0" brushRef="#br0" timeOffset="8094.32">12533 10161 919 0,'9'-33'309'16,"2"-3"-275"-16,3 3-7 16,-5-1 30-16,-6 4 18 15,-3 5 10-15,-4 3-4 16,-3 6-27-16,-5-1-14 16,-6 4-20-16,-4 2-4 15,-13 0-1-15,2 1 0 0,-4-1-6 16,-8 3 0-16,0-2-1 15,-5 3-5-15,-5 1 0 16,3-3-3-16,-4 5-2 16,-3-3 2-16,-8 3 1 15,-8 4 2-15,0-5 2 16,-1 5-3-16,1-3-2 16,2-1 2-16,-9 0-3 15,-3-3 3-15,-3-1-1 16,-1-1 1-16,2 0 0 15,-5 0 0-15,-11 0 0 16,2-1-1-16,-2 0-1 16,6 5 2-16,-7-4-2 15,1 2-1-15,-2-3 1 16,0-2-8-16,7-1 6 0,-10-3-7 16,-2 1 0-16,1 0 7 15,-4 3-4-15,5 0 4 16,-4 1-6-16,1 0-1 15,9 3 1-15,-4-2 0 16,-1 3 5-16,0 1 0 16,-3 1 0-16,13 3 1 15,-3 3-5-15,1-1-3 0,7 3 2 16,-1 4-4-16,13 1 9 16,6 1 3-16,-9-1-3 15,2 1 4-15,4 2-1 16,4 1 3-16,13 3-2 15,2 6-2-15,-2 2 3 16,-2 2-2-16,2 4 5 16,-2-5-1-16,9 0 1 15,2 0 1-15,6 0-2 16,2 3 6-16,-1 1 2 16,1 1 2-16,0 1 2 15,-2-5-1-15,-4 2-6 16,-5-1-6-16,0 2-2 15,4 2-2-15,5 3 1 16,7 4 3-16,-3-3-2 16,3 2 2-16,-2-7-3 0,0-1 0 15,-10 1 0-15,-4-2 2 16,-1 3 0-16,3 3-3 16,11-1 0-16,8-2-1 15,6 0-2-15,2-4 6 16,7 4-3-16,1 1 3 15,5-1 0-15,3 5-1 16,2-2 1-16,3-2-2 0,1 1 0 16,1-4-2-16,2 0 2 15,3 4-4-15,3 3 5 16,0-2-1-16,5 2-2 16,1 0 2-16,0-3-3 15,6 2 5-15,3-1 0 16,2 1 1-16,6-6-3 15,3 3 3-15,6-3-3 16,8-2 0-16,4 3 0 16,-2-3-5-16,6-1 3 15,-8 0-1-15,4-2 3 16,5 1 1-16,6-4-1 16,13-1 0-16,8-1 0 15,0-3 0-15,-2 0 1 16,-6 1 0-16,5-2 0 15,7 0 1-15,12-1 0 0,-3 2-3 16,-1 1 1-16,1 1-2 16,0 0 3-16,1 1-1 15,-7-5-1-15,-4 0 2 16,-6-8 0-16,2-2 6 16,13-1 2-16,-3 1-1 15,-6-1 2-15,-3 0-2 16,-9-1-3-16,0 4-1 0,12 1-3 15,-4-3-1-15,-7 2 1 16,0-5 3-16,-11 0-3 16,6 0 0-16,9-7-1 15,5 0-3-15,1-10-1 16,-4-4 3-16,-4 0-2 16,-2-4 2-16,7 1 1 15,4 2 0-15,-7 2 0 16,0 2 1-16,-8 7-1 15,-1-2 2-15,5 1-4 16,9 0-6-16,-2 1 0 16,-5 1-6-16,-1 3 4 15,-7 3-3-15,11-1 4 16,3 0 2-16,3 3 0 16,-2-2 5-16,-9 4-4 0,-2 2 1 15,5 3-3-15,1 4-3 16,3-1 5-16,-1-1-2 15,-10-2 4-15,-1-4 2 16,3-1-1-16,2-2 4 16,5-9 0-16,1 0 2 15,-11-7-1-15,-2-1-1 16,-7-6 0-16,-3-1 0 0,1-4 6 16,-2-3 1-16,-8-8 15 15,-9-2 2-15,-14-8 19 16,-3-7 11-16,-15-1-6 15,-1-7 2-15,-9-1-24 16,-7-2-8-16,-4-6-13 16,-5-2-6-16,-8 4-12 15,0-3-16-15,-11 5-11 16,-5 4-9-16,-3-1 3 16,-5 5 10-16,0 3 5 15,0 1 13-15,-2 10 5 16,-3 5 3-16,-5 11 2 15,-4 8-5-15,4 7-30 16,1 9-29-16,4 7 42 16</inkml:trace>
  <inkml:trace contextRef="#ctx0" brushRef="#br0" timeOffset="47343.95">8781 15683 1035 0,'-7'8'355'0,"9"-4"-323"16,5 2-20-16,11-3-8 15,5-3 4-15,16-12 12 16,7-12 3-16,32-29 0 15,11-24-7-15,25-43-44 16,19-22-38-16,11-35 38 16</inkml:trace>
  <inkml:trace contextRef="#ctx0" brushRef="#br0" timeOffset="50046.67">26121 14893 1109 0,'-4'2'420'0,"1"-2"-314"16,2 0-50-16,1 0-51 15,0 0-5-15,0 0 0 16,0 0 0-16,0 0 2 16,0 0 3-16,14 1-4 15,8 11-3-15,44 24-12 16,-12-36-7-16,46-33 2 16,30-32 2-16,94-92 6 15,41-53-25-15,95-93 24 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8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187 241 14115,'28'-26'3517,"-19"19"-3515,0-1-1,-1 0 1,0-1-1,0 0 1,8-13-1,-14 19-74,-1 0 1,0 0-1,1 0 0,-1 0 0,0 0 0,0-1 0,-1 1 0,1 0 0,-1 0 0,1-1 0,-1 1 0,0-1 0,0 1 1,-1 0-1,1-1 0,-1 1 0,0 0 0,1 0 0,-1-1 0,-1 1 0,1 0 0,0 0 0,-3-4 0,1 2 45,0 0 0,0 1-1,-1-1 1,1 0 0,-1 1-1,0 0 1,-1 0 0,1 0-1,-1 1 1,1-1 0,-1 1-1,0 0 1,0 0 0,0 1-1,-1-1 1,1 1 0,-1 1-1,1-1 1,-1 1 0,0 0-1,1 0 1,-1 0 0,-6 1-1,5 0 40,0 0-1,1 1 0,-1 0 0,1 1 1,-1-1-1,1 1 0,-1 0 0,1 1 1,0 0-1,0 0 0,0 0 0,0 1 1,1-1-1,-1 1 0,1 1 1,0-1-1,0 1 0,1 0 0,-7 9 1,7-9-11,1 0 0,0 0 1,0 0-1,0 0 1,1 0-1,0 1 0,0-1 1,0 1-1,1 0 0,0 0 1,0-1-1,0 13 1,1-14-4,1 0 0,-1 0 0,1 1 0,0-1 0,0 0 0,1 0 0,-1 0 0,1 0 0,0-1 0,0 1 0,0 0 0,1-1 0,-1 1 0,1-1 0,0 0 0,0 0 0,0 0 0,7 5 0,-1-2 2,1 0 0,-1 0 0,1-1 0,1 0 1,-1-1-1,1 0 0,18 4 0,80 8 30,-107-16-29,208 7-58,-71-6-501,-138-1 551,14 1-198,0 0 1,-1 0 0,25 7 0,-36-7 154,0 0-1,0 0 1,0 1-1,0-1 1,0 1-1,0-1 1,0 1-1,-1 0 1,5 4-1,-6-5 28,0 1-1,0-1 0,0 0 0,0 1 0,0-1 1,0 1-1,-1-1 0,1 1 0,0 0 1,-1-1-1,0 1 0,1 0 0,-1-1 0,0 1 1,0 0-1,0-1 0,0 1 0,0 0 1,0 2-1,-1 0 22,-1 0 1,1-1-1,-1 1 1,1-1-1,-1 1 1,0-1-1,0 0 1,-1 0-1,1 0 0,-1 0 1,1 0-1,-1 0 1,0-1-1,0 1 1,0-1-1,0 0 1,-1 0-1,-3 2 1,1 0 113,-1-1-1,0 0 1,0 0 0,0 0 0,0-1 0,-1 0 0,1-1-1,-10 2 1,16-3-88,0-1 0,0 1-1,0 0 1,1 0-1,-1 0 1,0 0-1,0 0 1,1-1 0,-1 1-1,0 0 1,0-1-1,1 1 1,-1-1 0,0 1-1,1-1 1,-1 1-1,1-1 1,-1 1 0,0-1-1,1 1 1,-1-1-1,1 0 1,0 1 0,-1-1-1,1 0 1,0 0-1,-1 1 1,1-1 0,0 0-1,0 0 1,-1 1-1,1-1 1,0 0 0,0 0-1,0 1 1,0-1-1,0 0 1,0 0 0,0 0-1,0 1 1,1-1-1,-1 0 1,0 0 0,1-1-1,0-4 4,0 1-1,1-1 1,0 0-1,0 1 0,3-7 1,5-4 5,0 1 0,1 0 0,0 0-1,1 1 1,19-16 0,74-56 20,-93 77-53,0 1 1,0 1-1,0 0 0,1 0 1,0 2-1,1-1 1,-1 2-1,28-7 0,-34 10-73,-1 1-1,0-1 0,1 1 1,-1 0-1,1 1 0,-1-1 0,0 1 1,1 1-1,-1-1 0,0 1 0,0 0 1,0 1-1,0-1 0,0 1 1,0 0-1,-1 1 0,0-1 0,1 1 1,-1 0-1,-1 0 0,8 8 1,15 23-2511,-22-28 1680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18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10594,'-18'30'4281,"18"-15"-2969,9-6 2169,21-18-2817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25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407 703 10170,'0'-2'113,"0"0"0,0 1 0,0-1 0,0 1 0,-1-1 0,1 1-1,0-1 1,-1 1 0,0-1 0,1 1 0,-1-1 0,0 1 0,1-1 0,-1 1 0,0 0-1,0 0 1,0-1 0,0 1 0,0 0 0,0 0 0,-1 0 0,1 0 0,0 0 0,0 0-1,-1 1 1,1-1 0,-1 0 0,1 1 0,-1-1 0,1 0 0,-1 1 0,1 0 0,-1-1-1,1 1 1,-1 0 0,1 0 0,-1 0 0,-2 0 0,-4 1-176,1-1-1,-1 1 1,1 1 0,0-1 0,0 1-1,0 1 1,-8 3 0,-1 1 3,2 2 0,-1 0 0,2 1 0,-1 0 0,1 1 0,1 1-1,0 0 1,-17 21 0,-5 13-38,-33 58 0,54-85 96,7-10 20,0 0-1,1 0 0,-1 1 0,2-1 0,-1 1 1,2 0-1,-1 0 0,1 1 0,-3 17 0,6-27-13,0 0 1,0 0-1,0 0 0,0 0 0,0-1 1,0 1-1,1 0 0,-1 0 0,0 0 0,0-1 1,0 1-1,1 0 0,-1 0 0,0-1 1,1 1-1,-1 0 0,1 0 0,-1-1 0,1 1 1,-1 0-1,1-1 0,0 1 0,-1-1 1,1 1-1,0-1 0,-1 1 0,1-1 0,0 0 1,-1 1-1,1-1 0,0 0 0,0 1 1,0-1-1,-1 0 0,1 0 0,0 0 0,0 0 1,0 0-1,-1 0 0,3 0 0,2 0 19,-1 0-1,1-1 1,0 0 0,-1 0-1,1 0 1,0-1-1,4-2 1,8-4 43,0-2 1,0 0-1,-1-1 0,0 0 1,-1-2-1,0 0 1,15-18-1,-3 1-22,-1-2 0,32-51-1,-48 66-33,-1-1 0,0-1-1,-1 0 1,-1 0 0,0 0-1,-2-1 1,5-29 0,-6 33 36,-4 16-46,0 0 1,0-1 0,0 1-1,0 0 1,0 0 0,0 0-1,0 0 1,1 0 0,-1 0-1,0 0 1,0 0 0,0 0-1,0-1 1,0 1 0,0 0-1,0 0 1,0 0 0,1 0-1,-1 0 1,0 0 0,0 0-1,0 0 1,0 0 0,0 0-1,0 0 1,0 0 0,1 0-1,-1 0 1,0 0 0,0 0-1,0 0 1,0 0 0,0 0-1,0 0 1,1 0 0,-1 0-1,0 0 1,0 0 0,0 0-1,0 0 1,0 0 0,0 0-1,0 0 1,1 1 0,-1-1-1,0 0 1,0 0 0,0 0-1,0 0 1,0 0 0,0 0-1,14 31-11,26 100-238,36 212-1,-61-263 69,31 211-548,-41-231 633,-2 1 0,-9 107 1,5-160 96,0 1 1,0-1-1,-1 0 0,-1 0 1,1 0-1,-5 9 0,7-16 1,-1 1 0,0 0 0,0-1-1,0 1 1,0 0 0,0-1 0,-1 1-1,1-1 1,0 0 0,-1 1 0,1-1-1,-1 0 1,1 0 0,-1 0 0,1 0-1,-1 0 1,0 0 0,0 0 0,1-1-1,-1 1 1,0-1 0,0 1 0,0-1-1,0 0 1,0 0 0,0 0 0,1 0 0,-1 0-1,0 0 1,-4-1 0,1 0 13,0-1 0,1 0 0,-1 0 0,0-1-1,1 1 1,-1-1 0,1 0 0,0 0 0,0 0 0,0-1 0,1 0 0,-1 1 0,1-1 0,0 0 0,0-1 0,0 1 0,-3-6 0,-1-4 48,0-1 0,1 0 1,1 0-1,-6-26 0,2-4 43,3-1-1,1-1 1,3 1 0,2 0-1,1-1 1,3 1-1,2 0 1,20-81 0,-10 70-76,3 0 0,2 1 0,2 1 0,3 0 0,2 3 1,50-71-1,-41 71-31,-7 8 20,37-41-1,-50 71 38,-17 14-53,0 0-1,0 0 0,0 0 0,1 0 0,-1 0 0,0-1 0,0 1 0,0 0 1,0 0-1,1 0 0,-1 1 0,0-1 0,0 0 0,0 0 0,1 0 0,-1 0 1,0 0-1,0 0 0,0 0 0,0 0 0,1 0 0,-1 0 0,0 0 0,0 0 1,0 1-1,0-1 0,0 0 0,1 0 0,-1 0 0,0 0 0,0 0 0,0 1 1,0-1-1,0 0 0,0 0 0,0 0 0,0 0 0,0 1 0,0-1 0,0 0 1,1 0-1,-1 0 0,0 1 0,0-1 0,0 0 0,0 0 0,-6 35 256,3-18-124,2-3-55,1 0 0,1 1 1,1-1-1,0 0 0,6 24 0,1 5-3,-5-21-60,7 33-27,-5-33-19,5 12-175,-12-38 156,0 0-1,0 0 0,0 0 0,1 0 1,0 1-1,0-1 0,0 0 1,0 0-1,0 0 0,2-6 0,9-44 118,-9 44-111,1-2 42,0 0 0,1 0 0,0 0 1,1 0-1,1 0 0,-1 1 0,2 0 1,0 0-1,0 1 0,16-17 1,-21 25-11,0-1 1,0 1-1,0 0 1,1 0 0,-1 1-1,1-1 1,-1 0 0,1 1-1,0 0 1,0 0-1,-1 0 1,1 0 0,0 0-1,0 0 1,0 1-1,0-1 1,0 1 0,0 0-1,0 0 1,6 0 0,2 2-37,0 1 1,-1 0-1,0 1 1,17 7-1,-19-7 46,0 0 0,1 0 0,-1-1-1,1-1 1,0 0 0,0 0 0,14 1-1,-13-3 19,1-2-1,-1 1 1,1-2-1,-1 1 0,0-1 1,0-1-1,18-8 1,0-3 92,34-25 0,-39 24-69,-1 0 0,0-2 0,-2-1 0,0 0 0,-1-1 1,-1-2-1,-1 1 0,-1-2 0,-1 0 0,-1-1 0,-1-1 0,19-48 0,-30 67-35,-1 0-1,1 0 0,-1 0 1,0-9-1,0 15-4,-1-1 1,0 0 0,0 1-1,0-1 1,-1 0-1,1 1 1,0-1-1,0 1 1,0-1-1,0 0 1,-1 1-1,1-1 1,0 1 0,0-1-1,-1 0 1,1 1-1,0-1 1,-1 1-1,1-1 1,-2 0-1,2 1 0,-1 0 0,0 0 0,0 0 0,0-1-1,1 1 1,-1 0 0,0 0 0,0 0 0,0 1 0,1-1-1,-1 0 1,0 0 0,0 0 0,0 0 0,1 1 0,-1-1-1,0 0 1,0 1 0,1-1 0,-1 1 0,0 0 0,-8 5-24,0 1 0,1 0 0,0 0 0,1 0 0,-1 1 0,2 1 0,-1-1 0,1 1 0,0 0 1,1 0-1,0 1 0,0 0 0,1 0 0,1 0 0,-5 18 0,6-21 25,1 0 1,0 0-1,1 0 0,-1 1 0,1-1 0,1 0 1,-1 0-1,1 0 0,0 0 0,5 13 1,-4-15 22,0 0 1,0-1 0,0 0 0,1 1-1,0-1 1,0 0 0,0 0 0,0 0-1,1-1 1,-1 1 0,1-1 0,0 0 0,0 0-1,0 0 1,1-1 0,7 4 0,-11-5-11,1 0 0,-1-1 0,0 1 0,0-1 0,1 1 0,-1-1 0,1 0 0,-1 0 1,0 1-1,1-1 0,-1 0 0,1 0 0,-1 0 0,0-1 0,1 1 0,-1 0 0,0 0 0,1-1 0,-1 1 1,0-1-1,3-1 0,-2 1 1,0-1 1,0 1 0,-1-1 0,1 0 0,-1 0-1,1 1 1,-1-1 0,0 0 0,1 0-1,-1-1 1,1-3 0,2-6 26,-1 1 0,0-1 1,2-24-1,-5 32-33,4-37-16,9-61-358,-13 101 346,0 0 1,1 0-1,-1 0 0,0 0 0,0 0 1,1 0-1,-1 0 0,1 0 0,-1 0 1,1 0-1,-1 0 0,1 0 0,-1 1 1,1-1-1,0 0 0,0 0 0,1 0 1,-2 0 4,1 1 0,-1 0 0,1 0 0,-1 0-1,1 0 1,0 0 0,-1 0 0,1 0 0,-1 0 0,1 0 0,0 0 0,-1 0 0,1 0 0,-1 0 0,1 1 0,-1-1 0,1 0 0,-1 0 0,1 1 0,-1-1 0,1 0 0,0 1 0,4 4-80,0-1 0,-1 1 0,0 0 0,6 8 0,-3-3 21,-4-6 43,9 11-129,0 0 0,1-1 0,0-1 0,18 14 0,-27-24 162,0 0 0,0-1 0,0 1 0,0-1 0,1 0 0,-1 0-1,1 0 1,0-1 0,0 0 0,-1 1 0,1-2 0,0 1 0,0 0 0,0-1 0,0 0 0,0 0 0,0-1 0,0 0 0,0 1 0,-1-1 0,7-2 0,-1-2 121,0 0 0,0 0 0,-1-1 0,1 0 0,-1 0 0,0-1 0,-1-1 0,0 1 0,0-1 0,-1 0 0,0-1 0,0 0 0,-1 0 0,0-1 0,9-19 0,-5 8-10,-2 0 1,-1-1-1,0 0 0,-2 0 1,0 0-1,3-42 1,-8 50-98,0 1 0,0-1 1,-3-15-1,2 25-19,1 0 0,-1 0 1,-1 1-1,1-1 0,0 1 0,-1-1 0,-2-3 0,3 6-5,0 0 0,0-1 0,0 1 0,0 0 0,0 0-1,0 0 1,0 0 0,0 0 0,0 0 0,-1 1 0,1-1-1,0 0 1,-1 1 0,1-1 0,0 1 0,-1-1 0,1 1-1,-3-1 1,2 1-20,0 0-1,1 0 1,-1 1 0,0-1-1,0 0 1,0 1 0,0-1-1,1 1 1,-1 0-1,0-1 1,1 1 0,-1 0-1,1 0 1,-1 0-1,1 0 1,-1 0 0,1 1-1,-1-1 1,1 0-1,0 1 1,0-1 0,0 1-1,-2 2 1,0 1-66,0 1 0,0-1 0,0 1 0,1 0 0,-3 9 0,3-5 17,0 1 1,1-1-1,0 1 0,0-1 0,1 1 0,1 0 0,-1-1 0,2 1 0,0-1 1,0 0-1,7 20 0,-6-22 36,0-1 0,1 0 0,-1 1 1,2-1-1,-1-1 0,1 1 0,0-1 0,0 0 1,1 0-1,0 0 0,0-1 0,0 0 0,0 0 1,1 0-1,0-1 0,9 4 0,-5-3-98,0-2 1,0 0-1,0 0 0,0-1 0,1 0 0,-1-1 0,0 0 0,1-1 0,12-2 0,-8 0-4,-1-1 0,16-6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26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1107 10826,'8'45'3717,"-8"-45"-3672,0 1 1,0-1-1,0 0 0,0 0 0,0 1 0,0-1 1,0 0-1,0 0 0,0 0 0,0 1 0,0-1 1,0 0-1,0 0 0,0 0 0,0 1 1,0-1-1,1 0 0,-1 0 0,0 0 0,0 1 1,0-1-1,0 0 0,0 0 0,1 0 0,-1 0 1,0 0-1,0 0 0,0 1 0,1-1 1,-1 0-1,0 0 0,0 0 0,0 0 0,1 0 1,-1 0-1,0 0 0,0 0 0,1 0 0,8-6 496,7-15-518,-15 19 91,13-19-101,-1 0 1,-1-2-1,-1 1 0,-1-1 1,-1-1-1,8-33 1,-9 21-152,-1 0-1,-2-1 1,0-63 0,-5 80 62,-4-36 1,3 50 76,-1-1 1,1 1 0,-1 0 0,0 0 0,-1-1-1,1 1 1,-1 1 0,0-1 0,-6-7 0,8 11 4,0 1 1,0-1 0,-1 1 0,1 0 0,0-1 0,-1 1 0,1 0 0,-1 0 0,1 0-1,-1 0 1,1 0 0,-1 1 0,0-1 0,1 0 0,-1 1 0,0-1 0,0 1 0,1 0-1,-1-1 1,0 1 0,0 0 0,0 0 0,1 0 0,-1 0 0,-3 1 0,1 0-13,1 1 0,0-1-1,0 0 1,-1 1 0,1 0 0,0 0 0,1 0 0,-1 0 0,0 0 0,0 1 0,1-1-1,-5 6 1,4-4-27,1-1 0,-1 1 0,1 0 0,0 0-1,0 0 1,0 0 0,1 0 0,-1 1-1,1-1 1,-1 6 0,2-8 3,0 0 1,-1 0-1,1 1 1,0-1-1,1 0 1,-1 0-1,0 0 1,0 0-1,1 0 1,-1 0-1,1-1 1,0 1-1,0 0 1,0 0-1,0 0 1,0 0-1,0-1 1,0 1-1,0-1 1,0 1-1,1-1 1,2 3-1,2 0-13,1 0 0,0 0 0,0-1 0,0 0 0,1 0 0,-1-1 0,1 0 0,12 2 0,11 3 0,8 4 14,74 31 1,-98-35 28,-1 0-1,0 1 0,0 1 1,-1 0-1,0 0 1,-1 1-1,0 1 1,11 12-1,-19-18-10,0 0-1,-1 1 1,0-1-1,0 0 1,0 1-1,0 0 1,-1 0-1,0 0 1,0 0-1,0 0 1,-1 0-1,0 0 1,0 10-1,-1-7-49,-1 0 1,0-1-1,0 1 0,-1 0 0,0 0 1,0-1-1,-1 1 0,-6 13 1,-1-4-62,0-1 1,-1 0 0,-1-1 0,-1 0-1,0-1 1,-1-1 0,-28 25 0,38-37 110,-53 41-31,51-40 78,0 1 0,0-1 0,0 0 0,0-1 0,0 0 0,0 0 0,-1 0 0,-8 1 1,14-3-23,0 0 0,0 1 1,0-1-1,0 0 0,1 0 1,-1 0-1,0-1 1,0 1-1,0 0 0,0 0 1,0 0-1,1-1 1,-1 1-1,0 0 0,0-1 1,0 1-1,1 0 0,-1-1 1,0 1-1,1-1 1,-1 0-1,0 1 0,1-1 1,-1 1-1,1-1 1,-1 0-1,1 1 0,-1-1 1,1 0-1,-1 0 1,1 0-1,0 1 0,-1-1 1,1 0-1,0 0 0,0 0 1,0 0-1,-1 1 1,1-1-1,0 0 0,0 0 1,1-1-1,-1-2 25,0-1 0,1 1 0,-1-1 0,1 1 0,1-1 0,1-5-1,7-10 33,1 1-1,0 0 0,1 1 0,1 0 0,1 1 0,29-28 1,-22 23-24,16-18 17,40-43-41,86-117 0,-160 195-20,0 0 1,0 1 0,-1-1-1,1 0 1,1-6 0,-4 11-2,1-1 0,-1 0 1,0 0-1,0 0 0,1 0 0,-1 0 1,0 0-1,0 0 0,0 0 1,0 0-1,0 1 0,0-1 0,0 0 1,-1 0-1,1 0 0,0 0 0,0 0 1,-1 0-1,1 0 0,0 1 0,-1-1 1,1 0-1,-1 0 0,1 0 0,-1 1 1,0-1-1,1 0 0,-1 1 1,0-1-1,1 1 0,-1-1 0,0 0 1,0 1-1,0 0 0,1-1 0,-1 1 1,0-1-1,0 1 0,0 0 0,0 0 1,-1-1-1,-6 0 1,0 0 0,0 1 0,0 0 1,0 0-1,0 1 0,1 0 0,-1 0 0,0 1 0,0 0 1,1 0-1,-1 1 0,1 0 0,0 0 0,-12 7 0,2 0-14,1 1-1,0 1 0,1 0 1,0 0-1,-14 17 0,17-16-3,0 2 0,2-1 0,-1 1 0,-13 27 0,19-32-5,1 0-1,0 1 0,0 0 0,1-1 1,1 1-1,0 0 0,0 0 1,0 20-1,2-28 10,0 0 0,0 0 0,1 1-1,-1-1 1,1 0 0,0 0 0,0 0 0,0 0 0,0 0 0,0 0 0,1 0 0,-1 0 0,1-1 0,0 1 0,-1 0-1,1-1 1,1 1 0,-1-1 0,0 0 0,3 2 0,0-1 7,0 0-1,0 0 1,0-1-1,0 0 1,0 0 0,0-1-1,1 1 1,-1-1 0,1 0-1,-1-1 1,7 1-1,3-1 55,-1 0 0,1-1 0,-1 0 0,1-1 0,-1-1-1,0 0 1,0-1 0,0 0 0,-1-1 0,1-1-1,17-10 1,-24 11-32,0 1-1,0-1 1,0-1-1,-1 1 1,0-1-1,0-1 1,0 1-1,-1-1 1,0 0-1,0 0 1,-1 0-1,1 0 1,-2-1-1,1 0 1,-1 0-1,0 0 1,-1 0-1,0 0 1,0-1-1,0-16 1,-4-18 9,2 41-23,0 1 0,0-1 0,0 1 0,0 0 0,0-1 0,-1 1 0,1-1 0,-1 1 0,1 0 0,-1-1 0,1 1 0,-1 0 0,0 0 0,0-1 0,0 1 0,0 0 0,1 0 0,-1 0 0,-1 0 0,1 0 0,0 0 0,0 0 0,0 0 0,0 1 0,-1-1 0,-1 0 0,3 1-6,0-1 1,0 1-1,-1 0 1,1 0 0,0 0-1,0 0 1,0 0-1,-1 0 1,1 0 0,0 0-1,0 0 1,-1 0-1,1 0 1,0 1 0,0-1-1,0 0 1,-1 0-1,1 0 1,0 0 0,0 0-1,0 0 1,0 0-1,-1 0 1,1 1 0,0-1-1,0 0 1,0 0-1,0 0 1,-1 0 0,1 1-1,0-1 1,0 0-1,0 0 1,0 0 0,0 1-1,0-1 1,0 0-1,2 12-35,17 19 13,15 4-1,-33-33 25,1-1 0,0 0 1,0 0-1,0 0 0,-1 0 1,1 0-1,0-1 0,0 1 1,0-1-1,0 1 0,0-1 1,1 0-1,-1 1 0,0-1 1,0 0-1,0 0 1,0-1-1,0 1 0,0 0 1,0-1-1,0 1 0,3-2 1,-1 0 13,1 0 1,-1 0-1,0 0 1,0-1-1,0 0 1,7-6-1,-4 2 2,-1 0 0,0 0 1,0-1-1,-1 0 0,0 0 0,-1-1 0,0 1 1,0-1-1,0 0 0,-1 0 0,-1 0 0,0-1 1,2-15-1,-3 17 42,-2 9-14,2 14-61,0-6 10,1 0 0,1 0 0,-1 0 0,8 15 0,-4-10 3,-4-8-1,1 0 0,-1-1 0,1 1 0,0 0 0,0-1 0,1 0 0,-1 0 0,1 0 0,1 0-1,7 7 1,-17-44 181,0 2-125,1-1 0,2 1-1,1 0 1,2-1 0,1 1 0,8-47-1,-8 71-49,-1 0 1,1 1-1,0 0 0,1-1 0,-1 1 0,1 0 1,0 0-1,0 0 0,8-8 0,-10 12-5,1-1 0,0 1 0,-1-1 0,1 1 0,0-1 0,0 1 0,0 0 1,0 0-1,1 0 0,-1 0 0,0 1 0,0-1 0,1 0 0,-1 1 0,0 0 0,1-1 0,-1 1 0,0 0 0,1 0 0,-1 0 0,0 1 0,0-1 0,1 1 0,-1-1 0,0 1 0,1 0 0,2 1 0,7 5-7,0 0 0,-1 1 0,0 1 0,0 0 0,-1 0 0,0 1-1,14 18 1,9 8-6,16 15-15,-49-51 33,0 0 1,0 0 0,1 0-1,-1 0 1,0 0 0,0 0-1,1 0 1,-1 0-1,0 0 1,0 0 0,1 0-1,-1 0 1,0 0 0,0 0-1,1 0 1,-1 0-1,0 0 1,0 0 0,1 0-1,-1 0 1,0 0 0,0 0-1,1 0 1,-1 0 0,0 0-1,0-1 1,0 1-1,1 0 1,-1 0 0,0 0-1,0 0 1,0-1 0,0 1-1,1 0 1,-1 0-1,0 0 1,0-1 0,0 1-1,0 0 1,0 0 0,0-1-1,0 1 1,1 0-1,-1 0 1,0-1 0,0 1-1,0 0 1,0 0 0,0-1-1,0 1 1,3-18 63,2-18 28,-3 10-41,2 0 0,9-32 1,-11 49-47,1 1-1,1 0 1,-1 0 0,1 1 0,0-1-1,1 1 1,0 0 0,0 0-1,0 1 1,1-1 0,7-6 0,-9 10-5,0 0 0,0-1 0,0 1 1,1 1-1,-1-1 0,1 1 0,0-1 0,0 1 1,-1 1-1,9-3 0,-9 4 0,-1-1 0,0 1 0,1 0-1,-1 0 1,0 1 0,0-1 0,1 1 0,-1 0-1,0 0 1,0 0 0,0 0 0,0 0 0,0 0-1,0 1 1,0 0 0,-1 0 0,6 3 0,17 17 10,-16-14-18,0 0-1,1-1 1,20 13-1,-26-18 31,1 0-1,-1-1 1,0 1-1,1-1 1,-1 0-1,1 0 1,-1-1-1,1 1 1,-1-1-1,1 0 0,-1 0 1,1 0-1,-1-1 1,8-1-1,-1-2 46,-1 0-1,0 0 0,0-1 0,0 0 1,0-1-1,-1 0 0,0 0 1,15-14-1,-3 0 0,0-1 1,22-30-1,-6 0-52,-2-1 0,-2-2 0,29-64 0,-60 115-21,0-1-1,0 0 0,-1 0 0,1 0 0,-1 0 0,0 0 0,0-6 0,-5 8-98,-4 7-30,-5 7-38,1 2 1,-14 19-1,2-1-111,-31 59 0,48-79 284,1 0 0,1 0 0,0 1-1,1-1 1,0 1 0,1 1 0,1-1 0,0 0 0,0 18 0,1-28 18,1 0 1,0 0 0,1 0 0,-1 0 0,0 0 0,1 0 0,0 0 0,0 0 0,0 0 0,0 0 0,0 0 0,0 0 0,1 0 0,-1-1 0,1 1 0,0-1 0,0 1 0,0-1 0,0 0 0,0 0 0,1 1 0,-1-2 0,1 1 0,3 2 0,1-1 37,0-1 0,0 0 0,0-1 0,0 1 1,0-1-1,1-1 0,-1 1 0,0-1 0,1-1 1,10-1-1,7-2 70,0 0 0,-1-2-1,1-1 1,40-18 0,196-109-75,65-64 17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9:51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1 1 20868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9:52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8778,'-3'11'517,"1"1"0,0-1 1,0 0-1,1 1 0,1-1 0,0 1 1,0-1-1,1 0 0,5 23 0,4 3-633,23 58 0,-26-76 288,7 17-178,38 93 18,-43-110 39,1 0-1,1 0 1,1-1-1,18 22 0,-26-35-8,0-1 0,0 0 0,1 0 0,-1 0 0,1 0 0,0-1 0,0 1 0,0-1 0,0-1 0,0 1 0,1-1-1,-1 0 1,1 0 0,0 0 0,0-1 0,0 0 0,-1 0 0,1-1 0,0 1 0,0-1 0,0-1 0,0 1 0,0-1 0,0 0-1,0 0 1,-1-1 0,1 1 0,0-1 0,-1-1 0,1 1 0,8-6 0,3-3 63,1-2 0,-1 1 0,-1-2 0,-1 0 1,0-1-1,-1-1 0,0 0 0,-1-1 0,-1 0 0,18-35 0,-28 48-81,11-27-166,-13 30 120,0 0 1,1 0 0,-1-1 0,0 1-1,0 0 1,0 0 0,0 0 0,0 0 0,-1 0-1,1-1 1,0 1 0,0 0 0,-1 0-1,1 0 1,-1 0 0,1 0 0,-1 0-1,1 0 1,-1 0 0,0 0 0,1 0-1,-1 0 1,0 1 0,0-1 0,0 0-1,-1-1 1,-3-1-31,-1 1 0,1-1 0,-1 1 0,0 0-1,-6-2 1,-11-3-176,-23-11-318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9:53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243 442 8514,'2'3'568,"0"0"1,0 0-1,1 0 1,-1-1-1,1 1 1,0-1-1,5 4 1,-6-6-533,-1 1 1,1 0 0,0-1-1,0 0 1,0 1-1,-1-1 1,1 0-1,0 0 1,0 0-1,0 0 1,0 0-1,0 0 1,-1-1-1,1 1 1,0 0-1,2-2 1,7-2 102,1-1 0,-1 0 1,0 0-1,-1-2 0,1 1 1,12-12-1,58-54 499,-61 53-504,24-25 104,-2-3-1,-1-1 1,42-67 0,-83 115-232,18-34 199,-17 33-193,0 0-1,-1 0 1,0 0 0,1 0 0,-1 0-1,1 0 1,-1 0 0,0 0 0,0 0-1,0 0 1,0 0 0,1 0 0,-1 0 0,0 0-1,-1 0 1,1 0 0,0 0 0,0 0-1,0 0 1,-1 0 0,1 0 0,0 0-1,-1 0 1,1 0 0,-1 0 0,1 0 0,-1 1-1,0-1 1,1 0 0,-1 0 0,0 1-1,1-1 1,-1 0 0,-1 0 0,-2 0 11,1 0-1,-1 0 1,0 0 0,0 1 0,1 0 0,-1-1 0,0 1 0,0 1 0,0-1 0,1 0 0,-1 1-1,0 0 1,0 0 0,1 0 0,-5 2 0,-8 4 65,-30 17-1,-4 7-79,1 2 0,2 3 0,1 1 1,3 2-1,0 3 0,3 1 0,1 2 0,3 1 0,-54 91 0,72-106-22,1 1 0,2 1 0,2 0 0,-19 70-1,29-89 8,0 0 0,2 0 0,0 1 0,0-1 0,1 0 0,4 26-1,-2-32 5,0 1 0,0-1 0,1 0 0,0 0-1,0 0 1,1 0 0,0-1 0,0 1 0,1-1-1,0 0 1,0 0 0,9 7 0,-6-7 6,0-1 0,0 0 0,0-1 1,1 0-1,0 0 0,0-1 0,0 0 1,0 0-1,1-1 0,-1-1 0,1 0 1,0 0-1,0 0 0,0-1 0,13-1 1,4-1 25,0 0 0,0-2 0,0-1 0,36-11 0,-30 6 27,0-1 1,38-19-1,-61 24-26,0 0 1,0 0-1,-1-1 0,0 0 1,-1-1-1,1 1 0,-1-2 1,0 1-1,-1-1 1,12-16-1,-19 24-27,1-1 0,-1 1 0,1-1 0,-1 0-1,0 1 1,1-1 0,-1 0 0,0 0 0,1 1 0,-1-1 0,0 0 0,0 0 0,0 1 0,0-1 0,0 0-1,0 0 1,0 0 0,0 1 0,0-1 0,0 0 0,0 0 0,0 1 0,-1-1 0,1 0 0,-1-1 0,0 1-2,1 1 0,-1-1 0,0 1 0,0-1 0,0 1 0,1-1 1,-1 1-1,0-1 0,0 1 0,0 0 0,0-1 0,0 1 1,0 0-1,0 0 0,0 0 0,0 0 0,0 0 0,0 0 1,0 0-1,-1 0 0,-11 2-5,1 1 1,0 0-1,0 0 1,0 1-1,0 1 1,-12 6-1,-70 42-46,88-49 48,-25 14-33,2 2 1,1 2 0,0 0-1,2 2 1,0 0 0,-31 41 0,51-57 22,1 0 1,-1 1 0,1 0 0,1 0 0,-1 0 0,2 1 0,-1-1 0,1 1 0,1 0 0,-2 12 0,4-19 6,-1 1 1,1-1 0,0 1-1,1-1 1,-1 1 0,1-1-1,-1 0 1,1 1 0,0-1-1,0 0 1,1 1 0,-1-1-1,1 0 1,-1 0 0,1 0-1,0 0 1,0 0 0,0-1-1,1 1 1,-1 0 0,1-1-1,-1 0 1,1 0 0,0 0-1,0 0 1,0 0 0,0 0-1,0-1 1,0 1-1,0-1 1,1 0 0,-1 0-1,5 1 1,10 1-52,0 0 0,0-1 1,0 0-1,0-2 0,0 0 0,34-5 0,2-4-77,57-16 0,-26 0 693,-1-4 1,-1-4 0,88-48 0,-31 6 484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9:55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1048 11282,'28'35'5538,"-21"-25"-5473,0-1 1,-1 1-1,-1 1 0,1-1 0,-2 1 1,7 19-1,25 146 217,-17-68-9,-17-102-244,-2-2 2,1-1 0,-1 1 0,1-1 0,0 1 0,0-1 0,1 1 0,-1-1 0,1 0-1,0 0 1,2 4 0,-4-7-23,0 0-1,1 1 1,-1-1-1,0 0 0,0 0 1,1 0-1,-1 1 1,0-1-1,1 0 1,-1 0-1,0 0 0,1 0 1,-1 0-1,0 0 1,1 0-1,-1 0 1,0 0-1,1 0 1,-1 0-1,0 0 0,1 0 1,-1 0-1,0 0 1,1 0-1,-1 0 1,0 0-1,1 0 1,-1 0-1,0-1 0,0 1 1,1 0-1,-1 0 1,0 0-1,0-1 1,1 1-1,-1 0 0,0 0 1,0-1-1,1 1 1,-1 0-1,0-1 1,10-14 131,-9 12-97,21-46 207,-2-1 1,23-94 0,-21 66-144,1 0-35,31-97 15,-46 160-52,-8 15-33,0 0-1,0 0 0,0 0 1,0 0-1,0 0 1,0-1-1,1 1 1,-1 0-1,0 0 0,0 0 1,0 0-1,0 0 1,0 0-1,0 0 0,0 0 1,0 0-1,0 0 1,1 0-1,-1 0 0,0 0 1,0 0-1,0 0 1,0 0-1,0 0 0,0 0 1,0 0-1,0 0 1,0 0-1,1 0 0,-1 1 1,0-1-1,0 0 1,0 0-1,0 0 1,0 0-1,0 0 0,0 0 1,0 0-1,0 0 1,0 0-1,0 0 0,0 0 1,0 0-1,1 1 1,-1-1-1,0 0 0,0 0 1,0 0-1,0 0 1,0 0-1,0 0 0,0 0 1,0 0-1,0 0 1,0 1-1,0-1 1,0 0-1,0 0 0,0 0 1,0 0-1,0 0 1,0 28 11,-4 14-15,3 0 0,4 60 0,-2-90 2,1 0-1,0 0 1,1 0 0,0 0-1,1-1 1,0 1-1,1-1 1,0 0 0,1-1-1,0 1 1,0-1 0,1 0-1,12 12 1,-13-17 6,0 0 1,0 0-1,0-1 1,0 0-1,1 0 1,0-1-1,0 0 1,0 0 0,0 0-1,1-1 1,-1 0-1,0-1 1,1 1-1,0-2 1,-1 1-1,1-1 1,0 0-1,-1 0 1,1-1-1,-1 0 1,15-4-1,-2-1 17,1 0-1,-1-2 1,0 0-1,-1-1 1,0-1-1,29-21 1,-28 16-1,0 0-1,-2-1 1,0-1-1,-1-1 1,0 0 0,-2-1-1,0-1 1,-1-1 0,-2 0-1,0 0 1,-1-1-1,-1-1 1,-1 0 0,9-33-1,-16 45-7,0 1 0,0-1-1,-1 0 1,0-14 0,-1 23-11,0-1 0,0 1 1,0-1-1,-1 1 0,1 0 0,-1-1 1,1 1-1,-1 0 0,0-1 0,0 1 1,0 0-1,0 0 0,0 0 0,0 0 1,-1 0-1,1 0 0,-1 0 1,1 0-1,-1 0 0,0 1 0,0-1 1,0 1-1,0-1 0,-3-1 0,4 3-2,1-1 0,-1 1 0,1 0 0,-1-1 0,1 1 1,-1 0-1,1 0 0,-1-1 0,1 1 0,-1 0 0,1 0 0,-1 0 0,0 0 0,1 0 0,-1 0 0,1 0 0,-1 0 0,1 0 0,-1 0 0,0 0 0,1 0 0,-1 0 0,1 0 0,-1 0 0,1 1 0,-1-1 0,1 0 0,-1 0 0,1 1 0,-1-1 0,1 0 0,-1 1 0,1-1 0,-1 0 0,1 1 0,0-1 0,-1 1 0,1-1 0,0 1 0,-1-1 0,1 1 0,0-1 0,0 1 0,-1-1 0,1 1 0,0-1 0,0 1 0,0-1 0,0 1 0,0 0 0,0-1 0,0 1 1,0-1-1,0 1 0,0-1 0,0 2 0,0 1-4,1 0 1,-1 0 0,1 1 0,0-1 0,0 0 0,0 0 0,0 0 0,0 0 0,2 3 0,3 1-14,0 0 0,0 0 1,0 0-1,1-1 0,0 0 0,14 10 1,53 26-54,-52-30 56,0 0-10,0 1 0,0 0 0,-2 2 0,0 0 1,19 20-1,-34-30 10,0 1 1,0-1 0,-1 1-1,0 0 1,-1 1-1,1-1 1,-1 0-1,0 1 1,3 12 0,-5-14 0,0 0 1,0 1 0,-1-1 0,0 0 0,0 0-1,0 1 1,-1-1 0,0 0 0,0 0 0,0 0-1,0 1 1,-1-1 0,0-1 0,-5 10 0,2-4-13,-1 0-1,-1-1 1,1 0 0,-1 0 0,-1-1 0,1 0 0,-1 0 0,-16 10 0,24-17 22,0-1 1,-1 1-1,1-1 0,-1 1 0,1-1 1,-1 1-1,1-1 0,-1 0 0,1 1 1,-1-1-1,0 0 0,1 1 0,-1-1 0,0 0 1,1 0-1,-1 0 0,1 1 0,-1-1 1,0 0-1,1 0 0,-1 0 0,0 0 1,1 0-1,-1 0 0,0-1 0,1 1 1,-1 0-1,0 0 0,1 0 0,-1 0 1,-1-1-1,2-1 2,0 1 1,0 0-1,0-1 0,0 1 1,0 0-1,1-1 1,-1 1-1,0 0 1,1-1-1,-1 1 0,1 0 1,-1-1-1,1 1 1,-1 0-1,1 0 1,0 0-1,1-2 0,20-27 41,2 2-1,0 1 1,2 1-1,31-25 0,-13 12 19,15-15 17,1 0 137,72-83-1,-124 128-164,0-1 1,-1 1 0,-1-2 0,0 1 0,8-19-1,-13 28-41,-1 0 0,1 0 0,-1 0 0,0 0 0,1 0 0,-1 0 0,0 0 0,0 0 0,0-1 0,0 1 0,0 0 0,0 0 0,0 0 0,0 0 0,0 0 0,0 0 0,-1 0 0,1-1 0,0 1 0,-1 0 0,0-1 0,0 1-1,0 0 0,0 1 0,0-1 0,0 1 0,1-1 0,-1 1 0,0-1 0,0 1 0,0 0 0,0-1 0,0 1 0,0 0 0,0 0 0,0 0 1,0 0-1,0 0 0,0 0 0,0 0 0,-1 0 0,-4 1 5,0 0 0,1 1 0,-1-1 0,1 1 0,-1 0 1,1 1-1,-6 3 0,3 0-25,0-1 0,0 2 0,1-1 0,0 1 0,0 0 0,1 0 0,0 1 0,0 0 0,1 0 0,0 1 0,-7 16 0,10-20-6,0 1 0,0-1 0,0 0 0,1 1 0,0-1 0,0 1 0,0 0 0,1-1 0,0 1 0,0 0 0,0-1 1,1 1-1,0 0 0,0-1 0,0 1 0,1-1 0,0 1 0,0-1 0,0 0 0,1 0 0,0 0 0,3 5 0,1-2-8,-1-1-1,1 0 0,1 0 0,0-1 1,0 0-1,0 0 0,0-1 0,1 0 1,0 0-1,0-1 0,0 0 1,1-1-1,-1 0 0,15 3 0,1-2-6,0-1 0,1-1 0,-1-1 0,42-3-1,-47 0 43,1-1 0,-1 0-1,0-2 1,0 0-1,0-1 1,-1-1 0,0-1-1,0-1 1,21-13-1,-32 17 29,-1 0 0,0 0 0,0-1 0,-1 0 0,0 0 0,0 0 0,0-1 0,0 0 0,-1 0 0,0 0 0,-1-1 0,0 1 0,0-1 0,-1 0 1,1-1-1,-2 1 0,1 0 0,-1-1 0,-1 0 0,1 1 0,-2-1 0,1 0 0,-2-16 0,-3 2 90,4 23-119,0-1 0,0 1 0,0-1 0,0 0 0,0 1 0,0-1 0,-1 1 0,1-1 0,0 1 0,0-1 0,0 1 0,-1-1 0,1 1 0,0-1 0,-1 1 0,1-1 0,0 1 0,-1-1-1,1 1 1,0 0 0,-1-1 0,1 1 0,-1 0 0,1-1 0,-1 1 0,1 0 0,-1 0 0,1-1 0,-1 1 0,1 0 0,-1 0 0,0 0 0,0 0-3,1 1 0,-1-1 0,1 1 0,-1 0 1,1-1-1,-1 1 0,1 0 0,0-1 0,-1 1 0,1 0 1,0-1-1,-1 1 0,1 0 0,0 0 0,0 0 1,0-1-1,0 1 0,0 0 0,0 1 0,1 21-3,-1-17-4,2 21-31,2 0-1,6 28 0,2 10-25,-11-65 62,-1 0 0,0 0 0,0 1 0,0-1 0,0 0-1,0 0 1,0 0 0,0 1 0,0-1 0,0 0 0,0 0 0,0 0 0,0 1 0,0-1 0,0 0-1,0 0 1,0 0 0,0 1 0,0-1 0,0 0 0,0 0 0,0 0 0,0 1 0,0-1-1,0 0 1,0 0 0,0 0 0,0 0 0,-1 1 0,1-1 0,0 0 0,0 0 0,0 0 0,0 0-1,0 0 1,-1 1 0,1-1 0,0 0 0,0 0 0,-5-15-7,1-25-17,1-58 0,3 84 10,1-1 0,1 0 0,1 1 0,0-1 0,0 1 0,1 0 0,11-22 0,-14 33 7,0 0 0,1 0 0,-1 0 1,1 1-1,0-1 0,0 1 0,0-1 0,0 1 0,1 0 0,-1 0 0,0 0 0,1 0 0,4-3 0,-5 5 4,0-1 0,-1 1 0,1 0 0,0-1 0,-1 1 0,1 0 0,0 0 0,0 0 0,-1 0 0,1 1 0,0-1 0,-1 0 0,1 1 0,0-1 0,-1 1 0,1-1 0,0 1 0,-1 0 0,1 0 0,-1 0 1,1 0-1,-1 0 0,0 0 0,1 0 0,0 2 0,9 8-5,0 1 0,-1 1 0,0 0 0,-1 0 0,10 22 0,-8-17-1,-1 0 1,20 23-1,-27-38 13,-1-1 0,1 1 1,0 0-1,0-1 0,0 0 0,0 0 0,0 0 0,0 0 0,5 2 0,-7-4-1,1 1 0,-1-1 0,1 1-1,0-1 1,-1 0 0,1 1 0,-1-1 0,1 0 0,0 0 0,-1 0-1,1-1 1,0 1 0,-1 0 0,1-1 0,-1 1 0,1-1 0,-1 1-1,1-1 1,-1 0 0,1 1 0,-1-1 0,1 0 0,1-2 0,3-2 15,-1-1 1,1 0 0,-1 0 0,0 0 0,0-1-1,-1 0 1,0 0 0,4-10 0,3-8 80,7-31 0,-12 36-39,1-1 0,14-30-1,-20 50-57,-1 0-1,1 0 0,-1 1 0,1-1 1,-1 0-1,1 0 0,0 1 0,-1-1 1,1 0-1,0 0 0,0 1 0,0-1 1,-1 1-1,1-1 0,0 1 0,0-1 1,0 1-1,0 0 0,0-1 0,0 1 1,0 0-1,0 0 0,0 0 0,0-1 1,0 1-1,0 0 0,0 0 0,0 1 1,0-1-1,0 0 0,0 0 0,0 0 1,0 1-1,0-1 0,0 0 1,-1 1-1,1-1 0,0 1 0,0-1 1,0 1-1,1 1 0,5 3-11,1 1 0,-1 0-1,11 14 1,-2-5-3,-4-4 2,0-1 1,1 0-1,1-1 0,27 15 0,-37-22 13,1 0-1,0-1 0,0 1 0,0-1 1,0 0-1,0 0 0,0-1 0,0 1 0,0-1 1,0 0-1,0 0 0,0-1 0,0 0 1,0 1-1,0-2 0,0 1 0,0-1 0,0 1 1,0-1-1,4-3 0,1-1 3,-1-1 1,0 0-1,-1-1 1,1 1-1,-1-1 0,-1-1 1,0 0-1,0 0 0,-1 0 1,0-1-1,0 0 1,4-11-1,2-8 11,-1-1 1,-1 0-1,6-35 1,-3 2 28,6-94 1,-17 117-17,-2-1 0,-2 0 0,-9-57 0,5 73-24,3 37-19,3 44-30,6-5-5,2 1-1,2-1 1,31 88 0,-31-109 31,1 0-1,2-1 1,16 29 0,-24-49 17,1 0-1,-1-1 0,2 1 1,-1-1-1,1 0 0,0-1 1,1 1-1,0-2 1,0 1-1,0-1 0,1 0 1,0-1-1,11 6 0,-16-10 4,1 0-1,0 0 1,-1 0-1,1-1 1,0 1-1,-1-1 1,1 0-1,0-1 1,-1 1-1,1-1 1,0 0-1,-1 0 1,1 0-1,-1-1 1,0 1-1,1-1 1,-1 0-1,0-1 1,0 1-1,0-1 1,5-3-1,8-8 10,-1-1-1,0 0 0,17-23 1,-14 16 1,-8 10-13,-8 8 0,0 0-1,0 0 1,0 0-1,1 0 1,-1 1-1,1 0 1,0-1-1,0 2 1,0-1-1,0 0 1,1 1-1,-1 0 1,7-3-1,-10 5 1,0 0 0,0 0 0,0 0-1,-1 0 1,1 0 0,0 1 0,0-1 0,-1 0 0,1 0 0,0 1-1,0-1 1,-1 0 0,1 1 0,0-1 0,-1 1 0,1-1-1,0 1 1,-1-1 0,1 1 0,-1-1 0,1 1 0,-1-1-1,1 1 1,-1 0 0,1-1 0,-1 1 0,0 0 0,1 0 0,-1-1-1,0 1 1,0 0 0,1 0 0,-1-1 0,0 1 0,0 0-1,0 0 1,0 0 0,0 1 0,-1 34-83,-3-14-116,-1 0 0,-1 0 0,0-1 0,-2 0 0,0-1 0,-2 1 0,0-2 0,-1 1 0,-23 29 0,30-44 56,0-1 1,-1 1-1,1-1 1,-1 0-1,-6 4 1,11-8 115,-1 1 0,0-1 1,1 1-1,-1-1 0,0 1 0,0-1 0,0 1 1,1-1-1,-1 0 0,0 1 0,0-1 0,0 0 1,0 0-1,0 0 0,0 1 0,0-1 0,1 0 1,-1 0-1,0-1 0,0 1 0,0 0 0,0 0 1,0 0-1,0 0 0,0-1 0,1 1 0,-1-1 1,0 1-1,0 0 0,0-1 0,1 1 0,-1-1 1,0 1-1,0-1 0,1 0 0,-1 1 0,1-1 1,-1 0-1,0 0 0,1 1 0,-1-1 0,1 0 1,0 0-1,-1 0 0,1 1 0,-1-2 0,-5-33-1051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9:55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10450,'4'78'3864,"-9"39"-2501,1-63-1398,5 55 0,0-80 47,3-1-1,0 0 0,2 0 0,0-1 0,2 0 0,2 0 1,15 32-1,-20-49 11,0-1 0,1 0 0,1 0-1,-1 0 1,2-1 0,-1 0 0,1 0 0,0-1 0,13 9 0,-14-11 9,0-1 1,1 0 0,0-1-1,0 0 1,0 0-1,0-1 1,0 0 0,0 0-1,0-1 1,1 0-1,-1 0 1,1-1 0,13-1-1,-12-1 23,0 1-1,0-1 0,-1-1 1,1 0-1,0 0 1,-1-1-1,0 0 0,0-1 1,0 0-1,-1-1 0,1 1 1,-1-1-1,14-14 1,-16 13-6,0 1 0,0-1 0,-1 0 0,0 0 0,0-1 0,-1 1 1,0-1-1,0 0 0,-1 0 0,0 0 0,0-1 0,-1 1 0,0-1 0,-1 0 1,0 1-1,0-13 0,-1 19-32,0-1 0,0 0 0,-1 0 0,1 0 0,-1 0 0,0 1 0,0-1 0,0 0 0,0 1 0,0-1 0,0 1 0,-1-1 0,1 1 1,-1-1-1,-4-3 0,5 5-13,0 0 0,0 1 0,0-1 1,0 0-1,0 1 0,0-1 1,-1 1-1,1-1 0,0 1 1,-1 0-1,1-1 0,0 1 0,0 0 1,-1 0-1,1 0 0,0 0 1,-1 0-1,1 0 0,0 0 1,-1 0-1,1 1 0,0-1 0,0 0 1,-1 1-1,1-1 0,0 1 1,0 0-1,0-1 0,0 1 1,-1 0-1,1 0 0,0-1 0,0 1 1,1 0-1,-1 0 0,-1 1 1,-2 3-34,0 0 0,1-1 1,0 1-1,0 0 1,0 0-1,0 1 0,1-1 1,0 1-1,0-1 0,0 1 1,1 0-1,0-1 1,0 1-1,0 0 0,1 0 1,0 0-1,0 0 1,0 0-1,1 0 0,0-1 1,0 1-1,0 0 0,1 0 1,0-1-1,0 1 1,0-1-1,1 0 0,0 1 1,0-1-1,0 0 1,1-1-1,-1 1 0,8 6 1,-3-5-107,1 0 1,0-1 0,0 0-1,0 0 1,1-1 0,-1 0-1,1-1 1,0 0-1,0 0 1,1-1 0,-1-1-1,0 0 1,1 0 0,-1-1-1,0 0 1,14-2 0,2-1-208,0-2 1,0 0-1,-1-2 1,0 0 0,33-16-1,32-19-1075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9:55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10634,'41'3'4065,"13"3"-3097,21-10-912,11-7-136,10-5-24,4-4-176,5-4-136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31:05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9597 1684 1337 0,'-4'-3'12'0,"0"-1"10"0,8 1-4 0,-3 0-4 0,-1 2-5 15,0 0-7-15,0 0 7 16,12 2 1-16,-1 2 5 16,29 24 14-16,-23-6-4 0,7-6 5 15,8 1 7 1,10 1 1-16,1-4 0 0,24 9-5 16,2-4-9-16,9-3-5 15,6 2 2-15,-7-3 2 16,5 4-3-1,21 1 3-15,4 1-7 0,6 1 0 16,7-4 4-16,6 1 0 16,6-1 3-16,17-3-3 15,5 3-3-15,0-6-4 16,1-1-3-16,15-3-4 16,-8-4 0-16,23-1 2 15,7-2-2-15,-4-4 4 16,22 0 0-16,-12-4 13 15,13-2-4-15,-1 1 1 16,0 1-4-16,9 4-14 0,-9 2 6 16,18 2-6-16,-6 2-2 15,9 0 3-15,1-2-6 16,-3 3 1 0,10 0 6-16,3-2-1 15,11 2 1-15,0-1-3 16,-4 1-2-16,-4 2 4 0,-11 1-1 15,3 1 6-15,-2 0 4 0,-6 3-2 16,1 2 1-16,-7 2 2 31,-7 1-8-31,-4-1 2 16,-6 2 3-16,-17 2 6 0,-3-1-9 0,-22 3-1 16,-6-1-2-16,-13-4-16 15,-13-1-29-15,-31-6 26 16</inkml:trace>
  <inkml:trace contextRef="#ctx0" brushRef="#br0" timeOffset="6329.93">6561 4886 1167 0,'-2'5'398'16,"6"5"-367"-16,6 2-37 15,4 5-6-15,9 1 8 16,-1 2 1-16,3 0 3 16,7 4 2-1,1 5 0-15,1 3 8 0,20 4 12 16,2-3 4-16,31-4 8 16,12-7-2-16,21-12-4 15,12-5 2-15,21-13-2 0,-1-6-3 16,26-5-2-16,7-3-2 15,-12 1 8-15,22-1 6 16,-13 0 6 0,-4 3 1-16,16 0-2 0,-14 3-8 0,5 4-12 15,3-1 4-15,-6 4-15 16,10-2 0 0,-9-1 2-16,-2 0-2 15,-4-2 3-15,-15 6-3 0,-3 4-5 16,-7 4 1-16,-24 5-4 15,-6-1 0-15,-27 3 5 16,-9-2-7 0,-23 3 2-16,-6-3 0 0,-17 0-3 15,-13-1-2-15,-13-3-31 16,-12-1-40-16,-7 1 47 16</inkml:trace>
  <inkml:trace contextRef="#ctx0" brushRef="#br0" timeOffset="9236.42">13232 6555 1106 0,'-8'-5'478'0,"-8"-10"-180"16,8 9-291-16,2 4-31 16,-1 3-11-16,-16 0 10 15,-6 2 2-15,-16 4 15 16,-9 0 8-16,-17-1 1 15,-10-3 3-15,-10-1 2 16,-5-1-1-16,-6-2 1 16,1-1 1-16,-13-1-2 0,2-4 4 15,-1 3 2-15,-5-2 0 16,-4 0-1-16,-6 1-2 16,-7 1-1-16,-7-1 1 15,3-1 0-15,-6-2 0 16,-4 0-4-16,4-2-1 0,-4-3 1 15,0-2-1-15,8-2 3 16,5 1-3-16,4-1 0 16,8 2 0-16,-3 3 0 15,0-1-3-15,1 4 2 16,-6 1-2-16,6 4-2 16,1 4 3-16,1 0 2 15,2-1-4-15,2 1 0 16,-2 0-1-16,2 1 0 15,1-1 7-15,5-3 8 16,-3-1 2-16,6 1 7 16,1-1 1-16,-5 4-8 15,1 1 0-15,3 7-8 16,-10 6 0-16,11 0 1 0,10 0-3 16,-3 2-5-1,11 1-1 1,-10 0-1-16,-7 3 0 0,13-2 7 0,0 1-2 15,16 3-6-15,7 2 5 16,-1 7-2-16,2 1-3 16,14 6 3-16,1 5 0 15,19-2-1-15,5 4 0 0,9 1 1 16,9-1-6-16,8 5-4 16,7 1 2-1,9 4 0-15,2-2 1 0,12-3 3 16,5 1-1-16,17-3-2 15,16-1 2-15,9-1-2 16,10-1 3-16,7-7 4 16,-1-3 0-1,22-4-1 1,4-1 0-16,6-6 0 0,6 0-1 0,1-6 6 16,8 0-4-16,8-2 0 15,12 1 0-15,0 0 1 16,-7 0 3-16,18 1 0 15,-6 0 0-15,-1 1-2 16,10 0-1-16,-1 0-1 0,-9-2 0 16,10 0 1-16,-4 0 2 15,-6 0 2 1,12-2 1-16,-9-4 5 0,1-2-2 16,14-5 1-16,-7-2-4 15,17-6-4-15,2-4 3 16,-14-9-5-1,10-2 2 1,-4-2 3-16,-7-1-8 0,14-1 1 0,-8 0 4 0,-8-3-7 16,5 0 5-16,-20-5 4 15,0-2-5 1,-1-3 7-16,-11-2-5 0,-6-3 3 16,-4 2 5-16,-18-3-9 15,-7 2 9-15,-16 0-9 16,-11 1-2-16,-18 2 7 15,-8 0-4-15,-13-4 7 16,-5 0 6-16,-16-9 12 16,-11-3-4-16,-19-3 10 15,-14-7-7-15,-23 7-9 16,-8-2 4 0,-21-4-7-1,-8 0 0-15,-23-7-5 0,-14 3-21 0,-31 11-109 0,-23 13 90 16</inkml:trace>
  <inkml:trace contextRef="#ctx0" brushRef="#br0" timeOffset="70116.59">5183 10408 925 0,'-29'15'457'32,"15"-7"-95"-32,-1 0-284 0,-21 32-10 15,38 24-44-15,27 7-17 0,32 6-3 16,8 5-4-16,11-5-3 15,-9 1-5-15,12 4-2 16,15-6-1-16,7-4 5 16,-1-3 1-16,-2-12 39 15,-9-3 30-15,3-15 27 16,1-7 15-16,-19-9-26 16,-11-6-21-16,-19-4-31 15,-9-5-10-15,-11-5-33 16,-3-4-38-16,-18-15-101 15,-3-8-50-15,-22-27 117 0</inkml:trace>
  <inkml:trace contextRef="#ctx0" brushRef="#br0" timeOffset="70411.74">6098 10091 1323 0,'-12'37'470'15,"14"11"-393"-15,-6 22-73 16,-13 10-5-16,-7 22-18 16,-13 9-4-16,-14 22-9 15,1 5 4-15,-17 12 14 16,-18 4 9-16,-17 8 38 15,-11 8 17-15,-16 8 19 16,-8 6-4 0,-6 0-26-16,-2-4-31 0,-4-19-99 15,20-14 65-15</inkml:trace>
  <inkml:trace contextRef="#ctx0" brushRef="#br0" timeOffset="-194757.21">19187 14720 1227 0,'20'6'449'0,"11"7"-352"0,5-1-49 15,13 3-27-15,5-1-4 16,11-4-11-16,8 0-3 16,8-4 0-16,-3 1-1 15,6 0 7 1,2 0 4-16,18 4 14 0,10 2 4 0,10 0 6 15,9 0-4-15,7-6-13 16,2-4 5 0,24-3-10-16,3 0 5 15,18 1 2-15,16 0-3 0,0-1 0 16,16-2-5-16,3-2 0 16,8-2-12-16,8 1 1 15,3 4 1-15,-8 2-1 16,8 2 0-16,2 7 2 15,-2 0 3-15,7 3 4 16,-4 1 2-16,-8 2-2 16,-3 0-7-1,-10 3-3-15,-9 3 2 16,-9-1 2-16,-18 2 4 0,-11-3 2 16,-15-2 3-16,-28-4-6 15,-14-4-6-15,-25-6-27 16,-24-3-28-16,-25-4-82 15,-23-3-31-15,-55-6 94 0</inkml:trace>
  <inkml:trace contextRef="#ctx0" brushRef="#br0" timeOffset="-193922.24">5110 16048 1180 0,'-50'12'474'0,"30"-11"-298"16,17 1-83-16,30-2-68 15,16 3-6-15,30 2-16 16,11-3 0-16,13 1 0 16,8-3-4-16,22 0-4 15,3-3 0-15,20-5 1 16,12-3 4-16,-7-6-1 15,10-2 8-15,6-2 15 16,-10 4 14-16,11 4 17 16,1 4 2-16,-21 7 16 15,-6 2-7-15,-10 6-8 16,-12 5-7-16,-16 4-19 16,-10-1-6-16,-25-4-4 15,-10 0-1-15,-15-6-12 0,-9 4-2 16,-12-4-3-16,-10-2 0 15,-11 1 1 1,-1-3 1-16,-8 0 8 0,3 3 0 16,0-3-1-16,-2 0-1 15,1 0-23-15,0 0-20 16,-4 8-61-16,0 7-51 16,8 34-77-16,16-26 128 0</inkml:trace>
  <inkml:trace contextRef="#ctx0" brushRef="#br0" timeOffset="-192420.32">12600 16057 1073 0,'32'6'400'0,"33"1"-306"15,10 1-23-15,21-2-25 16,1-1-12-16,13 4-26 0,14 1 0 31,8 6-5-31,11 5-2 0,10 6-1 0,-2 1-5 16,6 6 2-16,10-1 1 15,3 0 0-15,13-2 8 16,22-4 9-16,-3-3 10 16,21-7 12-16,-8 1 1 0,14-3-2 15,-58-4-3 1,-86-5-6 0,2-1 0-16,262 17-8 15,3 1-1-15,-3-1-2 16,-113-9-5-16,1-2-1 0,-1-1-1 0,6-4-7 15,1-1 0-15,0-2-5 16,1-1-8-16,0-1 2 16,-1 3-1-16,0-3 7 15,3-2 5-15,1-5-2 16,1-2 2-16,-3-3 1 16,3 1-3-16,-2-1 4 15,4 1 2-15,-12-1 3 16,16 0 3-16,-10 1 4 15,5 2 3-15,-12 1-1 0,0 4-1 16,2-2-3-16,-7-1 0 16,10 0 5-1,-8-6 2-15,3 1-5 16,-5-3-2-16,9-2-3 0,-16 2 1 16,-2 0 3-16,-9 1 1 15,-1 2-5-15,-9 1 0 16,-10 1-1-1,2 2 0-15,-25 5 3 0,0 2-5 0,-18 9 4 16,-8 1-4-16,-22 4-1 16,-10 3 2-16,-26-1-14 15,-15 2-17-15,-17-3-47 16,-17-4-57-16,-38-6-68 16,-27-1-166-16,-40-19 236 15</inkml:trace>
  <inkml:trace contextRef="#ctx0" brushRef="#br0" timeOffset="-192007.26">23146 15576 1178 0,'50'9'485'15,"23"-3"-219"-15,29 1-219 16,-4-1-16-16,41-1-6 16,9-1-4-16,26-4-14 15,33-1 4-15,2-3 7 16,14-5-8-16,19 5 17 16,7 2 7-1,14 0-2-15,3 1 1 0,5 0-30 16,-11-6-38-16,-17 7-362 15,-16-5 283-15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9:56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10538,'39'16'3849,"15"7"-2881,9-1-712,7 11 16,1 9-248,-15 11 136,-11 7 8,-21 6 9,-14 4-33,-22 2-128,-13-1-96,-22-9-257,-6-10-223,1-20 424,4-17-320,15-30-224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9:56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479 0 12691,'0'0'134,"1"0"0,-1 1 1,1-1-1,-1 0 0,1 0 1,-1 0-1,0 1 0,1-1 1,-1 0-1,1 1 0,-1-1 1,0 0-1,1 1 0,-1-1 1,0 0-1,1 1 0,-1-1 1,0 1-1,0-1 0,1 0 1,-1 1-1,0-1 0,0 1 1,0-1-1,0 1 0,0-1 1,0 1-1,1-1 0,-1 1 1,0-1-1,0 1 0,-1-1 1,1 2-1,0-1-21,-1 0 0,0 1 0,0-1 0,0 0 0,0 0 0,0 1 0,0-1 0,0 0 0,0 0 0,0 0 0,-2 1 0,-47 25-777,40-22 963,-52 25-463,-96 52-155,134-68 272,1 2 0,0 0 0,2 1-1,-26 26 1,41-37 48,1 0-1,0 0 0,0 0 1,1 0-1,-1 1 0,1 0 0,1-1 1,-1 2-1,1-1 0,1 0 1,-1 1-1,1-1 0,1 1 1,-1-1-1,1 1 0,0 0 0,1 0 1,0 0-1,0-1 0,1 1 1,0 0-1,0 0 0,1-1 1,0 1-1,0-1 0,5 9 0,8 14-25,2-1-1,1-1 1,1-1-1,26 29 1,-20-27-53,-1 2 0,31 55 0,-49-74 62,0-1 0,-2 1 0,1-1 0,-1 2 0,-1-1-1,0 0 1,-1 0 0,-1 1 0,0-1 0,0 1 0,-1 0 0,-2 16 0,-1-16 1,0 1 0,-1 0 0,0-1 0,-1 0 0,0 0 0,-1 0 0,-1-1 0,0 0 0,-1 0 0,0 0 0,-1-1 0,0-1 0,0 1 0,-1-2 0,-1 1 0,0-1 0,0-1 1,-23 14-1,32-21 6,0 0 0,0 0 0,-1 0 0,1 0 0,0 0 0,0 0 1,-1-1-1,1 1 0,-1-1 0,1 0 0,0 0 0,-1 0 1,-2 0-1,4 0 4,1 0 1,-1 0 0,0-1-1,1 1 1,-1 0-1,1-1 1,-1 1 0,1-1-1,-1 1 1,1 0 0,-1-1-1,1 1 1,-1-1-1,1 1 1,-1-1 0,1 0-1,0 1 1,-1-1 0,1 1-1,0-1 1,0 0-1,-1 1 1,1-1 0,0 0-1,0 1 1,0-1-1,0 0 1,0 1 0,0-2-1,1-4-6,-1 1-1,1 0 1,1-1-1,-1 1 0,1-1 1,0 1-1,0 0 1,1 0-1,0 0 0,3-4 1,14-19 17,1 0 0,1 2 1,50-46-1,92-61 277,272-168 740,-393 272-917,-35 24-81,49-36 185,-52 37-184,-1 1 0,0-1 0,-1 0 0,1 0-1,-1 0 1,0-1 0,0 0 0,0 1 0,-1-1-1,4-7 1,-6 11-20,0 1 0,1-1 0,-1 0 0,0 1 1,0-1-1,0 0 0,1 0 0,-1 1 0,0-1 0,0 0 0,0 1 0,0-1 0,0 0 0,0 0 0,0 1 0,-1-1 0,1 0 0,0 1 0,0-1 0,0 0 0,-1 1 1,1-1-1,0 0 0,-1 1 0,1-1 0,0 1 0,-1-1 0,1 0 0,-1 0 0,-1 1 3,1-1-1,0 1 1,0 0-1,-1-1 1,1 1 0,0 0-1,-1 0 1,1 0-1,0 0 1,-1 0 0,1 0-1,0 0 1,0 0-1,-3 1 1,-2 1 18,-1-1-1,1 2 1,-1-1 0,1 1-1,-6 3 1,3 0-30,1 1-1,1 0 1,-1 0-1,1 1 1,0-1-1,1 2 1,0-1-1,0 1 1,1-1-1,0 2 1,0-1-1,1 0 1,0 1-1,1 0 1,0 0 0,1 0-1,-2 11 1,3-14-21,0 0 0,1 1 1,-1-1-1,1 0 0,1 0 1,-1 0-1,1 0 0,1 0 1,-1 0-1,1 0 0,0 0 1,1-1-1,0 1 0,0-1 1,0 1-1,1-1 0,-1 0 1,2 0-1,-1-1 0,1 1 1,-1-1-1,2 0 1,-1 0-1,0-1 0,12 8 1,-6-7 10,-1-1 0,1 1 0,0-2 0,0 0 0,0 0 0,0-1 0,0 0 0,0-1 0,1 0 0,-1-1 0,1 0 0,-1-1 0,0 0 0,18-5 0,-2 0 31,-1-2 0,0-1 0,0-1 0,47-25 1,-46 19 40,-1-1 1,0-1-1,-1-1 0,-1-1 1,-1-1-1,0-1 1,29-40-1,-38 42 28,0 0-1,-1-1 1,-2 0-1,0-1 1,-1 0-1,-1-1 1,-1 0-1,-2 0 1,0-1-1,4-31 0,-8 34 68,0 0 0,-1 0 0,-1 0 0,-4-29 0,1 38-18,1 15-43,1 25-49,43 396-1966,-18-214 2616,-22-182-279,-3-14 482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9:57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0 282 10018,'1'-18'1688,"0"0"0,5-26 1,-3 29-1396,1 1 1,0 0-1,10-19 1,-10 23-300,1 1-1,0 1 1,1-1 0,-1 1 0,2 0-1,-1 0 1,1 0 0,0 1-1,1 0 1,0 1 0,0 0-1,0 0 1,16-8 0,-20 12 11,0 0 1,0 1-1,0-1 1,0 1-1,0 0 1,1 0-1,-1 0 1,0 1-1,1-1 1,-1 1 0,1 0-1,-1 0 1,0 1-1,1-1 1,-1 1-1,0 0 1,1 0-1,-1 1 1,0-1-1,7 5 1,-5-3-2,0 1 0,-1 0 0,1 1 0,-1 0 0,0-1 0,0 1 1,-1 1-1,0-1 0,0 1 0,0 0 0,0 0 0,4 11 0,2 8-15,-2 1-1,0 0 1,-1 1 0,-2-1-1,-1 1 1,1 29-1,-6 169-80,-1-178 75,-3 41-15,2-35 32,1 0 1,10 96-1,-7-144 10,0 0 0,0 1 0,0-1 0,1 0 0,0 0 0,0 0 0,0 0 0,1 0 0,0-1 0,5 7 0,-7-10-5,0 0 1,0 0-1,0 0 0,0 0 0,0 0 1,0 0-1,0 0 0,1-1 1,-1 1-1,0-1 0,1 1 1,-1-1-1,0 1 0,1-1 0,-1 0 1,0 1-1,2-1 0,-1 0 3,0-1 0,0 1 0,0 0 0,0-1 0,0 0 0,0 1 0,0-1 0,-1 0 0,1 0 0,0 0 0,-1 0 0,1 0 0,0 0 0,-1-1 1,3-1-1,0-2-5,1 1 1,-1-1 0,0 0 0,-1 0 0,1 0 0,-1-1-1,0 1 1,0-1 0,-1 0 0,0 1 0,0-1 0,0 0-1,-1-1 1,1 1 0,-2 0 0,1 0 0,-1 0 0,1-1 0,-2 1-1,1 0 1,-1-1 0,0 1 0,0 0 0,-1 0 0,1 0-1,-2 0 1,1 0 0,0 1 0,-1-1 0,0 0 0,-1 1-1,1 0 1,-1 0 0,0 0 0,0 0 0,0 1 0,-1 0-1,0-1 1,0 2 0,0-1 0,-8-4 0,-1 2-123,0 1 1,1 0-1,-2 1 1,1 1-1,0 0 1,-1 1-1,-22-1 1,10 3-115,0 1 1,1 1-1,-33 6 1,-2 9-572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9:58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1014 10218,'6'-16'5811,"-3"-14"-5323,-2 14-39,6-68-353,-5-1-1,-2 0 0,-14-87 1,0 67-87,11 89-25,-1 1 0,0-1 0,-1 1 0,-10-21 0,15 35 5,0 1-1,0-1 0,-1 0 1,1 1-1,0-1 1,0 1-1,-1-1 1,1 1-1,0-1 1,-1 1-1,1-1 1,0 1-1,-1-1 1,1 1-1,-1-1 1,1 1-1,0 0 1,-1-1-1,1 1 0,-1 0 1,1-1-1,-1 1 1,0 0-1,1 0 1,-2-1-1,-2 14-368,6 26-192,9 14-45,2-1 1,27 66-1,8 29 328,-45-137 286,2 13 1,1-1 1,1 1 0,1-2 0,1 1-1,18 30 1,-25-49 7,1 0 0,0-1 0,-1 1 0,1-1 0,0 1 0,0-1 0,0 0-1,0 0 1,1 0 0,-1 0 0,1-1 0,-1 1 0,1-1 0,-1 0 0,1 0 0,0-1 0,-1 1 0,1-1 0,0 1 0,0-1 0,0 0 0,-1-1 0,1 1-1,0 0 1,0-1 0,3-1 0,9-3 39,0 0-1,0-1 0,-1 0 0,24-14 0,-5 0 174,0-1 0,41-34 0,-59 41-47,0 0 1,-1-1-1,0-1 1,-2 0-1,0-1 1,12-19-1,-23 31-102,0 1 0,0 0 0,0 0 0,0-1 0,-1 1 0,0-1 0,0 0 0,0 1 0,0-1 0,-1 0-1,0 1 1,0-8 0,0 11-43,-1-1-1,1 1 1,0-1-1,-1 1 1,1 0-1,-1-1 0,0 1 1,1 0-1,-1-1 1,0 1-1,0 0 1,0 0-1,0 0 1,0 0-1,0-1 0,0 1 1,-1 0-1,0 0-8,0 0-1,0 0 1,0 0 0,0 0-1,0 1 1,0-1-1,0 1 1,0 0-1,0 0 1,0-1-1,0 1 1,0 1-1,0-1 1,0 0 0,-3 1-1,-1 0-8,1 0-1,0 1 0,1 0 1,-1 0-1,0 0 1,0 0-1,1 1 1,-1 0-1,1 0 1,0 0-1,0 0 1,0 0-1,0 1 0,1 0 1,0 0-1,-1 0 1,1 0-1,0 1 1,1-1-1,-1 1 1,1-1-1,0 1 1,-1 6-1,1-7-19,1 0-1,0 1 1,0-1-1,1 1 1,0-1-1,-1 0 1,1 1-1,1-1 1,-1 1-1,1-1 1,0 1-1,0-1 1,0 0-1,0 1 1,1-1-1,-1 0 1,1 0-1,0 0 1,1 0-1,-1 0 1,1-1-1,-1 1 1,1-1-1,0 0 1,1 1-1,-1-1 1,6 3-1,2 1-3,0-1 0,1 0 0,0-1 0,0-1-1,0 0 1,0 0 0,1-1 0,0-1 0,-1 0-1,1-1 1,0 0 0,20-2 0,5-1 93,0-2 0,73-18 1,-67 10 111,0-2 1,65-30-1,-82 31-36,-1-1 0,-1-1-1,0-2 1,-1 0-1,22-22 1,-41 35-106,0-1 1,-1 0-1,1-1 1,-1 1-1,-1-1 0,1 1 1,-1-1-1,5-13 0,-7 17-36,0 0 0,-1 0-1,1 0 1,-1 0 0,0 0 0,1 0-1,-1 0 1,0 0 0,0 0 0,0 0-1,-1 0 1,1 0 0,0 0-1,-1 0 1,1 0 0,-1 1 0,0-1-1,0 0 1,1 0 0,-1 0 0,0 1-1,-1-1 1,1 0 0,0 1-1,0-1 1,-1 1 0,1-1 0,-1 1-1,1 0 1,-1 0 0,0-1-1,1 1 1,-4-1 0,-2-1-8,0 1 0,0-1 0,-1 2 0,1-1 0,-1 1 0,1 0 0,-1 0 0,0 1 0,1 0 0,-1 0 0,1 1 0,-1 0 0,0 1 0,1-1 1,-13 6-1,13-5-30,0 0 1,1 1-1,0-1 1,0 2 0,0-1-1,0 1 1,0 0-1,1 0 1,-1 0-1,1 1 1,0-1 0,0 2-1,1-1 1,0 0-1,0 1 1,0 0 0,-5 10-1,8-13 10,0-1 0,0 0-1,1 1 1,-1-1 0,1 1-1,-1-1 1,1 1 0,0-1 0,0 1-1,0-1 1,0 1 0,1-1-1,-1 1 1,1-1 0,-1 1 0,1-1-1,0 1 1,2 3 0,-1-3-3,0 0 0,1 0 0,-1-1-1,0 1 1,1-1 0,0 1 0,-1-1 0,1 0 0,0 0 0,0 0 0,0-1 0,5 3 0,-1-1 3,0-1 0,1 0 0,-1 0 0,1 0 0,0-1 0,0 0 0,-1 0 0,1-1 0,0 0 0,0 0 0,12-3 0,-15 2 29,0-1-1,-1 1 1,1-1 0,-1 0 0,0-1 0,1 1 0,-1-1-1,0 1 1,0-1 0,-1 0 0,1-1 0,-1 1 0,1-1 0,-1 1-1,0-1 1,-1 0 0,1 0 0,2-5 0,-3 6 10,-1-1-1,0 0 1,1 1 0,-1-1 0,0 0-1,-1 0 1,1 0 0,-1 1 0,0-1-1,0 0 1,0 0 0,0 0 0,0 0-1,-1 0 1,0 1 0,0-1 0,0 0-1,0 0 1,-1 1 0,1-1 0,-1 1-1,-3-5 1,-1 3-11,5 11-51,5 15-68,-2-16 94,1-1 1,0 1 0,-1-1-1,1 1 1,1-1-1,-1 0 1,1 0 0,-1-1-1,1 1 1,0-1-1,0 0 1,1 0 0,-1 0-1,1-1 1,-1 1-1,1-1 1,0 0 0,0 0-1,0-1 1,0 0-1,0 1 1,0-2-1,0 1 1,0-1 0,1 1-1,-1-1 1,0-1-1,0 1 1,1-1 0,-1 0-1,0 0 1,0 0-1,0-1 1,0 0 0,-1 0-1,1 0 1,0-1-1,-1 1 1,9-7 0,-3-1 22,0 1 0,-1-1 1,0-1-1,-1 0 0,0 0 0,-1 0 1,0-1-1,-1 0 0,0-1 1,-1 1-1,7-26 0,-4 7 62,-1 0 0,-2-1 0,3-63-1,-7 70-11,-1 0 1,-2 1-1,0-1 0,-1 1 0,-1-1 0,-13-39 0,17 63-57,-1 0 1,1 0-1,0 0 1,-1 0-1,1 0 1,-1 0-1,1 0 1,-1 0-1,1 0 1,-1 0-1,0 0 0,0 1 1,1-1-1,-1 0 1,0 0-1,0 1 1,0-1-1,0 0 1,-1 0-1,1 1-2,0 1 0,0-1-1,1 1 1,-1-1-1,0 1 1,1 0 0,-1-1-1,0 1 1,1 0 0,-1 0-1,1-1 1,-1 1 0,1 0-1,0 0 1,-1 0 0,1-1-1,0 1 1,-1 0 0,1 0-1,0 0 1,0 0 0,0 0-1,0 0 1,0 0 0,0-1-1,0 3 1,-2 23-35,0 1 0,2-1 0,6 48 1,24 80-94,-23-123 90,20 49 1,-23-72 34,-1 0 0,1-1 0,0 1 0,1-1 0,-1 0 1,1 0-1,1-1 0,-1 0 0,1 1 0,1-2 1,8 8-1,-12-11 6,0 0 0,0-1 0,0 1 0,0-1 0,1 0 1,-1 0-1,0 0 0,1 0 0,-1 0 0,0-1 0,1 0 0,-1 1 1,1-1-1,-1-1 0,1 1 0,3-1 0,-2 0 2,0-1 0,1 0 0,-1 0 0,0 0 0,0-1-1,0 1 1,0-1 0,0-1 0,4-3 0,3-4 12,1-2-1,-2 1 1,1-2 0,-2 1 0,13-22-1,-9 11-30,-1-1-1,-2-1 0,12-33 1,-24 135-360,1-55 276,1 0 0,1-1 0,0 1 0,2 0 0,0 0 0,2-1 0,8 22 0,0-16 164,-13-25-61,0 0 0,0 0 0,1 0 0,-1 0 0,0 0-1,0 0 1,0 0 0,1-1 0,-1 1 0,0 0 0,1-1 0,-1 1-1,1-1 1,-1 0 0,0 1 0,1-1 0,1 0 0,21-1 356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50:00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1 397 11138,'0'4'322,"1"-1"0,-1 0 0,1 0 0,0 0 0,0 1 0,1-1 0,-1 0 0,0 0 0,1-1 0,0 1 0,0 0-1,0 0 1,0-1 0,0 1 0,4 2 0,5 4-485,0 0 0,19 10 0,10 7 441,-22-10-241,-1 1-1,0 1 0,-1 0 1,-1 1-1,-1 0 1,-1 2-1,19 37 1,-11-15 20,-3 2 1,24 89-1,-32-95-35,-3 0 0,5 51 0,-11-76-22,-1 0 1,0 0-1,0 0 0,-2 0 1,0 0-1,0-1 0,-1 1 1,-1-1-1,0 0 0,-7 15 1,7-21-6,0-1 0,-1 1 0,0-1 0,0 0 0,-1 0 0,1 0 0,-1-1 0,0 0 0,-1 0 0,1-1 0,-1 1 0,0-2 0,0 1 0,0-1 0,-1 0 0,1 0 0,-15 3 0,17-5 9,0 0 0,0-1 0,0 1 1,0-1-1,0 0 0,0 0 1,1-1-1,-1 1 0,0-1 0,0 0 1,0 0-1,0-1 0,1 1 1,-1-1-1,1 0 0,-1-1 0,1 1 1,0-1-1,0 1 0,0-1 1,0-1-1,0 1 0,1 0 0,-1-1 1,1 0-1,0 0 0,0 0 1,0 0-1,-2-6 0,3 4 19,-1 0-1,1 0 1,0 0-1,1-1 1,0 1-1,0-1 1,0 0-1,1 1 1,0-1-1,0 1 1,0-1-1,1 0 1,0 1-1,1-1 1,-1 1-1,5-11 1,1-1 56,1 0 0,1 1 1,1 0-1,16-23 0,3 2 79,2 2 1,2 1-1,1 1 0,46-36 0,164-103 421,-89 66-295,-131 88-179,-17 13-7,-13 9 104,-5 4-139,1 1-1,-16 15 1,24-21-82,-1 0 0,1 0 0,0 1 0,0 0 0,0-1 0,0 1 1,0 0-1,0 0 0,1 0 0,-1 0 0,1 0 0,0 0 0,0 0 0,0 1 0,0 5 0,1-8 10,0 0 0,0 0-1,1-1 1,-1 1-1,0 0 1,1 0 0,-1 0-1,1 0 1,-1 0-1,1 0 1,0-1 0,-1 1-1,1 0 1,0 0-1,-1-1 1,1 1 0,0 0-1,0-1 1,0 1-1,0-1 1,0 1 0,0-1-1,-1 0 1,1 1-1,0-1 1,0 0-1,0 0 1,0 1 0,0-1-1,0 0 1,0 0-1,2 0 1,38-3-129,-32 2 125,18-3 2,-19 2 27,-1 0 1,1 1-1,13 0 1,-19 1-18,0 0 0,0 0 0,-1 1 1,1-1-1,0 0 0,0 1 0,0-1 0,-1 1 0,1 0 1,0-1-1,-1 1 0,1 0 0,-1 0 0,1 0 0,-1 0 1,1 1-1,-1-1 0,0 0 0,1 1 0,0 1 0,1 1-29,0 0 1,0 0-1,0 0 0,0-1 0,1 1 0,0-1 0,4 4 0,-6-6 21,0 0 0,0 0-1,0 0 1,0-1 0,0 1 0,0 0-1,0-1 1,0 0 0,0 1 0,0-1 0,0 0-1,0 0 1,0 0 0,1 0 0,-1-1-1,0 1 1,0 0 0,0-1 0,2 0-1,4-2 1,-1-1 0,0 1-1,0-1 1,0 0 0,-1-1 0,1 0-1,-1 0 1,0 0 0,0-1-1,5-7 1,0 0 19,-1 0 1,-1-1-1,15-28 0,-16 22 25,0 0 0,-1-1 0,-1 0 0,-1 0 0,0-1 0,0-22 0,-2 7 87,-2-1 1,-7-63-1,-2 50 35,7 47-138,0-1 1,-1 1-1,1 0 1,-1 0-1,1 0 1,-1 1-1,-1-1 1,1 0 0,-4-4-1,6 8-17,0 0 0,0 0-1,0 0 1,0-1 0,0 1 0,-1 0-1,1 0 1,0 0 0,0 0 0,0 0-1,0 0 1,0-1 0,-1 1-1,1 0 1,0 0 0,0 0 0,0 0-1,-1 0 1,1 0 0,0 0 0,0 0-1,0 0 1,0 0 0,-1 0 0,1 0-1,0 0 1,0 0 0,0 0 0,-1 0-1,1 0 1,0 0 0,0 0 0,0 0-1,-1 0 1,1 0 0,0 0-1,0 0 1,0 0 0,0 1 0,-1-1-1,1 0 1,0 0 0,-4 11 24,1 13-18,3-23-5,0 27-35,2-1 0,0 0 0,2 1 0,1-1 0,1-1-1,2 1 1,0-1 0,2 0 0,1-1 0,0 0 0,20 28 0,-27-47 10,0 0 1,0-1 0,1 1 0,0-1-1,0 0 1,0 0 0,1-1 0,0 1-1,0-1 1,8 4 0,-12-7 17,0 0 1,0 0 0,0-1-1,1 1 1,-1-1-1,0 1 1,0-1-1,1 1 1,-1-1 0,0 0-1,1 0 1,-1 0-1,0-1 1,1 1 0,-1 0-1,0-1 1,1 0-1,-1 1 1,0-1 0,0 0-1,0 0 1,0 0-1,0-1 1,0 1-1,0 0 1,0-1 0,0 1-1,-1-1 1,1 1-1,-1-1 1,1 0 0,-1 0-1,1 0 1,0-3-1,5-6 19,-2 0 0,0-1 0,0 0-1,-1 0 1,-1 0 0,0-1 0,0 1 0,-1-1-1,-1 1 1,0-1 0,-1-16 0,-1 34-45,1 0 1,0 1 0,1-1-1,1 10 1,0-8 14,1 0-1,0 0 1,0 0-1,0 0 1,1-1-1,0 0 1,0 0-1,1 0 1,0 0-1,0-1 1,0 1-1,1-1 1,-1-1-1,1 1 1,0-1-1,1 0 1,-1 0-1,1-1 1,-1 0-1,1 0 1,0 0 0,0-1-1,0 0 1,1-1-1,-1 1 1,0-1-1,1-1 1,-1 1-1,1-1 1,-1-1-1,0 1 1,12-4-1,-10 3 36,0-2 1,-1 1-1,0-1 0,0 0 0,0-1 1,0 0-1,0 0 0,-1-1 0,1 0 0,-1 0 1,0-1-1,-1 1 0,9-11 0,-12 12-3,0 1 0,0-1 0,0 0 0,0 0-1,-1 0 1,1-1 0,-1 1 0,0 0 0,-1-1-1,1 0 1,-1 1 0,0-1 0,0 0 0,0 0 0,-1 1-1,0-1 1,0 0 0,0 0 0,0 0 0,-1 0-1,0 1 1,0-1 0,0 0 0,0 1 0,-3-7-1,3 10-15,1 1 0,0-1 0,0 0 0,-1 0-1,1 1 1,-1-1 0,1 0 0,0 1-1,-1-1 1,1 0 0,-1 1 0,0-1 0,1 1-1,-1-1 1,1 1 0,-1-1 0,0 1 0,1-1-1,-1 1 1,0 0 0,0-1 0,1 1-1,-1 0 1,0 0 0,0 0 0,1-1 0,-1 1-1,0 0 1,0 0 0,1 0 0,-1 0-1,0 0 1,0 0 0,0 1 0,1-1 0,-1 0-1,0 0 1,0 0 0,1 1 0,-1-1 0,0 0-1,0 1 1,1-1 0,-2 2 0,1-1-8,0 0 0,0 0 0,-1 0 1,1 0-1,0 0 0,1 1 0,-1-1 1,0 0-1,0 1 0,0-1 0,1 0 1,-1 1-1,1-1 0,-1 1 0,1-1 1,0 1-1,-1-1 0,1 1 0,0-1 1,0 1-1,0 0 0,0-1 0,1 3 1,1 1-22,0 1 0,0-1 1,1 0-1,0 0 0,0 0 0,1 0 1,-1 0-1,1-1 0,0 1 1,0-1-1,0 0 0,1 0 1,9 6-1,-11-8 23,0 0-1,1 1 1,-1-2 0,0 1 0,1 0 0,-1-1-1,1 1 1,-1-1 0,1 0 0,0 0-1,-1-1 1,1 1 0,0-1 0,0 0-1,-1 0 1,1 0 0,0 0 0,0-1 0,-1 1-1,1-1 1,0 0 0,5-2 0,-8 2 6,1 0 1,-1 0-1,0-1 1,0 1 0,0 0-1,1 0 1,-1-1-1,-1 1 1,1 0 0,0-1-1,0 1 1,0-1-1,-1 1 1,1-1 0,-1 1-1,1-1 1,-1 0-1,1 1 1,-1-1-1,0 0 1,0 1 0,0-1-1,0 0 1,0 1-1,0-1 1,-1 0 0,1 1-1,-1-1 1,0-2-1,-2-4-38,0 0 0,0 0 0,0 0 0,-7-9 0,-2-5-113,3 6-98,-1 0 0,-20-25-1,29 39 224,-1 0 0,0 1 0,1-1 0,-1 0 0,1 0 0,0-1 0,0 1 0,0 0-1,0 0 1,0-1 0,0 1 0,0 0 0,0-4 0,1 5 18,1 0 0,-1 0 0,0 0-1,1 0 1,-1 0 0,1 0 0,-1 0 0,1 0 0,-1 0 0,1 0 0,0 0-1,-1 0 1,1 1 0,0-1 0,0 0 0,0 0 0,0 1 0,-1-1-1,1 1 1,0-1 0,0 1 0,0-1 0,0 1 0,0-1 0,1 1 0,-1 0-1,0 0 1,0-1 0,0 1 0,0 0 0,0 0 0,1 0 0,21-2 24,0 1 0,0 0 0,0 2 0,0 1 0,0 1 0,0 0 0,-1 2 0,34 11 0,-29-5 9,-1 1 0,0 1 0,0 1 0,23 17 0,48 28 159,-91-57-157,0 1 0,0-1 0,0 0 0,0 0 1,0 0-1,0-1 0,0 0 0,1 0 0,-1-1 0,0 1 1,0-1-1,1-1 0,-1 1 0,0-1 0,1 0 0,10-4 1,-7 1 14,-1-1 1,1 0-1,-1 0 0,0 0 1,-1-1-1,1-1 1,-1 0-1,0 0 1,9-12-1,-1 1-13,-1-1 1,-1-1-1,-1 0 0,-1-1 0,-1-1 0,0 0 1,-2 0-1,-1-1 0,0 0 0,7-44 0,-15 63-31,2-8-45,-1 15-36,0 26-49,0-23 109,1 0 0,-1 1 0,1-1 0,1 0 0,-1 0 0,1-1 0,0 1 0,0-1-1,1 1 1,-1-1 0,1 0 0,0 0 0,9 7 0,-5-6 2,0 0 0,0 0 0,1-1 0,0 0 0,0 0 0,1-1 0,17 5 0,6-1 1,0-2 0,1-1 0,-1-2 0,35 0 0,117-7 66,-148 2-9,-37 2-37,1 0 0,-1 0 0,1 0 0,-1 0 0,1 0 0,-1-1-1,1 1 1,-1 0 0,1 0 0,-1 0 0,1 0 0,-1 1-1,1-1 1,-1 0 0,1 0 0,-1 0 0,1 0 0,-1 0-1,1 1 1,-1-1 0,1 0 0,-1 0 0,1 1 0,-1-1-1,0 0 1,1 1 0,-1-1 0,0 0 0,1 1 0,-1-1-1,0 1 1,1-1 0,-1 1 0,0-1 0,0 1 0,1-1 0,-1 1-1,0-1 1,0 1 0,0-1 0,0 1 0,0-1 0,0 1-1,0-1 1,0 1 0,0-1 0,0 1 0,0-1 0,0 1-1,0 0 1,-15 28-44,9-17 5,1 1-57,1-1 0,0 1 1,1 0-1,1 0 0,-2 24 1,3-21-158,-1 0 0,-1-1 0,-6 25 1,7-37 191,1 0 1,0-1-1,0 1 1,-1-1-1,0 1 1,1-1-1,-1 0 0,0 1 1,0-1-1,0 0 1,0 0-1,-1 0 1,1-1-1,0 1 1,-1 0-1,1-1 1,-1 0-1,-4 2 0,1-1-18,0 0-1,0-1 0,0 0 0,0 0 1,0 0-1,0-1 0,0 0 0,-8-1 0,-39-9-498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50:00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16139,'79'21'4425,"10"-12"-3768,14-23-1074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6:03:53.1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7774 4792 1221 0,'-5'-58'453'16,"4"15"-356"-16,1 3 22 16,0 17 9-16,-1 7-5 15,1 11-14 1,0 5-27-16,-3 11-49 0,-1 8-14 0,-4 14-12 16,-1 11-3-16,7 19 1 15,0 6 0 1,3 4-3-16,3-1-2 15,0-8-13-15,0 1-21 0,0-7-74 16,1-1-53-16,-13-17 92 16</inkml:trace>
  <inkml:trace contextRef="#ctx0" brushRef="#br0" timeOffset="184.12">7786 5492 1226 0,'-2'32'477'0,"1"5"-334"16,0 2-7-16,-3 7-39 15,1 8-27-15,3-1-45 16,3-4-31-16,4-10-100 0,-1-10-36 16,0-8 74-16</inkml:trace>
  <inkml:trace contextRef="#ctx0" brushRef="#br0" timeOffset="336.92">7835 5897 1222 0,'0'29'531'0,"-13"60"-334"0,1-26-26 16,0 4-34-16,4-12-78 15,3-5-64-15,2-16-11 16</inkml:trace>
  <inkml:trace contextRef="#ctx0" brushRef="#br0" timeOffset="1405.62">8275 3669 698 0,'-15'-14'272'16,"0"1"-198"-16,-1 4-16 15,0 2 9-15,-1 4 12 16,1 3 44-16,3 3-5 16,5 4-2-16,8 5-19 15,0 1-43-15,7 5-8 16,-2 0-7-16,2 1-15 15,-1 2-10-15,-1-2-33 0,0-1-23 16,-3 0-49 0,2 0-44-16,-14-8 90 31</inkml:trace>
  <inkml:trace contextRef="#ctx0" brushRef="#br0" timeOffset="1564.89">8089 3944 705 0,'-10'24'326'0,"5"0"-115"0,5 2-97 0,1 2-27 16,0 3-19-16,17 9-37 15,0 2-11-15,5 14-16 16,-3 1-16 0,-3 3-52-16,-2 2-53 0,-7-15 70 15</inkml:trace>
  <inkml:trace contextRef="#ctx0" brushRef="#br0" timeOffset="1743.07">8122 4745 998 0,'-26'39'377'0,"7"3"-270"0,6 1-78 16,12-3-50-16,-3-6-44 15,4-9 43 1</inkml:trace>
  <inkml:trace contextRef="#ctx0" brushRef="#br0" timeOffset="1877.83">8217 5474 1161 0,'7'54'368'0,"-6"0"-368"16</inkml:trace>
  <inkml:trace contextRef="#ctx0" brushRef="#br0" timeOffset="2473.23">8494 4211 1062 0,'30'38'402'16,"-25"-22"-308"-16,-2 7-15 15,5 15-12-15,2 9-10 16,4 12-16-16,3-1-12 16,5-2-35-16,1 0-26 0,-9-12-67 15,8-8 61 1</inkml:trace>
  <inkml:trace contextRef="#ctx0" brushRef="#br0" timeOffset="2666.65">8758 4602 1029 0,'13'-30'440'0,"-13"30"-208"15,3 8-165-15,0 16-15 16,-3 11-6-16,5 30-12 16,-4 11-7-16,-1 6-33 15,4-3-22-15,2-12-83 16,8-14-14-16,2-26 70 0</inkml:trace>
  <inkml:trace contextRef="#ctx0" brushRef="#br0" timeOffset="2875.03">9196 4207 1294 0,'21'40'461'0,"0"27"-402"16,2 15-5-16,-8 2-16 15,0-2-33-15,-1-19 411 16,-6-19-320-16</inkml:trace>
  <inkml:trace contextRef="#ctx0" brushRef="#br0" timeOffset="3097.73">10462 3425 1298 0,'17'80'530'0,"6"13"-247"16,1 20-283-16,-4 3 4 15,-2 0-90-15,1-5 47 16,5-6 12-16</inkml:trace>
  <inkml:trace contextRef="#ctx0" brushRef="#br0" timeOffset="3307.12">11619 3602 1765 0,'12'67'629'0,"9"16"-569"15,5 15-98-15,-1 2-51 16,-3 4-91-16,0-11 128 31</inkml:trace>
  <inkml:trace contextRef="#ctx0" brushRef="#br0" timeOffset="3484.22">13235 3610 1739 0,'25'139'609'0,"2"8"-576"15,-1-4-139-15,19-26 71 16</inkml:trace>
  <inkml:trace contextRef="#ctx0" brushRef="#br0" timeOffset="3692.11">14674 3693 2638 0,'14'46'-68'15,"14"22"-33"-15,-4 47-137 0,-4 12 158 0</inkml:trace>
  <inkml:trace contextRef="#ctx0" brushRef="#br0" timeOffset="3923.02">16434 3345 1655 0,'43'78'661'0,"13"28"-342"0,1 19-344 16,-4 17-94-16,-2-8-81 15,2-18 114 1</inkml:trace>
  <inkml:trace contextRef="#ctx0" brushRef="#br0" timeOffset="4108.89">19984 2280 2162 0,'53'75'736'0,"52"88"-600"0,-4 31-317 16,-45 15 90-16</inkml:trace>
  <inkml:trace contextRef="#ctx0" brushRef="#br0" timeOffset="10413.92">15988 2620 816 0,'-5'-16'282'0,"4"1"-259"0,5 3-23 15,-1 3-7-15,2-4-2 16,1-1-2-16,0-2 7 16,4-4 5-16,9-2 0 15,13-3-3-15,20-8-49 16,5-4 38-16</inkml:trace>
  <inkml:trace contextRef="#ctx0" brushRef="#br0" timeOffset="22004.83">15347 4511 946 0,'-15'2'329'0,"11"1"-296"15,1 0-18-15,-5 1-11 16,10-2 3-16,2 0-4 15,-4 1-4-15,-1-3-4 16,0-2-9-16,-12 0-1 16,-17-3 9-16,-23-12 18 15,23 8 16-15,-10-1 29 16,12-5 0-16,-5 0-6 16,4-4-5-16,-8 4-20 62,-4-2-7-62,-4 1-6 0,-3 0-6 0,-1-2-4 0,-6 3 1 0,-14 3-7 0,-1 1 2 0,-8 1 0 0,-5 0 1 16,2 3 1-16,-7-1 3 15,-2 6-2-15,1 1-2 16,0 6 4-16,5 2-4 16,-15 4 2-16,-1 0-1 15,-4-1-2-15,-4 2 1 16,-2 2-2-16,-4 4 1 15,-2 2-2-15,-4 2 4 16,-2 2 2-16,0-2 1 0,2 2 2 16,0-2-7-16,-1-4-2 15,2 0 2-15,-1-3 1 16,-1 1 1 0,2-2 1-16,3-3 0 0,-3 2 2 15,-6-2 6-15,5 2 0 16,-2 4-1-16,1-1-1 15,2 3-4 1,6-1-2-16,-7 1 0 0,1 3-1 16,-4-3 1-16,14 3 2 15,4 0 1-15,9 0-2 16,4 3-4-16,6-2 1 16,6 3 0-16,-17-1-2 15,8-1 2-15,-2 3 0 0,1 1 0 16,17-2 2-16,3 7 0 15,-5 5 2-15,3 1-3 16,14 10-1-16,1-3 2 16,18 5 2-16,6 3-4 15,2-2 1-15,7 4 1 16,-1 0-2-16,5 0 2 16,-2 9 1-16,-1 3 1 15,17 2 4-15,-2 0 0 16,5-2-4-16,8 1-3 0,-1 1 0 15,-2 9-1-15,4-2 1 16,3-3 1 0,-1-1 0-16,0-9 2 15,13-7 3-15,-5-3 1 0,4-9-5 16,11-3 1-16,12-9 4 16,4-4 4-16,11-7 1 15,11-8 3-15,6-8-2 16,1-5-2-16,5-3-3 15,-2-1-4-15,7 1-2 16,5 0-2-16,3-5 0 16,-1-3 0-16,-2-3-1 15,1-1 1-15,14-8-1 16,0 0 0-16,1-4 0 0,6-6-2 16,2 4 2-16,-1-3 0 15,-4 6 0-15,1-2 2 16,0 3-2-16,1 2 0 15,0 2 0-15,-5 3-2 0,3 2 3 16,-9 5 0-16,4-1-4 16,1 2 3-1,-14 3 1-15,2-1 0 16,4 3 0-16,-4-2 0 0,-8 3 2 16,0-2-3-16,8-2 4 15,4-1 0-15,3-5-5 16,5-4 5-1,0-4-1-15,2 1-1 0,-2-2 3 16,-5 0-1-16,-11 2-3 16,-2-3-1-16,10-5-2 15,3-1 0 1,2-12 2-16,-2 0 0 0,2-5 4 16,4-4-3-16,-4-3-1 15,2-6 6-15,-8-5 1 16,4 0 6-16,-3 3 1 15,-4 3-5-15,-10 8-1 0,-14 1-5 16,-7 4-3-16,-5 2 0 16,2 0 3-16,-2-1-3 15,-22 5 2-15,2-1 1 16,-9-3-3-16,-4 1 3 16,10-1 3-16,-8 2-4 0,-7 0-2 15,-5 0 3-15,-4-4-5 16,0-2 6-1,-2 0 7-15,-5-3 0 16,-4 3 14-16,-3 0-1 0,-6 2-3 16,-2 2-2-16,-7 2-14 15,-7 4-2-15,-8-1-1 16,-4 3-3-16,-17 2 1 16,-11 2 0-16,-12 7-3 15,-10 3 3-15,-11 13-8 16,0 3-1-16,-28 14-16 15,-11 8-16-15,-19 13-38 16,-10 15-22-16,-4 11-25 16,-35 10 71-16</inkml:trace>
  <inkml:trace contextRef="#ctx0" brushRef="#br0" timeOffset="43180.7">7074 9158 969 0,'-25'-6'370'0,"12"-9"-277"16,4-2-23-16,-3-11-30 15,4 0-2-15,3 8 1 16,-3 1 9-16,1 25-12 16,-2 11-9-16,0 27-13 0,4 13-7 15,1 14-2-15,8-1-2 16,3-23 1-16,6-13-4 15,15-32 13-15,0-9 18 16,13-32 23-16,-5-10 7 16,2-11-2-16,-5-6-14 15,-6 11-22-15,2 6-1 16,-13 17-6-16,0 11-2 16,-9 18-2-16,0 11-3 0,-3 23-2 15,0 10-2-15,-1 23 1 16,-3 6-6-16,0 5-3 15,0-2-2 1,-1-9 0-16,0-4 4 0,0-7 0 16,2 2 2-16,0-3-7 15,2-2-20-15,1-9-37 16,1-6-29-16,4-14-71 16,3-13 103-16</inkml:trace>
  <inkml:trace contextRef="#ctx0" brushRef="#br0" timeOffset="43361.73">7687 9494 1278 0,'-2'38'494'0,"1"14"-369"16,1 14-73-16,1 4-28 15,-2 4-123-15,0-5 3 16,-17-22 40-1</inkml:trace>
  <inkml:trace contextRef="#ctx0" brushRef="#br0" timeOffset="43547.92">6650 9188 1625 0,'-2'-37'550'0,"48"-10"-529"16,18-2-7-16,35-6-47 15,10-3-30-15,17 1-102 16,-5 6-25 0,-11 3 112-16</inkml:trace>
  <inkml:trace contextRef="#ctx0" brushRef="#br0" timeOffset="43706.96">8385 9412 1515 0,'-3'43'534'0,"4"11"-462"15,-1 19-96-15,-9 5-70 0,-8 7 61 16</inkml:trace>
  <inkml:trace contextRef="#ctx0" brushRef="#br0" timeOffset="44093.85">8754 8708 1356 0,'13'4'525'0,"7"4"-318"16,5 8-187-16,3 15-37 15,-1 2-18-15,-1 5-62 0,1-3-23 16,2-12 8 0,1-5 14-16,9-17 53 15,-2-7 25-15,-10-12 45 0,0-7 20 16,-13-5 39-16,-5-3 11 15,1 1-12-15,-2 2-21 16,-2 10-36-16,-2 6-13 16,-1 14-13-1,2 7-2-15,0 18 2 0,2 14-3 0,5 17 3 16,1 6-1-16,1 6 4 16,-2-1-5-1,-2-3-30-15,-1-4-5 16,-7-8-47-16,-1-8-19 0,-6-19 66 15</inkml:trace>
  <inkml:trace contextRef="#ctx0" brushRef="#br0" timeOffset="44390.01">9644 8970 1333 0,'27'-5'462'0,"1"5"-428"0,1 10-6 16,-10 13-30 0,-11 13-21-16,-10 18-36 0,-12 7-14 15,-10 14 1-15,-1 1 15 16,-8-11 34-16,2-7 22 16,12-22 33-16,9-11 12 15,19-15 10-15,13-10 7 16,17-21-2-16,16-11-9 15,28-26-13-15,7-13-16 0,9-11-63 16,-7-5-33 0,-25 4 43-16</inkml:trace>
  <inkml:trace contextRef="#ctx0" brushRef="#br0" timeOffset="44586.53">9058 8518 1514 0,'55'-23'513'0,"48"-11"-494"15,32-2-35-15,13-1-76 0,7 2-49 16,-6 8 78-16</inkml:trace>
  <inkml:trace contextRef="#ctx0" brushRef="#br0" timeOffset="44790.63">10622 9172 1629 0,'1'90'595'0,"10"8"-458"0,0 26-326 16,-5 3-88-16,-12-8 157 15</inkml:trace>
  <inkml:trace contextRef="#ctx0" brushRef="#br0" timeOffset="45196.82">11370 8501 1548 0,'3'11'592'0,"8"11"-373"15,-10 16-255-15,1 11-8 16,-11 4-28-16,3-1-16 15,9 0-54-15,7-6-21 16,5-11-9-16,5-11 22 16,5-18 75-16,-1-4 42 0,10-20 71 15,-1-5 16-15,-2-13 33 16,-6-8 2-16,-8-1-4 31,-4 2-8-31,-5 7-14 0,-1 8-10 0,-5 11-22 16,1 9-9-16,3 11-11 15,1 4-5-15,9 26-8 16,0 15 0-16,3 25 0 16,-3 10 2-16,-8 4 3 15,-4-1-2-15,-12-4-10 16,-7 1-8-16,-12-11-20 16,-4-12-18-1,3-24-59-15,2-20 73 0</inkml:trace>
  <inkml:trace contextRef="#ctx0" brushRef="#br0" timeOffset="45609.7">12283 8881 1257 0,'-5'34'455'0,"11"-15"-386"16,9-6-36-16,10-16-20 15,9-12-8-15,5-13 0 32,0-5-5-32,0 4-2 15,-8 6-2 1,-15 11-1-16,-5 9 6 0,-16 13 5 0,-4 9 2 0,-9 14 3 15,-5 10 0-15,-5 2-1 16,2-4 2-16,1-5-1 16,7-5-3-16,12-5-1 15,1 1 0-15,14-7 2 16,1 2 5-16,14 2-5 0,4 3 0 16,3 1-2-16,-4 2-2 15,-12-1-4 1,-9 3 0-1,-24 9-26-15,-16 3-35 0,-39 6-123 0,-14-2 120 16</inkml:trace>
  <inkml:trace contextRef="#ctx0" brushRef="#br0" timeOffset="45787.09">12030 7961 1828 0,'257'-60'532'15,"35"2"-556"1</inkml:trace>
  <inkml:trace contextRef="#ctx0" brushRef="#br0" timeOffset="46395">16714 17054 1115 0,'2'-1'408'0,"1"1"-314"15,-6 0-27-15,3-1-28 16,0 0-10 0,1-3-63-16,3-25 24 15</inkml:trace>
  <inkml:trace contextRef="#ctx0" brushRef="#br0" timeOffset="51476.92">10775 18014 1027 0,'1'6'437'0,"-3"-1"-202"15,1 3-107-15,-2 3-43 16,-3 0-10-16,1 8-31 0,-1 2-10 16,-5 10-17-1,2 4-6-15,6 20 4 16,1 8-2-16,7 37 3 15,6 10-2-15,22 450-4 16</inkml:trace>
  <inkml:trace contextRef="#ctx0" brushRef="#br0" timeOffset="51663.74">11009 18919 2140 0,'32'-28'5'0,"4"-16"16"0,32-34 8 16,-12-12 5-16,-6-2-3 0,-11 14-15 15,-14 15-10-15,-23 19-2 16,-13 13-1-16,-28 25 2 15,-13 10-5-15,-12 29-28 16,-9 13-21-16,-8 11-49 16,-1 1-8-16,3-5-35 15,10-4 321-15,22-15-147 16</inkml:trace>
  <inkml:trace contextRef="#ctx0" brushRef="#br0" timeOffset="81846.96">23175 6634 2041 0,'-1'-19'17'0,"-6"68"26"0,2 45-14 0,0 0 0 16,4-2-6-16,5-9-7 16,-1-5 0-16,0-22 8 15,-5-12 2 1,3-22 8-16,-1-13 6 0,0-9 10 16,-2-5 7-16,-8-21-18 15,-1-11-7-15,-8-26-21 16,3-15-13-16,-3-21-1 15,2-3-4-15,9-2-3 16,8 8-2-16,9 27 1 16,4 16 3-16,6 25 1 15,3 10 1-15,5 18 1 16,6 8-3-16,11 20 1 16,10 10-1-16,13 9 0 0,8 2-2 15,3-7-3-15,0-5 2 16,3-9 1-16,2-5 4 15,-2-11 5-15,-7-5-2 16,-23-7 8-16,-12-5 5 16,-23-2 11-16,-9-7 12 15,-16-11 2-15,-11-10-5 16,-9-18-17-16,-3 0-13 16,-1-1-30-16,-2 7-10 0,9 2-52 15,8 2-47-15,30 4-21 16,6 5 83-16</inkml:trace>
  <inkml:trace contextRef="#ctx0" brushRef="#br0" timeOffset="82441.73">25492 6101 2034 0,'1'17'-25'15,"-3"12"16"-15,-4 22-25 16,-12 18 36-16,-9 8 0 16,-10 18-3-16,-2 6-2 15,-8 2 11 1,3-7 1-16,6-16 5 0,10-17 15 0,14-29 1 15,3-8 1-15,10-23 10 16,-1-3-9 0,3-19 3-16,5-15 2 0,12-30-17 15,5-19-4-15,12-25-19 16,7-6-8-16,12-2 1 16,7 5-4-16,8 19 6 15,-1 13-1-15,-3 32 0 16,3 14-1-16,-10 27 2 15,-3 15-6-15,-18 23-4 16,-22 11-4-16,-28 15-9 16,-10 3 8-16,-26-2 11 15,-7 0 3-15,-3-7 19 16,-8-4 2-16,7-7 5 16,2-4 6-16,8-11-3 15,7-5-7-15,16-11-4 16,8-5-1-16,20 0-6 0,13 0 1 15,17 1-5-15,11 0-4 16,15-1 5-16,5 3-2 16,18 3-11-1,-1 5-10 1,2-4-47-16,-2 2-15 0,-23-6-26 0,-5-4-10 0,-22 0 444 16,-11-3-261-16</inkml:trace>
  <inkml:trace contextRef="#ctx0" brushRef="#br0" timeOffset="82547.71">26062 6533 1182 0,'15'-19'296'16</inkml:trace>
  <inkml:trace contextRef="#ctx0" brushRef="#br0" timeOffset="82898">26603 6054 1634 0,'34'57'490'0,"10"16"-650"16,-6-1 38 0,-24-6 38-16,7-3-3 15,-8-8 44-15,2-3 33 0,-3-18 39 16,-2-13 18-16,-2-13 40 16,-2-11 16-16,11-16-9 15,-4-8-11 1,8-28-33-16,2-5-14 0,6-15-15 15,-3-5-6-15,2 3-16 16,0 3-25-16,-5 13-66 16,-1 10-31-16,-7 18 163 15,-9 8-64-15</inkml:trace>
  <inkml:trace contextRef="#ctx0" brushRef="#br0" timeOffset="84319.13">24065 7699 1326 0,'4'-10'529'15,"1"1"-341"-15,2 2-140 16,2 4-14-16,-6 2-31 15,3 2-4-15,-6 6 2 16,0 5 1-16,-2 18 4 16,-4 5 1-16,2 13 4 15,5 6-4-15,-1 2 2 16,4-2-5-16,0-4-8 16,-8-10-22-16,-2-14-80 0,-8-6-32 15,-15-12 75-15</inkml:trace>
  <inkml:trace contextRef="#ctx0" brushRef="#br0" timeOffset="84499.74">23388 7896 896 0,'-31'-23'429'0,"20"-2"-106"0,21 1-191 15,34-3-29-15,16-1-17 0,35-2-26 16,15-1-3-16,33 6-35 15,0 4-30 1,5 2-96 0,-7 3-45-16,-32 0 84 0</inkml:trace>
  <inkml:trace contextRef="#ctx0" brushRef="#br0" timeOffset="85973.16">24444 7630 1217 0,'-18'28'462'15,"16"-5"-333"-15,4 1-77 16,5 6-19-16,4 5-14 16,-2 7-12-16,-1 4-1 15,1 5-3-15,-3 3 2 16,-4-1-3-16,0-4-1 0,-4-14 0 15,3-4 5-15,0-15 14 16,1-5 3 0,7-9 8-16,-1-4 0 0,7-15-5 15,0-5-3-15,2-15-11 16,-2-6-6-16,-5-3-5 16,1-1-1-16,-2 9 2 15,-1 11-2 1,-1 13 1-16,-1 11-2 0,-2 17 1 15,-3 11-1-15,2 15 0 16,-3 9 5-16,5-5-1 16,2-3 2-16,12-11-5 15,4-11-3 1,11-15-1-16,3-7 3 0,7-19 3 0,1-6 3 16,3-18 3-16,-2-4-8 15,-9-6 1 1,-5-1 1-16,-18 8-1 15,-6 2 6-15,-10 14-2 0,-6 8-4 16,-6 19-2-16,-5 7-4 16,-6 19 3-16,-7 8-1 15,5 14 1 1,-1 5 2-16,21 0 1 0,13-2-1 0,14-11 2 16,14-8 0-16,3-16 3 15,1-8 7-15,6-15 7 16,-1-4 2-1,-5-10-1-15,-3-2-4 0,-14 4-4 16,-7 0 2-16,-10 9 8 16,-5 5 0-16,-4 6-3 15,-5 1-5-15,-2 9-15 16,2 5-7-16,3 8 2 16,2 5 1-16,13 3 2 15,1 2 1-15,9-2 0 16,14-2-2-16,8-8 5 15,8-8-1 1,6-15-4-16,-5-8 2 0,-6-14 2 0,-5-6 0 16,-15-2 2-16,-6-5 1 15,-12 4-3 1,-7 1 4-16,-12 7 0 16,-9 5-7-16,-14 10-8 0,-14 8-4 15,-9 12-10-15,5 6 3 16,-2 10 1-16,12 3 0 15,13 0 10-15,9 2 1 16,20-7 0-16,7-7-4 0,23-9 1 16,9-5 2-16,11-11 7 15,8-4 6-15,1-10 6 16,-4 2 7 0,-8-1-1-1,-8 2-4-15,-11 8-6 0,-4 2-3 0,-7 6-4 16,-6 4 2-16,-3 0 4 15,-2 3-1-15,3 4-2 16,-1 0 1-16,4 7-4 16,1 2-4-16,2 6 1 15,0 3 0-15,2 9-2 16,2 4 5-16,2 4 3 16,6 2 4-16,0-7 1 15,0-4 0-15,4-8-3 0,0-8-2 16,0-6 11-16,1-8 3 15,-7-11 13-15,-6-5 3 16,-3-14-5 0,-7 3 0-1,-6-9-17-15,-8-2 2 0,-7 4-7 0,-5 4-2 16,-8 7-1-16,-2 4-4 16,-10 12 2-16,7 4-6 15,1 10 4-15,8 8-3 16,17 6-1-16,0 7 6 0,20 3-1 15,7-2-1-15,21-6-4 16,11-8-1 0,8-15 1-16,5-6 4 15,-4-16 9-15,-5-4 4 16,-3-9 13-16,-3-4 0 0,-17 1-2 16,-5 2-2-16,-18 1-3 15,-10 1 1-15,-9-1-2 16,-8 2 3-1,-1 5-11 1,5 10-3-16,5 12-4 0,3 7-7 0,5 24 1 16,3 11-3-16,7 25 5 15,7 9-1-15,3 4-17 16,-2-3-16-16,-1 0-38 16,2 0-54-16,-3-19 0 0,-3-12-5 15,2-28-26-15,1-14 65 16,-19-19 49-16</inkml:trace>
  <inkml:trace contextRef="#ctx0" brushRef="#br0" timeOffset="86116.63">26133 7662 1065 0,'45'-2'365'0,"14"2"-349"16,5 1 0-16,-12-1 476 15,-10-2-369-15</inkml:trace>
  <inkml:trace contextRef="#ctx0" brushRef="#br0" timeOffset="86299.61">26488 7730 962 0,'-2'16'406'0,"2"5"-189"15,0 1-80-15,5 4-2 0,-4 2-18 16,4 0-49 0,5 2-28-16,-2-9-48 0,1-4-56 15,-4-10-86-15,-3-8-65 16,-8-20 117-16</inkml:trace>
  <inkml:trace contextRef="#ctx0" brushRef="#br0" timeOffset="86424.07">26327 7542 1205 0,'6'19'432'16,"10"1"-370"-16,-6 0-64 16</inkml:trace>
  <inkml:trace contextRef="#ctx0" brushRef="#br0" timeOffset="87151.8">26817 7609 1144 0,'18'14'522'0,"-4"-1"-121"16,-5 3-386-1,-4 3-7-15,-13 1-17 0,-3 6 0 16,-8 4-2-16,0 4 0 16,0 1 12-16,5-3-3 15,13-6-2-15,5-4 5 0,15-11-2 16,6-5 8 0,7-12 11-16,3-7 2 15,5-11 6-15,2-3 1 0,-4-5-10 16,-2 1 0-16,-12 2 7 15,-8 4-3-15,-14 7 10 16,-5 4-6 0,-13 11-9-16,-5 4-9 0,-5 12-8 15,-1 6-4-15,-1 3-7 16,6 5 2-16,8-3-7 16,3 1 0-1,10-6 2-15,4-5 2 0,6-10 7 16,4-4 5-16,5-10-2 15,-2-2 7-15,2-2-2 16,-6-5 1-16,-1 1 7 16,-4 2-7-16,1 3-5 0,-3 5-1 15,-1 5 1-15,-1 0-3 16,-3 3 4-16,0 0-3 16,0 0-2-16,0 0 1 15,5 8 2-15,8 6 3 16,37 22 0-16,-17-33 2 15,6-10 3-15,6-8 1 0,10-14-2 16,-4-4-4 0,0-14-4-16,-8-2 5 15,-13-5-4-15,-1-4 3 0,-16 4 4 16,-2 0-6-16,-11 7 6 16,-4 12 3-16,-1 16-7 15,-3 9 0 1,1 21-4-16,-2 10 0 0,6 27-2 15,3 12 1-15,6 15-19 16,6 3-44-16,4-7-59 16,1-10 75-1</inkml:trace>
  <inkml:trace contextRef="#ctx0" brushRef="#br0" timeOffset="87613.14">28115 7324 1365 0,'-11'41'501'0,"-4"3"-371"16,9 8-141-16,3-3-6 15,-2-3-30-15,9-3-2 16,1-14 2-16,6-6 11 0,4-13 23 15,3-6 14-15,6-7 23 16,-3-8 5-16,8-6 11 16,-4-5-2-16,-4-6-8 15,0 2-2-15,-6-2 0 16,-3 2-2-16,-5 7-9 16,0 1-10-16,-2 13-7 15,1 4-4-15,1 12-9 16,0 6 0-16,2 3-13 15,2 3-9-15,1-7-2 16,-1-4 3-16,2-6 11 16,5-6 11-16,-2-6 16 15,7-5 7-15,2-6 7 16,-4-3 8-16,2-6-6 16,-2-3-3-16,-7-1-7 0,-1 0-3 15,-3 3-14-15,0 2-14 16,1 2-42-16,1 4-31 15,-5-2 57 1</inkml:trace>
  <inkml:trace contextRef="#ctx0" brushRef="#br0" timeOffset="88435.73">29144 7258 1252 0,'-11'11'474'0,"-7"-4"-316"16,-10-1-144-16,-8-3-51 16,-8-3-26-16,2 1-36 15,5 3 4-15,-2 1 41 16,6 6 23-16,5 3 44 16,5 2 5-16,13 2-2 15,7-3-1-15,10-4-15 16,9-5 3-16,7-6 24 15,5-4 8-15,8-7 23 32,-1-1 6-32,5-5 1 0,-5 2-2 0,-5 1-6 0,-4-3-5 15,-11 6-10-15,-2 0-8 16,-10 6-15-16,3 3-5 16,-4 2-11-16,-1 4-4 15,-2-4-4-15,0 0-1 16,-1 10-4-16,-1 8 5 0,10 25-5 15,5-28 1 1,12-8-3 0,7-5-3-1,-1-6 11-15,0-4 2 0,0-8 5 0,-3 1 4 0,-7-7 2 16,0-1-6-16,-12 2 5 16,-2-1 2-16,-4 6 1 15,-6-2 5 1,-2 6-6-1,-2 0-1-15,2 2-8 0,3 7-3 0,2 3-1 16,1 2-1-16,0-2 0 16,0 0 5-16,5 14-1 15,5 5-1-15,20 19 0 16,-10-25-6-16,1-7 7 16,3-4-3-16,2-4 8 0,1-4 4 15,-4-5 2 1,1-3 3-16,1-1 3 15,-8-3 1-15,-2 3 0 0,-10 1-1 16,-10 1-8-16,6 5-1 16,-1 4-10-16,-1 2-2 15,5 10-4-15,-3 2 0 16,0 11 6-16,8 5-1 0,7 10 3 16,-2 4-4-16,4 7-1 15,1-1 2 1,-19 2-7-16,0 1 10 15,-9 0-2-15,-10-4-6 0,-1-13 13 16,-6-9-5-16,-3-22 1 16,1-5 7-16,7-15-10 15,5-8-7 1,16-21-18-16,10-9-26 16,24-14-52-16,14-3-26 0,9 4 77 15</inkml:trace>
  <inkml:trace contextRef="#ctx0" brushRef="#br0" timeOffset="88954.98">30379 6743 1014 0,'-8'15'482'15,"-3"3"-19"-15,2 3-469 16,-5 18-4-16,-5 6 13 0,4 15-1 16,-6 1-2-16,9 1 2 31,3-2 3-31,9-7 1 16,7-7 2-16,9-14 1 0,6-11-1 15,8-17 4-15,4-5 4 0,8-14 3 16,6-6 0-16,-2-9-6 15,0-3 0-15,-11-3-7 16,-11 0 8-16,-7 9 4 16,-9 4-8-1,-8 15-2-15,0 9-8 0,-6 18-8 16,-2 8 2-16,3 6 3 16,1 1 0-16,8-8-4 15,6-2 1-15,8-10 0 16,3-5-2-16,4-10 11 0,5-5 5 15,-4-8 8-15,-2-4 3 16,-2-3 3 0,-6-3-5-16,-5-1-12 15,-8 1-5-15,-10-2-23 16,-5 3-10-16,-16 6-38 0,-4 3-19 16,-21 4-36-16,-8-1-82 15,-21-8 142-15</inkml:trace>
  <inkml:trace contextRef="#ctx0" brushRef="#br0" timeOffset="89061.01">30339 6849 1438 0,'140'-53'891'16,"7"-16"-762"-16</inkml:trace>
  <inkml:trace contextRef="#ctx0" brushRef="#br0" timeOffset="92565.62">28647 8530 1059 0,'2'-17'411'16,"12"-10"-257"-16,-11-1-84 0,-5-4-29 15,-10-3-5-15,-22 5-31 16,-8-1 3-16,-10 11 14 16,3 11 10-16,-3 20 5 15,4 13 2-15,3 24-14 16,1 7-17-16,12 9-1 16,4 3-4-16,17-8 2 31,3-6 9-31,23-12 2 0,13-11-3 0,11-17 4 15,5-12-3-15,3-20 9 16,-2-8 10-16,-1-17-1 16,-2-3-4-16,-4-2-17 15,-7 0-5-15,-9 8-2 0,-1 6 1 16,-15 12 7-16,2 9-4 16,0 16-7-16,-4 7 2 15,8 12-7-15,-4 8 3 16,5 8 0-1,-1-1-2-15,7 3 4 0,2-9-2 16,0-7 2-16,5-6-1 16,3-15 0-16,4-4 6 15,0-18 3-15,1-5 6 16,-7-8-2-16,-4-1 1 0,-4 3-9 16,-7 1 3-16,-2 7-5 15,-2 1-3-15,-6 10 6 16,-2 5-1-1,-2 8 0-15,3 10-2 0,-1 9-6 16,3 6-5-16,3 7 2 16,0-1-1-16,2 1 2 15,5-4 0 1,-2-5 3 0,-4-4 2-16,-4-11 4 0,-5-5-4 0,1-9 0 15,5-7-1-15,4-16-2 16,0-5 9-16,-4-5-4 15,1-1 1-15,1 3-3 16,2-1-1-16,7 8-1 0,3 6-3 16,1 13-2-16,-1 10-5 15,0 13 1-15,-3 7 1 16,4 11 3-16,-2-4 2 16,7 1 3-16,-1-5 3 15,2-7 7-15,5-6 8 0,-2-8 8 16,3-3 4-1,-4-8 3-15,0-3-4 16,-6-6-5 0,-9 1-3-16,-9-4-6 0,-6-1-3 0,-13-1 0 15,0 1-7-15,-8 10-1 16,1 3-2 0,-4 9-14-16,-1 7-7 15,4 5-3-15,-1 4-1 0,9 9 8 16,5-2 4-16,10-1-1 15,7-2 4-15,9-1 2 16,5-5 3-16,1-5 4 16,2-2 1-16,-4-7 6 15,0-2 1-15,-1-3 6 16,-5-2-2-16,-6 0-2 16,0-2 1-16,-6 1 0 15,-1 0-2-15,-1 4-3 16,-1 0 0-16,1 5-6 0,1-1 1 15,0 0-5-15,0 0-6 16,8 14 3 0,32 25-7-1,-10-31 5-15,2-2 7 16,8-10 1-16,-2-6 2 0,-2-13 1 0,0-9 5 0,-7-17-2 16,-1-3 5-16,-8-5 1 15,-6 1-3 1,-8 1 5-16,-6 4-1 15,-5 6 4-15,-5 8 2 0,0 14-5 16,2 7-1-16,-1 16-11 16,0 6-4-16,3 17-2 15,0 9-1-15,8 10 6 16,4 4 1-16,10 1-4 16,4-2 3-16,8-6 0 15,4-4 0-15,4-9 4 16,6-10 1-1,-4-9 5-15,-2-7 0 0,-5-9 3 16,-7-1-5-16,-7-6 3 16,-12-2-3-16,-5 0 2 15,-4-1 0-15,-8 5-7 16,6 4 5-16,0 7-12 16,0 2-2-16,-2 4-1 0,6 7-5 15,0 5 2-15,9 4 0 16,12 2 2-16,2 1-1 15,11-9 4 1,-4-2 2-16,8-9 3 0,1-4 1 0,-6-8 2 16,4-3 5-16,-7-10 0 15,-5-6 0 1,-5 0 3-16,-3-3-1 0,-7 2-4 16,0 5 0-16,-1 3-3 15,-2 4-2-15,1 7 0 16,0 4 0-16,1 3-3 15,3 4-1 1,7 4 1-16,3 2-3 0,13 3 0 16,-2 2-3-16,14 1 2 15,-3 2 3-15,2 2 3 16,2 0-1-16,-15 3 0 16,4 2 2-16,-3 5 0 15,-6 4 0-15,-1 7-1 16,-7 0-1-16,-12 3 0 0,-3 0 0 15,-14-2-12 1,-4 2-6-16,-8-4 5 0,-8-4 2 16,-3-5 12-16,-1-5 1 15,-4-13-8-15,5-6 4 16,5-13 0-16,3-6 0 16,14-16 4-16,3-7-1 15,18-15 1-15,16-7 0 0,18-8 2 16,10-4-2-1,10 0 0-15,-4 2 5 16,6 5-4-16,-9 4-1 16,-10 9 1-16,-3 8-1 0,-29 13 2 15,-3 7 3-15,-18 15-5 16,-10 5 0-16,-6 13 0 16,-5 9-3-1,-3 6 3 1,-1 8 4-16,10 1-4 0,3-1 0 0,13 2 0 15,4-1-1-15,12-3 2 16,6 4 0-16,13-9 1 16,8-1-5-16,8-11-6 15,3-9 2-15,5-11-22 16,-6-6-14-16,0-14-75 16,-3-2-39-16,-9-5 96 0</inkml:trace>
  <inkml:trace contextRef="#ctx0" brushRef="#br0" timeOffset="92974.43">31808 7897 1348 0,'7'7'490'0,"-5"5"-436"16,-4 1-5-16,-5 8-35 15,-8 4-12-15,3 6-5 16,-1 2 3 0,8-5-5-16,5-2 2 0,11-6 1 15,5-5-1-15,9-9 7 16,3-5 4-16,12-14 9 16,7-8 5-16,1-16-8 15,0-5-4 16,-14-2-7-31,-9 0-1 0,-18 5 2 0,-3 5 1 0,-6 9 1 0,-5 7-7 16,0 9-4-16,1 9-8 16,-5 12-4-1,10 8 5-15,-1 11-2 16,2 5-3-16,13 9-4 0,-5-3-9 16,4-3 2-16,-2 0 2 15,-3-12-9-15,-8-2-9 16,-11-8-26-16,-12-8-23 15,12-11 60-15</inkml:trace>
  <inkml:trace contextRef="#ctx0" brushRef="#br0" timeOffset="93125.85">31616 7612 1534 0,'-8'19'507'0,"-3"10"-595"16,-19 7 140-16,-19-8-57 16</inkml:trace>
  <inkml:trace contextRef="#ctx0" brushRef="#br0" timeOffset="94573.6">28779 9550 1445 0,'-55'23'581'0,"13"-11"-260"15,18-15-347-15,1-2 10 0,9-5 5 16,2 1 3-16,2 4 10 15,3 4 3-15,1 11-2 32,3 9-3-32,4 14 2 0,6 3 3 15,1 4-5-15,6-7 1 0,4-13-1 16,-2-1-3-16,7-17 9 16,-1-1-3-16,4-11 6 78,1-4 3-78,-8-2-2 0,0-5 7 0,-9 3-3 0,-2-2-2 0,-8 2-3 0,2 6 0 0,-4 7-3 0,-6 5 1 0,3 8-4 0,-4 6-2 15,2 9-2-15,6 5-4 16,3 3-1 0,5-5-2-16,8-9 0 15,4-4 5-15,4-13 3 0,3-4 2 16,5-11-2-16,-2-9-3 15,2-8 3-15,1-1-2 16,-11-3 1-16,1 2 1 16,-13 3 0-16,-7 0 0 0,-4 8 3 15,-4 5-3-15,-4 9-7 16,4 8-5-16,-1 10-7 16,2 4 0-1,8 9 7-15,2 0 5 0,10 1 5 16,9 2 0-16,4-4-1 15,1 0 2-15,1-1 2 16,-7 0 2-16,-2 0-3 16,-7 2-4-1,-7 2 4-15,-8-4-2 0,-11 1 6 16,-1-5-2-16,-3-7-1 16,2-1 0-16,11-8 0 15,-4-2 2-15,13-10-4 16,2-6 1-16,6-12-4 0,17-5 3 15,3-5-1-15,6 1 2 16,3 4 0 0,-4 6 1-16,-11 8 0 15,-5 7-2-15,-5 12 1 0,-6 6 2 16,-2 12-3-16,-2 3 6 16,-4 6-4-16,1-2-1 15,3-3 3 1,4-1-5-1,10-8 3-15,5-4 1 0,4-8 1 0,2-6 2 0,2-7 1 16,0-2-6-16,-8-6-2 16,-1-1 1-16,-11-7 1 15,-2 4 5 1,-4 1 2-16,-1 2-5 0,-4 10-1 16,-4-1-3-16,0 11 2 15,-3 5 4-15,-4 10-6 16,2 6-4-1,0 5-3-15,0 0-2 0,6 1 7 16,1-2 3-16,-1-5 1 16,2-5-2-16,-3-5 2 15,0-3 0-15,0-6-1 16,1-2 6-16,-1 3-5 16,0-1 0-16,4-20 3 0,10-32-3 15,-5 31 1-15,1 1 3 16,10 6-9-16,-4 5 4 15,-1 7 0-15,4 7-9 16,-5 10 2-16,5 3-1 16,2 5 4-16,2 0 4 15,4-6 0-15,5-1-2 0,6-7 7 16,3-6 9 0,3-5 10-1,-3-7 0-15,3-9-5 0,-7-2-7 0,-5-4-8 16,-5 1 2-16,-18 2-7 15,-5 3 2-15,-15 6-3 16,-6 3-7 0,-12 12 0-16,-8 3-1 0,-5 8-2 15,2 1 2-15,-1 3 2 16,9 1 1-16,12 2 6 16,7-1-4-1,24-2-1-15,6-4 4 0,22 3-4 16,3 0 7-16,4 6 1 15,3 4-4-15,-11 11 2 0,-10 4 1 16,-16 5 0 0,-10 3 2-16,-21-4-6 0,-11-3-8 15,-24-4-33-15,-7-8-19 16,-20-17-61-16,0-11-27 16,-4-20 99-16</inkml:trace>
  <inkml:trace contextRef="#ctx0" brushRef="#br0" timeOffset="94710.81">29374 9220 1523 0,'-5'52'450'0,"6"6"-473"15</inkml:trace>
  <inkml:trace contextRef="#ctx0" brushRef="#br0" timeOffset="95211.04">28268 10995 1736 0,'-28'28'588'0,"9"-5"-545"16,7-7-139-16,4-4 15 15,1 2 1-15,6 1 31 16,5 6 42-16,10 6 6 16,8 6 20-16,0 2 0 0,7-6-4 15,-6-4 2-15,-5-11-6 31,-5-6 1-31,-5-7 11 16,-3-6 11-16,-7-18 8 0,1-8 3 0,-3-14-3 16,-2-5-9-16,2-4-13 15,0 5-2-15,3 7-11 16,6 9-5-16,8 18-4 16,1 7 2-16,13 20-5 15,1 10 4-15,7 19 1 16,7 9-2-16,3-2 1 15,1-2-3-15,0-13 4 16,1-10 11-16,-11-10 24 16,-3-10 5-16,-12-15 14 15,-6-9-12-15,-7-21-13 16,-8-5-7-16,-12-5-22 16,-7 3-11-16,-4 13-36 15,-4 5-16-15,-6 13-82 16,-11 7-61-16,-9 5 131 0</inkml:trace>
  <inkml:trace contextRef="#ctx0" brushRef="#br0" timeOffset="95449.85">27776 10821 1892 0,'4'11'610'0,"14"8"-686"16,-1 8-32-16,1 7-59 15,1 3-50-15,8 3 146 16</inkml:trace>
  <inkml:trace contextRef="#ctx0" brushRef="#br0" timeOffset="95582.85">28938 10694 1297 0,'18'50'616'0,"-6"3"-70"15,-10 7-616-15,-11-1-88 16,-8-7 100-16</inkml:trace>
  <inkml:trace contextRef="#ctx0" brushRef="#br0" timeOffset="96372.82">30311 11382 1498 0,'5'-48'516'16,"-10"-16"-494"-16,-7-5-5 15,-14 0-7-15,-13 6-9 0,-6 17 0 16,4 12 1 0,-5 20 5-16,5 13 8 15,8 18 1-15,-4 10 0 0,18 20-5 16,7 4-6-16,14 5-6 15,11-1-1-15,18-16 0 16,1-10 0 15,13-19-1-31,4-12 4 0,-6-27-1 0,4-8 2 0,-12-26 3 16,-6-7 4-16,-1-11-1 16,-10-3 7-16,-16 2 17 15,1 1 7-15,-16 4 20 16,-3 5 1-16,0 11-3 15,-3 11-15-15,5 24-14 16,3 14-9-16,3 25-18 16,1 16 5-16,7 32-7 15,2 15-5-15,9 18 6 0,5 0-2 16,5-9 1-16,3-3 5 16,9-14-7-16,3-10 1 15,11-16 4-15,9-15-4 16,0-18 5-16,1-10-4 15,-8-20-1-15,-4-6 3 0,-13-19-2 16,-9-5 2-16,-10-2 19 16,-10 1 7-1,-5 17 17-15,-1 9-2 16,-7 17-17-16,-1 8-5 0,-4 13-27 16,-1 11 2-16,5 14-3 15,2 7-7-15,13-1 3 16,1-7-10-1,5-12-33-15,2-13-24 0,-1-16-59 16,0-15-51-16,-1-25 122 16</inkml:trace>
  <inkml:trace contextRef="#ctx0" brushRef="#br0" timeOffset="96539.69">30543 10516 1639 0,'-6'38'639'16,"17"-7"-421"-16,3 0-264 15,2-6-109-15,3-4-13 16,3-7 96-16</inkml:trace>
  <inkml:trace contextRef="#ctx0" brushRef="#br0" timeOffset="99205.97">30887 10827 1566 0,'-8'24'555'0,"4"-3"-489"15,1-1-81-15,-3 0-20 16,-3-3-20-16,0 2 7 15,0-2 8-15,4-2 19 16,1-2 11-16,4-8 11 16,5-2 7-16,0-3 0 0,2-7 5 15,-2-4 5 1,1-6-4-16,-3-8-3 16,0-3-7-16,3-11-1 0,-1 0-2 15,5 0 7-15,2 0 12 16,6 10-1-16,4 2 9 15,5 10 4-15,-2 8-3 16,2 11-7-16,-3 9-8 16,-5 9-13-16,2 1-3 15,-6 1 2-15,0 0 0 16,-9-2 2-16,3-2-2 0,-8-2 2 16,-1-5-4-16,2-5 4 15,-2-3 10-15,4-5-1 16,-4 1 0-16,0 0-2 15,3-7-5-15,8-16-3 16,14-31 6-16,-12 28-4 16,4 1-3-16,0 3 0 15,4 4-5-15,-3 10 2 16,-3 7 6-16,-1 12 0 16,-1 8-3-16,-1 11 1 15,3 2-4-15,-4 0 1 16,3-3 2-16,2-6-2 15,2-5-2-15,3-6 2 16,2-7 3-16,9-8 4 0,0-7 0 16,-3-11 0-16,-3-1-1 15,-14-4-5-15,-5 2 3 16,-7 0-1-16,-9-1 0 16,-7 7-1-16,-9 3-4 15,-1 13-8-15,2 8-2 16,-2 14 5-16,7 4-5 0,9 7 5 15,4-2 4 1,11 1 0 0,11-5-1-16,9-6 5 0,5-3-9 0,10-12 8 15,-3-6 4-15,1-13 6 16,-5-2 5-16,-7-8-2 16,-4 0 1-16,-8-2-3 15,-2-2-2-15,-8 3 4 16,-3 0 2-16,-7 8 1 15,1 4-1-15,-3 6-6 16,-1 4-2-16,7 7-8 16,-1 5 1-16,4 11-3 15,4 0 0-15,4 6 3 16,1 0-1-16,1 2 5 16,2-2 0-1,-3-1 2-15,-1-6-4 0,-6-6-3 16,-3-3 3-16,0-5-1 0,-3-1 6 15,2-2-4-15,-1-1 3 16,1 0 1 0,0 0-2-16,0 0 6 0,-2-12-6 15,0-14 7-15,6-31 0 16,7 27 4-16,4-2 2 0,1 5-9 16,2 6 1-1,-1 10-8-15,-4 7-2 16,1 9 4-16,-3 5-6 0,0 10 0 15,5 2 3-15,1-1-4 16,3 2 5 0,4-5 1-1,0-6 0-15,5-8 6 0,-1-4 3 0,4-13 7 16,2-4-3-16,-4-9-3 16,0-6-6-16,-12-4-5 15,-4-1 2-15,-10 0-7 16,-7 3 0-16,-6 3-7 15,-3 6-1-15,-2 8-1 16,2 8-1-16,4 8 3 0,2 4 0 16,7 6 2-1,6 2 4-15,7 7 7 0,9 2-1 16,5 2 4-16,6 1 2 16,5-2-5-16,-2 0 1 15,-3 3-2-15,-3 0 2 16,-10 0-2-1,-7 2 2-15,-11-7-2 0,-2 3-3 0,-11-7 3 16,-2-2 0-16,-1-5 5 16,-2-9-6-1,7-7-3-15,5-9-6 16,6-9-2-16,9-5 4 0,8-10 4 16,3-4 7-16,9-6 1 15,5 3 3-15,3 6-2 16,3 8 0-1,-14 16-1-15,-10 6-1 0,-12 13 0 16,-5 9-4-16,-3 13 1 16,-4 8-2-16,1 8-2 15,-6 3 1 17,7-3 1-17,5-3-1-15,0-9 4 0,10-7-1 0,5-11-2 0,1-7 2 0,10-8 0 16,1-9 6-16,0-5-2 0,-4-4-1 15,-3-2 2 1,-7 2-4-16,-10 5 6 0,-3 2-2 16,-16 10-3-16,-4 7-2 15,-10 13-9-15,-1 4 4 16,1 9-3-16,12 2-1 16,5-2 2-16,12-2-9 15,8-6-3-15,5-2 7 0,16-11-2 16,-1-4 10-16,8-9 4 15,-6-1-3-15,-3-5 7 16,-4 0-1 0,-7 1 5-16,-2-2 8 0,-10 0-3 15,-6 2 5-15,-11-1-5 16,-7 2-7-16,-2 6-13 16,-2-2-7-1,-1 7-10-15,3-1-5 0,4 2 3 16,3 0 4-16,8 0 6 15,5 0 3-15,7-2 6 16,5-2 1-16,9-2 11 16,5 0 6-16,-1-2 1 15,3 3 0-15,0 5 0 0,-1 1-4 16,1 8-1 0,-4 1-4-16,-2 7 1 15,-7-1-2-15,-3 4 2 16,-3 2-3-16,-7-1-1 0,0-1 2 15,-4-3-4-15,0-6 8 16,-2-1-3-16,3-4-3 16,-2-5 5-16,2-2-6 15,1 1-8-15,1 0 0 16,1-28-5-16,15-30 4 0,10 23 9 16,7 1-5-16,-2 4 3 15,1 2 0 1,-5 9-1-1,-5 6 7-15,2 7-1 0,-3 7-2 0,-6 12 0 16,-1 5-1-16,-10 8 4 16,0 2 1-16,-3 1 4 15,0-2-4 1,4-3-1-16,0-4 3 0,9-5-3 16,4-4 4-16,4-8 3 15,5-4-2-15,5-14 3 16,3-2 4-1,-4-8-3 1,8 0 2-16,-22 1-2 0,-7 2-4 0,-9 3 0 0,-23 3-6 16,5 7-11-16,-11 6-12 15,-4 12-13 1,5 7-7 0,-2 7 7-16,8 1 11 0,5 1 10 0,9-4 8 15,9 0 2-15,9-1 1 16,7-8 2-16,5-1 5 15,5-10 8-15,3-6 6 16,2-8 14 0,4-4-5-16,-8-2 6 0,-15-1 0 0,0 0-4 15,-10 1 1-15,-14 3-6 16,9 2-10-16,-23 5-15 16,2 3-4-16,7 10-12 15,-5 6 1-15,18 12-8 16,-1 4 6-16,9-1 0 15,1 2 3-15,4-4 14 16,3-4 0 0,8-7 12-16,-3-7 7 0,17-12 10 15,-5-5 8-15,-3-14-5 16,17-4-5-16,-27-8-11 16,24-5 0-16,-2-2 3 15,-16-2 3-15,8 2 3 16,-17 1-6-16,-14 8-7 0,8 7-5 15,-17 16-15-15,-5 11-3 16,-7 19-15-16,-2 9 5 16,-7 19 2-16,10 3-1 15,-2 5-2-15,14-2-12 16,4-8-9-16,15-4 0 16,17-10 6-16,-2-5 7 15,26-6 18-15,-16-7 1 16,182-26-13-16</inkml:trace>
  <inkml:trace contextRef="#ctx0" brushRef="#br0" timeOffset="99403.88">32702 9908 1301 0,'22'25'548'15,"9"-24"-167"-15</inkml:trace>
  <inkml:trace contextRef="#ctx0" brushRef="#br0" timeOffset="100726.49">27872 12557 1556 0,'2'2'548'0,"28"-4"-470"15,16-3-36-15,35-4-1 16,20-3 1-16,26-2-11 16,5 0-11-16,11-2-12 31,-6 2-11-31,-14-7-23 0,-15 0 0 0,-28 1-11 16,-17 0 5-16,-26 11 8 15,-8 7-21-15,-32 7-26 16,-13 6-22-16,-20 4-54 15,-8-7 218-15,-3 2-71 0</inkml:trace>
  <inkml:trace contextRef="#ctx0" brushRef="#br0" timeOffset="101055.58">28606 12526 1289 0,'-5'5'489'0,"1"6"-356"15,9 3-52-15,-2 11-33 16,-3 7-12-16,1 11-31 16,-1 9 0-16,1 8-4 15,-5 2 4-15,8 3 9 16,-3-6 6-16,-11 0 10 16,11-3 8-16,-1-9 12 15,0-1 3-15,-3-7 3 16,-11-5-3-1,-8-5-4-15,-7-1-7 0,-8-8-10 16,-10-2-3-16,-17-5-4 16,-6-4 3-16,-15-6-2 15,3-3-10 1,3-12-43-16,12-2-25 0,22-14-94 16,6 0-73-16,26-15 142 0</inkml:trace>
  <inkml:trace contextRef="#ctx0" brushRef="#br0" timeOffset="101473.77">28907 13008 1358 0,'1'-1'486'15,"1"-1"-384"-15,-2 0-104 16,0 1-3-16,-1 1-10 16,0 0 0-16,0 0 5 15,0 0 11-15,3 20 31 16,12 39 8-16,7-24 9 16,6-2-11-16,10-1-19 15,6-5-10-15,5-7-6 16,4-6 12-1,-1-21 14-15,-4-6 15 0,-5-17 11 0,-6-4-5 16,-12-9-9-16,-15-3-10 16,-18-5-8-16,-14 1 0 15,-20 5-10-15,-6 3 0 16,-2 18-7-16,-3 11-9 16,-4 15-22-16,11 15-23 15,1 13-43-15,10 5-28 16,19 7-33-16,10-4-11 15,14-5 106-15</inkml:trace>
  <inkml:trace contextRef="#ctx0" brushRef="#br0" timeOffset="101727.21">29606 12874 1213 0,'-3'30'546'16,"6"4"-160"-16,-7 6-347 15,2 6-17-15,4 6-22 16,-2-2-10-16,-5-3-24 16,10-2-18-16,6-14-44 0,-20-4-23 15,12-15-26 1,-11-14-17-16,0-18 110 15</inkml:trace>
  <inkml:trace contextRef="#ctx0" brushRef="#br0" timeOffset="101975.25">29409 12798 1162 0,'-11'-34'489'0,"8"6"-294"0,6 5-110 15,9 1-27-15,9 7-46 16,9 1-12-16,5 9-22 15,-7 2-21-15,6 6-33 16,-12 5 1-16,-7 4 18 16,0 4 18-16,-21 3 34 15,8-4-1 1,-17 5 18-16,-6-2 6 0,-4-5-1 16,-15 0 2-16,13-13-19 15,5-3-12-15,7-7-43 16,11-7-38-16,-3-6 60 15</inkml:trace>
  <inkml:trace contextRef="#ctx0" brushRef="#br0" timeOffset="102608.74">29830 12961 1453 0,'-2'17'523'0,"4"-4"-436"16,1-1-87-16,0-3-5 16,4-3-22-16,-5 2-2 15,2-4 1 1,-6 6 4 0,-2 0 18-16,3 9 7 15,-4 5 9-15,4 3-5 0,-4 5-2 16,-1-9 11-1,2-3-3-15,0-10 6 0,2 0-3 0,-1-7 3 16,2-7 1-16,3-12 1 16,3-8 1-16,9-15-9 15,6-7-1-15,6-8-5 16,2-4-1-16,4 7-2 16,1 4-4-16,0 14 2 15,1 8 0-15,-4 20 0 16,-7 9 0-16,6 19 0 0,-3 9 0 15,2 3 3-15,5 0-1 16,-1-6 10-16,-5-7 12 16,3-10 23-1,-2-6 14-15,1-12 9 0,1-8-2 16,-5-12-20-16,1-9-4 16,-6-16-23-16,2-3-6 0,-19-12-11 15,-2-2 0 1,-10 1 2-1,-9-1-1-15,6 5 5 0,-7 4-4 0,8 15 1 16,2 11-5-16,5 26-2 16,4 15 1-16,0 24-3 15,4 13-3 1,4 26-4-16,2 4-6 16,2 6-21-16,-4 0-14 0,0-13-44 15,0-8-39-15,-3-16-43 16,5-15-14-1,-10-16 150-15,0-7-4 16</inkml:trace>
  <inkml:trace contextRef="#ctx0" brushRef="#br0" timeOffset="102769.59">30295 12666 1187 0,'22'-23'542'0,"14"-2"-204"16,28-2-251-16,9 1-43 15,19 4-76-15,0 1-44 16,-11 6-78-16,-12 5-8 16,-22 5 97-16</inkml:trace>
  <inkml:trace contextRef="#ctx0" brushRef="#br0" timeOffset="103333.96">29289 13962 1320 0,'14'15'574'16,"-1"2"-163"-16,4 8-412 16,5 9-6-16,-5 18 1 15,-2 15-9-15,0 21 18 0,-10 6-15 16,-5 11 8-16,-2-7 9 16,-5-22 28-16,-1-10 32 15,-2-29-5-15,-3-8 2 16,-3-15-15-16,-2-11-12 15,-1-17-6-15,0-16 0 0,1-28-18 16,-3-13-3-16,0-25-2 16,-2-5-4-1,9-2-3 1,7 2 2-16,14 16-16 0,12 6-9 0,11 21-13 16,5 10-4-16,6 19 2 15,7 13-3-15,2 17 7 16,12 11 3-1,-11 17 5-15,-4 5 6 0,-23 11 10 16,-15 0 2-16,-9 8 9 16,-15 2 5-16,-9-4-3 15,-5 1 3-15,-12-13-6 16,1-7-2-16,3-11-34 16,2-9-20-16,12-11-89 0,10-8-37 15,9-12 116-15</inkml:trace>
  <inkml:trace contextRef="#ctx0" brushRef="#br0" timeOffset="103819.09">30222 14091 1466 0,'2'24'605'16,"-11"-5"-279"-16,-9-2-315 15,-11-6-21 1,-23-1-40-16,-4-1-8 0,-10-5 11 16,5 6 17-16,-2 8 30 15,5 3 11-15,6 8 11 16,1 4 0-16,15 9-8 16,8-1-4-16,23 3-13 15,3-6-1-15,29-16-5 16,10-6-4-16,4-19 8 15,7-9 6-15,-1-19 23 16,1-12 11-16,3-18 4 16,-1-7-1-16,-1-6-4 0,-11 1-4 15,-13 0-3-15,-6 8 1 16,-18 9 0 0,-1 4 2-16,-8 12-6 0,-2 4-11 15,5 15-15-15,-8 11-9 16,8 25-7-16,-2 12-4 15,6 26 6-15,6 14-7 16,4 25-4 0,2 12-4-16,1 14-21 0,-6-3 1 15,6-8-6-15,6-4-103 0,-1-29-2 16,10-15-7-16,-15-31-16 16,9-28 215-1,-12-22-28-15</inkml:trace>
  <inkml:trace contextRef="#ctx0" brushRef="#br0" timeOffset="104276.23">30548 13890 1729 0,'0'-19'617'0,"16"-20"-539"16,-9-7-50-16,-3-13-34 0,-1-8-11 15,-10 1-4 1,3 10 2-16,-6 16-1 16,-1 12 7-16,-7 25 6 15,11 14-1-15,-7 32 9 16,10 19-1-16,8 31-4 0,-7 5 4 16,0 18-2-16,1-1 4 0,-3 7 9 15,2 5 5 1,6-3 18-16,4 3 8 15,3-15 6-15,8-11 13 0,6-28-7 16,1-22-14-16,4-28-9 16,2-14-19-1,5-24-12-15,-2-12-2 16,-2-19-19-16,-6-7-16 0,-12-12-26 16,-5-4 0-16,-12-1-8 15,-13-1 11-15,-12 11 4 16,-8 8-7-1,-20 20 6-15,-9 11 4 0,-6 12 15 16,-2 7 7-16,9 2-33 16,7 3-26-16,9 1 54 15</inkml:trace>
  <inkml:trace contextRef="#ctx0" brushRef="#br0" timeOffset="104425.91">31317 13616 2257 0,'-21'-177'564'16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52:45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12755 11023 1477 0,'-51'-9'496'0,"10"-2"-483"16,15 11-2-16,-1 1-3 15,2 14-14-15,1 10-12 16,-4 21-28-16,0 11-12 16,-2 27-4-16,1 14 5 15,-1 16 24-15,-3 8 14 16,5 9 21-16,-1 1 14 15,16 2 25-15,13-3 9 0,24-9 7 16,16-9-16-16,20-19-15 16,10-16-13-16,16-32-9 15,10-18 11-15,15-36-5 16,0-19 9-16,-2-32 4 16,-8-17 0-16,-10-26 13 15,-11-5 4-15,-27-16 10 16,-17 2 2-16,-44 1-2 15,-25 3-8-15,-36 11-17 16,-19 7-12-16,-28 22-28 16,-14 17-14-16,-10 35-9 15,-4 18-1-15,4 31-4 16,9 11-12-16,28 20-64 16,18 11-37-16,35 5 94 15</inkml:trace>
  <inkml:trace contextRef="#ctx0" brushRef="#br0" timeOffset="800.53">16787 12692 977 0,'-4'-2'382'0,"5"-5"-249"16,3 0-83-16,8-1-19 15,3 0 3-15,6-1 7 16,8 2-6-16,10-1-13 16,6-1-3-16,23 3-15 15,13-1-3-15,23-6 2 16,15-2 10-16,41-12 33 16,9-4 8-16,52-8 15 15,18 0-12-15,15-5-27 16,46 2-2-16,13 1-20 15,19-1 3-15,24 7-6 16,-28 4-5-16,3 1 37 0,2 8 4 16,-20 6 19-1,-5 0 8-15,-34 9-18 0,-26-3-1 16,-49 3-4-16,-22 3-13 16,-47 2-13-16,-29 1-4 15,-45 1-22-15,-23 0-20 16,-32-4-31-16,-14-2-19 15,-30-13-144-15,-13-7 151 16</inkml:trace>
  <inkml:trace contextRef="#ctx0" brushRef="#br0" timeOffset="1030.83">21943 11655 1324 0,'14'8'488'0,"20"4"-389"16,5 4-69-16,16 13-34 16,2 2-1-16,9 19-5 15,-2 1-10-15,-5 15-7 16,-2 7 1-16,-35 5-10 16,-16 6 9-16,-42 6 1 15,-31 0-13-15,-42 4-23 16,-29-4-37-16,-36-2 63 0</inkml:trace>
  <inkml:trace contextRef="#ctx0" brushRef="#br0" timeOffset="1514.52">17243 12169 1276 0,'24'7'439'16,"1"1"-403"-16,1 6-27 15,-5 5 0-15,-11 5-1 16,-8 5-4-16,-12 6 3 16,-8 5-5-16,-22 9 8 15,-9 3 6-15,-21 1 30 16,-6 0 19-16,1-7 28 15,1-5 3-15,17-7-18 16,6-6-6-16,15-17-24 16,18 0-9-16,23-10-31 15,18 0-11-15,40 0-13 16,27-1 1-16,51 11-10 0,22 6-15 16,46 18-95-16,2 7 14 15,13 8 61-15</inkml:trace>
  <inkml:trace contextRef="#ctx0" brushRef="#br0" timeOffset="6499.67">18870 11393 1527 0,'-11'-3'515'0,"10"3"-516"16,1 1 10-16,1 0-16 16,-1-1-2-16,0 0-2 15,0 0 1-15,0 0-4 16,4 7-3-16,3 7-3 15,35 27 1-15,-21-30 15 16,4-4 4-16,32-19 41 16,20-22 30-16,59-45 30 15,43-38 29-15,85-67-18 0,41-35-33 16,104-62-96-16,30-12-119 16,51-37 81-16</inkml:trace>
  <inkml:trace contextRef="#ctx0" brushRef="#br0" timeOffset="13674.79">8534 15206 893 0,'5'-1'313'0,"3"2"-261"16,12 1-29-16,8 1-3 15,5 5 5-15,7 3-11 16,4-2-6-16,10 4-6 15,8 0-1-15,23 0 2 16,5 4-2-16,19-1 0 16,1-1 3-16,23 1-5 15,10-1 1-15,26 4 1 16,14-2 2-16,5 3 2 16,20-2 0-16,11-8-2 15,17-3-1-15,20-5 1 16,5-4-3-16,18-6 3 15,-8 0-4-15,15-2 1 16,-8 5 0-16,6 5-2 0,0 0-3 16,4 11-8-16,14-5 1 15,-2 5 2-15,5 6 2 16,0-5 7-16,-16 2 2 16,8-1 6-16,-5-5 8 15,-7 1 8-15,11-3 8 16,-8-6 6-16,4-6 11 0,-7-9 7 15,-9-8-3-15,-10-8-1 16,-16-4-12-16,-16-6-15 16,-7-9-4-16,-26-14-10 15,-4-2-5-15,-17-18-2 16,-22 3-2-16,-17-5-3 16,-19 2-1-16,-26 6 3 15,-11 0 7-15,-32 8 19 16,-12 1 11-16,-26 2 21 15,-11 7 6-15,-19 1 2 16,-13 0-9-16,-31-8-18 16,-13 2-19-16,-16 3-29 15,-21 3-1-15,-12 20-1 16,-13-4 2-16,-21 8 17 16,1 1-3-16,-4 0-6 15,-2 4 4-15,-3-2-5 0,-4 1-1 16,-1 3 7-16,-3 1 6 15,-2 1 6-15,7 2 4 16,-10 0-3-16,13 2-3 16,-7 3-1-16,-2 2-1 15,11-1-6-15,-13-2-5 16,9-3-1-16,3 5-1 16,-9-3 0-16,3 3-2 0,-4 4 3 15,-6-1-1-15,-1 6 0 16,-1 4 2-16,-9 6-18 15,1 3-10-15,-6 6-9 16,-3 0-10-16,-1 6 4 16,-6 4 8-16,3 1 7 15,-7 0 12-15,4-1 11 16,-2-2 4-16,1 3 14 16,2 1-4-16,0 3 1 15,6 3 0-15,-7 0-13 16,5 3 6-16,4-2-2 15,-6-3-2-15,11-2 0 16,-5-6-4-16,5-4-2 16,7-3-1-16,0-8 7 15,8-2 3-15,-1-4 12 0,3-4 16 16,10-1-5-16,-1-1 3 16,1 3 1-16,6 3-13 15,4 4-4-15,0 4-2 16,9 2-8-16,2 6-3 15,1 5-3-15,5 1 1 16,5 4-9-16,4 3 2 16,5 6 10-16,8 4-1 0,10 4 2 15,6 0-1-15,11 9-4 16,3 2-1-16,8 7 3 16,6 5-2-16,18-2 3 15,9-1 0-15,17-3-2 16,5-1 0-16,21-7-15 15,-2-2-2-15,12-5 0 16,4-5 5-16,0-1 7 16,8-1 4-16,3 5 3 15,4-1-2-15,13 5-1 16,1 0 3-16,4 0-4 16,5 3-3-16,-8-1 3 15,6 0 1-15,-1-1 3 16,1-6 0-16,6 0 0 15,4 0 0-15,8-2 2 16,7-1-2-16,2-1-1 16,4 2 0-16,9 0-2 0,6 0 3 15,9-5-12-15,4-1-13 16,8-3-19-16,7-4-4 16,8-3-6-16,5-8 3 15,20-2-2-15,-10-3-4 16,4-1-12-16,12 2-9 15,-8-5 65-15,10-2-8 0</inkml:trace>
  <inkml:trace contextRef="#ctx0" brushRef="#br0" timeOffset="17779.78">12037 5297 1077 0,'9'1'359'15,"0"2"-352"-15,3 3-11 16,0 3 0-16,-4 4 3 16,0 0 0-16,1-2 12 15,2-2 18-15,8-8 52 16,10-5 23-16,32-20 27 16,17-19-11-16,46-37-44 15,32-22-22-15,41-44-111 16,34-14 46-16</inkml:trace>
  <inkml:trace contextRef="#ctx0" brushRef="#br0" timeOffset="19240.73">13225 5181 935 0,'3'0'460'16,"6"-2"-12"-16,13-3-445 16,6-3-3-16,22-11 9 15,10-13-2-15,30-29 1 0,35-28 0 16,49-65 44-16,53-40-36 16</inkml:trace>
  <inkml:trace contextRef="#ctx0" brushRef="#br0" timeOffset="20445.88">3664 5029 1539 0,'4'-19'501'16,"3"12"-539"-16,10 20-18 15,-2 17-3-15,1 44 9 16,-2 23 14-16,5 28 32 16,7 5 6-16,12-2 0 15,8-12 2-15,10-32-3 0,0-23 6 16,-3-44 12-16,4-17 13 16,-4-39 42-16,5-21 4 15,-4-41 0-15,-8-15-16 16,-11-21-37-16,-9 1-15 15,-9 9-6-15,-7 1 2 16,-5 13-1-16,-3 5 7 16,-3 23-4-16,1 19 5 15,0 40-6-15,-1 16-1 0,-5 41-3 16,1 19-3-16,1 44 1 16,3 17-2-16,6 25-1 15,5 10 3-15,7 9-1 16,5 8 1-16,2-7 2 15,0-4-3-15,-3-19 1 16,-5-4 3-16,-7-17-2 16,-8-8-3-16,-16-15-3 15,-6-16 4-15,-12-23-2 16,-1-13 4-16,-4-29 1 16,-4-11-5-16,-1-29 2 15,0-10-2-15,19-14-3 16,13-2 3-16,29-4-1 15,18 4-9-15,14 6-49 16,8 3-45-16,7 8-96 16,-3 7 118-16</inkml:trace>
  <inkml:trace contextRef="#ctx0" brushRef="#br0" timeOffset="20691.12">5032 5930 1432 0,'0'-2'482'0,"9"12"-474"16,0 6 3-16,-1 23-5 16,-2 11-1-16,-4 21 4 15,1 1-13-15,1 5 6 16,0-1 2-16,4 1-36 15,5 5-77-15,4-16-36 16,3-10-218-16,-2-25 231 16</inkml:trace>
  <inkml:trace contextRef="#ctx0" brushRef="#br0" timeOffset="20809.55">5224 6422 1585 0,'84'-97'577'0,"30"-21"-472"16,52-32-85-16</inkml:trace>
  <inkml:trace contextRef="#ctx0" brushRef="#br0" timeOffset="22028.3">12011 5076 1035 0,'23'-12'378'15,"7"1"-259"-15,3 3-166 16,-1 4-24-16,0 16-17 16,-2 7-2-16,0 1 33 15,3 6 29-15,2-7 27 16,6-6 21-16,16-13 56 16,13-14 19-16,45-43 21 15,38-36-12-15,79-78-52 0,38-44-47 16,66-76-5-16</inkml:trace>
  <inkml:trace contextRef="#ctx0" brushRef="#br0" timeOffset="23173.7">2165 9620 988 0,'-16'-1'393'0,"4"1"-250"16,1 0-71-16,7 1-1 16,-5 1-31-16,2 4-30 15,3 4-4-15,-2 3-10 16,9 6 1-16,6 13 0 15,2 7 2-15,6 13 1 16,4 7 0-16,4 1 3 16,8-1 0-16,12-11-3 15,1-8 1-15,6-24-1 16,0-11 9-16,-7-22 28 16,1-17 14-16,-5-29 20 15,-1-19-10-15,1-26-22 16,-1-6-14-16,-1 5-19 15,-5 5 5-15,-8 16-1 0,-11 15 0 16,-11 26 7-16,-1 14-1 16,-4 29 1-16,12 12 0 15,9 35-7-15,1 18-6 16,7 36-3-16,-5 19-1 16,-1 22 0-16,0 6 0 15,-5 13 0-15,-4-2-1 16,-11-9 3-16,-3-6-1 0,-17-18-1 15,1-13 2-15,-18-23-5 16,-14-12 3-16,-6-28-1 16,-9-13 0-16,1-27 6 15,5-10 0-15,7-28-5 16,10-10 3-16,14-25-4 16,14-12-4-16,23-16 10 15,11-8-3-15,23-7-13 16,15 1-26-16,28-2-98 15,10 7-31-15,0 11 90 16</inkml:trace>
  <inkml:trace contextRef="#ctx0" brushRef="#br0" timeOffset="23517.56">3234 8891 1713 0,'-25'-7'575'0,"18"8"-563"0,5 21-24 15,4 15-3-15,-1 42-3 16,1 22-5-16,7 36 12 15,-2 19 1-15,3 26 4 16,7 8 5-16,5 9 0 16,11-15-1-16,12-19 2 15,1-17 4-15,2-40-5 16,-1-14 3-16,2-45-1 16,0-17-3-16,5-34-67 15,-7-23-52-15,-2-38 71 16</inkml:trace>
  <inkml:trace contextRef="#ctx0" brushRef="#br0" timeOffset="24035">3861 9249 1314 0,'-18'-9'501'15,"9"9"-390"-15,-2 1-16 16,4 15-54-16,1 11-16 16,6 25-20-16,9 11 1 0,5 16-7 15,6 8-1-15,1-3 5 16,-3-4-4-16,2-20 5 16,-5-13-1-16,2-24-6 15,-2-8 1-15,1-21 8 16,-2-10 4-16,3-26 14 15,-4-14 2-15,-1-15-15 16,-2-7-1-16,-9 6-6 16,-1 9 0-16,-3 16 1 15,0 15-2-15,-2 18-1 16,5 8-1-16,5 21-4 16,1 10 4-16,11 14-3 15,3 8-3-15,10-4 7 16,7-5-2-16,14-14 0 15,-2-11 2-15,-1-13-6 16,-6-10 3-16,-8-17 15 0,-1-11 8 16,-9-19 15-16,0-6-1 15,-10-9-21-15,-7-1-3 16,-10 4-11-16,-6 3 0 16,-10 17-17-16,-1 9-29 15,-4 19-65-15,0 9-42 16,3 15 34-16,-4 9 53 15</inkml:trace>
  <inkml:trace contextRef="#ctx0" brushRef="#br0" timeOffset="24293.48">4919 9351 1295 0,'10'-7'437'0,"6"12"-423"16,-2 8-5-16,-5 31-1 16,-8 13-2-16,-13 29 0 15,-7 13-4-15,-11 4-15 0,3-9-15 16,3-20-61-1,-3-23 29-15,17-30 26 0</inkml:trace>
  <inkml:trace contextRef="#ctx0" brushRef="#br0" timeOffset="24573.26">5104 8335 1390 0,'4'10'553'16,"10"9"-292"-16,14 25-272 16,2 16-5-16,-2 22-5 15,0 10-2-15,-5 12 7 16,0-3 1-16,1-12-6 15,-1-12-15-15,1-32-35 16,2-12-34-16,-3-28-179 16,-3-12 185-16</inkml:trace>
  <inkml:trace contextRef="#ctx0" brushRef="#br0" timeOffset="24743.76">5112 9096 1655 0,'0'1'555'15,"49"-22"-541"-15,11-12-23 16,11-20-89-16,-5-14-371 0,-21-20 322 16</inkml:trace>
  <inkml:trace contextRef="#ctx0" brushRef="#br0" timeOffset="24951.86">5672 7609 2061 0,'83'25'736'16,"16"15"-512"-1,1 1-291-15,113 63 69 0,12 54-54 16,-49 20-76-16,-94 34 8 16,-42 41 41-16</inkml:trace>
  <inkml:trace contextRef="#ctx0" brushRef="#br0" timeOffset="26012.3">5879 7531 1398 0,'-19'36'466'0,"17"6"-461"16,5 2-1-16,15-5-6 15,10-12-5-15,21-18-1 16,25-9-2-16,22-13 6 15,8-4 8-15,6 11-2 16,-5 11 1-16,0 44 1 16,-11 30-5-16,-23 54 3 15,-22 30 1-15,-49 39 0 0,-18 16 1 16,-44 15-2-16,-18 1 1 16,-15-12-6-16,-2-14-34 15,-12-32 28-15</inkml:trace>
  <inkml:trace contextRef="#ctx0" brushRef="#br0" timeOffset="26983.74">2680 12536 2040 0,'-5'-4'-3'0,"-6"-10"-4"16,-9-12 7-16,0-21-2 15,-4-8-1-15,-1-13 5 16,2-2-6-16,-2 5 0 16,2 8 11-16,4 21-7 15,4 14 4-15,10 32-2 16,2 14-4-16,12 53 5 16,9 35-10-16,8 38-2 15,5 21 1-15,8 4-4 16,3-11 14-16,8-7-2 0,2-19-6 15,-5-47 0 1,-3-24-3-16,-13-51 4 0,-1-14 8 16,-9-25 2-16,-5-17-5 15,-11-24-2-15,-6-10-1 16,-19-4-9-16,-6 8-27 16,-24 21-45-16,-5 14-19 15,-3 22-5-15,-6 11 30 16,17 14 45-16,6 3 22 0,15 0 35 15,5-7 12-15,13-12 11 16,6-13-8-16,10-26-15 16,7-16-2-16,10-18 0 15,7-3 10-15,7 3-3 16,5 10-5-16,1 21-11 16,-5 12-8-16,-7 29-3 15,-1 13-1-15,-10 23 4 16,-5 12-1-16,-1 9 3 15,0 3-2-15,-5-5-1 16,7-5-1-16,-3-22-6 16,-2-14 0-16,9-20 0 15,1-16 5-15,1-19 16 16,0-11 5-16,-3-11-3 16,-2 0-2-16,-8 2-13 0,-8 9-5 15,-12 12 5-15,-9 9-4 16,-9 25-3-16,-4 12-5 15,-7 27-19-15,-1 11-4 16,-3 12-1-16,5 4 7 16,5-13 10-16,9-9 6 15,23-16 4-15,3-11-1 16,21-13 4-16,5-6-3 0,6-17 3 16,8-8-3-16,1-8 2 15,3-4 2-15,0 7-2 16,0 4 3-16,8 20 0 15,-3 10 5-15,2 27-3 16,-4 15 2-16,-16 21 0 16,0 8-3-16,-12-1-5 15,-2-3-32-15,3-18-222 16,-8-7 180-16</inkml:trace>
  <inkml:trace contextRef="#ctx0" brushRef="#br0" timeOffset="27347.35">3975 12157 1008 0,'4'-15'462'0,"4"-1"-213"16,-6-3-142-16,-2-2-19 16,-9-3-64-16,-7 1-13 15,-14 3-14-15,-7 0-14 16,-8 17-19-16,1 5-6 15,-1 22 2-15,12 8 11 16,17 5 19-16,8 3 7 16,21-5 0-16,2-2 0 15,11-12 2-15,5-9-3 0,4-18 3 16,3-10 1-16,-10-16 1 16,-6-6-1-16,-2-9 0 15,-4-3 0-15,-4 0-2 16,-1 6 2-16,-5 12 3 15,-2 8-2-15,5 15-1 16,2 7 0-16,9 14-6 16,5 10-12-16,12 17-60 15,10 8 40-15,-3-4 10 16</inkml:trace>
  <inkml:trace contextRef="#ctx0" brushRef="#br0" timeOffset="27899.62">4501 11681 1276 0,'-22'-71'480'16,"3"-17"-394"-16,-1-9-9 16,-2-4-46-16,-2 2-16 15,1 17-14-15,-1 11-5 16,2 35-3-16,8 24-4 15,7 39-4-15,9 20 3 0,13 38 0 16,4 17 4-16,13 26 7 16,5 6 0-16,9 18 1 15,7 8-1-15,9-8-1 16,4-4 2-16,1-27-2 16,-6-20 0-16,-11-35 1 15,-7-19-1-15,-15-38-1 16,0-19 3-16,-12-32 6 15,-1-10 5-15,-11-19 0 16,-8-1 0-16,-15 5-3 16,-5 6-8-16,-22 9-44 15,-7 9-32-15,-14 19-37 16,-6 8-13-16,12 19 35 16,7 3 28-16,21 3 49 15,10-1 30-15,12-11 37 0,6-6-3 16,11-24-7-16,10-11-16 15,8-18-25-15,7-7 3 16,9 4-3-16,5 8-1 16,4 15 3-16,0 13-2 15,-15 18 0-15,-6 7 1 16,-13 19 1-16,-5 10 1 16,0 9 3-16,1 5 1 0,-2 2-18 15,-1-5-38-15,-6-11 35 16</inkml:trace>
  <inkml:trace contextRef="#ctx0" brushRef="#br0" timeOffset="28050.49">4748 11442 1419 0,'-13'2'495'0,"16"-8"-460"15,10-1-64-15,5-12 15 16</inkml:trace>
  <inkml:trace contextRef="#ctx0" brushRef="#br0" timeOffset="28242.8">5101 11275 1465 0,'17'16'513'16,"15"1"-466"-16,17 5-35 16,5 2 4-16,1-4-8 15,-1-4-27-15,-6-6-39 0,-3-10-101 16,-7-9-163-16,-12-7 207 16</inkml:trace>
  <inkml:trace contextRef="#ctx0" brushRef="#br0" timeOffset="28407.7">5252 11068 1349 0,'-24'65'517'0,"13"19"-413"15,6 7-29-15,3 15-138 16,0 0-79-16,-6-19 90 15</inkml:trace>
  <inkml:trace contextRef="#ctx0" brushRef="#br0" timeOffset="29118.25">5824 11084 936 0,'4'1'393'0,"-1"4"-153"0,6-5-226 16,-2 2 0-16,0-1-6 15,1-2-4-15,0-5 0 16,4-2 2-16,-1-11 32 16,0-8 4-16,3-4 2 15,-3-7-3-15,-8-1-29 16,-1 0-3-16,-9 5-4 15,-9 7-1-15,-5 13 1 16,-7 9-3-16,-4 23 1 16,5 13-2-16,-5 18-3 15,7 13 0-15,11 14 2 16,0-2 0-16,21 0 2 16,5-14 1-16,15-22-2 15,7-10-1-15,6-25-1 0,4-12-2 16,7-22 17-16,5-10 14 15,11-22 8-15,-2-6 3 16,-12-1-14-16,-11 0-6 16,-32 13-18-16,-7 8-11 15,-25 12-14-15,-4 8-8 16,-14 17 2-16,1 9 10 16,2 16 9-16,2 12 5 15,14 20 6-15,7 10 0 0,11 6-1 16,9-4 1-1,13-19-5-15,11-14 0 0,18-30 2 16,2-16 0-16,5-23 5 16,-9-12-1-16,-14-12 4 15,-9-3-2-15,-22-2-1 16,-7 4 0-16,-22 7 1 16,-9 5 0-16,-14 11 2 15,-7 0 4-15,5 12 9 16,8 11 4-16,18 14 5 15,9 10-5-15,16 25-11 16,10 14-6-16,24 38-10 16,16 16 5-16,17 20 0 15,1 4 6-15,-2-3-13 16,-10-4-37-16,-7-14-282 16,-2-12 227-16</inkml:trace>
  <inkml:trace contextRef="#ctx0" brushRef="#br0" timeOffset="29372.1">6402 10209 1674 0,'1'16'562'16,"10"7"-543"-16,10 20-16 15,3 18-4-15,1 19-19 16,6 8-11-16,-1 4-27 16,7-5-4-16,-1-14-5 15,0-13-1-15,-4-26 0 16,-12-11-20-16,-1-22 7 16,-9-8 45-16</inkml:trace>
  <inkml:trace contextRef="#ctx0" brushRef="#br0" timeOffset="29514.62">6526 10638 1299 0,'27'-24'446'0,"15"-12"-393"16,19-9-71-16,-1-3-19 15,-8-4 26-15</inkml:trace>
  <inkml:trace contextRef="#ctx0" brushRef="#br0" timeOffset="29692.6">6934 10302 1404 0,'0'30'516'0,"10"14"-422"16,4 3-39-16,11 9-23 15,2-5-12-15,4-7-93 16,-3-9-51-16,-2-26 79 16</inkml:trace>
  <inkml:trace contextRef="#ctx0" brushRef="#br0" timeOffset="29842.46">6795 10040 1273 0,'-10'8'457'16,"12"-3"-386"-16,9 0 108 15,11-3-139-15</inkml:trace>
  <inkml:trace contextRef="#ctx0" brushRef="#br0" timeOffset="30556.39">7177 10170 1662 0,'0'17'584'0,"11"8"-539"16,4 4-10-16,-4 7-28 16,-4-1-14-16,4 0-35 15,0 0-20-15,-2-7-20 16,3-6 11-16,-9-10 39 15,0-6 15-15,-1-6 29 16,-4-4 22-16,1 3 3 16,0-1-1-16,-3-22-5 15,-6-36-25-15,4 28-4 16,4 0 2-16,-1-4-8 16,3 8 2-16,2 2-1 15,2 6-3-15,5 10 5 0,1 4-4 16,2 10 3-16,3 8 2 15,5 15-1-15,1 6 2 16,1 4-4-16,-2 1 3 16,-1-3-4-16,-1 1 0 15,-5-12 6-15,-3-6-2 16,-3-13 1-16,0-10 5 16,0-12-4-16,0-13 2 0,-1-18 2 15,-4-9-5-15,1-12 2 16,0 6-3-16,0 8-1 15,-6 4 2-15,2 25 5 16,0 4-1-16,-2 16-1 16,4 7-6-16,1 16-4 15,2 10 1-15,10 17 3 16,1 11 5-16,14 5-3 16,-1 2 3-16,4-9 0 15,3-7-2-15,-7-13-3 16,5-12 2-16,-1-21-7 15,1-12 4-15,3-27 8 16,-3-9-2-16,-3-15 0 16,-6-3 1-16,-9 6-4 15,-9 3 1-15,-8 21-1 16,-2 11-4-16,-4 16 3 0,0 13-1 16,3 21 0-16,4 8 2 15,10 13-4-15,8 3 0 16,22-15-11-16,12-13-23 15,11-25-74-15,1-18 351 16,-4-25-203-16</inkml:trace>
  <inkml:trace contextRef="#ctx0" brushRef="#br0" timeOffset="31138.43">6941 8097 1613 0,'0'-9'565'16,"42"-36"-508"-16,25-22-34 16,34-41-16-16,13-16-1 15,13-21-3-15,1-1 1 16,-14 5-52-16,-15 1-31 15,-33 18-43-15,-22 10-28 0,-23 35-17 16,-14 16-5-16,-17 34 28 16,-7 15 26-16,-14 15 66 15,-2 8 31-15,-14 13-1 16,-3 4-30-16,-15 9-11 16,-1 6 25-16,3-3 96 15,3 4 68-15,21-11 76 16,9-7 9-16,19-10-34 15,9-10-37-15,20-8-46 16,13-7-23-16,32-3-32 16,19 4 6-16,14 14-12 15,4 15-11-15,-19 20-11 16,-17 13-8-16,-31 17-29 16,-16 4-15-16,-34 13-79 15,-14-3-58-15,-20-17 115 16</inkml:trace>
  <inkml:trace contextRef="#ctx0" brushRef="#br0" timeOffset="31602.72">6878 4029 1233 0,'-50'-17'495'15,"15"6"-237"-15,25 21-273 16,9 9-8-16,16 26-2 16,10 11-8-16,18 2 22 15,11-4 7-15,25-23 3 16,9-12 1-16,3-21 4 15,-4-11 3-15,-25-14 3 16,-10-3 2-16,-21-2 0 16,-6 2 4-16,-17 2 5 15,-7-4 8-15,-4 2 3 16,-6 1-8-16,4 9-9 0,2 12-10 16,8 16-7-16,9 12-1 15,12 26-5-15,18 19 3 16,10 27 4-16,5 15 3 15,0 17 4-15,-15 1 0 16,-13-5-9-16,-13-12 1 16,-17-23-4-16,-4-13 6 15,-23-22-36-15,-9-10-36 0,-12-23 50 16</inkml:trace>
  <inkml:trace contextRef="#ctx0" brushRef="#br0" timeOffset="31796.53">8187 4756 1515 0,'29'53'528'0,"4"29"-499"15,-3 10-6-15,-7 12 5 16,-9-2-58-16,-5-17-69 15,-3-20-68-15,0-52 87 16</inkml:trace>
  <inkml:trace contextRef="#ctx0" brushRef="#br0" timeOffset="31987.99">8351 4176 1467 0,'28'-2'534'16,"88"-21"-391"-16,-12-16-153 15,4-4-45-15,-13-8 110 16,-16-6-61-16</inkml:trace>
  <inkml:trace contextRef="#ctx0" brushRef="#br0" timeOffset="32239.4">8364 3806 1080 0,'0'6'496'0,"33"-9"-126"15,23-3-329-15,35-5-29 16,10 5 2-16,6 6-7 15,-9 12-6-15,-15 23-19 0,-8 7-14 16,-25 24-2-16,-15 6-8 16,-33 8-27-16,-11 2-16 15,-21-10-23-15,0-4 3 16,7-17 75-16,-3-13 12 16</inkml:trace>
  <inkml:trace contextRef="#ctx0" brushRef="#br0" timeOffset="33211.3">9570 3863 1096 0,'-4'9'388'0,"9"-4"-342"15,-2-3 23-15,-3-20 32 16,5-15-12-16,10-30-21 16,8-17-25-16,5-25-39 15,-1-5 2-15,-13-2 5 16,-10 4-3-16,-14 12-8 16,-2 19 0-16,-5 28-6 15,-3 18 3-15,7 38-5 0,-10 12-11 16,2 25-6-16,-1 6-1 15,8 5 13-15,12 0 11 16,7-14-2-16,14 0 4 16,6-12-6-16,3-2-2 15,12-9 9-15,0-6-3 16,4-2 6-16,1-1 0 0,-1 3-5 16,-3 3 2-16,-1 8-4 15,-13-1-1-15,-5 6 4 16,-3-1-2-16,-11-4 3 15,6-1 1-15,-1-8 0 16,12-5 3-16,2-13 5 16,5-10 6-16,8-22 0 15,-6-11-2-15,7-10-8 16,-3-4-6-16,-9 3 2 16,-7 3 2-16,-15 9 4 15,-6 4 8-15,-9 15 14 16,-7 6 1-16,-9 17-4 15,0 8-12-15,-8 19-15 16,3 6 0-16,4 8-1 16,1 1 3-16,9-3 2 15,7-2-7-15,8-8 3 0,3-4-2 16,6-10 0-16,1-4 4 16,-4-4 3-16,2-3-1 15,-1-3-3-15,0 0 0 16,1 0-2-16,-1 2 2 15,-2-1 3-15,-1 0-1 16,-3 1 3-16,-1 1-10 16,0 0 1-16,0 0 3 0,0 0 0 15,0 0 0-15,0 0-1 16,2 1-1 0,10 15-2-16,33 30 10 0,-25-38-6 15,1-5 3-15,3-13-1 16,0-5-4-16,-1-11 2 15,-4-7-1-15,-3-9-1 16,-7-2 4-16,-9-1 3 16,-2 2-5-16,-12 5 0 15,1 7 3-15,-2 8-3 16,1 5 3-16,2 12-3 16,0 2-5-16,4 9 3 15,3 7 1-15,3 3-2 16,5 5 1-16,2 1-2 15,2-3 4-15,1-5 0 0,-2-3-1 16,-2-3 4 0,1-4-13-16,-10-2-67 0,-8-1 55 15</inkml:trace>
  <inkml:trace contextRef="#ctx0" brushRef="#br0" timeOffset="33812.65">10165 3229 1067 0,'6'0'472'16,"-3"-1"-112"-16,2-1-363 15,-5 2 5-15,0 0-2 16,0 0 2-16,0 0 0 15,0 0 2-15,0 0 3 16,0 0-7-16,10 5-1 16,-1-1-3-16,-5-1 0 15,28 35 5-15,-36-21 1 16,-8 3 3-16,-11 8 0 16,-6-4 3-16,-5-4 2 15,-3-1-3-15,3-11 4 16,9-2-6-16,10-6-1 0,8-6-6 15,17-12-21-15,6-6-5 16,12-12-20-16,1-2-1 16,-5 0-9-16,-5 2 0 15,-12 5 12-15,-7 3 5 16,-13 7 28-16,-10 5 5 16,-12 16 10-16,-3 12 7 0,-16 16 19 15,2 7 11-15,3 16 12 16,3 6 0-16,15 17-20 15,8 8-3-15,16-2-2 16,6-7-5-16,14-24 3 16,7-17-4-16,15-27-10 15,9-13 0-15,12-33 6 16,7-14 3-16,-6-30 5 16,-9-13 2-16,-21 2 0 15,-20-1-10-15,-27 10-6 16,-13 6-2-16,-30 17-9 15,-11 15-3-15,-2 37-29 16,-1 21-43-16,18 26 48 16</inkml:trace>
  <inkml:trace contextRef="#ctx0" brushRef="#br0" timeOffset="34394.81">10650 2503 1571 0,'-16'-15'554'0,"9"12"-509"16,4 7-14-16,0 19-19 16,-2 13-11-16,2 28 0 15,3 11 0-15,8 21 1 16,1 12 0-16,4 16 3 15,-3 11-3-15,-2-1-1 16,0-16 1-16,-5-43 3 16,0-23 4-16,-3-41 19 15,0-16 24-15,-4-37-8 16,1-19 2-16,-2-35-18 16,4-16-28-16,2-13 5 15,6-7-4-15,12-4-2 16,6-4 1-16,22 15-3 15,11 19 0-15,13 34 1 16,-1 23 0-16,-8 33 0 16,-7 15 0-16,-16 21-2 0,-4 16 1 15,-17 20-3-15,-8 5 0 16,-23 14 4-16,-16-1-3 16,-24 2 5-16,-22-3-1 15,-14-7 1-15,0-6 1 16,5-16-1-16,17-9 3 15,23-19 2-15,10-7-4 0,20-9 2 16,13-5-5-16,19-5-4 16,14-1 1-16,24 5 0 15,12 6 2-15,20 16 3 16,3 5-4-16,1 7-37 16,-6-2-19-16,-16-6-82 15,5-7-37-15,-5-21 117 16</inkml:trace>
  <inkml:trace contextRef="#ctx0" brushRef="#br0" timeOffset="34753.01">11725 2197 1429 0,'18'51'480'0,"8"22"-479"0,2 4 7 16,6 8-2-16,-4 1 3 16,12-5-5-16,-1-9-1 15,-6-27 1-15,3-13-3 16,-9-26 5-16,3-10-6 16,1-20 0-16,3-12 2 15,8-28-1-15,4-10 4 0,17-23-2 16,0-9-3-16,-2-12-22 15,-1-5-11-15,-13 7-6 16,-1 10 2-16,-8 29 25 16,-6 14 7-16,-12 21 8 15,-8 7 2-15,-4 12 12 16,-3 8 5-16,-2 5-3 16,-1 2 6-16,-6-18-18 15</inkml:trace>
  <inkml:trace contextRef="#ctx0" brushRef="#br0" timeOffset="36323.28">3867 8797 754 0,'-22'22'276'16,"-4"2"-226"-16,3 10-15 15,-1 7-6-15,4 6-12 16,-3 8-5-16,12 16-8 16,4 16-3-16,7 23-12 15,4 15-7-15,5 25-40 16,2 5-45-16,3 16-76 16,7 3 2-16,5-15 48 15,10-12 72-15,9-37 137 16,5-22 17-16,15-40 22 15,7-16-11-15,20-33-18 16,2-17 25-16,2-36 20 16,-4-21 4-16,-4-41-14 15,7-24-27-15,-5-35-36 0,-2-16-17 16,-20-20-20-16,-13-7-10 16,-24-1-8-16,-13 2-3 15,-36 27-16-15,-21 19-12 16,-57 47-29-16,-19 31-29 15,-44 56-33-15,-26 30 8 16,-9 54 29-16,-12 20 38 16,9 45 43-16</inkml:trace>
  <inkml:trace contextRef="#ctx0" brushRef="#br0" timeOffset="39582.6">20905 15056 1654 0,'-2'-20'592'0,"4"-19"-572"16,8-30 2-16,11-23-2 15,5-6-7-15,-2 11-8 16,-3 16-19-16,-8 28-30 16,-6 18-2-16,-3 26-23 0,-7 17-2 15,-5 42 26-15,-9 18 1 16,-2 45 26-16,1 17 14 16,-2 11 11-16,13 7 13 15,5-14 19-15,2-10 3 16,20-21 6-16,0-18 3 15,13-30-12-15,8-15-4 16,6-30-6-16,8-15-1 0,7-25-5 16,5-15-4-16,-4-30-6 15,-4-12-6-15,-24-16-28 16,-18 0-17-16,-30 12-23 16,-19 8-13-16,-25 28 11 15,-9 14 5-15,-20 31 2 16,-3 16 11-16,-5 25 9 15,7 6 10-15,24 3 40 16,15-1 19-16,29-18 40 16,14-4 3-16,22-19-18 15,12-5-8-15,19-12-12 16,7-12-4-16,11-15 4 16,0-10-10-16,-7-15-23 15,-2-4-3-15,-17-4-4 16,-5-2 0-16,-11 7 4 0,-7 6-2 15,-9 14-6-15,-6 13-1 16,-3 13-13-16,-4 8-7 16,-2 14-20-16,0 9-12 15,3 21-6-15,4 4 7 16,12 10 26-16,11-1 18 16,21-12 19-16,9-5-2 15,21-18 11-15,2-7 0 0,3-17 23 16,0-7 13-16,-2-19-11 15,-2-5 0-15,-14-7-28 16,-19-1-10-16,-26 4 5 16,-19 0-7-16,-32 7-4 15,-10 3-11-15,-22 16-33 16,-10 9-11-16,0 17-21 16,1 11 3-16,11 11 25 15,10 1 14-15,12-3 34 16,18-5 13-16,25-9 6 15,12-3 2-15,37-6 1 16,2-4 8-16,16-11 18 16,2-8 5-16,4-8 10 15,5-6-9-15,-2-1-17 16,-5 4-8-16,-20 8-21 16,-6 5-2-16,-12 11-2 0,-5 5 1 15,2 11 3-15,-1 8 2 16,4 14-5-16,1 6-1 15,2 10-13-15,1 2-15 16,0-3-37-16,-3-5-37 16,-9-8-68-16,3-2 102 15</inkml:trace>
  <inkml:trace contextRef="#ctx0" brushRef="#br0" timeOffset="40006.43">23603 14943 1450 0,'38'10'627'16,"3"-6"-247"-16,-5-8-344 16,-2-5-14-16,-22-13-24 15,-10-8-4-15,-24-16-39 16,-16-8-29-16,-19 7-4 15,-8 9-32-15,-1 23 41 16,-3 13 31-16,7 19 12 16,3 7 32-16,14 12-29 0,14 10-16 15,13 2-12 1,14 1 7-16,16-8 35 0,11-10 24 16,18-10 29-16,3-9 9 15,9-14 16-15,-4-10-5 16,-4-16-15-16,-3-6-11 15,-9-10-19-15,-2 2-7 16,-6 11-6-16,-4 4 1 0,0 18-12 16,0 8-4-16,4 15-7 15,10 16-14-15,3 23-24 16,6 5-21-16,7-1-69 16,0-15 468-16,6-27-267 15</inkml:trace>
  <inkml:trace contextRef="#ctx0" brushRef="#br0" timeOffset="40643.21">25062 14838 1384 0,'-10'-16'642'0,"-1"-15"-88"16,-10-18-678-16,-10-9-48 16,-21-8-46-16,-11 5 20 15,-16 11-20-15,2 15 35 16,4 29 96-16,2 16 33 16,20 25 97-16,7 6 22 15,17 11 3-15,13-1-2 16,23-5-13-16,12-1-7 0,22-11-11 15,9-7-5-15,16-10 3 16,3-7 3-16,7-12 2 16,-6-4 6-16,-7-4 1 15,-4-1-2-15,-14 5 6 16,-1 2-4-16,-5 8-12 16,-3 4-12-16,3 16-12 15,-3 8-6-15,1 15-10 16,-3 11-5-16,-17 10-12 15,-5 5 2-15,-25 10 6 16,-11-1 7-16,-17-2 34 16,-8-6 21-16,-1-25 38 15,0-12 6-15,10-31-26 16,7-14-20-16,11-35-44 16,10-25-3-16,18-35-7 15,9-13 0-15,19-9 0 0,6 4-1 16,16 13-2-16,1 6 1 15,5 22 6-15,-3 18-1 16,-7 26 7-16,-4 18 8 16,-6 30 4-16,2 11 3 15,-8 19 0-15,3 4-8 16,-7 2-13-16,-4-5-17 0,-6-5-99 16,-2-6-36-16,-8-17 87 15,-5-3 0-15</inkml:trace>
  <inkml:trace contextRef="#ctx0" brushRef="#br0" timeOffset="40783.61">25482 14361 1764 0,'-11'13'659'0,"11"-5"-538"16,6 2-251-16,7-2 61 15</inkml:trace>
  <inkml:trace contextRef="#ctx0" brushRef="#br0" timeOffset="41259.74">25867 14693 2162 0,'4'20'719'16,"14"-5"-740"-16,2-1-51 16,0 0-87-16,-2-3-30 15,0 1-42-15,0 1-22 0,0 4 72 16,-2 3 48-16,-2-1 116 16,1-4 71-16,-3-5 84 15,0-6 17-15,0-6-13 16,-1-9-33-16,3-8-65 15,-2-7-24-15,2-4-22 16,1 0-4-16,-6 3-13 16,0 2 3-16,-4 11-2 15,1 5 0-15,-3 9 0 16,2 7 2-16,8 7 9 16,0 8 1-16,14 4 11 15,11-5 0-15,5-2 3 16,5-5 4-16,-1-8 4 15,-5-6 5-15,-3-9 5 16,-4-9 3-16,-12-8 0 0,-7-6 3 16,-16-12-1-16,-6-7-9 15,-16-7-20-15,-1 2-21 16,-3 11-38-16,3 4-25 16,10 9-73-16,5 8-35 15,8 3 115-15</inkml:trace>
  <inkml:trace contextRef="#ctx0" brushRef="#br0" timeOffset="41732.97">25853 14494 1409 0,'-2'9'677'0,"7"-4"-31"15,14 0-698-15,12 7-15 16,4 6-32-16,7 7-9 16,8 13-37-16,-1-1 6 15,3 0 57-15,-3-2 36 16,-1-11 85-16,-6-3 31 16,-3-11 57-16,-4-2 9 15,-7-15-3-15,7-9-17 16,4-25-40-16,2-14-21 0,3-20-30 15,1-9-20-15,-1 3-48 16,-9 5-15-16,-3 15-42 16,-3 11-9-16,-15 20-40 15,-2 7-22-15,-13 24 442 16,-3 10-243-16</inkml:trace>
  <inkml:trace contextRef="#ctx0" brushRef="#br0" timeOffset="42410.36">26945 14594 1930 0,'18'-6'127'16,"-1"0"-58"-16,18-14 91 16,3-5-118-16,-3-9-63 0,-8-3-30 15,-4-4-27-15,-13 1-11 16,-10 1 27-16,0 5 23 15,-13 8 55-15,1 2 33 16,-5 8 24-16,-5 5 3 16,-3 13-31-16,-3 12-27 15,-1 19-35-15,0 10-13 16,5 19-4-16,9 7 1 0,15 2 13 16,11-4 18-16,23-14 17 15,8-10 18-15,20-21 17 16,7-12 4-16,16-24-7 15,3-16-7-15,-5-18-23 16,-4-7-12-16,-22-5-6 16,-7-4-7-16,-23 1 8 15,-9 5 0-15,-12 9 5 16,-6 11 4-16,0 18 0 16,-1 10 2-16,-2 12-4 15,3 10-5-15,4 17-4 16,5 6-1-16,5 18 4 15,3 3-1-15,0 6 2 16,5-2 1-16,-4-4-3 0,-11-6 2 16,-6-13 2-16,-7-11-4 15,-6-12-2-15,-2-8-4 16,-6-10 2-16,0-8 2 16,-5-16 11-16,9-9 3 15,7-15-1-15,10-10-3 16,29-10-6-16,2-1 0 15,21 5-2-15,3 10 4 16,-5 23-2-16,4 14 1 0,-9 27 7 16,-6 19 0-16,-3 31 2 15,-14 16-4-15,-12 14-4 16,-9 3-5-16,-10-15-1 16,-3-12 2-16,1-27-28 15,0-17-34-15,-5-33-108 16,4-20 566-16,-3-40-335 15</inkml:trace>
  <inkml:trace contextRef="#ctx0" brushRef="#br0" timeOffset="43077.43">28782 14064 2359 0,'-1'0'15'15,"-5"1"-8"-15,-6 11-2 16,2 9-9-16,-7 20-14 16,2 14 0-16,9 19 8 15,-7 3 5-15,14 2 5 16,13-2 2-16,9-17 12 16,16-12 9-16,10-27 9 15,2-13 5-15,11-31-1 16,-3-16-9-16,1-23-9 15,1-11-11-15,-16-12-15 16,-4 3 0-16,-18 12-4 16,-12 7 5-16,-8 25 0 15,0 10-3-15,-3 19-5 16,-1 9-5-16,1 12-9 16,0 9 2-16,9 13 12 15,8 2 6-15,12-1 13 0,4-3 1 16,11-15 5-16,-1-2 5 15,6-21 6-15,1-7 5 16,-3-17-3-16,-8-6 3 16,-20-12 0-16,-12-9-8 15,-19-6-18-15,-15-2-21 16,-11 9-35-16,-6 9-9 0,-8 23-6 16,4 13-1-16,8 22 23 15,7 11 14-15,21 19 37 16,14 9 24-16,37 6 21 15,18-1 2-15,40-13-30 16,14-13-40-16,8-27-54 16,1-17 43-16</inkml:trace>
  <inkml:trace contextRef="#ctx0" brushRef="#br0" timeOffset="43263.37">30207 14540 2318 0,'-116'141'632'0,"-32"-9"-344"15,-64-26-286-15</inkml:trace>
  <inkml:trace contextRef="#ctx0" brushRef="#br0" timeOffset="44928.95">25907 15822 1806 0,'-15'41'595'16,"1"12"-602"-16,11 22-14 16,0 10-21-16,4 5-13 15,3-6-15-15,-1-17-45 16,4-11-3-16,-3-23-33 0,-1-11-17 15,-3-24-170-15,-4-21 223 16</inkml:trace>
  <inkml:trace contextRef="#ctx0" brushRef="#br0" timeOffset="45080.54">25773 15372 1560 0,'-10'-2'616'0,"6"2"-425"15,-2 0-56-15,5 7-111 16,5 6-59-16,5 6-181 16,12 1 137-16</inkml:trace>
  <inkml:trace contextRef="#ctx0" brushRef="#br0" timeOffset="45339.6">26206 15635 2008 0,'-9'34'632'0,"7"16"-690"16,16 8-44-16,-9 16-81 0,-6 5 8 15,-11 7 0-15,-3 5 1 16,0-8 90-16,1-4 25 15,5-20 48-15,2-11 25 16,6-18 14-16,2-10-14 16,9-15-64-16,-2-9-33 15,1-22 45-15</inkml:trace>
  <inkml:trace contextRef="#ctx0" brushRef="#br0" timeOffset="45473.46">26076 16123 1633 0,'6'-2'605'0,"21"-11"-477"16,19-3-80-16,33-16-94 15,11-4-42-15,4-12 54 16</inkml:trace>
  <inkml:trace contextRef="#ctx0" brushRef="#br0" timeOffset="45891.25">26912 15943 2087 0,'-19'30'726'16,"9"-4"-688"-16,9 2-96 15,1 7-92-15,0 6-34 16,1 2 2-16,-1-3-9 15,4-6 70-15,1-7 30 16,4-14 61-16,1-3 44 0,4-9 72 16,-1-3 34-16,7-17 13 15,1-9-7-15,4-17-55 16,0-9-28-16,-2-5-47 16,-2-2-17-16,-9 6-32 15,-1 9-16-15,-6 18-10 16,-1 11 0-16,-1 18 19 15,0 4 13-15,5 11 31 16,6 9 24-16,18 5 21 16,1 7 12-16,7-1 1 15,4 0-15-15,-10 4-8 16,-1-3-15-16,-16 7-24 16,-14-1-34-16,-27-2-67 15,-13 1-48-15,-33-19 97 16</inkml:trace>
  <inkml:trace contextRef="#ctx0" brushRef="#br0" timeOffset="46040.64">26722 15534 1745 0,'11'9'600'16,"16"7"-580"-16,-1 3-90 0,1 1 46 15</inkml:trace>
  <inkml:trace contextRef="#ctx0" brushRef="#br0" timeOffset="47484.33">28248 15553 1602 0,'-3'3'645'15,"-6"0"-274"-15,-5 12-479 16,-11 6-45-16,-7 18-58 16,1 10 17-16,-3 17 16 15,3 9 48-15,9 10 91 0,9-4 16 16,20-16 62-16,10-9 13 15,25-21 23-15,14-7 4 16,14-28 0-16,6-17-8 16,4-28-25-16,-3-20-10 15,-7-13-32-15,-9-4-6 16,-25 1-4-16,-8 11 1 16,-24 16 1-16,-4 13 4 0,-12 23 17 15,-10 9 2-15,-8 19 4 16,-1 10-2-16,4 16-22 15,4 6-4-15,13 4-10 16,4 2-1-16,13-6 12 16,4-5-2-16,8-11 6 15,-1-9 3-15,-2-12 10 16,5-3 18-16,-5-16 37 16,2-6 8-16,-3-9-5 15,5 0-14-15,1 0-37 16,-2 4-11-16,1 8-9 15,-8 3 1-15,2 10-8 16,2 6-10-16,2 13-7 16,0 7-5-16,2 6 2 15,-2 4 7-15,4 0 6 0,2-6 2 16,6-10 11-16,0-7-1 16,4-18 12-16,5-9 1 15,3-21-1-15,-5-8 6 16,-7-14-4-16,-12-5 1 15,-15-5 3-15,-3-3-4 16,-12 1 3-16,0 4 2 16,-4 12-3-16,-1 11 1 0,1 22-2 15,-5 11 1-15,6 21-2 16,1 15-1-16,7 25-12 16,7 10 0-16,8 19-4 15,6 3-1-15,10-6 5 16,0 1-5-16,11-13-3 15,0-5-10-15,1-13-6 16,4-11 1-16,-9-23 4 16,-1-13 7-16,-5-22 6 15,-4-10 3-15,-1-11 3 16,-3-5 3-16,-4-3 4 16,3 2-2-16,-8 6 3 15,3 7-2-15,-2 12-5 16,-3 9-1-16,-3 12-6 15,-2 6-2-15,-1 19 0 16,2 6 4-16,1 15 3 0,7 3 1 16,8-2 5-16,5 0-4 15,14-7 0-15,5-8 0 16,12-18 0-16,8-8 5 16,6-19 0-16,-1-8 4 15,0-13-1-15,-2-4-4 16,-10-3-1-16,-11 1 3 0,-16 7-4 15,-11 3 2-15,-18 13 0 16,0 9 6-16,-12 14-1 16,0 5-1-16,0 20-4 15,-4 6-10-15,17 14-5 16,-1 0-2-16,24-4-5 16,11-1-6-16,15-14 4 15,14-7 5-15,8-19 9 16,8-15 17-16,11-13 6 15,2-8-1-15,-9-11 1 16,-13-4-11-16,-31 1 2 16,-11 4-2-16,-23 10 11 15,-9 8-4-15,-17 12-1 16,-6 8-6-16,-15 19-23 16,-6 9-5-16,3 16-4 15,-2 2 7-15,12 2 11 16,10-2 5-16,17-10-4 15,12-8 2-15,28-14 13 0,14-6 11 16,18-24 14-16,5-10 1 16,-4-20-13-16,-8-10-11 15,-15-5-7-15,-9-3 0 16,-19 4 16-16,-5 2 6 16,-13 8 16-16,-3 5 5 0,-3 19-6 15,-1 9-2-15,3 22-18 16,1 10-15-16,1 39-13 15,5 20-9-15,5 45 7 16,7 19-1-16,4 7-23 16,2 0-23-16,12-15-100 15,0-19 11-15,3-33-105 16,8-18 151-16</inkml:trace>
  <inkml:trace contextRef="#ctx0" brushRef="#br0" timeOffset="47872.58">31662 15388 1969 0,'-2'6'662'16,"-1"2"-655"-16,-3-3-52 15,-8 0-53-15,-2-1-37 16,-6 0-28-16,0 2 5 15,0 2 63-15,-2 5 47 16,7 9 49-16,-1 5 7 16,4 4 2-16,3 1-12 15,7-1 1-15,9-5 4 0,9-4 9 16,10-4 15-16,10-14 26 16,0-5 13-1,9-15 15-15,0-5-5 0,-1-12-15 16,2-1-19-16,-2 0-27 15,-4 1-9-15,-1 14-17 16,1 5-3-16,-6 23-6 16,-3 10 5-16,2 29-3 15,-10 10-8-15,-6 15-40 16,-5 2-46-16,-18-7-297 16,-11-10 277-16</inkml:trace>
  <inkml:trace contextRef="#ctx0" brushRef="#br0" timeOffset="49245.66">27015 17318 1419 0,'-41'31'577'16,"15"-12"-264"-16,19-21-308 16,12-10-3-16,8-18 9 15,5-12 6-15,7-17 10 16,-2-6 4-16,-4 0 0 15,-6 4-8-15,-10 5 9 16,-8 3 14-16,-7 12 1 16,-5 4 5-16,-7 7-21 15,-4 10-20-15,-8 2-33 16,0 8-18-16,-3 17-28 16,-1 8-12-16,1 20 1 15,3 7 7-15,9 3 33 16,8-3 15-16,17-10 21 15,11-6 0-15,21-7-2 0,11-3 1 16,16 1 4-16,4 0 0 16,9 3 3-16,-7 1-4 15,-6 1-14-15,9 5-2 16,-19 5-5-16,2 5 3 16,-6 5 17-16,-13-6 2 15,2-1 12-15,-7-11 5 16,3-7 2-16,1-1 10 0,7-17 3 15,7-3-3-15,4-16-8 16,0-8-8-16,-12-6-5 16,-21 9-9-1,-8 12-1-15,1 1-1 16,-6-33 0-16,-12 4 9 0,-12 16 5 16,-6 20 7-16,3 9-8 15,4 7-3-15,7 9-6 16,6 6-10-16,9 4-6 15,10 3-5-15,15-4-1 16,7-2 4-16,18-6 7 16,9-8 8-16,7-11 19 15,1-11 11-15,-8-13 1 16,-5-5 5-16,-11-7-19 16,-4-1-5-16,-20 1-2 15,-8 2-3-15,-20 4 18 0,-7 7-4 16,-9 4 6-16,-2 7-4 15,1 11-17-15,-1 8-1 16,7 10-10-16,4 5 0 16,8 8-10-16,8 3 3 15,6-3-1-15,9 0-5 0,7-9 9 16,3-4 0-16,8-13 11 16,-3-3 4-16,4-17 9 15,-3-6 3-15,-1-11-5 16,-4-7 3-16,-9 2-4 15,-9 1 4-15,-2 9-1 16,-6 7 0-16,0 10 7 16,2 2-11-16,-4 7-9 15,1 1-6-15,1-1-21 16,0 0-2-16,2 14 5 16,3 7 1-16,17 28 12 15,-5-31 8-15,5-9 11 16,1-5 2-16,2-11 4 15,2-11 0-15,2-14-7 16,-4-9-4-16,-8-13-3 16,-4-1-1-16,-11-2 1 15,-8 3 10-15,-7 6 3 0,-5 0 9 16,-2 12 14-16,2 8-7 16,4 14-4-16,4 9-11 15,5 16-14-15,2 15-10 16,8 27-3-16,7 12-3 15,9 16 4-15,2-1 4 16,6-13 1-16,3-7 6 16,5-18-14-16,6-12 6 0,4-18-6 15,-3-9 4-15,3-24 7 16,-3-4 0-16,-12-14-1 16,1 0-9-16,-15 3-2 15,-9 5-1-15,-5 14 9 16,-2 5 12-16,-4 13 15 15,1 9 3-15,-4 12-3 16,2 10-6-16,6 7-10 16,6 2-5-16,7-5-13 15,2-11-23-15,1-11-100 16,0-9-36-16,-3-22 578 16,-4-11-358-16</inkml:trace>
  <inkml:trace contextRef="#ctx0" brushRef="#br0" timeOffset="49385.86">28694 16833 1553 0,'-11'12'601'0,"7"-4"-396"16,13-7 209-16,7-1-334 15</inkml:trace>
  <inkml:trace contextRef="#ctx0" brushRef="#br0" timeOffset="50281.42">28990 16985 1652 0,'7'10'680'16,"8"-8"-285"-16,22-4-460 15,4-8-22-15,-1-4-50 16,1 2 13-16,-12 7-8 16,1 6 23-16,-5 22 89 15,0 9 30-15,0 17 48 16,-1 6 6-16,5 12-16 16,-1 5-9-16,2 4-51 15,2 2-8-15,-4-6-2 0,-3-5-2 16,-9-8 24-16,-11-9 5 15,-16-10 25-15,-11-12 9 16,-16-16-1-16,0-8-4 16,-12-15-29-16,-1-9-9 15,-1-14-7-15,-2-6-1 16,10-5-2-16,10 1 2 16,21-6 8-16,19 1 4 0,30-6 21 15,18 0 8-15,24 1 14 16,6-3 3-16,15 4-6 15,1 4-10-15,-7 2-7 16,-9 7-9-16,-25 9-7 16,-19 3 8-16,-20 14-1 15,-9 2 8-15,-20 3 14 16,-7 7-6-16,-16 3-26 16,-5 7-5-16,-3 13-37 15,-1 1-10-15,9 4 2 16,0 0-4-16,15-4 14 15,8-3 5-15,15-3-2 16,10-5 5-16,16-1 6 16,7-1 9-16,6-7 19 15,3 0 1-15,-4-4-1 16,-2-3-4-16,-7 1-1 0,-3-1 0 16,-4-1 8-16,-5 1 2 15,0-1 11-15,-2 0-1 16,-4-2-8-16,3 1-1 15,-3 5-12-15,-8 2-1 16,10 3-1-16,-2 4-4 16,2 1-1-16,7-4-4 15,-3-1-3-15,2-5 6 0,1-12 11 16,-2-5 9-16,-4-16 17 16,1-4-5-16,-3-16-5 15,-6-5 0-15,-6-2-8 16,-5-3 4-16,-5 11 1 15,0 6-6-15,-3 15-3 16,2 8 6-16,2 12 1 16,1 9 5-16,3 12-8 15,4 11-13-15,7 18-11 16,2 11-13-16,9 10-24 16,2 1-16-16,6 0-48 15,-3-6-30-15,-5-15-42 16,-3-5-17-16,-11-16 128 15</inkml:trace>
  <inkml:trace contextRef="#ctx0" brushRef="#br0" timeOffset="50433.89">30338 16965 1607 0,'23'11'595'16,"25"-12"-458"-16,18-3-137 15,15-16-131-15,1-4 560 16,-13-6-354-16</inkml:trace>
  <inkml:trace contextRef="#ctx0" brushRef="#br0" timeOffset="50610.86">30905 16920 2035 0,'5'44'700'0,"15"-9"-678"15,9-6-151-15,2-4-136 16,1-8 587-16,-7-10-274 16</inkml:trace>
  <inkml:trace contextRef="#ctx0" brushRef="#br0" timeOffset="50790.4">30805 16609 1709 0,'-8'29'588'16,"16"-16"-658"-16,9-3-359 0,5-12 260 15</inkml:trace>
  <inkml:trace contextRef="#ctx0" brushRef="#br0" timeOffset="51087.33">31380 16895 1966 0,'12'46'682'0,"8"-15"-631"16,0-5-85-16,3-12-52 16,2-9-12-16,0-11 24 15,-1-7 10-15,-1-11 47 16,-12-5 20-16,-11-9 10 16,-7-3 6-16,-16 0 6 0,-2 3-1 15,-11 9-11-15,-3 7-13 16,-6 16-38-16,2 8-17 15,5 13-72-15,6 11-21 16,16 2-33-16,7 1-13 16,18-2 12-16,9-6-166 15,19-10 249-15</inkml:trace>
  <inkml:trace contextRef="#ctx0" brushRef="#br0" timeOffset="51655.28">31750 16541 1760 0,'-16'41'670'0,"8"1"-492"16,7 0-186-16,8-3-80 15,1-1-42-15,2-7-18 16,2-5 0-16,-5-6 36 15,-1-5 53-15,-3-8 97 16,-1-2 37-16,0-6 37 16,0-8-6-16,6-7-35 0,-1-13-23 15,7-8-29-15,1-3-8 16,5-3-21 0,5 5-4-16,-1 7-11 0,4 9-4 15,-5 13-1-15,-5 9 8 16,4 12 7-16,-6 11 8 15,4 11 6-15,3 8 1 16,-1 2 2-16,0-5-2 16,3-8 21-16,1-7 7 0,5-17 10 15,4-7 7-15,2-15-12 16,3-11-7-16,0-8-14 16,-3-4-12-16,-1-4-14 15,-8 3-10-15,-11 5-10 16,-6 8 2-16,-10 12 1 15,-1 7 3-15,-5 10 12 16,-2 6 3-16,-6 16 5 16,7 8 3-16,-2 15 9 15,6 5 3-15,8 4 9 16,10 4 0-16,4-10-2 16,0-4-1-16,-3-13-23 15,-12-7-23-15,-13-12-103 16,-4-11 351-16,-21-15-192 15</inkml:trace>
  <inkml:trace contextRef="#ctx0" brushRef="#br0" timeOffset="51800.89">32733 16657 2457 0,'-5'-5'151'0,"-9"-43"-250"0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6:03:51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7823 5268 1147 0,'2'41'395'16,"-1"5"-367"-16,-2 1-12 15,-4 5-21-15,-1-5-17 16,0-8-81-16,-6-4 11 16,8-16 47-16</inkml:trace>
  <inkml:trace contextRef="#ctx0" brushRef="#br0" timeOffset="116.9">7783 5612 1215 0,'-16'176'433'16,"3"-125"-402"-16,-2-12-26 15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54:18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16917 5109 1294 0,'7'-9'440'0,"3"1"-373"15,5 0-121-15,-3 0 52 16,-1 2 1-16,-9 6 14 16,-2 0 18-16,-3-2 8 0,2 2-1 15,0-1-13-15,-13-2-14 16,-16-5-15-16,-47-18-2 15,18 3 11-15,-7-1 1 16,-11-5 26-16,-5 0 5 16,-11 1 0-16,-3 1 2 15,-12 5-17-15,-8 2-4 16,-7 10-9-16,-6 3-4 16,-9 9-6-16,-6 3 0 0,-10 7 5 15,-2 0 0-15,5 6 1 16,-1 5 8-16,2 6-3 15,15 2 2-15,-11 7-1 16,1 1-4-16,7 9-1 16,-7 8 0-16,18 6 8 15,6 6-1-15,9 0 5 16,5 0 4-16,14 1-13 16,8 1-3-16,14 1-5 15,9 1-5-15,3 1 1 16,9 1-3-16,9 6 1 15,2 2 0-15,19 9 0 16,2 1 1-16,9 7 4 16,8 4-2-16,8 3-1 15,5 2 2-15,11-3-8 0,9 2 4 16,17-7-1-16,7-2-2 16,17-6-4-16,1-6 5 15,11-8-12-15,13-7-1 16,17-10 12-16,6-8-6 15,17-14 11-15,9-8-1 16,11-17-3-16,13-13-1 16,15-18-6-16,-2-13 4 0,17-17-2 15,0-9 3-15,8-17 9 16,4-8 0-16,-11-15 5 16,9-4 0-16,-16-8-5 15,0-5-3-15,-13-3-1 16,-17 0-6-16,-12-2 6 15,-15 0 2-15,-24 5-1 16,-12-5 8-16,-29 11 4 16,-16 3 0-16,-23 10-2 15,-11 7 6-15,-25 3 7 16,-12 3 4-16,-22 4 9 16,-14-3-7-16,-31 6-17 15,-8 2 0-15,-27 9-13 16,-10 8-3-16,-20 14-1 15,-16 9-7-15,-23 15 5 0,-14 8 0 16,-15 18-16-16,-9 10-13 16,-7 22-41-16,3 9-25 15,6 16 342-15,7 6-200 16</inkml:trace>
  <inkml:trace contextRef="#ctx0" brushRef="#br0" timeOffset="1942.65">12722 6851 1400 0,'-8'-1'489'15,"3"1"-400"-15,2 0-93 0,-1 0-1 16,3 0 5-16,-2 0-15 16,-27 1-18-16,-53 9 6 15,14-5 1-15,-11 1 10 16,-19-8 25-16,-5-3 9 15,-6-4 19-15,-15-4 10 0,-6 4 1 16,-7 1-5-16,-19 1-11 16,3 5-5-16,-9 2-5 15,-10-2-5-15,0 2-4 16,-10 0-3-16,-3-5-10 16,6 3 2-16,-9-6 0 15,13-1-4-15,-14-8 10 16,-2-3-7-16,14-3 2 15,-10-4 8-15,9 3-10 16,2 1 7-16,-12-1-5 16,4 6-3-16,11 0 4 15,-2-2-4-15,8 8 2 16,5 0-3-16,-6 2-2 16,8 3 6-16,2 4-7 15,-5 1 1-15,14 7-3 16,-5 4-1-16,9 5 7 15,5 5-3-15,10 3 7 0,8 5-6 16,2 12 3-16,5 2 5 16,6 11-8-16,5 4 2 15,14 5 0-15,7 2-6 16,10 2 8-16,7 1-2 16,20-2-2-16,8 2 3 15,16 4-7-15,10 0 4 0,12 5 1 16,5 1-8-16,15 0 6 15,6-2-9-15,17 2-3 16,8-4 2-16,20 0-2 16,8 1 6-16,9-12-2 15,6-5 5-15,22-12-5 16,3-9 0-16,15-5 8 16,11-2-1-16,7-5 2 15,3-4 0-15,26-6 2 16,-5-2-2-16,6-1-1 15,14-1 0-15,-4-1-6 16,15-4 2-16,1-4 6 16,1 1-1-16,7-3-1 15,-3-2-2-15,6-4 2 16,0-5 7-16,6 4 0 16,-6-1 2-16,9 1-6 15,-10 1 0-15,-2-7 3 0,-7 2-4 16,-1-1 1-16,1 0-6 15,-19 4 0-15,7 0 1 16,-26-4 10-16,-2-1 0 16,4-5-5-16,-10-6 3 15,2-6-8-15,-2-10 6 0,-18-6 9 16,1 2-5-16,-8-5 9 16,-9 6-1-16,-20-5 15 15,-13 2 12-15,-25 0 4 16,-11-2 0-16,-10 4 2 15,-12-5-4-15,-19 2-8 16,-9-5-4-16,-19-13-17 16,-12-6-12-16,-26-4-16 15,-10-2-8-15,-39 10-19 16,-23 6 2-16,-46 18 9 16,-34 14-7-16,-52 27-13 15,-23 19-16-15,-51 32-33 16,-15 13-12-16,-34 22 147 15,-5 12-45-15</inkml:trace>
  <inkml:trace contextRef="#ctx0" brushRef="#br0" timeOffset="8527.57">24131 9250 762 0,'-2'-3'346'16,"2"0"-86"-16,-3 3-256 16,3 0-20-16,0 0-25 15,0 0-5-15,0 0-13 16,0 0 1-16,19 9 5 16,38 28 4-16,-8-29 19 15,15 1 12-15,17-9 37 0,6 1 9 16,19-1 25-1,6-3 9-15,23 2-6 0,8-5-6 16,27-2-19-16,4-1-7 16,22 0-9-16,10 1-6 15,11-2 0-15,8 0-5 16,6 1 3-16,9 1 1 16,4 2-4-16,-5 1-3 0,22 1-1 15,-11-1 1 1,2 4 1-16,4-1 10 0,-27 2 9 15,-1 3 19-15,-18-1 22 16,-2 5 7-16,-23-2-2 16,-7 3-14-16,-25 3-21 15,-16-4-11-15,-20 0-13 16,-11 0-1-16,-24-6-10 16,-10-2-26-16,-22-10 19 15</inkml:trace>
  <inkml:trace contextRef="#ctx0" brushRef="#br0" timeOffset="11090.9">11425 10534 235 0,'-9'-7'101'0,"2"2"-9"16,-7 1 21-16,-1 1 36 15,-2 1 3-15,1 4-37 16,5 2-16-16,1 1-24 0,3 4-14 15,5-4-33-15,0 3-12 16,4-3-20-16,2 3-7 16,5 1 5-16,6 0 8 15,5 0 18-15,6 1 8 16,5 2 16-16,3 0 0 16,7 2 0-16,2-5-2 0,6 0-11 15,3 0-8-15,9-5-8 16,14 1-2-16,12-4 1 15,7-3-2-15,6-4 3 16,3 1 0-16,18-4-8 16,-1 5 3-16,10 0-10 15,9 2 0-15,-4 3 0 16,5 2 0-16,8 2 1 16,-3-4-1-16,2-1 0 15,15-2 0-15,8-4 7 16,1-4 7-16,16-9 4 15,-2-3 4-15,1-2-4 16,9 2-5-16,-9 5 1 16,5 1-2-16,-2 0 2 15,-1 0-1-15,9 2-4 16,-10 1-3-16,3 1-5 16,1-2 0-16,-8-2 0 15,3 1 3-15,-51 0 3 16,-68 7-6-1,1 0 6-15,198-20 2 0,-1-1 7 0,-5-2 10 16,-104 15 4-16,2 0 3 16,-10 2-6-16,-6-1-10 15,-2 8-6-15,-10 1-5 0,-9 4-4 16,-4 4 10 0,-12 0 0-16,-1 3-6 0,-8-2 10 15,-2-1 3-15,-10-2 15 16,-6-3 11-16,-10 0-10 15,-3-3-9-15,7 1-7 16,2-1-62-16,-7-11 37 16</inkml:trace>
  <inkml:trace contextRef="#ctx0" brushRef="#br0" timeOffset="13919.84">22729 10514 2015 0,'-3'11'32'0,"11"-10"-33"16,7 5-14-16,23 0 4 15,15 0 11-15,22 0 4 16,10 1 0-16,22 3-4 15,10 0-4-15,21 3-4 16,9-3 10-16,31-1 2 16,8 0-3-16,37 0 4 15,13 2-3-15,23-8-2 16,22-3 4-16,17 0 2 0,25-4-6 16,15 2 1-16,-4-2 1 15,11 0-1-15,6 1 3 16,-2-2 4-16,-3 6-2 15,-21 1-1-15,3 3 3 16,-22 6 8-16,6-2 3 16,-21 4 2-16,-22 1 0 15,-27 3-7-15,-20-1 2 0,-24-1-2 16,-26-2 3 0,-14-4 1-16,-16-3 5 0,-27-9 7 15,-12-3 0-15,-30-6-1 16,-10-2-8-16,-8 0-1 15,-12-1-5-15,-10-3-4 16,-8-4 0-16,-14-8-7 16,0-2-1-16,-2-4 1 15,-6 0-4-15,0-1-2 16,-4-2 1-16,-3 1-2 16,3 0 3-16,-2 1 0 15,-3 2 4-15,-1 1 3 16,-3 0 0-16,-8-4 6 15,1 0-8-15,-12-2 2 16,-5-1-3-16,-6-2-3 16,0 0-1-16,-11 1-1 0,-5-2 0 15,-11 6-4-15,-9 2 4 16,-4-6-1-16,-3 4 2 16,-6-5 2-16,-6 2-4 15,-11 4 2-15,-2 3-6 16,-13 5 4-16,2 0-1 15,-12 5-1-15,3-1 1 16,-17 5 0-16,0 4 1 16,-5-3 3-16,-11 1 0 0,6-2 0 15,-4-3 0-15,0 1-2 16,-3-1 0-16,-1 2-2 16,-10 3 2-16,-3 1 0 15,39 13 1 1,69 2 2-16,0 1-1 15,-215 1-1-15,-1 2 0 0,-6 10 0 16,92-2 2-16,-2-1-3 16,2 2-1-16,-3-1-4 15,-2 1 1-15,0 1 4 16,-3 2 0-16,-6 1 1 16,1-1 1-16,-1 6-1 15,-3-3 2-15,4 1-3 16,2-2 0-16,8-5 2 15,4-1-1-15,11-4 3 16,2 1-4-16,3-2 2 0,7 0-2 16,7 3 1-16,0-1 1 15,6 12-3-15,2 3 0 16,-1 4-22-16,6 5-13 16,9-2-56-16,4 2-42 15,1 0 311-15,4 1-168 16</inkml:trace>
  <inkml:trace contextRef="#ctx0" brushRef="#br0" timeOffset="15337.87">15969 10876 2197 0,'0'-7'-24'0,"-3"-4"7"0,-8-14-2 16,-2-1-6-16,-18-6-4 15,-16 1-7-15,-23 1-35 16,-12 0-9-16,-22 4 25 15,-4 2 11-15,-17-1 37 16,-8-1 15-16,-13 1 6 16,-8-2 4-16,-6 5 13 15,-7 1-3-15,-7 2 0 16,-1 5-7-16,-13-2-10 0,2 7-1 16,-2-2 5-16,-7 2 8 15,4 4-7-15,-3-4 2 16,-9 4-6-16,-1-3-7 15,-3 1 9-15,-1 2 0 16,-1-3 11-16,0 0 3 16,-3 2 1-16,4-2-5 0,-3 1-10 15,-2 0-4-15,3 2-4 16,-11-2 1-16,13 3-5 16,-6-1 0-16,-3 3-3 15,2 2 1-15,-12 1-1 16,10 3 1-16,-7 2 4 15,1 1 1-15,6-1 2 16,1 0 10-16,4 1-2 16,7 1-2-16,-1 1-3 15,0 2-9-15,13 6-2 16,-1 3 1-16,13 8 1 16,7 2 0-16,2 6 0 15,7 7-1-15,3 7-1 16,0 6 1-16,17 6 2 15,2 1-1-15,11 4-1 16,15 6-1-16,9 7 0 0,14 2 2 16,22 0-1-16,6 5 0 15,19 1 0-15,10 1-4 16,21 4 4-16,12-4-4 16,23-3-1-16,13 5-1 15,20-3-8-15,8 0 1 16,31-2-5-16,16-5-9 15,25-8-12-15,19-3-5 0,33-4-15 16,7-5 6-16,41-7 11 16,12-7 8-16,21-13 28 15,22-5-3-15,26-9 9 16,-8-3-3-16,46-11-6 16,14-2 8-16,16-4 1 15,23-3 1-15,-8-3 3 16,-6-2 3-16,7-7-4 15,18-4-3-15,0-12 6 16,-8-4 1-16,5-10 11 16,-33-7 13-16,9-7 8 15,16-9-5-15,-16-2 0 16,8 2-9-16,-30-8-15 16,-10 0 4-16,-24-5-1 15,-108 18 3 1,-112 32 11-16,1 0 3 0,286-95 15 0,-35 3 2 15,-62-3 9-15,-156 43 2 16,-38 3-1-16,-21 5-2 16,-29 9-5-16,-18 3 5 15,-40 6-6-15,-21 0-1 16,-37 2-17-16,-15 5-20 16,-33 9-24-16,-25 8-10 15,-39 16-23-15,-20 7-12 16,-29 9-20-16,-11 4-23 0,-19 3-38 15,-13-2-22-15,-10 2 181 16,-5 6-49-16</inkml:trace>
  <inkml:trace contextRef="#ctx0" brushRef="#br0" timeOffset="22551.09">13018 13303 1507 0,'5'5'-2'0,"8"0"0"15,0-1-4-15,22 8 6 16,7 1-1-16,13 2-11 16,1-1-3-16,1 2-2 15,7 1 0-15,-6 2 14 16,-3 3 3-16,4 3 6 16,-4 0 2-16,14-1 4 15,10-1 5-15,16-8 6 16,0-3 4-16,13-8 0 15,8-4-1-15,11-4-1 16,10-3-5-16,15 2 0 16,3 1-4-16,2 2-5 15,16 2-3-15,-8 2 2 16,5-2-6-16,23 1 0 0,-11 0-1 16,24 0 1-1,-3 1 5-15,7-2 0 0,5 0 5 16,1-4 9-16,8-1 4 15,1 2 7-15,7-5-7 16,5 0-11-16,-1-2-7 16,5-6-11-16,0 2 4 15,-1 1-2-15,-3 2 0 16,-4 3 2-16,-2 2-5 16,-6 4 3-16,0 2 3 0,-11-1-3 15,-2 1 2-15,-7 2-1 16,-2 0-4-16,-1 0 9 15,-8-2 18-15,6-2 1 16,-10-4 0-16,-7-1-4 16,3 2-10-16,-22 2 9 15,1 2 4-15,-11 3-1 16,-12 1-1-16,-8 7-11 16,-6 1-5-16,-12 2-2 15,-7 5-18-15,-10-3-93 16,-17 0 78-16</inkml:trace>
  <inkml:trace contextRef="#ctx0" brushRef="#br0" timeOffset="38034.33">10468 15174 1210 0,'4'2'397'15,"-1"-2"-379"-15,6-2-38 16,5 0-4-16,-4-2 17 16,5-2 6-16,8 1 1 15,5 0 0-15,0 0 1 0,5 1 3 16,-1 2 13-16,0 0 6 15,8 2 12-15,4 4 1 16,12 3-1-16,3-4-4 16,10 1-4-16,-3-4 2 15,2-4-4-15,-1 0-5 16,5 2-5-16,6 2-7 0,5 0-3 16,4 1-4-16,-4-1 0 15,-1 0 3-15,8 0-2 16,5 2 6-16,5 2 12 15,-2 0 6-15,1 3 5 16,-4 2 19-16,7 2-11 16,0 0-6-16,-4-1-2 15,2-1-18-15,2-2 9 16,7 2-1-16,4-2-2 16,0-1 0-16,9-4-13 15,0-2 0-15,7-1-4 16,-1-2-2-16,7-1 7 15,-7-4-6-15,3-2 4 16,4-2-3-16,-3-2-3 16,2 5 2-16,6-5 2 15,-2-2-2-15,-11 3-1 0,1-5 1 16,-3 7-3-16,-3 3 2 16,3 2 1-16,-3 0-1 15,5 1 1-15,0-2-1 16,-4-1 2-16,2 0-2 15,-2-1 1-15,4-3-1 16,3 3 0-16,-1 0 0 0,-1 2-1 16,-3 1 0-16,-1-2 1 15,-1 2-3-15,1-1 4 16,5-1 0-16,-2 1 0 16,-2-1 2-16,-1 2 3 15,-8 4 1-15,-7-1 11 16,0 2 1-16,-6 2 4 15,1-3 1-15,2 3-3 16,1 1 3-16,-4-2-8 16,0 3-2-16,1-6-9 15,-4 1-3-15,-5 0 0 16,-3 0 1-16,4 2-1 16,-2 0 3-16,-5 0-1 15,-2 0-1-15,-11 1-3 16,-2 0-1-16,2-1 0 15,3 3 1-15,-6-4 4 0,1 3 0 16,-10 2-1-16,-3-1 1 16,0 1-2-16,-3 0 3 15,-2 0-3-15,-6-2 7 16,-5 0-1-16,2 3-6 16,-9-2-8-16,-1 7-79 15,-46 4 61-15</inkml:trace>
  <inkml:trace contextRef="#ctx0" brushRef="#br0" timeOffset="39243.94">24514 15178 1246 0,'113'-13'420'0,"31"0"-390"15,34 1-11-15,31 2-5 16,10 4 0-16,36 2-8 0,2 0-6 16,23 5 5-16,15 0-2 15,3 9-1-15,-3 5 5 16,3 10 19-16,-19 5 19 16,-4 11 34-16,-9 4 16 15,-18 5-17-15,-11 1-2 16,-37-1-6-16,-8-3-11 15,-50-9 4-15,-18-5-15 0,-43-10-30 16,-31-7-8-16,-38-11-33 16,-25-9-17-16,-67-16-127 15,-41-15 110-15</inkml:trace>
  <inkml:trace contextRef="#ctx0" brushRef="#br0" timeOffset="39867.81">6499 16505 950 0,'41'-8'343'0,"26"-13"-252"15,17-4-45-15,25-3 3 16,17 0-2-16,19 1-22 16,6 1-7-16,34 3-4 15,-8 3 1-15,34 3-3 16,3 0-2-16,5 3 8 15,1-3 7-15,-11-2 22 16,4-3 17-16,-22-7-1 16,-4-1 1-16,-14-3-18 15,-11 6-51-15,-32-8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08:47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4631 1866 961 0,'-33'-5'317'16,"8"8"-317"-16,-1 2 4 15,3 0-3-15,-1 5 5 16,-4-1-3-16,-6 0-1 15,-6 9-2-15,-4 8-2 16,-8 9 2-16,-2 4-3 0,-3 3 4 16,3 0 2-16,6 1 2 15,6 4 9-15,5 0 9 16,3-3 6-16,2 2 6 16,-1-2-4-16,3 6-5 15,-5 3-6-15,7 12-5 16,1 2-4-16,-3 0-4 15,9 1-4-15,-2-5-2 16,6 2 2-16,12 4-4 16,1 0 3-16,7-2-2 15,7-4 0-15,3-7 2 16,1-6-2-16,9 1 4 16,3-1-1-16,8 2 5 15,1-1 2-15,3-4 0 16,-1 0-2-16,3-6-3 0,7-1-1 15,8-2 0-15,9-6 2 16,13 3 0-16,-1-3-2 16,2-3-2-16,1-2 0 15,-2-2 2-15,17-1 3 16,1 4 6-16,1 1-2 16,1 3-3-16,-11 0-1 15,12-1-7-15,1-2 1 0,1-6 2 16,1-2-3-16,4-6 0 15,4 0 1-15,6-2-2 16,-1 1 2-16,-2 0-2 16,4-4 2-16,-2 6-1 15,-7 1 0-15,1-1 0 16,-4 6-1-16,8-7 0 16,6 4 1-16,-8-7 1 15,4 3 0-15,-3-4-1 16,3-4-1-16,0 0 1 15,-4-4-2-15,2 1 4 16,3-1-2-16,-3-1 0 16,0-2 2-16,3 0-3 15,-3-5 2-15,2 2 2 16,0 2-1-16,1-1 0 16,-1 6 1-16,3-2-3 0,-1 3 2 15,-5 3-3-15,5-5-3 16,0 1 2-16,1-8-3 15,6-5 3-15,-4-4 1 16,5-2 0-16,-5 1 1 16,-9 2 2-16,0 5 1 15,-5 6-3-15,-1 1 0 16,-7 5 0-16,-4-4-2 16,4-2 2-16,2-2-1 0,-1-4 0 15,-4-4 0-15,7-10 0 16,2-7 2-16,8-14-1 15,-4-5 4-15,2-10-2 16,-1 0 1-16,-10-7-2 16,-2 0 2-16,-20 1-1 15,-7 2-2-15,-2 9 5 16,-7 2-3-16,-7-1 9 16,-4 0 2-16,-16-5 4 15,2-2-1-15,-12 5 1 16,-9-5-5-16,-4 8 1 15,-9-1-1-15,-5-5-3 16,-4 5 3-16,-13-7-5 16,-2 3-2-16,-19 0-4 15,-9 5 4-15,-10 5-4 16,-6 1 7-16,-3 7-3 0,-1-2-2 16,-6 0-3-16,-13-2 4 15,-2-1-3-15,-2 1 2 16,-6 0 0-16,3 7-2 15,-10 0 1-15,-5 5 1 16,2 0 0-16,-6 0 1 16,-1 2-4-16,3 3 0 0,-3 0 0 15,4 2 1-15,-5 1 7 16,2-5-7-16,-8 2 7 16,-5-1-6-16,-4-1 0 15,-2 4 0-15,-4-1-4 16,3 2 6-16,5-2-3 15,-4 0 0-15,1 0 3 16,-3-6-5-16,10 0 3 16,0 2 2-16,-1-3-2 15,1 4 5-15,-14 5-7 16,-2 0 2-16,-1 6-1 16,0 1-4-16,2 3 3 15,-2 0-2-15,11 2 2 16,0 1-1-16,8 4 3 15,6 1-1-15,6 1 1 0,4 2-2 16,8 4-6-16,4 3-5 16,-13 13 554-16,-5 14-407 15</inkml:trace>
  <inkml:trace contextRef="#ctx0" brushRef="#br0" timeOffset="3344.86">882 3267 894 0,'-12'-2'298'0,"8"0"-289"15,1 1-3-15,-3 1-4 16,5 0 3-16,0 0-1 15,-9 0-1-15,-5 0 10 16,-24 3 10-16,33-3 11 16,2 0 11-16,3 0-1 0,1 0-10 15,0 0-11-15,0 0-15 16,0 0-2-16,6 19-6 16,17 35 2-16,-13-15 1 15,3 0-2-15,-2 6 2 16,-3 3-2-16,-4-5 0 15,-3-6 1-15,-1-18-2 16,1-8 6-16,-1-11 40 16,-1-6 4-16,-1-18 7 15,1-15-5-15,1-19-39 16,1-10-4-16,-1-5-7 16,0 8 1-16,-5 11-1 15,-3 11-1-15,2 19-1 16,2 9 0-16,6 15-6 15,4 8 2-15,0 12 0 0,1 10 1 16,2 11 3-16,2 2 1 16,13 1 0-16,1-6-1 15,5-8 1-15,-1-8-1 16,-6-9-1-16,0-4-3 16,-6-10-1-16,6-5 1 15,-3-10 0-15,-3-7 4 16,0-14 1-16,-2-6 1 15,2-9 1-15,-2 0 0 0,-1 7 0 16,0 0-2-16,-7 12 2 16,2 9-1-16,-4 11 0 15,-1 9-2-15,1 9-4 16,2 7 1-16,9 17-1 16,6 5 3-16,7 4 2 15,-2 1 1-15,1-7-4 16,1-1 2-16,-5-4 0 15,8-5-1-15,-4-11 1 16,2-7-1-16,1-16 0 16,-3-6-2-16,-2-8 0 15,-2-4 1-15,-4-4 3 16,-3-2 2-16,-6-1 1 16,-3 1 0-16,-7 9 0 15,-1 5 0-15,-7 8 3 0,-2 4-1 16,-3 10-4-16,-4 8-2 15,2 13-3-15,1 6-1 16,1 5 1-16,4 1 1 16,4-7 1-16,2-3-1 15,2-7-1-15,5-4 1 16,2-5-4-16,2-5 0 16,3-4 2-16,-1-5-2 15,-1-7 5-15,0 0-1 0,-4-4 3 16,-1 0 0-16,-4 0 0 15,2 1 4-15,-3-2-5 16,2 3 1-16,-1 5-1 16,1-1 0-16,2 7 0 15,0 5-1-15,1 5-2 16,1 3 1-16,-2 8 0 16,3 1 1-16,1 4 1 15,2 2-1-15,3-7 1 16,2-2 0-16,5-9 2 15,3-5-1-15,10-8 0 16,2-5 4-16,1-15 0 16,-1-4 0-16,-6-6 0 15,-2-5 0-15,-7 6-1 16,-4 0 3-16,-11 7 4 0,-2 9 3 16,-4 7 8-1,-1 9 1-15,2 5-3 0,0 1-5 16,0-1-9-16,-1 0-4 15,2 12 0-15,3 12 1 16,17 26-4-16,-5-24 0 16,1-6-1-16,4-5-1 15,3-3 3-15,-1-12-1 0,1-10-8 16,-3-7 5-16,-4-10 4 16,-3-3-2-16,-2-4 6 15,0 0-1-15,-6 3-5 16,3 2 6-16,-8 7-4 15,0 7 0-15,3 4 4 16,1 4-3-16,9 6-2 16,-2 1-1-16,8 10-6 15,0 0 2-15,-3 7 6 16,3-1-2-16,-7 5 2 16,-5-2 0-16,2 2 0 15,-2 0 1-15,-8-6-1 16,0-1 2-16,0-3-2 15,-8-3 2-15,9-6 2 16,-1-2 0-16,4-12 0 16,2-8-2-16,3-15-5 0,4-9 3 15,5-10-1-15,1 1-1 16,3 7 2-16,-1 10 0 16,-5 19-5-16,0 9 3 15,-4 27-1-15,-1 8 0 16,-5 20 2-16,-1 5-16 15,-4-4-67-15,-3-7-152 16,-6-27 157-16</inkml:trace>
  <inkml:trace contextRef="#ctx0" brushRef="#br0" timeOffset="3509.75">1832 2483 1171 0,'1'26'402'15,"14"-1"-407"-15</inkml:trace>
  <inkml:trace contextRef="#ctx0" brushRef="#br0" timeOffset="4255.64">2644 2496 941 0,'23'-52'322'15,"3"-11"-302"-15,0-1-5 16,-11-7 6-16,-11 2-4 15,-11 8 6-15,-8 8 13 0,-4 19 19 16,3 11 12-16,3 21-9 16,5 13-13-16,4 31-26 15,2 19-13-15,4 33-6 16,6 11 1-16,5 27 0 16,6 5 1-16,9 2-2 15,7 1-2-15,8-25-3 16,0-13-1-16,0-31 2 15,-3-21 2-15,-3-32 2 16,-2-11 2-16,-2-25 9 16,-5-9 4-16,-9-11 5 15,-8-6-2-15,-15 0-9 16,-10 0-3-16,-13 5-6 16,-6 4-6-16,-4 8-11 15,-5 7-7-15,-5 8-7 0,1 3 1 16,2 6 10-16,5-1 7 15,18-3 10-15,6-4 2 16,17-9-3-16,9-3-2 16,12-9 1-16,12-4 1 15,8-12 9-15,-3-6 3 16,1 1 7-16,-7 1 3 0,-5 14 0 16,2 7 1-16,-11 16-8 15,-4 8-1-15,-6 17-3 16,-6 12-2-16,0 17 3 15,-2 12 0-15,1 2-4 16,4-1 0-16,3-18-4 16,2-11 3-16,9-17 0 15,2-11 3-15,15-21 12 16,7-12 1-16,-1-19 5 16,6-2-5-16,-18-1-10 15,-9 5-2-15,-21 8-1 16,-12 3-1-16,-24 17 0 15,-16 5-6-15,-15 26-15 16,-4 11-8-16,9 18-14 16,8 12-6-16,19 3-38 0,13-1-21 15,13-13 65-15</inkml:trace>
  <inkml:trace contextRef="#ctx0" brushRef="#br0" timeOffset="5003.59">3641 1940 1005 0,'1'-16'379'0,"-1"9"-309"16,0 4 4-16,-7 11-29 15,-1 7-20-15,-3 13-20 16,-1 10-4-16,0 11 2 15,1 1-2-15,5 3 1 16,-1-6 1-16,8-13-2 16,2-9 0-16,5-14 0 15,4-5 1-15,3-11 5 16,2-4 6-16,6-12 7 16,2-7 2-16,5-8-6 15,-2 0-3-15,-8-2-8 16,-1 7-2-16,-9 7-1 15,-3 5-2-15,-5 14 1 0,4 2 1 16,-6 11-1-16,2 6-1 16,6 8 3-16,-8 0-2 15,15 2 2-15,-2-1 1 16,11-10-3-16,6-2 0 16,-3-16 2-16,9-8 3 15,-1-13 9-15,0-5 1 16,2-8-1-16,-4-4-3 0,-3-1-5 15,-3-3-1-15,-4 3 2 16,-4 6-5-16,-7 1 3 16,-8 11-2-16,-1 13-4 15,-6 5 0-15,-1 18-3 16,0 7 1-16,0 12 1 16,4 6 1-16,7-2 0 15,6-6 0-15,11-12 6 16,8-9-2-16,2-15-3 15,6-9 6-15,0-14-2 16,-1-7 3-16,0-9 3 16,-3 2-7-16,-11 0 3 15,-5 4-1-15,-6 11-6 16,-7 3 1-16,-3 9-6 16,-2 7-1-16,-4 6 3 15,0 2 0-15,4 7-1 0,-2-3-1 16,0 0 4-16,6 9-2 15,23 14 5-15,41 30-5 16,-31-22-36-16,1 1-9 16,-7 12-56-16,-15 3-24 15,-17 10 87-15</inkml:trace>
  <inkml:trace contextRef="#ctx0" brushRef="#br0" timeOffset="5833.87">509 4522 1105 0,'-5'26'375'0,"15"-7"-645"15,14-1 202-15</inkml:trace>
  <inkml:trace contextRef="#ctx0" brushRef="#br0" timeOffset="25324.92">25839 3754 535 0,'9'7'171'0,"11"2"-191"16,4 3 0-16,6-3-64 15,0-2 1-15,0 1-8 16,4-3 0-16,6 2 60 15,4-4 3-15,17 2 28 16,10-4 55-16,15-4 75 16,6 1 22-16,17-4 10 15,10 0-40-15,17-3-63 16,19 2-22-16,19-1-26 16,1 3-3-16,25-2-8 15,-1 2 4-15,14 2 0 16,7 3-3-16,4 9 3 15,6 2-3-15,-3 2-1 0,2 0-1 16,-6 2 1-16,9-3 3 16,-5-4 33-16,0-2 16 15,-11-4 21-15,-5-1 1 16,-20 0-20-16,-16 0-10 16,-8 0-20-16,-24 2-11 15,-24-3-12-15,-13 1-1 16,-41-6-56-16,-16-3 42 0</inkml:trace>
  <inkml:trace contextRef="#ctx0" brushRef="#br0" timeOffset="91107.64">30474 4085 935 0,'-7'1'309'15,"7"2"-306"-15,2 6-13 0,7 1-7 16,6 3 0-16,6 1 0 16,3 4-6-16,6-4 6 15,3 9 4-15,-2 1 2 16,2 3 3-16,-3 2-2 16,-4 1 3-16,-2-3 6 15,-1 1 9-15,-2 2 12 16,-7-3 18-16,-4 3 2 15,-7 3 12-15,-3 2-3 0,-4 8-7 16,-4 5-6-16,-3 6-15 16,-1 1-8-16,-1 7-7 15,2-2 0-15,-3 0-4 16,2 0-1-16,0-7 0 16,-1-1-2-16,2 1 0 15,0 1 0-15,7 1-2 16,1-2 2-16,8 1 1 15,0-2 0-15,3 0 1 16,4 1-2-16,-1 4 0 16,2 1 0-16,3 6 1 15,0-3 3-15,0-5 0 16,-2-5 0-16,-4-10 3 16,-2-1 12-16,-14-4 14 15,-9 1 13-15,-31 2 7 0,-28 3-12 16,-58 2-15-16,-31 6-11 15,-65 2-14-15,-32 0-9 16,-51 1 77-16,-23-1-53 16</inkml:trace>
  <inkml:trace contextRef="#ctx0" brushRef="#br0" timeOffset="93605.64">19550 3585 648 0,'46'25'220'0,"-24"-27"-209"15,13 5-10-15,-5 0-3 16,1-1-3-16,5 4 0 15,3-3 3-15,6 4 2 16,7-1 1-16,12 0 1 16,13-1 0-16,11-4 6 15,5-1 4-15,19-3 5 16,4-2 3-16,18-2-6 16,8 4-1-16,19 1-4 0,0 0-2 15,23 6-1-15,7-4 5 16,4 2 4-16,17 1 1 15,11-2 8-15,11 2-6 16,14-5-5-16,3 1 0 16,11-1-8-16,-15-1 5 15,27 2-1-15,-5-1 7 0,6-1-2 16,14 4-1-16,-19 1-2 16,7 4-6-16,-14 5 2 15,6-1-3-15,-14 2-4 16,0-7-1-16,-11-3-12 15,-2-8 1-15,-9-7-12 16,-8-3-8-16,-15-14 22 16</inkml:trace>
  <inkml:trace contextRef="#ctx0" brushRef="#br0" timeOffset="98407.57">4876 7259 901 0,'-19'-55'302'0,"8"-4"-283"16,0-5 4-16,6 9-1 16,-3 6-1-16,-5 13-10 15,-8 9 2-15,-14 9-12 16,-4 3 9-16,-15 10-10 16,5 5-5-16,-6 6 5 15,-2 8-4-15,0-2 6 16,-3-5 0-16,1 0 11 15,-9-5 8-15,-1 6 14 0,2 5 5 16,-1 8-5-16,11 9-10 16,1 13-12-16,7 5-6 15,-3 4-3-15,6 4 0 16,2 0-5-16,2 4 1 16,16 9 0-16,0-2 2 15,15 5-1-15,3-3-2 0,9-8 0 16,7-3-3-16,7-3 3 15,8-1 5-15,9 0-6 16,11 1-1-16,7-4 3 16,2 2-7-16,2-5 7 15,-4-2 0-15,7 3-6 16,1-2 0-16,18 3-4 16,3-3 4-16,6-7 3 15,4-3 0-15,0-6 3 16,5-5-4-16,9-3 4 15,1-3 0-15,3-5 1 16,7 1 1-16,5-1-2 16,-1 1 1-16,5 2-3 15,3-2 1-15,3 6 1 16,4 2-3-16,12 3 5 0,2 3-4 16,-13 1 1-16,4-1 1 15,4-1 0-15,-3-6 0 16,15-10 0-16,5-8-1 15,-1-10 1-15,-4-1 2 16,8-12-2-16,-2-2 2 16,-4-10-1-16,9-6 1 15,-6-8 3-15,-12-4-5 16,-2-9-3-16,-4-8-2 0,-19-10 3 16,-3-6 1-16,-13-6 4 15,-6 0 1-15,-14-7 1 16,1 1 0-16,-20-4 0 15,-17 3-1-15,-16 9-1 16,-14 1 4-16,-19 0-4 16,-10 1 2-16,-23-1-2 15,-13 7-4-15,-30 9 1 16,-12 1 2-16,-23 1-2 16,-8 3 0-16,-26 5 1 15,-10 4-1-15,-26 11-2 16,-10 6 2-16,-17 9 0 15,-11 0 3-15,-12 15 1 16,-10 4-1-16,-12 17-3 16,-4 12 0-16,-12 19-6 15,-4 13-2-15,2 20-18 0,-2 12-22 16,0 12-153-16,0 2 139 16</inkml:trace>
  <inkml:trace contextRef="#ctx0" brushRef="#br0" timeOffset="105096.61">21046 8262 923 0,'6'2'313'15,"-1"3"-291"-15,3 1-29 16,0 1 1-16,4-1 7 16,-2 0-1-16,0-1 0 15,5 0 4-15,0 2-1 16,6-1-2-16,2-4 0 16,5 0 0-16,6-2 3 0,9-4 9 15,5 1 2-15,17-2 4 16,8 0 0-16,7 0-8 15,3 2 0-15,5 1-7 16,4 1-3-16,14 2 0 16,5 3 1-16,8 5 1 15,-2 1-1-15,6 4 0 16,-5 4-6-16,7 2-3 16,3 3-1-16,0-6 1 15,4-2 5-15,2-5-2 16,4-2 3-16,-1-1 2 15,4 0 4-15,7-4 2 16,-6 2 1-16,2 1 1 16,4-2-4-16,-7 4 1 15,-5-2-3-15,0-6-3 16,1 2 0-16,-9-11-1 0,3-2 2 16,0-8 5-16,-5-7 6 15,-4-2 10-15,-5-2 1 16,-10 2 3-16,-6 4-4 15,-4 2-11-15,-4 2-12 16,-22 0 1-16</inkml:trace>
  <inkml:trace contextRef="#ctx0" brushRef="#br0" timeOffset="107490.86">30514 6925 828 0,'2'2'274'0,"-4"2"-259"16,-1-1 6-16,2-3-5 15,0 0 6-15,-6 12-15 16,5 11-5-16,-44 34 2 16,26-25-4-16,-7-1 0 15,-2 1 1-15,0-1-2 16,-1-3-1-16,1 0 5 16,-1-1-4-16,0 5 2 15,1 5 5-15,-6 10-6 16,-6 8 4-16,-6 14-3 15,-6 2 0-15,3 3 0 16,7 4 2-16,13 2-3 16,10 0-14-16,20 1 10 0</inkml:trace>
  <inkml:trace contextRef="#ctx0" brushRef="#br0" timeOffset="108740.68">4845 9648 378 0,'-46'-5'124'0,"7"1"-124"16,-2 4 0-16,3 0 1 16,10 0 11-16,3 3 55 15,4-3 20-15,12 1 32 16,-1 1-4-16,7 0-54 16,6 1-36-16,3 3-40 15,13-1-6-15,15 4 7 16,7-1 18-16,16-3 16 15,1 0 5-15,4-5 25 16,3 0 0-16,14-2 10 16,14 4-1-16,13 0-24 15,4 0-2-15,6 3-12 16,3 1-4-16,12 0 2 0,1 4 1 16,19-3-2-16,-4-3-2 15,2-5-7-15,15-10-3 16,0-11-4-16,2-5 0 15,25-10 0-15,-9-3 0 16,10 1-2-16,6 2 2 16,-19 8-3-16,12 5 1 15,-25 8 2-15,-11 3-3 0,-7 7 3 16,-14 3-2-16,-14 5 7 16,-4 1 4-16,-16 2 5 15,-8 0 3-15,-2-3-2 16,-10-2-4-16,-11-4-4 15,-12-2-2-15,-9-4-5 16,0-1 2-16,3-11 40 16,0-9-31-16</inkml:trace>
  <inkml:trace contextRef="#ctx0" brushRef="#br0" timeOffset="146859.37">9844 11687 995 0,'-49'-13'376'16,"5"0"-251"-16,0-2-117 16,-8 1-8-16,-19-6-5 15,-8 0-3-15,-12-4-6 16,1-1 3-16,-6 2 8 16,-9-4-3-16,-10-2 10 0,-12-2 7 15,-14-2 8-15,-4 1 14 16,-9 2 9-16,3-3 2 15,-11 2 2-15,-4 3-11 16,-16 5-16-16,3 4-5 16,0 8-13-16,-3 3-1 0,9 5 4 15,-3 3-4-15,-3 2 3 16,8 6-3-16,-9 2 1 16,-2 5-1-16,10 6 0 15,-1 1 1-15,11 9-1 16,8-2 3-16,3 10-3 15,2 4 2-15,14 6 0 16,1 8-5-16,8 1 0 16,10 5 3-16,13 0-3 15,6-1 3-15,24 3 0 16,11 2-3-16,15 1 2 16,0 0-1-16,21 1-2 15,5-2-1-15,14 1 3 16,16 6-3-16,4-2 2 15,10 5 2-15,10-3-4 16,4 2 4-16,15 2-3 16,2-4 0-16,16 2 1 0,8-8-1 15,17-7 2-15,5-4-2 16,6-7 0-16,11 1 1 16,13-8-3-16,-2-1 3 15,29-6 0-15,4-5-1 16,11-12-9-16,28-3-14 15,2-14-46-15,23-3-27 0,18-8-170 16,8-6-59-16,17-1 196 16</inkml:trace>
  <inkml:trace contextRef="#ctx0" brushRef="#br0" timeOffset="146919.2">8226 13210 206 0,'263'-9'139'0,"1"0"-14"16,0 5-41-16,-6-5-69 15</inkml:trace>
  <inkml:trace contextRef="#ctx0" brushRef="#br0" timeOffset="147860.59">20689 13069 943 0,'8'0'361'0,"10"-3"-243"16,7 2-99-16,17 0-19 16,7 3-5-16,21 6 6 15,11 1-4-15,18 3 2 16,5-6 1-16,21 0-2 15,8 1 6-15,13-6 17 16,19-1 7-16,9-1 3 0,13-3-8 16,16 6-9-16,0 5-7 15,12 5 9-15,-8 3 20 16,6 2 13-16,-11 4 20 16,-3 4 24-16,0-2-5 15,-28-2-8-15,3-2-7 16,-28-6-33-16,-15 3-9 15,-25-2-17-15,-20-4-16 16,-37-3-69-16,-19-3-48 16,-38-8 69-16</inkml:trace>
  <inkml:trace contextRef="#ctx0" brushRef="#br0" timeOffset="148776.41">4569 14173 977 0,'57'-18'355'16,"19"-1"-308"-16,19 2-11 15,12-1 6-15,29 9-30 16,3 2-10-16,24 4-43 16,20 3-35-16,0 0-152 15,20 0-69-15,11 4 13 16,5-2 36-16,13 7 277 15,2 1 129-15,9-2 121 16,7 5 20-16,8 2-84 16,6-2-43-16,14 2-75 15,-3 0-20-15,8-1-39 16,-19 2-12-16,4-2-14 0,-10 2-3 16,-6-1 1-16,-13-2-3 15,-17-3 2-15,-6-3 0 16,-36-3-3-16,7-2-4 15,-36-2 0-15,-18-2 0 16,-22-4 1-16,-19 0 0 16,-23-3-4-16,-8 4-8 0,-25-2-25 15,-11 4-20 1,-21-1-30-16,-21-3 44 0</inkml:trace>
  <inkml:trace contextRef="#ctx0" brushRef="#br0" timeOffset="149396.2">10443 15103 1200 0,'127'-6'408'16,"56"2"-401"-16,1-5 1 15,69 3-15-15,27 1-48 16,5-1 41-16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6:06:26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12606 5012 884 0,'-4'19'341'0,"4"3"-252"16,2 7-4-16,-5 5 5 15,2 9-13-15,-2 3-17 0,0 13-20 16,0 5-10-16,3 4-12 15,3 8-6-15,2-3-5 16,4-2-2-16,8-13-2 16,5-18 0-16,13-19 14 15,7-17 15-15,7-19 35 16,3-9 16-16,0-22 16 16,-2-7-5-16,-18-8-23 15,-6-1-10-15,-25-1-16 16,-15 2-9-16,-24 8-12 15,-13 5-8-15,-19 17-10 16,-9 11-4-16,2 20-8 16,-1 10-9-16,3 20-22 15,7 10-15-15,7 9-23 16,9 0-6-16,26-4-39 16,15-2-4-16,32-12-37 15,26-8 91-15</inkml:trace>
  <inkml:trace contextRef="#ctx0" brushRef="#br0" timeOffset="616.78">13200 4954 1623 0,'-17'3'566'15,"16"16"-512"-15,2 13-27 0,-2 24-30 16,-4 13 2-16,-4 20-5 16,-1 4-16-16,-6-3-19 15,1-3-7 1,6-24-4-16,-4-13 14 0,10-28 20 16,-1-11 9-16,-10-16 30 15,7-10 13-15,-3-21 8 16,4-12 0-16,12-20-8 15,5-6-8-15,8-2-8 0,4 0-3 16,4 10-15-16,2 12 0 16,3 20 2-16,3 12-3 15,0 21-2-15,-5 10-4 16,0 19-7-16,-6 8 5 16,-2 18-5-16,4 2 6 15,-4-3 1-15,5-3-2 16,-4-18 2-16,1-3 0 15,4-13 2-15,0-6 8 16,9-11 6-16,2-11 1 0,8-19 5 16,4-11-2-16,-3-14 2 15,-1-3-2-15,-19 1-1 16,-6 8-8-16,-17 12 2 16,-11 10 1-16,-18 17-6 15,-10 11 0-15,-21 28-13 16,-4 15-5-16,0 26-1 15,5 4 1-15,25 0 13 16,15-5-2-16,30-23-2 16,19-10 5-16,53-20-7 15,20-17-12-15,22-18-79 16,15-10-45-16,-7-13 80 16</inkml:trace>
  <inkml:trace contextRef="#ctx0" brushRef="#br0" timeOffset="1015.8">13476 6922 1527 0,'67'-9'557'0,"34"-1"-444"0,28-8-71 16,18-3-3-16,41-1-9 16,-4 2-9-16,41 13-9 15,5 1-3-15,5 11-6 16,-10-1 4-16,7 1 45 15,-2 2 17-15,-16-7 44 16,12 2 4-16,-34-2-17 16,-6 1-12-16,-24-2-35 15,-17 1-9-15,-36-2-31 0,-18 2-3 16,-32 1-17-16,-19 2-24 16,-24-1-70-16,-17 2-42 15,-44 2 79-15</inkml:trace>
  <inkml:trace contextRef="#ctx0" brushRef="#br0" timeOffset="3020.94">19361 6840 845 0,'0'-5'363'0,"-2"2"-140"16,2 2-159-16,-1 0-13 15,0 1 0-15,0 0-3 16,1 0-12-16,0 0-15 16,0 0-3-16,0 0-4 15,0 0 4-15,0 0 3 16,0 0 0-16,0 0 1 15,0 0-2-15,0 0 6 16,0 0 0-16,0 0 3 16,0 0-5-16,0 0 6 15,0 0-7-15,0 0-4 0,0 0-3 16,1 5-10-16,10 3-2 16,2-2 3-16,28 25 2 15,-25-29 8 1,-3 1 3-16,2-3 3 0,1 0 6 15,2-1-4-15,0-3-1 16,4 2-3-16,-6 1-2 16,-6 0-6-16,8-2 3 15,-5 2-5-15,9-4 1 0,6 2 4 16,3-3 2-16,8 0 4 16,5-3-2-1,13 1 4-15,14 1 0 0,25-3 3 16,15 0 9-16,21-2-7 15,12 0-5-15,12-1-2 16,11 0-13-16,21 2-5 16,-1-1 1-16,27 1 0 15,-4 2 6-15,11 2 5 16,-4 1 2-16,-1 8 2 16,-5 0 0-16,-21 6 20 15,4 1 3-15,-36-5 7 16,-8 3 7-16,-18-6-11 15,-20-1 0-15,-12-6-4 0,-16 1-12 16,-34-1-13 0,-17 4-4-16,-23 2-9 0,-5 0-2 15,-5 2 2-15,0-4-7 16,-1 2-2-16,0 0-11 16,-15 1-51-16,-44 13-29 15,23-7-96-15,-8 3-69 16,-9-3 164-16</inkml:trace>
  <inkml:trace contextRef="#ctx0" brushRef="#br0" timeOffset="4863.18">8318 6968 976 0,'-3'9'350'0,"-3"-1"-299"15,2 3-16-15,-2-1-6 16,2-2 12-16,-3-3 28 16,-2-5 7-16,-5-11-6 15,2-4-10-15,-2-17-11 16,2-14 1-16,7-25 1 15,0-19 4-15,10-34-8 0,5-15-3 16,6-34-1 0,7-11 0-16,7-20-6 15,6-7-6-15,9-9-9 0,4-2-3 16,4 6-3-16,3 2-2 16,-4 14-3-1,-5 7-2-15,-10 25-2 0,-5 12-4 0,-12 21 1 16,-1 14-4-16,-7 21-4 15,-4 16 1-15,-3 24-9 16,-6 10-1 0,0 16-24-16,-3 8-13 0,-2 11-41 15,4 6-13-15,-7 9-28 16,3 8-14-16,-14 8 99 16</inkml:trace>
  <inkml:trace contextRef="#ctx0" brushRef="#br0" timeOffset="5136.26">8330 3923 1227 0,'15'-20'457'0,"15"-4"-349"15,33-13-62 1,24-9-22-16,17-8-8 0,10-2-10 15,13 3-16-15,-1-1-7 16,-6 8-6-16,-5 5 2 16,-22 20 14-16,-15 19 5 15,-24 37 8-15,-15 23 3 0,-38 45 6 16,-19 21-3-16,-15 32-11 16,-2 9-31-16,-3 3 18 15</inkml:trace>
  <inkml:trace contextRef="#ctx0" brushRef="#br0" timeOffset="12653.97">22718 2128 2111 0,'0'64'-4'0,"-3"-14"4"0,-4 94 1 16,-5-33-1-16,-2 33 8 15,-4 7-6-15,-4 13 4 16,1 2-5-16,-8 0 10 16,5-4 4-16,-6-28-2 15,-5-14 4-15,11-30-5 16,-3-10-2-16,15-22 3 15,13-14-5-15,5-18-5 0,10-11-1 16,7-9-2 0,7-4 0-16,17-8 2 15,8-4 0-15,28-7 0 0,18-2 1 16,18-1-3-16,19-1 0 16,27 11-7-16,-1 3 4 15,29 5-7-15,5 2 4 16,9 0 3-16,10-3-1 0,3 3 3 15,7 3-3-15,-12-2 2 16,3 4-3 0,-6-4 5-16,-11-2 0 15,-6-15-2-15,-12-8 3 0,-11-16 10 16,-15-10 7-16,-31-12 22 16,-14-10 6-16,-34-18 7 15,-14-10 0-15,-14-24-15 16,-14-12-2-1,-20-24-11-15,-2-4-5 0,-14-10-5 16,3-3-8-16,-5 1-7 16,-8 12-3-16,-5 10-1 15,-8 19 2-15,0 35-5 16,-1 11-4-16,-6 36-10 16,3 9-11-16,-12 22-4 15,-1 9-2-15,-4 18 5 16,-20 10 7-16,-5 15 10 0,-11 3 7 15,-23 9 7-15,-7-2 7 16,-46-3 7 0,-22 2 5-16,-50-7 14 15,-19-3-5-15,-27-5-3 0,-14-6-3 16,-13-2-15-16,3 1-3 16,-3 2-21-16,12 3-12 0,27 0-31 15,15 1-15 1,45 2-57-16,27-1-24 0,44-6 97 15</inkml:trace>
  <inkml:trace contextRef="#ctx0" brushRef="#br0" timeOffset="13590.72">23208 2657 1413 0,'-2'-10'48'0,"2"-2"10"16,-4-8 43 0,1-2 10-16,1 0-10 0,-6 5-14 15,-2 1-16-15,-2 4-39 16,-5 1-9-16,-1 1-30 16,2 6-9-16,-8 9-14 15,0 8-10-15,-1 18 5 16,2 8 7-16,11 3 14 15,8 0 2 1,15-8 8 0,13-5-4 15,12-6 2-31,7-3 5 0,7-2-2 0,1 0 11 0,-1 6 4 0,-8 2-1 0,-18 4 0 16,-14 2-5-16,-22 3 0 15,-9 0 1-15,-13 2 0 16,0-4-1-16,2-11 6 0,6-7 5 15,7-15 12-15,6-12 0 16,15-31-9-16,9-15-5 16,29-26-13-16,11-10 0 15,20-8-6-15,11 2-5 16,0 13-1-16,0 10-1 16,-14 33 5-16,-12 17 2 15,-16 26 4-15,-1 11 0 16,-17 23-3-16,-10 11 1 0,6 25 1 15,-18 7 4-15,0-3 4 16,7-3 4 0,-2-20-3-16,7-10 0 15,13-11 1-15,-1-9 0 0,-2-11 3 16,6-7-1-16,0-11 4 16,-2-9-5-16,-1-7 2 15,-7-1-3-15,-10 4-1 16,-6 2 0-16,-7 8-9 15,-5 4-1-15,-1 5-5 16,4 3 2-16,2 4-1 16,4 1 2-16,6 2-3 15,6 0 1-15,12-4 3 16,7-3-6-16,15-10 5 0,4-2 0 16,3-11 1-16,10-3 6 15,-18-7 4 1,-2-1 2-1,-15 5-4-15,-28-1-2 0,-14 8-20 0,-18 6-39 16,-30 14-68-16,-5 6 273 16,-1 0-144-16</inkml:trace>
  <inkml:trace contextRef="#ctx0" brushRef="#br0" timeOffset="13735.73">23752 2499 988 0,'83'-30'295'0,"13"3"-344"16,2 3-1-16,-7 8 19 0,-10 3-109 16,-22 12 96-16</inkml:trace>
  <inkml:trace contextRef="#ctx0" brushRef="#br0" timeOffset="15128.72">24562 2489 1046 0,'0'0'422'0,"-2"-1"-231"15,-7-1-73-15,-5 0 12 16,-6-2-21-16,-3 3-38 16,-1 2-48-16,0 5-11 15,3 12-27-15,0 3-8 16,5 9-5-16,7 7-8 15,10-2 7-15,14 0 4 16,11-13 8-16,3-10 6 16,11-11 6-16,-2-10 5 0,5-17 15 15,1-10 3-15,2-19 12 16,-6-8 1-16,-8-7-12 16,-1 1-1-1,-16 0-6-15,-7 4-4 0,-7 6 1 16,-7 3-5-16,3 23-3 15,0 11 0-15,2 20-8 16,3 13 0 0,-6 18-1-16,4 14 1 0,0 13 4 15,7 2 1-15,2-4 2 16,5-6 2-16,4-3 2 16,-1-3-1-1,1-13-1 1,-1-6-2-16,-2-16-1 0,-8-4 0 0,9-8 1 0,-4-4 1 15,2-7 1-15,1-3 2 16,-4-2 1-16,1 2 1 16,-2 6-6-16,0 4 0 15,-2 9-5-15,3 1 0 16,2 10 0-16,1 2 0 16,0 4 5-16,0 2-10 15,4-4 7-15,1-6 0 16,6-5-2-16,1-7 2 0,-4-5-2 15,-4-3 5-15,1-3 0 16,-9 2 4-16,-6-4 2 16,-1 1-6-16,-13 3 1 15,3 2-2 1,-6 9-6-16,-5 5 0 0,3 8 0 16,-3 6 6-16,2 3 1 15,5-1 1-15,3 0-2 16,8-5-7-16,6-6 0 15,1-3-1-15,5-6 5 16,2 0 2-16,3-7 4 16,1-1 0-16,-4-4 2 15,2 3 1-15,-7-1-4 0,-2 1 3 16,1 3-4-16,-3 3 1 16,-5 1 2-16,3 0-2 15,-4 2 3-15,1-1-4 16,0 0 2-1,0 1-6-15,0-1-1 0,0-1 0 16,0 1 0-16,10-4 4 16,14-6 4-16,15-12-3 15,-26 13 3-15,7-5 1 16,-16-5-5-16,7 0 4 0,-18-9-1 16,3-5 5-16,-10-9 2 15,-3-1-7-15,7 6 3 16,-5 7-4-16,10 16 0 15,2 5 2-15,2 16-11 16,-7 9 2-16,8 12-1 16,2 7 1-16,4 2 4 15,5-6-2-15,6-8-3 16,6-5 5-16,5-8 1 16,4-6-1-16,2-3 5 15,-4-5-5-15,1-6 10 16,-1-1-1-16,-5-6-4 15,-3 2 8-15,-2 2-12 16,-5 2 6-16,-9 5 0 0,-2 4-8 16,-3 3-3-16,-5 5-3 15,-4 13-4 1,0 0 3-16,-6 9-1 0,6-1-6 16,2-3-2-16,1 1 0 15,4-3-4-15,0 0 4 0,1-5 5 16,-2-2 3-16,0-4 6 15,-4-3 4 1,-2-3 1-16,0-4 4 16,-2-7 16-16,3-8-1 0,4-8 3 15,0-4-5-15,9-10-13 16,7-5-1-16,8-5-3 16,6-2 5-1,6 6 2-15,-5 7 3 0,-2 14-1 16,-3 8-4-16,-7 13-3 15,-2 5-2-15,4 12-2 16,-7 4 0-16,-2 10 0 16,6-2 2-16,-2-2-6 15,1 4-9-15,4-8-27 16,-9 0-19-16,-6-5-24 16,-4-5-12-16,4-4 184 15,-8-1-80-15</inkml:trace>
  <inkml:trace contextRef="#ctx0" brushRef="#br0" timeOffset="15264.78">25556 2292 954 0,'46'-29'334'16,"25"-4"-299"-16,2-3-105 15,-14-2-248 1,12-4 218-16</inkml:trace>
  <inkml:trace contextRef="#ctx0" brushRef="#br0" timeOffset="15446.09">26062 2087 1025 0,'0'29'371'0,"5"12"-328"16,-5 1-1-16,0-5-25 15,4-8-42-15,-4-14-105 16,-2-13 87-16</inkml:trace>
  <inkml:trace contextRef="#ctx0" brushRef="#br0" timeOffset="15580.76">25852 1867 1202 0,'0'0'383'0,"6"0"-434"16,4 1-45 0,22-7 73-16</inkml:trace>
  <inkml:trace contextRef="#ctx0" brushRef="#br0" timeOffset="15767.71">26181 1932 1017 0,'5'28'452'0,"-6"8"-98"15,-9 6-358-15,12 6-10 16,5-6-7-16,8-10-50 16,10-4-24-16,7-13 56 15</inkml:trace>
  <inkml:trace contextRef="#ctx0" brushRef="#br0" timeOffset="16187.99">24127 3217 1357 0,'-17'19'476'16,"13"0"-380"-16,8-2-106 16,4-1 9-16,7 5 14 15,6 1-4-15,1 4-1 16,0 0-2-16,3 2-5 16,-4-2-1-16,-3 0-3 15,-5-2-1-15,1-7 0 16,-11-6 4-16,2-8 6 15,-3-2 5-15,-14-8 13 16,5-2 4 0,-14-19 0 15,4-9-2-31,-1-20-18 16,6-2-3-16,5-4-4 0,4 4-3 0,12 12 2 0,4 7-2 0,12 18-12 0,1 11-7 15,2 16-15-15,-1 12-6 16,-8 13-10-1,7 2-7-15,-7 8-26 0,-14-2-13 16,6-12-56-16,-12-4 173 16,-2-16-33-16</inkml:trace>
  <inkml:trace contextRef="#ctx0" brushRef="#br0" timeOffset="16635.77">24547 3128 941 0,'19'6'370'0,"4"1"-195"16,-1 3-123-16,1 7-4 15,1 3-3-15,-7 12-32 16,-2 6-2-16,-15 6-6 16,-4 2-1-16,-9-2 0 15,-6-6-1-15,5-10 2 16,-3-9 1-16,6-12 13 15,3-6 11-15,1-21 5 16,4-11-2-16,7-17-10 0,8-6-12 16,8 3-9-16,4 6-4 15,1 14-2-15,4 2 1 16,-3 15-2-16,-7 7 0 16,1 12-2-16,-5 9-3 15,-13 10 4-15,16-2 1 16,-4 4 5-16,-7-2-1 15,20-10 1-15,-1-7 1 16,7-14 20-16,9-12 13 0,-8-13 15 16,-6-4 9-16,-16-6-16 15,-12 0-7 1,-19 3-20-16,-10 10-17 16,-22 20-38-16,-6 9-22 0,-2 17-58 15,-5 9 25-15,24-5 56 16</inkml:trace>
  <inkml:trace contextRef="#ctx0" brushRef="#br0" timeOffset="17426.8">25223 2891 1388 0,'7'6'474'0,"-7"8"-433"15,-8 17-43-15,1 6 13 16,-12 17-3-16,2 4-5 16,5 0-11-16,-6-1-12 15,9-8-21-15,8-2 3 16,9-10 4-16,10-3 11 16,24-14 16-1,2-8 2 1,16-14 29-1,1-10 12-15,-2-17 18 0,0-5 1 0,-15-8-12 0,-5-3-12 0,-18-1-7 16,-11 1-6-16,-13 6-10 16,-9 1 0-1,-6 19-10-15,-2 4-1 16,0 24-8-16,4 8-4 0,-1 19-4 16,7 10 2-16,9 1 5 15,7 0 2-15,14-9 4 16,5-7 0-16,13-13 6 15,1-8 0-15,15-16 1 16,-7-11 7-16,-9-9 1 16,1-6 5-16,-22-5 4 15,5 0 0-15,-16-3-8 16,-5 0 3-16,-6-2-5 0,-10 8-7 16,9 11 7-16,-8 9-10 15,3 17-5-15,4 5 6 16,-9 13-10-16,7 6-3 15,-2 6-1 1,10-1-8-16,9 0 2 0,8-6 8 0,20-4 2 16,-6 0 5-16,12-10 6 15,3 0 3-15,-9-5 2 16,1 1 3-16,-15 3-3 16,-8-1-2-16,-13 6 4 15,-14 3-6-15,-21 6-2 16,-7-1-6-16,-16-4-9 15,-1-5 3-15,15-10 2 16,-2-5 7-16,30-15 4 16,16-8-3-16,24-17-12 15,23-5-4-15,19-4-1 16,3 1 2 0,5 9 14-16,-2 6 0 0,3 18 5 15,-10 16-1-15,-10 22-3 16,-9 9 2-16,-23 10 1 0,0-5-4 15,-7-7-42 1,-1-3-33-16,5-17 44 0</inkml:trace>
  <inkml:trace contextRef="#ctx0" brushRef="#br0" timeOffset="18458.14">26617 3033 1168 0,'-21'8'412'0,"7"-3"-361"16,3-2 12-16,3-8 8 15,1-7-10-15,10-13-19 16,5-7-18-16,18-7-24 16,6-4 0-16,10-1-8 0,16 4 3 15,2 10-1-15,7 7-1 16,7 16 3-16,-9 7 2 15,0 18-2 1,9 10 4-16,-8 17-3 0,-1 4 3 16,2 3 0-16,-12 0-3 0,-2-8 4 15,4-5-3 1,-10-12 12 0,7-11 12-16,-4-12 9 15,3-10 9-15,4-17 11 0,-7-10-7 0,3-14-7 16,-6-4-7-16,-2-4-26 15,4 5-3 1,-1 9-1-16,7 9 0 0,-3 18-4 16,-8 8 0-16,-3 15-7 15,-8 9 1-15,-2 20 3 16,7 7 4-16,3 6 1 16,3-1-1-16,6-11 3 15,11-9 0-15,-8-18 7 16,12-13-2-16,0-23-2 15,-9-11-1-15,3-10 1 16,-8-7 8-16,-11 0 18 16,2 4 2-16,0 4 2 0,0 7-5 15,-7 14-18-15,1 5-3 16,-10 18-7-16,-13 10 0 16,5 15-1-1,-5 8 1-15,5 7 1 0,8 4-1 16,4-6-4-16,6-10 1 0,12-17 2 15,7-9 0-15,18-19 6 16,12-7-1 0,4-13-4-16,-2-2 5 15,-6-3-2-15,-4-1 2 0,-3 2 3 16,2 2-3-16,-12 12 1 16,-4 9-3-1,-15 14 1-15,-9 9 0 16,-6 12-4-16,-1 9 3 0,1 4-5 15,5 6 1-15,13-5 7 16,6-3 0-16,21-11 1 16,5-6-5-16,17-14-1 15,9-6 0-15,17-14-3 16,10-6 6-16,13-8-4 16,4-9-3-16,-2 6 8 15,-1 0-5-15,2 17 8 16,-11 10 2-16,-11 13-5 0,-4 9 1 15,-16 1-28-15,-1 2-36 16,-16-9-99-16,0-11-23 16,-35-22 98-1</inkml:trace>
  <inkml:trace contextRef="#ctx0" brushRef="#br0" timeOffset="19488.41">27186 3093 958 0,'-71'11'389'0,"-3"5"-283"0,13 3 26 16,9-1 21-16,19-7-37 15,10-4-9-15,31-7-24 16,23-5-10-16,62-13-4 16,44-9-1-16,85-15 17 15,37-7 0-15,80-6-8 16,26 5 3-16,54 4-13 16,28 6-2-16,-25 12-10 15,28 4-3-15,-46 12-15 16,-47 2-8-1,-19 1 7-15,-71 4-10 0,-66-6-4 16,-23 0 1-16,-80-4-17 16,-33-3 0-16,-48-12-26 0,-34-11-15 15,-47-18-90 1,-20-6-28-16,-34-4-56 16,-11 7-53-16,11 6 189 0</inkml:trace>
  <inkml:trace contextRef="#ctx0" brushRef="#br0" timeOffset="19694.84">31175 2148 1147 0,'93'32'570'16,"14"10"-32"-16,16 18-428 0,0 11 11 0,-17 36-34 15,-15 14-22-15,-53 16-63 16,-27 3-19-16,-56-13-13 15,-38-8-31-15,-61-15-58 16,-35-11-38-16,-56-29-74 16,-9-18 131-16</inkml:trace>
  <inkml:trace contextRef="#ctx0" brushRef="#br0" timeOffset="20953.78">26971 1648 1690 0,'-23'101'554'0,"12"-104"-542"0,9 1-44 16,3-11 31-16,1-10 15 16,5-25 17-1,0-18-8-15,-5-21 0 16,0-13-4-16,-11-7 8 0,-1 0 7 16,-9 3 8-16,2 7 1 0,4 19 7 15,-3 18-9 1,12 27-6-16,0 19-1 15,7 18-27-15,8 13-6 0,7 33 5 16,5 19-1-16,5 30 6 16,2 7-1-1,3-5-16-15,5-8-2 16,0-24 0-16,7-14-2 0,8-24 2 16,-2-17-2-16,5-27-8 15,-6-15 11-15,-4-36-15 16,-1-11 2-1,-6-14 3-15,-3-8-8 16,-5 10 8-16,-2 13 0 0,-1 22 3 16,4 23 0-16,-9 30 0 15,3 15 1-15,-3 34 2 16,0 12 3-16,12 13 11 16,-1 5 1-16,7-9-3 0,-2-9 6 15,7-24-6-15,2-13 3 16,4-24-1-16,7-9-1 15,-7-26-1-15,6-10-1 16,-15-14 0-16,-9-2 0 16,-6-2 6-16,-9 9-1 15,-1 11 1-15,-2 11-4 16,-4 23-2-16,1 9-6 16,7 25 6-16,-2 11 0 0,5 16 5 15,3 6 0-15,4-5-5 16,6-7-1-16,14-15-4 15,6-11 3-15,6-20-2 16,1-7 4-16,-6-18-1 16,-2-4 6-16,-7-3 12 15,-3 0 0-15,0 7 7 16,-2 5-1-16,-2 14-7 16,-3 7 2-16,4 13-8 15,-4 7-6-15,-8 12 3 16,0 2-1-16,-4 3-2 15,6-4-2-15,7-9 0 16,7-3-2-16,10-10 2 16,11-3 0-16,7-9-6 0,2-7 0 15,2-4 1-15,-6-5 6 16,3-2 2-16,7 0 0 16,-8-1-2-1,1 1-2-15,-7 6 2 0,-11 0-1 16,-2 8 2-16,-11 1-4 15,0 1 2-15,-4 4 2 16,-4 6-4 0,4 1 4-16,-2-5-7 0,-3 0-2 0,10-5 4 15,-1-6-7-15,3 0 3 16,6-2 0-16,3-4 3 16,1 2 5-1,19 1 1-15,-1 2-2 16,5 4-6-16,0 2 3 0,-16 7-4 15,2 3-1-15,-5-2 3 16,1 3-5-16,4-10 7 16,-5-2-2-16,4-7 1 15,-1-4 1-15,0-7 0 16,6-5 5-16,1-5 0 16,0-3 4-16,7-5-9 15,-5 4 3-15,5 9-1 16,0 9-5-16,10 16-7 0,-8 11-17 15,4 16-7-15,2 3-13 16,-5 1-60-16,18-9-52 16,16-25 95-16</inkml:trace>
  <inkml:trace contextRef="#ctx0" brushRef="#br0" timeOffset="22586.15">25830 434 903 0,'27'-8'330'0,"-6"-1"-217"0,-1 5-40 16,-10 2 28-16,0-4 12 0,-6 6-18 16,-1 3 2-16,-1 2-15 15,2-2-8-15,2 3-20 16,3 1-13 0,2 13-14-16,0 8 0 0,0 16-10 15,-3 3 4-15,-4 11-5 16,3 0-10-16,0-3 1 15,-2-2-7-15,-1-11 3 16,-3-19-1-16,-1-18 3 16,0-6 13-16,-2-29 0 15,-4 3 5-15,2-17-3 16,-1-5-9-16,5-6 2 16,7 0 1-1,5 8-3-15,4-1 0 0,5 20-7 16,-1 5-2-16,1 18-2 0,5 14-3 15,5 12-1 1,7 9-3-16,-1 9-1 16,6-6 5-16,4-4-1 0,1-7 6 15,7-8-2-15,-6-14 2 16,-5-16 2-16,-2-7 2 16,-7-22 8-16,-2 4 1 15,-8-11-1-15,-10-10-3 16,-9 2-6-16,-7-7-4 0,-4 9-21 15,-2 5-18-15,-1 10-59 16,7 17-51 15,-8-2 96-31</inkml:trace>
  <inkml:trace contextRef="#ctx0" brushRef="#br0" timeOffset="22778.78">26984 400 1563 0,'11'-11'527'0,"-1"-10"-524"0,-2 8-18 16,-6 0-80-16,-4-6-40 15,-4 12 78 1</inkml:trace>
  <inkml:trace contextRef="#ctx0" brushRef="#br0" timeOffset="23081.36">27420 206 1358 0,'15'1'473'0,"6"2"-422"15,3 8 3-15,-11 9 0 16,6 1-12-16,-5 16-32 16,-5-3-6-16,-2 5-1 15,-5 6-1-15,-2-9 1 16,0-1 0-16,-3-12-3 16,3-10 2-16,-1-9 4 15,-2-2 11-15,-1-8 24 16,3 5 4-16,-1-10 9 15,2-18-6-15,15-48-17 0,4 22-9 16,17-8-15-16,2-3-2 16,103-156-5-1</inkml:trace>
  <inkml:trace contextRef="#ctx0" brushRef="#br0" timeOffset="23287.97">27856 99 2311 0,'-30'72'-2'0,"-8"-10"-4"16,-15 0 6-16,-4-2-5 15,5-14 2-15,9-6 8 0,19-19-2 16,7-7 1-16,17-8-7 16,15-4 2-16,22-3-3 15,19-9 1 1,13 0 4-16,5-3-2 0,-7 3-1 16,-12 5-24-16,-2 2-44 15,-3-1-42-15,-13-4-63 16,3 2 103-1</inkml:trace>
  <inkml:trace contextRef="#ctx0" brushRef="#br0" timeOffset="23580.83">28232 207 1167 0,'23'14'442'0,"11"6"-362"16,-5 11-15-16,-5-1-2 16,-8 6-47-16,0-5-8 15,-3-4-7-15,-5-6 3 16,-1-8 1-16,0-5-7 16,-4-7 12-16,-1-5 21 0,7-16 28 15,-2-7 13-15,11-15 4 16,6-4-12-16,6-5-24 62,6-3-6-62,62-141-13 16</inkml:trace>
  <inkml:trace contextRef="#ctx0" brushRef="#br0" timeOffset="23780.86">28863 22 1202 0,'3'2'450'0,"0"42"-353"0,-5-5-24 16,-10 5-16-1,-3 13-24-15,-7-8-58 0,0 1-29 16,7-10 64-16,-2-9-32 15</inkml:trace>
  <inkml:trace contextRef="#ctx0" brushRef="#br0" timeOffset="24087.32">28997 360 1069 0,'8'1'482'15,"1"8"-213"-15,10-8-149 16,7-1 3-16,5-6-68 16,1-13-18-16,-7 5-31 15,-8-5-3-15,-10 3-10 16,-10 4-11-16,-11 5-15 16,-3 3-7-16,-4 9 6 15,6 6 10-15,4-1 14 16,3 6 10-16,5 5 5 15,8-5-1-15,10 12 27 0,4-1 0 16,0 4 4-16,-16 8-2 16,-48 13-19-1,-45 13-66-15,-89 14 38 16</inkml:trace>
  <inkml:trace contextRef="#ctx0" brushRef="#br0" timeOffset="25664.92">27097 1024 1790 0,'40'-11'19'0,"42"-13"7"15,-18 2 3-15,102-32 7 16,18-4-4-16,33-5-5 16,16 0 5-16,27 8-20 15,0 6-3-15,1 12-16 16,-6 4-10 0,-34 13-11-16,-15 1-11 0,-56 9 1 15,-26 8-4-15,-62 2-20 16,-28 8-15-16,-47 8-49 15,-24 1-130-15,-40 7 175 16</inkml:trace>
  <inkml:trace contextRef="#ctx0" brushRef="#br0" timeOffset="26337.1">30059 761 865 0,'69'-19'319'0,"12"11"-236"15,5 5 4-15,19 21 0 16,9 9-11-16,3 33-37 31,0 17-7-31,-18 38-21 0,-4 23-6 0,-28 32-19 16,-10 15 0-16,-30 20-1 16,-27 14-6-16,-14 14 10 15,-34 9 0-15,-20 6 16 16,-10-1 4-16,-23-7 8 15,1-10 9-15,-18-25 10 16,15-14 8-16,-9-34-8 16,19-21-16-16,14-44-49 15,-13-26-34-15,39-47 37 0</inkml:trace>
  <inkml:trace contextRef="#ctx0" brushRef="#br0" timeOffset="26644.17">30243 4201 1331 0,'-10'47'462'15,"2"8"-400"-15,-6 8-53 16,-2 4 11-16,3 0-8 15,1-11 4-15,14-20-16 16,4-15-4-16,22-35 5 16,13-16 0-16,23-40 5 15,14-14 3-15,9-11-2 16,-7 2-7-16,-15 31-26 16,-16 13-18-16,-28 27-49 15,-13 11-36-15,-25 21 86 16</inkml:trace>
  <inkml:trace contextRef="#ctx0" brushRef="#br0" timeOffset="26966.13">29751 4892 1169 0,'-4'0'402'0,"1"7"-365"0,3 5-27 15,-2 5 3-15,3 5-2 16,4 2 3-16,4 5-1 31,5-1-5-31,8-2 8 0,5-4 13 16,8-13 39-16,8-8 14 0,5-17 4 16,2-5-5-16,-1-8-34 15,-12-7-10-15,-20 0-10 31,-7-1-1-31,-31-1-10 0,-3 4-6 0,-12 13-13 16,-7 5-22-16,10 20-56 16,2 9-28-16,9 4-74 15,7 3 103 1</inkml:trace>
  <inkml:trace contextRef="#ctx0" brushRef="#br0" timeOffset="27466.15">30194 4837 1106 0,'-4'17'459'0,"2"1"-198"16,2 6-220-16,4 4 4 16,2 2-15-16,-1 2-6 0,6-2-21 15,-4-4-4-15,0-5-8 16,0-7-7-1,-1-4-3-15,0-7 8 16,0-9 12-16,2-5 8 0,0-11 11 16,2-5 6-16,-2-1 4 15,1-2 7 1,0 1-3 0,3 3-1 15,0 8-15-16,-1 3-7-15,0 11-5 0,-5 4-13 0,-1 14 4 0,1 1-10 0,3 9 0 0,3 1 8 0,6-8 2 0,5-2 1 16,14-12 4-16,6-6 1 16,10-15 0-1,2-7 7-15,-5-17-1 16,-25 8 4 0,-13 16-2-16,1 2 1 0,13-48-7 0,-10 7-6 15,-20 24-8-15,-13 36-9 16,-4 21 1-16,-4 12-2 15,8 16 11-15,9 6-3 0,19-3-26 16,16-7-18-16,18-17-42 16,9-9-21-1,2-18 77-15</inkml:trace>
  <inkml:trace contextRef="#ctx0" brushRef="#br0" timeOffset="28759.02">29815 6023 1319 0,'20'-8'492'0,"16"-12"-293"16,26-26-206-16,9-12 47 15,-2-20-10-15,-4-7-23 16,-21-5-30-16,-12 2-8 16,-19 15-11-16,-11 12 9 31,-20 31-7-31,-10 9-1 16,-23 29 15-16,-3 8 1 0,-4 15 25 0,-1 6 6 0,23 2 9 15,6 0 1-15,26-10-1 16,12-5 13-16,25-13 7 15,16-4 8 1,17-8 1-16,4 0-14 0,-6 0-14 16,-9-1-11-16,-15 11-3 15,-2 2-3 1,-11 9-3 0,-1 2-3-1,-3 1 0-15,-4 0 6 0,4 0 1 0,0-6 0 0,5-7 1 16,6-5-3-16,9-14 6 15,2-10 7-15,6-13 3 16,4-5 4-16,-4-12-11 16,-2 2 1-16,-10-1 13 0,-8 4 8 15,-11 12 14-15,-9 7 4 16,-14 11-12 0,-9 5-4-16,-11 15-11 15,-7 7-7-15,0 13-2 16,5 3-10-16,7 3 2 0,10-2-2 15,12-4-7-15,8-5-3 16,16-9-7-16,11-6 3 16,18-10 9-16,7-4 3 15,5-11 16-15,0-4 3 0,-11-7 6 16,-9 3 5-16,-16 2-10 16,-8 5-5-1,-23 7-3-15,-8 1-2 16,-18 7-2-16,-8 3 6 0,-8 9-13 15,-7 4-5-15,3 8-5 16,4 2-6-16,15 3 4 16,5 1-1-1,19-4 0-15,5-1 2 0,9-7-4 16,11-2 1-16,7-8 5 16,2-5 4-16,-2-6 7 15,-3-4 3-15,-11-6 7 16,-4-1-3-16,-5-4 5 15,-5 1 8-15,-2 3-6 0,1-2-3 16,-2 4-5-16,0 0-8 16,3 5-1-1,-1 5 4-15,0 5-5 16,4 2-9-16,-4 8-5 0,2 0-4 16,4 8-2-16,0 2 7 15,7 0 3-15,2-2-2 16,4-6 2-16,7-2 7 15,-1-10 4-15,5-7 7 0,2-10 13 16,-1-8-4-16,-4-11 5 16,0-6-1-1,-14-4 1-15,-9-2 4 0,-7 5 1 16,-7 1-3-16,0 1-10 16,-3 7 0-16,0 9-14 15,0 11-2-15,-3 16-1 16,3 7 1-1,0 22 0-15,3 7 6 0,6 19-3 16,8 3-6-16,9 0 7 16,8-2-9-16,1-15 4 15,7 0 11-15,2-14-21 16,0-7 5-16,4-11-2 16,-6-9-7-16,-8-11 15 0,-1-4 6 15,-6-10 1-15,-4-2 0 16,-10-4 0-16,-6 1-1 15,-8-1-1-15,-5 4 1 16,-1 5 2-16,4 4-8 16,1 14 4-16,4 2-4 15,4 11-3-15,2 5 2 16,6 10-22-16,4 3-17 16,7-2-50-16,1-4-46 0,9-21 568 15,-5-6-357-15</inkml:trace>
  <inkml:trace contextRef="#ctx0" brushRef="#br0" timeOffset="28916.77">31659 5064 1172 0,'-14'22'449'0,"1"0"-281"16,3-6-162-16,9-7-34 15,3-4-35-15,3-10 39 16</inkml:trace>
  <inkml:trace contextRef="#ctx0" brushRef="#br0" timeOffset="30485.95">31896 5110 1535 0,'12'14'538'0,"2"-1"-495"16,-5-1 1-16,1-1-21 15,4 3-12-15,-6 5-24 16,3 5-4-16,-5 8-16 16,0 2-3-16,7 4 1 15,-3 3 10-15,8 8 21 16,4-1-55-16,3-2 36 15,6-2-10-15,1-9 15 16,-6-1 47-16,-7-3 15 16,-4-5 9-16,-15-4-6 15,-4-4 10 1,-16-5-37-16,-9 2-2 0,-14-8-13 16,-7 0 2-16,2-7-5 15,1-7-1-15,13-9-6 16,8-7-2-16,23-14-6 15,7-11 4-15,30-14 3 0,15-5 5 16,15-6 8-16,5 4 3 16,-1 6 8-16,-7 2-2 15,-14 15 4-15,-8 8-1 16,-18 11-1-16,-10 7 4 16,-16 8-8-16,-11 4 0 0,-14 10-4 15,0 7-10-15,-6 7 0 16,5 2 0-1,8 1 0 1,7-1 4-16,8-3-4 0,8 0 3 0,10-1 4 16,2-4 0-16,8 0 10 15,1-7-10-15,0-3 3 16,-1 0-1-16,-3 0-9 16,-4 0 6-16,-4 5-7 15,-1 3-2-15,-3 7 1 16,2-1-9-16,-1 0 1 15,1-3-1-15,6-7 2 16,0-1 5-16,7-8 1 16,9-6 2-16,3-11 4 0,2-6 1 15,-3-12 3-15,-5-2 3 16,-2-6 2 0,-5-2-2-16,-8 1 5 15,-3-2 1-15,-8-2 6 0,-6-4 5 16,-6 6-5-16,-3 5-2 15,-1 15-13-15,-2 12-2 16,0 17-4-16,1 8-7 16,1 21 1-16,-2 11 3 0,15 17-5 15,2 6 1-15,12-5-5 16,12-5-5-16,7-5 0 16,5-4 5-1,2-6 5-15,-3-5 2 0,-8-12 2 16,-4-5 2-16,-4-10 0 15,-2-4 2-15,-4-10 13 16,-1-4-4 0,-5-9 4-16,1-2-1 0,-4 0-7 15,0 0 2-15,0 8-8 16,-2 5-4-16,-2 5-1 16,1 5 0-16,0 6-5 15,0 3 5-15,1 9-10 16,0-1-6-16,6 0 2 0,4 1-6 15,10-9 2-15,3-3 5 16,8-4 5 0,3-5 2-16,-2-3 12 0,-4-5 4 15,-9 0 6-15,-5 0 2 16,-8-1-7-16,2 1 2 16,-4 2-4-16,-3 1-5 15,-2 2 1-15,-1 3-5 16,0 3-3-16,-1 2 7 15,2 0-10-15,0 0-4 0,0 0 0 16,7 1-4-16,10 4 10 16,31 12 10-1,-28-9 0 1,-1-1-1-16,-8-4 0 0,-6 1-9 0,-11-4-2 16,-11-2-6-16,-10 0-14 15,-3-1 3 1,3-4-4-16,4 1 0 0,3-4 6 15,1-2-2-15,10-4 1 16,8-2 9-16,11-3 17 16,7-2 11-16,14-1 7 15,1-4 6 17,8-1-12-32,4 2-4 0,-9 4 0 0,-5 4-1 15,-6 9-4-15,-8 5 3 0,-4 9-6 0,-3 7-11 16,-5 9 5-16,1 3-5 15,-6 0 4-15,0-1 7 16,-9-4 4-16,0 0 0 16,4-5 6-16,-4-3 7 15,9-5 4 1,-1-5 22-16,3-6 0 16,7-6-4-16,6-9-12 15,10-4-13-15,3 3-9 0,16 2 1 0,-7 11-2 16,2 9-5-16,-11 15-3 15,-14 8-1 1,2 7-4-16,-17 3-2 16,-4-9-27-16,-12-2-12 0,-11-9-60 15,25-6-31-15,-16-7-194 16,-7-7 211-16</inkml:trace>
  <inkml:trace contextRef="#ctx0" brushRef="#br0" timeOffset="30634.7">32471 4775 1138 0,'24'-9'470'0,"17"-4"-235"16,37-9-188-16,10-9-11 16,23-17-96-16,16 0 35 15</inkml:trace>
  <inkml:trace contextRef="#ctx0" brushRef="#br0" timeOffset="72995.16">14984 9173 281 0,'49'0'95'0,"-3"-1"-92"16,-5-1-13-16,-9 2 0 16,0 0-2-16,1-1 6 0,-8 2 6 15,-8-1 3-15,-16 0 36 16,-1 3 27-16,-2-2 66 16,2-1 25-16,0-1 19 15,0 0-12 1,0 1-46-16,0 0-28 0,0 0-45 15,0 0-5-15,21 9-14 16,31 15 1-16,-33-13-11 47,-1 1-7-47,7-2 11 0,11-3-1 0,8-5 11 0,4 0-2 0,10-5-11 16,4-2 3-16,17-2-9 15,3-3 1-15,5 0-2 16,4 2-1-16,2 2 7 15,12 3-2-15,8-1-4 0,7 0-1 16,11 3-8-16,-1 1 3 16,3-2-2-16,11-3-1 15,2-5 0-15,-6 0 1 16,8 1 2-16,-6 0 5 16,-6 5 14-16,2 0-4 15,4 1 2-15,-5 3-3 16,-11 3-12-16,-2-1-1 15,-12 1-2-15,3-3-1 16,-4-2 4-16,-3-4 0 0,-13-1-3 16,-9-2-1-16,5-5-5 15,0 3 1-15,-10-4 1 16,-6-2-9 0,-7 3-34-16,-10-3-31 0,0-1 45 15</inkml:trace>
  <inkml:trace contextRef="#ctx0" brushRef="#br0" timeOffset="73892.3">24272 9088 643 0,'5'0'304'0,"-2"1"-93"15,-10-1-108-15,-3 0-50 16,9 1-4-16,3-1-18 16,2 0-14-16,-4 0-4 15,0 0-6-15,14 1-4 16,14 2 1-16,53 9-3 15,-31-5 0-15,-2-2 1 16,2-1 2-16,20-4 4 16,22-4 5-16,19-2 9 15,9-1-5-15,14-4-2 16,4 2 2 0,16 0-4-16,21 0 6 15,4 3-8-15,3 3 2 0,23 2 3 0,-5 2 2 16,27 3 13-16,4 2-10 15,6 5 6 1,3 2-1-16,2 2-5 0,-3 3 3 16,0-3-2-16,-1-2-6 15,-3-4-6-15,1-1 0 16,-11-7-5-16,-10-1-3 16,-12-6-1-1,-6-2-12-15,-35-3-42 0,2-7 2 0,-57-14 24 16</inkml:trace>
  <inkml:trace contextRef="#ctx0" brushRef="#br0" timeOffset="75366.73">15052 10359 1170 0,'8'-4'409'16,"9"1"-345"-16,14-1-57 15,-4 1-5-15,3 3 6 16,11 1-1-16,-3 3-8 16,2 1 1-16,19 2 4 15,-11 1 5-15,11 3 10 16,15-3 2-16,19 6 6 16,7-3 4-16,19-7 6 15,11 1 2-15,16-9 2 16,16-3-3-16,37-7-8 15,7-3-2-15,24-2-6 16,6-4 10-16,13 1 1 0,7 1 0 16,2-3 21-16,-1 3-10 15,-1 0 15 1,-5-1 3-16,-14 3-16 16,-7-2 2-16,-14 4-2 15,-17-3 3-15,-23 4-12 0,-3-3-4 16,-45 5-15-16,-12 4-9 0,-40 4-6 15,-23 5-2 1,-27 1-5-16,-10 1-4 16,-12-1-9-16,-4 0-23 0,-13 0-60 15,-16 6-77-15,-43-4 110 16</inkml:trace>
  <inkml:trace contextRef="#ctx0" brushRef="#br0" timeOffset="81729.23">6470 11789 1259 0,'-3'0'427'0,"12"-1"-401"16,7 2-18-16,8 2-7 16,0 0 6-16,13 3 1 15,8-4-1-15,8 1 2 16,-4 0-2-16,-8 3 9 15,-4 1 7-15,-1-2 25 16,4-2 9-16,2-1 6 16,1-2-7-16,6 3-16 0,7-3-3 15,1-1-8-15,2 1 2 16,-10 0-4-16,-3 1-5 16,-2 2-16-16,-2-1-2 15,6-1 0-15,2-1-3 16,11-1 9-16,1-1-5 15,-1-5 10-15,-1-1 5 16,-3-2-5-16,-1 0 5 16,7 3-13-16,5 1-3 0,10 1 0 15,-1 1-3-15,-4 1-1 16,-4-1 0-16,-11 2 0 16,8 2 1-1,2-1 2-15,7-1 6 0,2 1 13 16,-4-2 17-16,-2-2 8 15,-5 0-10-15,4 3-14 16,2-3-15 0,1 4-7-16,2 1 4 0,-7 0 3 15,-4 3-5-15,-4 3 0 16,-1 2-1-16,5-1-1 16,9 1 1-16,-2-2-4 15,-1 0 1-15,-2-3-3 16,-4-1 4-16,13-3 8 0,9-2-1 15,1 0 6-15,0-2-5 16,-11 5-2 0,-6 0-4-16,6 0-6 0,1 1 4 15,4 0-6-15,1 2 6 16,-4-2 0-16,-2-1 0 16,7-4 3-1,10 0 0-15,-4-4 7 0,3 1 0 0,-3-3-1 16,-5 0-7-16,12 1 1 15,6 2 0-15,-2 3-3 16,-3 4 2 0,5 3-8-16,1 5 1 0,2 3 5 15,-2 2 2-15,-4 6 0 16,1-3-1-16,6 2-2 16,5 1 1-1,-7-2 7-15,2 4-3 16,3-4-7-16,-4-1 0 0,8-2-3 15,-7-4 5-15,7 1 9 16,4-4-1-16,-5-1 7 16,8-2-4-16,-2-5 0 15,0-3 4-15,-1-8-4 0,-2-4-2 16,0-3-1-16,0-4-8 16,3-1-2-1,-3-5 3-15,-2-4-3 16,-1-2 11-16,-1-3 0 0,-5-1-3 15,-12 0 6-15,2 1-11 16,0-6 4-16,1-3-1 16,-3-5 0-16,-5-7 4 15,-5 5-11-15,-1 3 11 16,-9 6-11-16,-7 3-1 0,-13 2 7 16,-10-1-4-16,-9-1 7 15,-5 3 0-15,-7 2-5 16,-4 1-1-16,-8 9 3 15,-2 6-1-15,-9 0 0 16,-2 1 6-16,-5-5-11 16,-1-5 1-16,-8 3 8 15,3-1-10 1,-7 5 5-16,0 2 5 0,-3-4-9 16,-4 2 6-16,-1-4 3 15,-3 1-10-15,-4 4 4 16,0-2 1-16,-9 6-1 15,-4-2 0-15,-4 3 2 0,-2 4-5 16,0 2 2-16,1 5-1 16,-5 4 3-16,-7 0 1 15,-6 4-7-15,-6 1 8 16,-3 7-5-16,-3 3 5 16,0 2-2-16,0 1-2 15,-5 0 4-15,-1 2-7 16,4-1 13-16,2 1-4 15,5-7-3-15,-2-2 7 16,0-3-13-16,1-2 4 0,1 1-6 16,3-3 0-16,3-1 13 15,0-1-1-15,-4-6 2 16,0-1-1-16,-3-6-9 16,4 2 1-16,2-5 3 15,0-2 0-15,-2 3 3 16,-4-3-5-16,6 3 1 15,-9 1 0-15,9 2 0 16,-1-1 11-16,-7 4-11 16,2 0 4-16,-1-1 4 15,3 5-11-15,7 0 6 16,6 2-2-16,-7 3 0 16,-5 1 0-16,-5 1 7 15,5-1-1-15,4 2-7 0,3-1 9 16,2 1-16-16,-9 1 4 15,-4 0 2-15,3 0-1 16,-2 1 8 0,4 3-2-16,-2-1 3 0,1 1-5 15,-11-3-2-15,3-4 0 16,2 0 3-16,-4-2-2 16,6-3 5-16,-1-2 0 15,-6-1-7-15,0-1 1 0,2-1 0 16,-7-1-4-16,-1-2 8 15,-1 0-2-15,7-4 0 16,2 0 0 0,7 2-5-16,1-1 6 0,-12 3-2 15,2-1-1-15,-2-3 1 16,-2 4-6-16,5 1 5 16,2 2 8-16,-6-4-10 15,1 1 1 1,6 0 1-16,1 3-5 0,7 1 5 15,-1 1 7-15,-11 3-9 16,-1 1 4-16,2 5-4 16,7 1 1-16,3 3 2 15,-2-2-6-15,-2 1 11 0,-3 1-11 16,9-1 5-16,5 1 0 16,3-3-2-1,-1 0 2-15,-1 0-1 16,-6-3 3-16,3 2 2 0,0 0-3 15,2 2-1-15,7 3-2 16,-3 1-1-16,2-4 2 16,-3 0-2-16,-1 0 2 15,1 0 1-15,3 2 0 0,7 1 5 16,4-1-5-16,-7 1 0 16,2 2 0-16,-4 0 0 15,0 3 0-15,9 0 1 16,1 1-1-16,6 2 0 15,3-3 2-15,2-2 0 16,-2 0-2-16,1-4-3 16,-3 1 7-16,4-2-3 15,-1-1 4 1,6-3 0-16,6 1-9 16,0 1 0-16,8-2-3 0,3 4 7 15,1-2-2-15,7 4 4 16,-2 2-2-16,4 4-2 15,0 3 0-15,0 8 0 0,5 2 3 16,-2 4-6-16,0 3 11 16,4-1-12-16,0 4 7 15,2 3 3-15,0 5-10 16,1 9 11 0,-2 4-5-16,3 12-5 0,-1 3 13 15,-3 8-14-15,-3 3 6 0,-4 4-1 16,-4-1-7-1,-1-3 15-15,1-6-2 16,1-10-1-16,4-4 2 0,-3-12-13 16,1-8 2-16,4-15 8 15,-1-4-4-15,6-9 6 16,0-3-5 0,0-3-1-16,1-5-4 0,2 1 4 15,0-3 1-15,-3-2-3 16,0-1 0-16,0 0-3 15,0 0 8-15,5-3 1 16,5-2-1-16,5-4 6 16,28-18-7-16,-30 21-5 15,4-1 4-15,-1 2-3 0,2 0-2 16,4 1 5 0,-2 0 5-16,10 2-3 15,1-1-1-15,15-1 5 0,4 0-11 16,11-5 5-16,8 0 0 15,13-3 0-15,16-1 4 16,20-3-3 0,8 1 5-16,22 2-3 0,7 2-15 0,0 4-123 15,1 1-215-15,-46-56 221 16</inkml:trace>
  <inkml:trace contextRef="#ctx0" brushRef="#br0" timeOffset="85271.72">1315 10343 1174 0,'-66'-3'466'0,"15"-7"-337"0,8-2 0 16,10-2-42-16,5-1-16 0,6 5-22 0,0 3-9 0,9 7-19 16,6 8-12-16,7 26-15 15,1 16 0-15,8 42 1 16,6 18-2-16,4 22 10 15,1 1 5-15,-4-4 10 16,-8-10 6-16,-6-19 8 16,-2-16 4-1,-5-32 5 1,-1-18 5-16,-4-29-3 16,-2-15-1-16,-9-36-22 15,-4-23-18-15,-1-46-21 0,0-16-10 0,-1-24 0 0,11 0 8 16,11 9 8-16,11 11 4 15,19 31 2-15,0 25-3 16,13 45 5 0,-5 27-1-1,7 52 6-15,5 18 3 0,6 39-3 0,3 13 3 0,8 6-4 16,-4-5-8-16,-9-25-21 16,-4-12-8-1,-18-26-49-15,-5-8-35 16,-7-22-46-16,-15-15 90 0</inkml:trace>
  <inkml:trace contextRef="#ctx0" brushRef="#br0" timeOffset="85437.16">1085 10901 1253 0,'36'-10'413'0,"16"-14"-426"0,17-17-74 16,11-3 53-16</inkml:trace>
  <inkml:trace contextRef="#ctx0" brushRef="#br0" timeOffset="86703.95">2238 10804 1473 0,'11'-13'527'0,"4"-21"-440"0,4-9-56 0,-2-14-12 16,-3-4-2-16,-5 0-13 16,-8 1-1-16,-15 4-7 15,-4 3-9 1,-20 10-8-16,2 6-2 0,-5 13 4 15,-2 6 3-15,8 17 12 16,-1 5-1-16,7 8-5 16,6 7 5-16,8 0-4 15,8 0-1-15,14 0 0 16,4-5 0-16,14-5 0 0,10-3 2 16,14-2 6-16,9-2-1 15,19 0 5 1,-4 3 0-16,-8 12 12 0,-6 5 1 15,-25 12 6-15,-2 6 1 16,-12 8-1-16,-7 2-1 16,-4-4-5-16,-3-6 1 15,-2-17-5-15,1-6-4 16,6-24 0-16,4-17 2 0,9-25 4 16,5-13 10-16,4-12-3 15,-8 3 3-15,-6 8-5 16,-8 8-2-16,-19 16 0 15,-7 10-3 1,-12 13-1-16,1 9-4 0,-4 20-1 16,3 10-3-16,5 15-4 15,2 5-4-15,14 5-1 16,6 1-1 0,13-6 2-16,9-2 1 0,17-14-1 15,7-11 0-15,23-16 3 16,3-13-2-16,3-13 11 15,-4-6 2 1,-15-7 17-16,-8-3 8 16,-14 3-2-16,-7 1 5 0,-17 9-4 0,-9 2-5 15,-16 11-1-15,-8 3-2 16,-11 13-14 0,-2 6-3-1,2 13-14-15,4 4-12 0,11 4-5 0,2 5-1 16,14-1 4-16,6-2 3 15,10-6 8-15,6-6 1 16,4-11 2-16,1-5 5 0,-4-6 0 16,-1-5-1-16,-9-10 5 15,-2 1 6-15,-9-4-1 16,-7 1 0 0,-2 3-2-1,-4 2 0 1,3 5-7-16,-1 1 4 0,6 7-2 0,3 0-8 0,6 11 0 15,4 5 1-15,10 6-5 16,-2 9 4-16,8-7-2 16,3-1-1-1,5-7-2-15,5-8 3 0,3-9 5 16,4-10-3-16,-3-19 5 16,-3-9 1-16,-11-17 7 15,-6-6 5-15,-16-3 3 16,-5 3 5-16,-15 6-3 0,-6 4 5 15,-12 10-5-15,-7-3 0 16,0 14-7-16,3 9-8 16,14 14 2-16,7 11-7 15,15 17-5-15,5 6 3 16,16 14-3-16,13 8-5 16,11 5 8-16,2-1-1 15,9-6 0-15,-6-7 8 16,1-5-4-1,4-6 2 1,-14-12 1-16,-3-5-5 0,-11-19 7 0,-8-7-4 0,-3-8 3 16,-7-2 10-16,-7-3-6 15,-5 0 4-15,-9-1-6 16,0 5 1-16,1 10-5 16,2 7 0-16,5 11-5 15,4 5-10-15,5 17 3 16,7 5-1-16,10 9-4 15,1-1-4-15,5-10-35 16,3-3-26-16,-3-10-70 16,7-7-34-16,-6-19 117 15</inkml:trace>
  <inkml:trace contextRef="#ctx0" brushRef="#br0" timeOffset="86847.15">3488 9815 1162 0,'-28'6'478'0,"8"7"-338"0,6 2-26 16,3-5-108-16,3 3-65 15,14-10 35-15</inkml:trace>
  <inkml:trace contextRef="#ctx0" brushRef="#br0" timeOffset="88428">3661 9835 1174 0,'8'7'486'0,"7"-10"-225"0,9-4-224 0,2 4-26 15,5 4 3-15,-4 5-14 16,-3 7 0-16,6 5-2 15,-2 4-4-15,1 8 4 16,2 0 1-16,-1 9 4 0,-3 0-5 16,7 9 4-16,-2 7 1 15,0 2 5-15,7 1 8 16,-3-6 2 0,-1-4 0-16,-15 0 14 0,-14 3-5 15,-17 8 6-15,-9 0 6 16,-17-6-21-16,-6-7 6 0,-6-15-8 15,-1-9-5 1,6-18 4-16,6-8-4 16,12-28 1-16,7-14-9 0,23-24 1 15,12-14 0-15,21-11-8 16,7-4 11-16,6-2-2 16,5 5 0-1,-3 11 5-15,1 13-8 0,-17 18-1 16,-10 13 1-16,-22 17 4 15,-8 6 3-15,-24 17 1 16,2 6-1 15,-9 14-9-15,-2 4-1 0,18 3-3-16,-5-3-1 0,11-4 0 0,11-2 1 0,7-2 1 0,6-4 1 0,7-7 2 0,1-9-1 31,-10 2 1-16,1 1 1-15,29-14-2 16,2-3-1-16,-10 2 1 0,-16 9-2 0,-9 6 7 0,3 3 0 16,2 7 0-16,-2 2-3 15,5 0-3-15,-3-1-3 16,4-6 0 0,2-5 5-16,-1-10-1 0,3-9 1 0,-1-18 3 15,-3-7-2-15,-1-11 0 16,-3-4 3-1,-10-3-4-15,-1 0 5 16,-7 0 3-16,-7 1-4 0,-6-4 2 16,-4 1 0-16,-3 5-4 15,3 7 1-15,3 23 1 16,-1 11-4 0,10 20 0-16,3 12-5 0,9 23-1 15,7 12-1-15,12 19-1 16,1 3 5-16,11 1-1 15,7-5 1-15,-3-5 3 16,9-3 2 0,-1-14-2-16,-4-2 0 0,7-18 2 0,-9-9-1 15,-5-12 8-15,-8-7 1 16,-14-12 7 0,-2-5-1-16,-12-8-4 15,-10-8 1-15,-8-2-7 16,-3 2 1-16,0 6 0 0,8 4-6 15,6 15-1-15,6 3 0 16,5 12-8 0,2 4-4-16,11 11-1 0,6 4-4 15,9 6 4-15,9-2 4 0,-1-7 3 16,4-2 3-16,-3-10 4 16,0-3-2-1,-5-9 2-15,-6-4 2 16,-7-6 6-16,-2-4 5 0,-5-2 0 15,-4-1 0-15,-6 2-4 16,-7 1 2-16,-7 4-5 16,-2 2-4-16,0 4 0 15,2 3-2 1,5 1-8-16,0 5-4 0,6 4-9 16,1 6-5-16,5 7 5 15,0 2 6-15,6-3 0 16,-2 1 5-1,1-5-2 1,2-4-4 0,-3 0 9-16,-1-2 1 0,-2-3 1 0,-6 1 8 0,-1-3-1 0,0-1 1 15,0-1 2-15,-1 1-3 16,1 0-1 0,-6-3 0-16,-5-4 1 0,-24-22-3 15,27 15-2-15,2-1-7 0,7-3 5 16,1 0 4-16,8-1-1 15,5 2 2 1,5-1-3-16,3 2 1 16,5 5-1-16,3 5-1 0,5 8 3 15,6 4-2-15,4 3-1 16,2 1 6 0,-6-2-3-1,-12-1-2-15,-8-1 2 16,-12-2 2-16,-5 1 9 0,1-4 12 0,-9-5 11 15,1-1-5-15,-4-12-7 16,2-5-9-16,5-6-13 16,9-3 2-1,12-1-3-15,-2 1-3 16,12 7 3-16,-6 4-2 0,-2 11-3 16,2 8-5-16,-5 7-28 0,-3 1-22 15,-14 5-85-15,-12 5-29 16,-14-2 105-16</inkml:trace>
  <inkml:trace contextRef="#ctx0" brushRef="#br0" timeOffset="88533.87">4541 9275 1411 0,'34'-52'490'0,"19"-3"-480"0,15-9-16 15</inkml:trace>
  <inkml:trace contextRef="#ctx0" brushRef="#br0" timeOffset="89445.16">1541 12064 1443 0,'-11'-32'506'16,"0"-4"-464"-16,-8-1-6 15,-11 6-22 1,-11 6-12-16,-18 9-13 15,-7 13-12-15,-5 18-8 16,7 16-9-16,9 27 3 16,3 10 7-16,15 17 12 0,3 6 11 0,26-2 9 15,10-7 5-15,18-27 10 16,11-17 2-16,2-38 1 16,6-22-1-1,10-37-1 1,2-21-1-16,13-26 1 0,-2-12-2 0,-13-5-10 15,-8 11-1-15,-23 4 4 16,-13 9 2-16,-11 12 16 16,-9 2 2-16,-15 31-4 15,0 14-1-15,4 33-8 16,0 11-7-16,19 37-6 16,12 17-3-16,14 21 0 15,14 16 1 1,11-1 0-16,-1-2-2 0,5-10-5 0,-4-13-1 15,1-18 6-15,0-11 5 16,2-21-5-16,0-9 2 16,-2-16 4-1,-4-12-7-15,-10-9 10 16,-6-5-1-16,-24-4 1 0,-2-2 6 0,-20-1-6 16,-1 3 1-16,7 8-7 15,0 9-2 1,11 10 0-16,2 7 0 0,9 13-8 15,4 6-5 1,14 10-5-16,7 4-1 0,8-3 11 16,3-7 3-16,-2-15 4 15,0-7-5-15,-5-17 1 16,-1-8 3 0,-11-10 11-16,-6-3 2 0,-17-4 5 15,-6 2-2-15,-26 7-9 16,-8 7-1-16,-18 14-14 15,1 10-13-15,2 10-30 16,18 10-26-16,13 10-57 16,8 2 19-16,11-3 63 0</inkml:trace>
  <inkml:trace contextRef="#ctx0" brushRef="#br0" timeOffset="89976.21">2289 11737 1124 0,'27'-12'491'0,"-8"-6"-212"0,1-2-187 0,-5 0-43 15,3 2-26-15,1-8-22 16,0 1-1 0,-1-5-1-16,-7-7 3 0,-7 7 1 15,-4-1 1-15,-9 5-2 16,-5 6-2-16,-4 7 4 15,-3 5 6-15,4 19-3 16,-3 9-3-16,1 24-4 16,5 10-3-1,6 9-1-15,17 3 4 0,9-9 2 16,9-9 2-16,3-17-3 16,0-11 1-16,6-20 15 15,-1-11 12 1,-3-21 22-16,0-6 1 0,-4-16-16 0,-1 0-12 15,-6 2-17-15,-5 1-5 16,-14 5 0 0,-7 8-1-16,-5 10-2 15,-4 8-1-15,3 14 0 0,3 0-4 16,0 6-5-16,6 3-6 16,8 3-3-16,6 3 3 15,15 2 5-15,9-2 5 16,11-1 6-16,8 4 0 15,-4-1 0-15,-5 1 1 0,-16 9-13 16,-12-2-11-16,-11 16-32 16,-7 5-20-16,-11 2-34 15,-11 1-4 1,12-15-33-16,-14-8 91 0</inkml:trace>
  <inkml:trace contextRef="#ctx0" brushRef="#br0" timeOffset="90620.83">3175 11254 1426 0,'17'-9'510'15,"1"5"-450"-15,-3 3-20 16,-7 9-35-16,4 5-9 15,1 10-3-15,7 4-4 16,-6 2 9-16,-6-1-4 0,-1-7 9 16,-5-5 6-16,7-8 5 15,-3-3 10 1,1-8 6-16,-4-3 5 0,-4-14-3 16,2-5-8-16,-4-12-13 15,3-4-8 16,4 2-5-31,-1 0 2 0,3 11 0 0,2 7 1 0,-2 10 0 16,3 10-2-16,6 10 5 16,1 6-3-16,1 14-1 15,2-2 1-15,-5 4-3 16,-3-8 2-16,4-7 6 16,-1-2-1-16,0-8-3 15,2-4 2-15,-6-7 4 16,3-8 3 15,3-7 7-31,1-2-4 0,1-6-7 0,0 4-6 0,-1 5 1 0,-6 3-2 16,-2 8-1-16,-2 2 2 15,-3 7-5-15,3 4 2 16,5 4 2 0,2 0-2-16,5-2-1 0,7-4 1 15,-2-9-1-15,11-2 3 16,-3-11 8-16,-10-3 7 15,1-5 5-15,-14-2-2 16,-10 2 1-16,-4 2-7 0,-18 11-4 16,-12 6-3-16,-10 12-17 15,-4 11-14-15,4 9-36 16,6 0-20 0,19-2-59-16,9 0-26 15,12-20 105-15</inkml:trace>
  <inkml:trace contextRef="#ctx0" brushRef="#br0" timeOffset="90857.49">4012 10686 1076 0,'-12'18'506'0,"-6"1"-187"15,9 16-237-15,-2 4-19 16,8 11-62-16,2 5-18 15,8 7-23-15,5 3-20 16,1-14-14-16,7-7-8 16,-3-20-41-16,3-10-23 15,2-14-63-15,-12-1 121 16</inkml:trace>
  <inkml:trace contextRef="#ctx0" brushRef="#br0" timeOffset="90991.64">3863 11085 1250 0,'17'2'526'0,"23"-16"-284"15,7-8-173-15,15-17-106 16,4-4-59-16,19-12 52 16</inkml:trace>
  <inkml:trace contextRef="#ctx0" brushRef="#br0" timeOffset="92387.75">748 13063 1218 0,'-52'26'442'0,"18"-1"-383"15,7 1-12-15,7 1-23 16,3 6-21-16,7 8-3 16,8 6-2-16,11 14 2 15,3 6 2-15,11 9-3 16,3 0 1-16,5-6 0 15,0-4 0-15,-3-20 4 0,-6-8 1 16,-12-21 8 0,-1-8 0-16,-4-9 13 0,-2-10 2 15,7-13 9-15,-3-7-5 16,-1-13-8-16,3-2-9 16,-3 5-14-16,3 5 3 15,6 14-7-15,6 9 1 16,5 12-1-16,2 9 0 0,6 7 6 15,-4 4-3-15,3-3 4 16,3-4-3 0,-7-8-5-1,-1-5 3-15,-1-9 1 0,-1-6 1 0,3-11 16 16,2 2 0-16,-5-9-2 16,-8-2 2-16,-12 6-7 15,-9-5-1-15,-19 11-4 16,-2 4-1-16,-7 11-5 15,0 5-3-15,7 12-11 16,3 9-5-16,4 9-11 16,8 5 3-16,6 3 8 15,3-2 1-15,9-6 4 0,0-5 1 16,6-11 1-16,3-7 2 16,8-9 11-16,2-7 0 15,-5-12 6 1,2-4 2-16,-8-2 0 15,-3-4 3-15,-7 3-6 0,-7 4 0 16,-4 5-3-16,-2 5-1 16,4 9-1-16,4 0 0 15,1 7 0-15,2 2 0 16,8 5-1-16,-2 5-1 0,7 5 2 16,13 1 0-16,1-1 0 15,3-3 0-15,-7-5 0 16,-10-3 0-1,-4-3 0-15,-4-2 0 0,3-1-2 16,-2-2 7-16,-11-5 13 16,0-1 3-16,-12-6 6 15,3-4-11 17,0-4-9-32,-5-1-4 15,13 3-5-15,1 2 2 0,0 6-2 0,2 1 1 0,7 1 3 16,0 4-2-16,12 5 1 15,2 2-2-15,-1 1-2 16,-1 0-4-16,-1 0 3 16,-1-1-2-16,-7-2 0 0,-2 0 7 15,-6 0 1-15,-2-5 9 16,-2-2 5 0,-2-2-7-16,-5-4 0 15,2 0-6-15,2 1-3 0,-1-1 1 16,4-3 1-16,-2 2-3 0,7-2-3 15,4 1-1-15,9 3-4 16,2 1 0 0,4 1-3-16,8 2 4 15,7 2 2-15,3 2 4 0,-3-3 1 16,-2-2-1-16,-5-2 2 31,-2-3 0-15,-12-4 3-16,-6 0 1 0,-14-3 0 0,-9 0-1 0,-9 7-1 15,-2 2-1-15,-1 8-1 16,-1 6 0-16,0 11-5 16,3 4 1-16,3 14-8 15,8 5 1-15,26 4-16 16,-7 1-2-16,34-6-30 16,2-9-16-16,2-20-87 15,16-12 102-15</inkml:trace>
  <inkml:trace contextRef="#ctx0" brushRef="#br0" timeOffset="93828.99">2474 12807 1196 0,'-15'11'497'0,"-2"-9"-313"16,8-4-110-16,-4-6-24 0,3-11-47 15,2-7-6-15,5-12-9 16,4 1 1-16,1-15 3 16,7 5 0-16,-12 3-4 15,-4-2 1-15,-1 21-5 16,-2 6 10-16,-1 14 1 16,-4 6-3-16,1 11-4 15,-6 3 0-15,3 3 0 16,3 1 5-16,3-4 7 15,12-3-4-15,15-3 7 16,-3-4-1-16,14-1 1 16,2-2 0-1,5-2 0-15,10-1-1 0,-4-4 2 16,-1 1-3-16,-3 2 1 0,-2 0-2 16,-2 2-2-16,-3 2 3 15,0-2 2-15,-2 0 9 16,-1-1 10-1,-1-1 2-15,-5-3 9 0,-3 0-3 0,-2-7-4 16,1-6 3-16,-1-5-13 16,-1 0 2-1,-2-3-2 1,-3 0-4-16,-5 0 1 0,-8 2-1 16,-10 8 0-16,-3 5-1 0,-14 12-4 15,4 5-1-15,0 11-6 16,1 5-4-1,18 6-2-15,3 2-5 0,18 0-1 16,3-5 3-16,18-11-1 16,1-2 3-16,-2-12-2 15,3-3 1 1,-8-7 3-16,-4-7 1 0,-4-2 8 16,-4-3-2-16,-9-1 0 15,-3 2-1-15,-6-1 4 16,-4 2 2-16,-7 5 3 15,1 3-2 1,6 8-4-16,-1 1-1 0,11 8-5 0,1 0-2 16,5 7-7-16,5 2 1 15,4-2 9-15,4-3 0 32,3-6 1-1,0-7 0-31,2-9-7 0,-1-3 2 0,-4-6 11 0,1-1 6 0,-4-3 16 0,-4-4 4 0,-9-5-1 15,-3 2-2-15,-7 0-13 16,-4 4-5-16,1 10 0 16,-2 4 0-16,3 9 3 15,3 5-4-15,4 6-9 16,3 4-1-16,5 8-7 31,3 1-3-15,6 5 0-16,-1-2-6 0,2-2 1 0,-1-4 11 0,-5-7 2 15,1-2 6-15,-7-3-3 16,-8-3 5-16,-2-1 7 16,-12-5-2-16,-1-5-1 15,4-4-8-15,3-5-8 16,0-3-1-16,4-3-2 0,1 3 1 16,2 1 3-1,8 3-4-15,8 6 7 16,1 4 1-16,0 9-5 0,3 5 4 15,1 11-1-15,6 1-5 16,4 0-2-16,-1-2 5 16,4-5 2-1,-4-6 0-15,4-9 5 16,7-5 8-16,4-8 2 0,8-5 2 0,-1-12 9 16,1-5-8-16,-13-7-1 15,-10-2 0-15,-17 8-9 16,-18 3 3-16,-22 9-4 15,-7 8-3-15,-16 13-15 16,-4 10-6-16,6 22-8 16,0 9-8-16,6 13 7 15,9 4-2-15,16 0 4 16,5-4 2-16,14-12 0 16,10-8 1-16,10-16 0 15,8-6 12-15,9-16 13 16,4-7 11-16,6-14 13 15,-5-9 2-15,-8-9 5 16,-5-2-8-16,-19 4-4 16,-7 0-5-16,-13 8 1 0,-12 2 3 15,-10 0-2-15,4 2-3 16,-5 2-17-16,6 5-6 16,6 12-7-16,5 8-9 15,11 19-10-15,5 12 3 16,14 20 4-16,9 12 10 15,5 10 10-15,16 0-3 16,0-15-57-16,-8-7-25 0,13-25-58 16,-14-13 82-16</inkml:trace>
  <inkml:trace contextRef="#ctx0" brushRef="#br0" timeOffset="94123.45">3968 11570 935 0,'2'29'436'0,"5"12"-132"15,1 3-216-15,6 4-53 16,1-1-17-16,6-9-15 16,3-7-4-16,14-22-4 15,8-11 3-15,8-21 14 16,-2-5 14-16,-9-20 19 0,-11-4 3 15,-22-6-4-15,-7-1-9 16,-23 12-14-16,-13 9-3 16,-21 21-15-16,-11 12-10 15,5 25-29-15,0 10-21 16,18 16-39-16,10 1-17 16,7-2 72-16</inkml:trace>
  <inkml:trace contextRef="#ctx0" brushRef="#br0" timeOffset="94632.34">4438 11272 1515 0,'-4'-3'544'0,"8"7"-473"16,0 5-48-16,6 10-36 15,0 9-23-15,5 9-9 16,3 4-2-16,2-2 7 16,1-7 11-16,-1-5 12 15,-6-9 5-15,-6-11 18 0,-3 2 7 16,-4-11 26-16,0-3 8 16,-2-11 0-16,-1-4-6 15,-3-9-26-15,-3-3-8 16,5-3-10-1,1-3-1-15,2 2 4 0,3 1 4 16,6 5-4-16,3 6-1 16,5 7-1-16,7 5-3 0,-2 13 3 15,-3 3 1 1,8 8-1 0,-1 4-4-16,2 1 0 0,-5 0-3 0,-12-4 0 15,-5-3 1-15,3-4 6 16,0-2 4-16,-3-2 16 15,-3-2 4-15,0-9 6 16,5-3-9-16,1-6-7 16,6-2-9-16,-3 4-7 15,-1 0-3-15,4 12-14 16,-1 5 2 0,-1 15-15-16,-1 6-20 0,-6 12-54 15,-2 4-11-15,-14 4 63 16</inkml:trace>
  <inkml:trace contextRef="#ctx0" brushRef="#br0" timeOffset="96431.09">2334 14188 1500 0,'-48'26'528'0,"27"-27"-447"16,15-13-72-16,-3-30-9 15,6-11-7-15,6-28-7 16,1-12 7-16,14-9 4 15,2 0 2-15,-9 8-5 16,-2 9 0-16,-6 23 0 16,-2 12 0-16,1 23 5 15,-6 9 3 1,-2 23 0 0,-11 10-8-16,-10 19-16 0,1 9-8 0,-7 8 1 0,11 3 9 15,11-4 18-15,7-4 1 16,12-7 0-16,6-7 0 15,15-9-3 1,2-5 5-16,18-11 2 0,3-3 0 16,-1-3 3-16,0-1-4 15,-19 3 2-15,-4 6-2 16,-19 5-2-16,-5 7 0 16,-13 8-6-16,-6 1 0 0,-4 3-1 15,1-7 4-15,2-6 5 16,1-9 6-1,6-6-2 1,4-3 3-16,10-17-4 0,14-2 6 16,14-18 9-16,4-11-1 0,3-9 9 15,-2-4-4-15,-3 3 0 16,-1 5-6 0,-10 12-6-1,-6 7-5-15,-13 13-5 0,-9 6 11 0,-8 14-1 16,-3 5 1-16,-5 15-10 15,0 5-7-15,4 12-4 16,2 2 1-16,12 0 9 16,4 1 1-16,10-11-5 0,3-3 0 15,8-15-4-15,0-5-2 16,7-13 6 0,1-7 5-16,-14-10 4 15,5-4 1-15,-7-1 14 0,-14-2 0 16,-4 3 14-16,-6 5 3 15,-9 3-7-15,6 6-3 16,2 8-20-16,-2 0 0 16,5 11-6-16,6 4-11 15,8 9-1-15,4 6-1 0,9 0 0 16,5 2 9-16,4-9-5 16,3-3-1-1,-9-11 2-15,-1-4 3 0,-7-8 4 16,-3-6 1-16,1-6-3 15,-4-9 0-15,-6-4 2 16,-1-2-1-16,-12-3 3 31,-1 6-1-31,-5 5-2 16,1 8-1-16,4 9 0 0,4 8 0 0,6 8 4 16,2 4-2-16,10 10-3 15,3 4 1-15,0 6 0 16,2-3 1-16,2-1 0 15,-7-3-1-15,4-2 2 0,-6-4-1 16,-3-3 1-16,0-2-2 16,-10-5 1-16,0 0 1 15,-5-3 5 1,-1-2 0-16,0-8 0 0,-1-4-1 16,-3-8-4-16,0-7 0 0,8-5-3 15,0-1 0-15,13-1 2 16,4 5 0-16,2 7-1 15,3 5 0 1,-4 10-1-16,6 7-4 0,-2 11 3 16,2 9-1-16,5 10-4 15,-2 0 1 1,-3-3-1 0,-2-4-1-1,-4-9 2-15,-5-3 3 0,1-7 2 0,-3 0 2 0,-1-8 5 16,-1-3 0-16,-2-11 0 15,-2-7-1-15,1-6-6 16,2 3-1 0,1-3 0-16,6 5 1 0,1 6 1 15,3 6 0-15,11 10-5 0,10 8-2 16,3 14-1-16,3 0 3 16,0 10-8-1,-7-4 3-15,3-7 0 16,-2-4-4-16,-5-12 10 0,-5-7 4 15,-4-13 11-15,-3-6 7 16,-6-8 7-16,0 3-2 16,-8-4-9-16,-3 2-5 15,-9 5 3-15,5-1-5 0,-10 8-5 16,0 2 1-16,4 8-3 16,-3 3-2-1,8 5 4-15,4 2-7 16,8 10-2-16,6 5 2 0,12 15-2 15,7 4 7-15,9 13-5 16,1 3-6-16,8 9-7 16,0 3 1-1,2 3 7-15,-3-1-39 0,-20-16 14 16,-4-4 10-16,-22-24 22 16,0-8 53-16,-5-8-3 15,-5-6-10-15,-12-13-22 16,-7-7-11-16,-7-14-4 15,-4-15 2-15,3-13-2 0,-1-9-1 16,5-10-5-16,4 3-2 16,15 4 4-1,8 9-4-15,15 19 5 0,6 14 1 16,7 23-10-16,0 10 2 16,-12 16-2-16,0 12-8 15,-13 12-13-15,7 4-3 16,-13 2-10-1,-8-5-4-15,1-13-17 0,-16-14-14 0,2-23 322 16,4-18-201-16</inkml:trace>
  <inkml:trace contextRef="#ctx0" brushRef="#br0" timeOffset="96796.26">3639 12472 1147 0,'4'25'506'0,"5"6"-212"0,7 14-244 16,-1 6-16-16,16 13-34 15,7 7-6-15,-1 1-19 16,5-4-11-16,-4-14 1 16,-5-16 6-16,7-26 30 0,-2-14 17 15,-5-25 24-15,-1-13 1 16,-5-19-20-1,-3-6-3 1,-12-6-19-16,-8 4 0 0,-10 13 1 0,-5 6 0 16,-2 23-3-16,0 13 4 15,0 23 1-15,-1 14-4 16,5 21 3 0,2 11-7-16,16 3 2 15,7-5 1-15,17-14-9 0,9-13-7 0,11-22-43 16,10-15-25-16,-6-29 50 15</inkml:trace>
  <inkml:trace contextRef="#ctx0" brushRef="#br0" timeOffset="99160.94">645 5034 670 0,'-4'-26'260'0,"5"11"-167"16,0 4 22-16,4 11-4 15,0 1-6-15,4 9-11 16,8 5-6-16,7 16-8 16,9 8-8-16,6 27-26 15,3 15-11-15,-4 17-5 16,-2 15 6-16,-2 17-5 15,1 1 9 1,-10-5-8-16,-7-8 4 0,-9-25 10 16,-10-10-4-16,1-27 18 0,-8-14 2 15,-7-34 10-15,-3-19-4 16,-14-33-24-16,3-23-10 16,1-35-30-16,-2-15-7 15,7-22-7-15,-1-6-3 16,8-5-2-16,13 6 0 0,23 25 10 15,14 16-5 1,28 41 3-16,11 16 5 16,4 27-3-16,3 16 5 0,-13 26-1 15,-9 16-3-15,-15 25 2 16,-15 13-1-16,-38 15-1 16,-16 1 4-16,-28 0 0 15,-2-8-1-15,-2-17-1 16,0-4-4-16,-6-22 5 15,-1-8-3-15,6-17 4 16,4-10 3-16,22-15-3 16,9-8 0-1,23-3 0-15,14-2-4 0,20 10 1 16,14 9 1-16,21 15-1 16,4 11 3-16,5 10-4 15,-2 2 4-15,4-5 0 16,5-6-35-16,-4-6-108 0,-11-6-4 15,-18-27 68-15</inkml:trace>
  <inkml:trace contextRef="#ctx0" brushRef="#br0" timeOffset="99340.43">1515 5517 1498 0,'-7'23'545'15,"6"-2"-439"-15,2-7-80 16,1-2-70-16,0-14 32 16</inkml:trace>
  <inkml:trace contextRef="#ctx0" brushRef="#br0" timeOffset="99674.07">1933 4893 1176 0,'10'3'515'0,"16"5"-151"0,-4 18-348 0,-2 6-2 15,-7 18 9-15,2 11-5 16,-2 9 9-16,3 0 6 15,4-14 4-15,-4-10 8 16,5-21 5-16,-4-13 5 16,1-24 19-16,4-13 4 0,-1-28-5 15,5-12-9-15,-1-13-36 16,-2-8-5 0,0 1-18-16,-15 2 6 0,-4 10-21 15,-2 14-34-15,-4 21-54 16,2 17-40-16,2 21-101 15,3 9 147-15</inkml:trace>
  <inkml:trace contextRef="#ctx0" brushRef="#br0" timeOffset="99817.05">2623 5014 1788 0,'-12'0'635'16,"6"-7"-612"-16,-4 0-140 16,-8-2 69-16</inkml:trace>
  <inkml:trace contextRef="#ctx0" brushRef="#br0" timeOffset="100295.16">3157 4381 1476 0,'8'1'501'15,"7"14"-468"-15,-2 14-24 16,-6 9-2-16,4 18-1 15,-3 3-5-15,1 8 6 16,16 8-7-16,-3 11 0 16,7-14 9-16,8-21 1 15,-12-22 31-15,8-47 26 16,-6-11 4-16,1-28 9 16,-1-11-22-16,1-10-29 0,-5 1-14 15,-9 9-9-15,-7 4-3 16,-8 13-1-16,-3 6 0 15,-6 17-11 1,3 7-7-16,-2 14-23 0,5 9-15 16,4 16-11-16,0 7 7 15,7 13 15-15,3 0 14 16,5 2 15-16,3-2 2 16,3 0 7-1,-7-1 1-15,-7 0-7 0,-7 1-20 0,-12-2-43 16,-6-1-32-16,-10-13 64 15</inkml:trace>
  <inkml:trace contextRef="#ctx0" brushRef="#br0" timeOffset="101888.83">4474 4173 1670 0,'20'-16'570'0,"3"4"-555"16,-4-3-14-16,-12 3-14 16,-8 2-9-16,-9-2-5 15,4-2-5-15,-3-6 9 16,6-2 5-16,1-7 14 15,3-3 10-15,3-4-1 16,-7-2 0-16,-1 7-2 16,-6 4-7-16,-3 15 1 15,-3 11 0-15,-7 19 1 16,-3 14 10-16,2 23-2 16,-1 7-4-16,12 8-3 15,10-2-7-15,13-8 4 16,16-4 3-16,20-17 1 15,6-9 2-15,29-28 8 0,11-14 18 16,11-23 26-16,1-12 12 16,-13-16 13-1,-8-3-11-15,-15-9-20 0,-10 4-3 16,-31 5-16-16,-15 7-6 16,-27 18-4-16,-17 7-5 0,-13 19-9 15,-7 13-6 1,1 19-13-16,7 12-9 0,10 18-4 15,7 10 6-15,12 4 7 16,12 0 2-16,19-14 4 16,6-12 4-16,16-14 1 15,-1-13-2 1,1-12 5 0,5-7 2-16,-5-11 5 0,-3-4 10 0,-10-9-2 15,-3-5 4-15,-15 0-1 16,-6 0-5-16,-4 11 0 15,-4 6-7-15,4 12-2 16,2 8-5-16,7 14-3 16,4 11-3-16,8 16-2 15,6 7 3-15,-1 2-3 16,1-6 7 0,2-10-2-1,-7-8 4-15,0-10 3 0,-3-3-11 0,-7-10 9 0,-1-6-4 16,-3-19 2-16,-2-12 11 15,-3-14-10-15,-3-7 10 16,-4-9-5-16,1 3 2 16,-3 3 3-16,1 3-11 0,4 22 1 15,-1 11-1-15,8 18-6 16,2 12 3 0,9 15-2-1,6 7 0 1,4 13 3-1,3 2 0-15,4-1 3 0,1-3-5 0,3-13 0 0,-1-4 6 0,-4-14-5 16,1-8 2-16,-9-13 0 16,2-12 0 15,0-15 2-31,-4 2 2 16,4-7-1-16,-5 4 2 0,-4 9-2 0,-1 3 4 0,-5 15-1 15,0 6-11-15,-4 12 6 16,1 6-10-16,1 6 2 15,-1 2 5-15,7 3-2 16,2-5 6-16,6-7-4 0,4-6 4 16,0-10-1-1,3-4-3-15,-3-10 9 16,-2-4-2-16,-2-4 2 16,-9-1 5-16,-8 4-6 0,-7 0 5 15,-14 7-1-15,-1 0-11 16,-3 13 3 15,0 6-3-31,-1 11-11 16,6 8 7-16,3 8-8 0,2 2 3 0,11 1 7 0,-1-5-4 0,7-5 7 15,6-2-3-15,5-3 5 16,5-4-1 0,3-3 0-16,3-5 1 0,-1-6-4 15,1-3 5-15,1-6-1 16,-10-7 1-16,-3-8 0 15,-7-8 3-15,-4-5 6 16,1-2-5-16,3 2 9 16,-4 1 2-16,-5 4-10 15,-6 1 6-15,-8 2-6 16,2 3-7-16,-8-3 1 16,0-1 0-16,-9-9-2 15,-1-4-3-15,3-1 6 0,2 6-5 16,7 19-1-16,5 9 6 15,5 24-4-15,5 13 2 16,7 24 1 0,6 9 0-1,14 6 1-15,6 1 2 0,13-13-1 0,2-3-4 0,3-14-22 16,1-9-14 0,-8-14-52-16,-4-11-22 15,-10-19-63-15,-4-5-16 0,1-16 124 16</inkml:trace>
  <inkml:trace contextRef="#ctx0" brushRef="#br0" timeOffset="102461.74">6480 2539 1155 0,'-16'-35'435'0,"-1"7"-346"16,2 9 7-16,-2 8 1 16,6 11-16-16,8 11-14 15,8 23-33-15,7 14-6 16,9 27-5-16,0 6 8 15,11 2 6-15,2-4 10 16,9-10-9-16,9-9 2 16,3-20-12-16,6-10-11 15,1-29 8-15,-4-15-8 0,-4-24 0 16,-10-8 2-16,-13-5-10 16,-11 1 1-1,-21 4-3-15,-8 3-2 0,-15 12-2 16,1 7 3-16,5 18-6 15,0 7 0-15,6 14-4 16,8 8-5 0,10 10 6-1,8 0-7-15,17-1 7 0,4-7-1 0,17-12 3 16,7-9 2-16,0-9-1 16,2-11 1-16,-17-10 3 15,-6-2 5-15,-16-12 3 16,-11-1-1-16,-12-1-4 0,-13-1 0 15,-18 6-27-15,-7 9-22 16,-28 13-83 0,-16 13-49-16,-20 27 105 15</inkml:trace>
  <inkml:trace contextRef="#ctx0" brushRef="#br0" timeOffset="102560.84">6345 2743 1498 0,'134'-85'482'0,"14"-2"-480"16</inkml:trace>
  <inkml:trace contextRef="#ctx0" brushRef="#br0" timeOffset="103215.29">1873 6690 2052 0,'14'17'4'0,"-11"2"3"0,14 33 6 16,12 15-4-16,-14 22 4 15,2 15 0-15,-13 7 10 16,-4 4 4-1,-4-5 4 1,-13-12-4-16,2-24-1 0,-11-15 5 0,-3-30-5 0,7-15 3 16,-16-36-10-16,5-25-9 15,6-43-5 1,4-18-8-16,22-29-13 16,10-9-4-1,29-8-1-15,11 1 4 0,24 20 7 0,6 16 3 16,-4 39 2-16,-1 21-1 15,-13 43 8-15,-8 21 0 0,-19 47-3 16,-20 24 1 0,-42 30-2-16,-16 14-1 15,-24 13 2-15,-2-2 1 0,-2-7 18 16,4-9 11-16,9-28 7 16,8-21-4-1,43-36-18 1,24-19-9-16,40-38-12 0,14-17-7 15,21-20-17-15,13-5-3 0,11 3-28 16,3 4-16-16,-12 11-42 16,-5 3-21-16,-20 3 89 15</inkml:trace>
  <inkml:trace contextRef="#ctx0" brushRef="#br0" timeOffset="105030.68">3014 6842 1442 0,'-7'1'525'16,"2"-4"-434"-16,-7-2-53 16,-5 0-75-16,-7-5-29 15,3 7-29-15,-8 2 4 0,14 8 28 16,-9 13 19-16,2 7 21 15,25 5 13-15,-9 2 13 16,30-5 8-16,9-12 19 16,-8-6 8-16,20-15 12 15,-16-9 9-15,5-8 7 16,-4-6-6-16,-9-4-1 16,-6 0-11-16,-13 0-19 15,-4 1-8-15,-9 3-14 16,-2 0-8-16,1 1-18 15,-1 1-6-15,6 6-11 16,3 4-1-16,7 7 11 16,1 6 5-16,15 6 8 15,2 7 6 1,7 4 5-16,6-1 0 0,6-5 4 0,6 0 0 16,-9-9 8-16,9-1 5 15,-12-7 6-15,-20-5 13 16,4-5-1-16,-16-3 3 15,-8-3 7-15,7-4-10 16,-8 1-5-16,-1 0-2 16,-3 6-10-16,-1 6-4 15,-2 8-5 1,3 5-2-16,2 10-5 16,2 6 1-16,6 11 2 0,-1 3-3 0,8 1 2 15,-1-3-2-15,6-9-3 16,1-8 6-16,0-9-5 15,-3-8 1-15,1-15 6 16,4-6-2-16,-6-9 2 16,8 1-1-16,-8 3-5 15,1 1-8 1,-2 12-3 0,0 2-1-16,2 15-3 0,-2 5 8 0,6 12-1 15,2 8 6-15,5 0 2 16,7-1 0-16,4-9 1 15,7-8-1 1,10-11 3-16,3-9 3 0,8-16 8 0,-1-6 6 16,-8-8 8-16,-11 4-1 15,-16 0 1 1,-10 3-5-16,-19 10-9 16,-10 2-2-1,-10 15-7-15,-8 10-4 0,-10 16 1 0,-1 11-6 0,1 10 0 16,4 0 2-16,20 1-3 15,7-4 4-15,14-6-5 16,8-2 0 0,11-16 3-16,8-5 3 15,10-15 3-15,-3-8 1 0,-1-12-1 16,-4-8-2-16,-12-9-2 16,-2-6 0 15,-11-7 4-16,-7 3 3-15,-11-1 12 0,-2 5 6 0,-6 5 5 0,-1 2 2 0,6 10-8 16,-1 11 0-16,11 15-5 16,4 11-1-16,9 24-4 15,8 9-4-15,12 22-9 16,5 8 0 0,4 3-1-16,-2 0-1 0,2-9 4 0,2-13 2 15,1-19 1-15,5-18-1 16,0-24 1-1,2-10-4-15,-5-24 1 16,-12-4-1-16,-16-3-3 0,-5 2 2 16,-19 7 2-16,-3 7 3 15,-5 12-1-15,-9 9-3 16,7 22-6-16,3 10-1 16,4 20 3-16,12 12-1 0,11 5 2 15,7 3-5-15,18-6-6 16,1-8-3-1,11-11-3 1,-5-11 6-16,-4-14 8 0,-2-9 2 0,-14-18 9 16,1-6 1-16,-12-10 7 15,-4-2 4-15,-9 2 6 16,-9 3-3 0,-8 4-7-16,-5 8-2 0,-9 19-13 15,-3 6-7-15,-4 23-16 16,-4 9-7-16,10 7-7 15,7 3 1-15,17-5 8 16,13-7 4 0,20-13 9-16,11-6 4 0,13-17 9 0,0-9 2 15,2-14-1-15,-2-8 3 16,-4-12 1 0,-2 3 2-16,-9 0 12 15,-3 5 0-15,-11 13 4 0,-4 8-1 16,-7 16-11-16,-2 7-3 15,-2 14-2-15,-1 6-1 16,1 9 4 0,-2 4-1-16,0 3-4 0,0 0 1 0,0-5-3 15,1-4 2-15,-4-12 1 16,2-9 1 0,0-3 5-1,1 0 0-15,-1-3 4 0,-1 0 0 0,-3-21-8 16,-2-39-2-16,7 23-3 15,4 2 0-15,3 2 1 16,2 5-1-16,2 8 4 16,-2 6-1-1,4 16-1-15,2 9 3 0,3 12-7 16,4 3 2-16,4 7 2 16,-6-3-6-16,4-2 8 15,-9-4-1-15,-7-13 0 16,-7-10 1-1,0 0-3-15,0 0 2 0,-2-1 5 0,-2-17 0 16,-4-50 0-16,9 34-2 16,11-7-3-1,4 2-1-15,7 6 0 16,7 1 3-16,1 19 1 0,4 10-2 0,-5 13 2 16,1 6-6-1,1 7-20-15,-1-1-16 16,2-3-67-16,5-12-60 15,-8-10 104-15</inkml:trace>
  <inkml:trace contextRef="#ctx0" brushRef="#br0" timeOffset="107072.83">5559 5208 1258 0,'-26'6'528'0,"4"0"-307"15,1 0-70-15,2-4-49 16,4-5-19-16,9-18-21 16,8-11-17-16,11-18-35 15,6-7-14-15,3-7-15 16,-6-2-3-16,-8-7 2 16,-3 2 1-16,-5 8 13 0,-1 10 2 15,0 29 2-15,1 10 2 16,-2 22-4-1,4 7 0-15,-2 10 2 0,0 6 0 16,7 6 2-16,3 0 0 16,12 5-1-16,-2-3 1 15,11-5 1-15,3-3 0 16,3-9-3 0,9 0-1-16,-14-3 3 0,2 1-3 0,-11 1 4 15,-12 4-3-15,-7 1-34 16,-7 2-7-1,-15-3-16 1,1-4-1 0,-10-6 29-16,4-7 11 0,0-12 13 0,8-10 3 0,15-18 8 15,3-4 7-15,26-11 13 16,0-3 8-16,11-10 0 16,2-5-2-16,-1 0-6 15,-6 4-5-15,-12 16-8 16,-7 10 1-16,-16 18-7 15,-4 6 4-15,-12 11-3 16,-8 9-2 0,-2 14-3-16,-1 9-1 15,4 8-1-15,7-2-3 0,12 0-1 0,1-7-1 16,14-7 6-16,7-6 0 16,11-12 0-16,-1-2 1 15,2-7-4 1,-3-7-1-16,-6-8 4 0,3-5-2 0,-11-7 4 15,-3-2-1-15,-9-2 2 16,-4 2 0 0,-4 0-4-16,-3 1 5 15,0 7-4-15,1 4 0 0,3 9 5 16,3 5-3-16,6 8-1 16,4 7-2-16,8 8 0 15,5 4-5 1,3 2 3-1,6-3 2-15,7-9 1 0,-3-2 0 0,-3-10 0 16,-2-6 3-16,-10-9 7 16,-2-5 9-16,-7-6 8 15,-7 0-3 1,-2 2-8-16,-7 1-7 0,-2 5-4 16,-2 4 0-16,-1 8-4 0,1 3 0 15,5 7-2 1,1 9-4-16,5 10 2 0,0 4 2 15,9 7 1-15,6-1 0 16,0-4 3-16,8 2-3 16,-9-8 0-16,-1-2 1 15,-8-11-2 1,-3-3-1 0,-2-9 5-16,-6-6-3 0,-1-8 3 0,-6-5 4 0,2-9-10 15,2-2 4 1,4-4-2-16,5 1-2 15,3 3 6-15,5 5-3 0,-1 12 3 16,3 3-5-16,0 13-1 16,2 8 0-16,2 10 1 15,3 7 1 1,-1 2-1-16,4 0 1 0,0-2 2 16,-4-7 2-16,0-11 0 15,-7-2 1-15,-4-11-1 16,-2-3 4-16,-3-4 2 15,1-6 1-15,-5-8 0 16,4 1-3 0,-5-6 0-16,4 3-3 0,4 0-3 0,-1 3 0 15,4 10-3-15,2 6 2 16,4 10-2 0,0 6 2-16,6 13 1 15,1 0 1-15,8 6 2 0,2-2-3 16,2-9-3-16,0-2 0 15,2-11-2-15,0-3 4 16,-3-13 5-16,-5-7 2 16,-10-10 7-16,0-5 2 15,-8-3 13-15,-2 0 8 0,-5-1-5 16,-5 5-2-16,1 4-14 16,-6 2-7-16,2 11 4 15,3 6-5 1,-2 10-8-16,5 9 0 0,4 15-5 15,2 8 1-15,11 20 8 16,1 8-5-16,6 10 0 16,2 4 2-1,6-1-1-15,4 1 4 0,6 12-8 16,6-1-3-16,-3-14 7 16,-7-12-3-16,-15-34 7 15,-14-13-3-15,-17-13 11 16,-3-10 1-16,-11-19-4 0,-4-11 3 15,-4-18-14-15,-1-8-4 16,5-7 12-16,-2-6-1 16,9-12-6-1,4-5 1-15,8 1-14 0,10 7-2 16,13 26 5-16,6 16-1 16,6 20 12-16,2 14 0 15,0 21-2-15,3 13-3 16,-6 19-16-16,-4 6 1 15,-16 5-2-15,-2 2 2 0,-13-3 3 16,-5-4 0-16,1-9 0 16,-2-9-1-1,9-12 8-15,2-12-6 16,8-16-14-16,6-11-5 0,6-16-9 16,10-5 3-16,9-10 8 15,-2-4 9-15,7-11 14 16,-5-1 3-16,-11-5 9 15,-3 5 3-15,-17 6 7 16,-3 7 10-16,-5 9 11 16,2 3 4-16,-8 12 3 15,1 11-3-15,2 21-11 16,-1 9-6 0,2 24-12-16,5 7-8 0,2 19 0 0,4 4-1 15,18 8-1-15,2 3 5 16,8-6-1-16,3-2 1 15,2-20 0 1,-2-12-3-16,7-18 4 0,-4-12 7 16,2-18 14-16,1-11 4 15,-12-24-2-15,-4-5-3 16,-12-8-10 0,-8 5-4-1,-13 13-8-15,-2 7-1 0,-9 18-4 0,3 8-3 0,5 21 6 16,2 11 0-16,8 19-7 15,11 8 3-15,22 0 0 16,18-8-18 0,31-26-51-1,13-18-52-15,53-41 69 0</inkml:trace>
  <inkml:trace contextRef="#ctx0" brushRef="#br0" timeOffset="113797.73">8061 3228 1335 0,'-17'-1'449'0,"34"-7"-438"0,-4 3 1 15,15-2 7-15,3 1 6 0,-3 15 12 16,16 5 1-16,-12 23-6 15,5 11 2 1,-12 21-9-16,0 1-1 16,-12 0 3-16,0-6-4 15,-10-15 0-15,-1-6 3 0,-2-15 1 16,-4-7 2-16,2-13 15 16,-2-3 2-16,-3-13 2 15,-1-7-7-15,-13-15-19 31,0-9-12-31,-7-17-8 0,3-5 2 0,0-12-6 16,2-4 1-16,12 5-2 0,4 7-4 16,17 11-4-1,6 11-4-15,13 16-5 16,3 6-3-16,3 21 3 0,-1 12-1 16,-13 16-4-16,-6 7 3 15,-17 11 1 1,-9 2 1-1,-13 1-3-15,-3-3-9 16,-6-15-77-16,8-9 34 0,15-27 34 0</inkml:trace>
  <inkml:trace contextRef="#ctx0" brushRef="#br0" timeOffset="114066.94">8643 2979 1063 0,'-5'17'427'0,"1"7"-275"0,3 9-84 0,0-1-5 0,6 1-35 0,7-6-8 0,10-14-14 0,-5-7-3 0,12-16 9 16,-6-7 3-16,1-14 13 15,-2-6 6-15,-10-5-5 16,-7 4-8-16,-14 5-10 15,-6 9-6-15,-12 13-20 16,-7 5-14-16,1 13-49 0,8 5-33 16,2 6 69-16</inkml:trace>
  <inkml:trace contextRef="#ctx0" brushRef="#br0" timeOffset="114930.65">8869 2843 1065 0,'-10'-6'402'0,"7"5"-321"16,2 0-16-16,5 1-36 16,-4 0-18-16,0 0-8 15,20 4 3-15,39-2 1 16,-24-11 6-16,4-5 11 15,-10-2 4-15,4-4 19 16,-8-2 3-16,-14 3-1 16,7-1 1-16,-16-1-13 15,1-1-1-15,-7 1-8 16,-2 0-5-16,-5 2-2 16,-7 3-11-16,12 7-3 0,-5 0-4 15,11 12-7-15,7 8-1 16,0 8 2-16,8 7-1 15,-3 6 4 1,4-1 2-16,-4-1 0 0,1-1 0 16,-2-10-2-16,-2-2-1 15,-6-10 0-15,-1-2 2 0,-2-6 11 16,0-5 4 0,-1 5 6-16,0 0-4 15,-2-19-5-15,-6-32-1 16,7 23-5-16,4-1 2 0,6 3-7 15,1 3 1-15,7 14-3 16,-5 8 0 0,4 11 1-16,-2 5-1 15,0 8 6 1,2 0-1-16,-2-2-5 0,-1-3 0 0,2-10 0 16,2-1 0-16,-1-10 6 15,2-6 4-15,-3-10 16 16,2-8 12-1,-3-10 11-15,0-5 2 16,-4-9-13-16,-3 1-10 0,-6 2-11 0,-7-1-4 16,-10 4-7-16,-1 5 1 15,-5 2 0-15,4 9-4 16,4 13 0-16,3 5 0 16,6 24-3-1,1 8 2-15,5 21-1 16,4 8 0-16,9 9-3 0,1 2-1 15,8-3 1-15,1-3 0 0,10-10 4 16,1-11-2 0,-1-13 1-1,5-8-3 17,-5-17-6-17,0-5-9-15,0-14-24 0,-12-6-19 0,-2-4-31 0,-4-3-12 0,-6 2-15 0,0 5 6 0,-8 2-7 16,-3 4-9-16,-11 7 88 15</inkml:trace>
  <inkml:trace contextRef="#ctx0" brushRef="#br0" timeOffset="115079.1">9270 2520 1045 0,'6'-13'415'0,"16"-4"-283"0,4-8-29 15,30-5-45-15,1-3-28 16,11-1-68-16,-3 2-40 16,-30 5 47-1</inkml:trace>
  <inkml:trace contextRef="#ctx0" brushRef="#br0" timeOffset="115249.86">8387 2713 1031 0,'44'-40'424'16,"27"-12"-190"-16,9-9-238 15</inkml:trace>
  <inkml:trace contextRef="#ctx0" brushRef="#br0" timeOffset="115405.09">9841 2278 2137 0,'-2'-40'534'15</inkml:trace>
  <inkml:trace contextRef="#ctx0" brushRef="#br0" timeOffset="41008.67">15023 475 931 0,'7'0'372'0,"-3"2"-208"15,7 9-41-15,1-5-32 16,0 4 7-16,2 9-24 15,-3 8-15-15,-3 28-15 16,-5 22-4-16,-7 36-15 16,-4 13-1-16,-8 23-7 15,-1 1-2-15,-2-7 8 0,-3-5 5 16,2-17 11-16,2-19 8 16,1-37 10-16,6-19 2 15,5-44 11-15,5-24-8 16,7-53-26-16,7-28-12 0,11-41-26 15,4-3-8-15,10 2-8 16,0 3 0 0,15 16-2-1,7 14 5-15,-2 37 8 0,-2 23 2 0,-16 37-4 16,-8 16 2-16,-11 33-1 16,-6 26-2-16,-15 20 10 15,-7 5-3-15,-23 7 0 16,-14-6 3-16,-16 9 0 15,-3-1 3-15,-7-12-3 16,10-9 1 0,11-29-1-16,5-6 2 0,21-17-1 15,8-8 2-15,18-6-10 16,9 0-1-16,22 3 5 16,12 2-1-16,28-2 6 15,13-5 0-15,6-3-7 0,1-4-1 16,-8-6 4-16,0 0-1 15,3-11 4-15,-4-4 4 16,-14-8-5 0,-15 1 5-16,-24-3 9 0,-7 1 2 15,-15 4 3-15,-10-4-1 16,-11 2-4-16,-8 1-3 0,-8 6-5 16,-9 7-1-1,-2 18-6-15,-2 12-2 0,1 21 1 16,11 10 1-16,8 14-1 15,3 4 0-15,17-7 0 16,16-5-4-16,13-16 2 16,11-7-4-16,4-15 0 15,-9-9 3-15,-8-20 1 16,-3-13 4-16,-11-10 3 16,-2-1 4-16,-4 0-2 15,-5 5 1-15,-2 5-2 16,0 7-4-16,-1 10 0 15,0 6 0-15,3 8-5 16,1 7 2-16,7 8-2 16,3 4 1-16,6 3 1 15,3-3 0-15,6-13 3 0,2-3-1 16,11-15 1-16,1-9 0 16,5-12 0-16,0-7 3 15,-7-7 0-15,-3-5-2 16,-19 3 6-16,-6 3-3 15,-11 10 2-15,-1 9 3 16,0 11-2-16,2 7 0 0,-4 8-5 16,1 5-1-1,1 20-3-15,0 5-2 16,0 19 5-16,0 1 0 0,-4-2-2 16,5-2 1-16,-1-12 0 15,2 0-1-15,-1-17 1 16,-7-4 0-16,3-10-1 15,3-6 3-15,3-13 0 16,8-15 0-16,5-24-4 16,3-12-1-16,6-6-7 15,5 4 0-15,-3 17 4 16,1 11 0-16,-2 16 2 16,-2 12-1-16,-6 16-1 15,-1 7 2-15,-1 19-1 16,1 4 2-16,-3 5-1 15,-1 2 2-15,11-8 4 0,-2-4 0 16,14-15-1-16,0-10 2 16,0-17 11-1,5-11 0-15,-4-15 4 16,-2-5-6-16,-10-1-7 0,-7 5 4 16,-14 6-7-16,-4 8 4 15,-10 11-5-15,-8 6-4 16,-12 13-3-16,-9 9-6 15,5 20-1-15,-5 6-2 0,8 10-1 16,12-1 3-16,7-9 1 16,10-5 2-16,15-17 6 15,6-7-1 1,9-20 9-16,8-15 6 0,0-25 5 16,-3-9 4-16,-10-15-6 15,-3-2-6-15,-10 0-2 16,-1-5 0-16,-3 3-5 15,-4 4 4-15,2 19-5 16,-1 17-1-16,-1 24-5 16,3 19-3-16,2 22 2 15,-1 23-1-15,-3 40 9 16,1 8 0-16,2 13-31 16,2-13-42-16,14-19-86 0,9-8-74 15,6-34 144-15</inkml:trace>
  <inkml:trace contextRef="#ctx0" brushRef="#br0" timeOffset="41277.62">17301 856 932 0,'-10'55'373'0,"-4"10"-216"16,6-1-39-16,7-9-9 15,7-10-19-15,18-20-46 16,5-11-11-16,8-28 4 16,2-17 9-16,3-25-4 15,-6-10-4-15,-13-11-27 16,-10 1-3-16,-22 10-2 16,-10 8-2-16,-15 27-19 15,-3 17-21-15,-4 30-30 16,2 17-23-16,12 15 60 15</inkml:trace>
  <inkml:trace contextRef="#ctx0" brushRef="#br0" timeOffset="41795.64">17862 792 1052 0,'7'-1'475'0,"-2"-1"-96"16,-3 11-335-16,-6 9 4 0,-5 17-5 16,-3 6-10-16,0 8-22 15,1-2-8-15,2-10 5 16,4-4-1-16,5-15-5 16,1-7-2-16,4-10-4 15,-1-5 5-15,4-11 12 16,3-7 8-16,2-13 11 15,-2-6-1-15,1-4-10 16,-2 1-3-16,2 5-7 16,1 6-4-16,-2 15-5 15,-2 4 1 1,-2 14-3-16,2 9-3 0,-2 9 1 16,-1 5-1-16,0 5 3 0,3 3 2 15,1-6-1 1,5 0 0-16,2-13-2 15,3-3-3-15,5-10 10 0,2-17 3 16,11-14-8-16,-2-12 4 16,5-11-6-16,5 4-2 15,-3 6 8-15,3 6-1 16,4 25-4-16,-3 4 0 16,10 19 0-16,0 13 0 0,-5 10-6 15,-2 7-15-15,-9-2-79 16,-10-4-45-1,-2-16 88-15</inkml:trace>
  <inkml:trace contextRef="#ctx0" brushRef="#br0" timeOffset="42136">16936 1695 681 0,'-27'20'495'0,"-48"20"-169"0,-15 2 151 0,-27 7-468 0,-18-1 1 0,-42 12 10 0,-8 10 6 0,-37 20-2 0,-12 8-1 0,-6 6-15 15,-10-1-7-15,14-2 6 16,7 0-8-16,20-13 4 16,25-11-3-16,49-20-10 15,23-15-3-15,52-21-58 16,22-12-29-16,30-25-106 16,16-13 120-16</inkml:trace>
  <inkml:trace contextRef="#ctx0" brushRef="#br0" timeOffset="42446.77">14273 2422 966 0,'23'10'397'16,"-4"8"-263"-16,-15 5-17 15,-19 18-49-15,-12 8-32 16,-25 15-22 0,2 1-6-16,-7-7 11 0,1-7 13 0,17-10 24 15,7-5 11-15,23-10-8 16,12-4-6-16,29-10-25 16,18-8-9-16,47-14-12 31,21-8-4-31,24-14 5 0,20-3-13 0,-13-4-47 15,-9-2-32-15,-19-2-68 16,-41-1 85-16</inkml:trace>
  <inkml:trace contextRef="#ctx0" brushRef="#br0" timeOffset="42995.69">10145 2524 2048 0,'15'6'-13'0,"-1"16"10"16,17 15-13-16,-1 27 22 16,3 11 7-16,4 12-6 15,-3 6 7-15,-2-2 3 16,0-2 7-16,-9-17 16 15,4-13-9-15,-9-26 1 16,-3-11-7-16,-8-16-11 16,-9-9-2-16,5-31-4 15,2-22-4-15,18-38-12 0,-2-13-8 16,3-7-10 0,-3 1 3-16,-4 9 9 0,11 7 6 15,-2 20 5-15,1 18-1 16,-1 33-4-16,-6 14 9 15,-7 27 1-15,-6 13-9 16,-16 30 6-16,-10 18-1 16,-20 16-2-16,-9 2 3 0,-17-11-42 15,6-16-28-15,7-25-63 16,8-20-46 0,30-31 116-16</inkml:trace>
  <inkml:trace contextRef="#ctx0" brushRef="#br0" timeOffset="44060.66">10990 2993 1135 0,'-30'37'478'16,"4"-7"-287"-16,8-21-43 15,14-19-17-15,15-34-56 16,13-18-23-16,18-25-43 15,0-5-11-15,-5-2 5 16,-5 5 2-16,-16 14-2 16,-11 15-5-16,-14 28-6 0,-7 16-8 15,-18 28-15-15,-11 12 7 16,-6 22-2-16,-4 10 4 16,9 2 13-16,15-4 0 15,19-12 4-15,16-7-3 16,30-15 7-16,8-4-5 0,14-7 10 15,2-6 5 1,-4-2 5 0,-4 3 1-1,-12 2-2 1,-6 5-3-16,-17 10-8 0,-7-4 3 0,-4 9 0 0,-4-1-2 0,1-5 6 16,2-4-3-16,2-13-3 15,4-4 1-15,9-19 2 16,9-7 8-16,13-17 0 15,2-8 7-15,1-14 4 16,-5-3-7-16,-12-2 1 16,0 1-4-16,-11 17-5 15,-7 12-6-15,-17 21-1 16,-7 12 5-16,-19 21-8 0,2 11 1 16,1 25 4-16,-1 11-9 15,17 10 4 1,3-2 0-16,35-11-1 0,11-13 1 15,20-19-2-15,5-8 7 16,-5-17-5-16,2-10 5 16,5-14 16-16,7-5 3 15,-9-14 6 1,0-3 4 0,-14-2-12-16,-19-2-5 0,-22 10-6 0,-11 8-7 0,-24 13-2 15,-4 6-2-15,-3 17-8 16,0 6-2-16,2 16-5 15,6 7 1-15,11 3 6 16,9 0-6-16,17-5 0 16,8-10-3-16,9-13 0 15,8-9 11-15,3-18 6 16,0-7 2-16,-2-14 10 16,-4-6 3-16,-11-5 8 15,-13-2 6-15,-16 1-8 16,-5 1-4-16,-8-4-11 15,5-1-2 1,1 1-2-16,0 3-2 16,8 17 3-16,3 9-3 0,14 20-1 0,1 12 0 15,11 30-5-15,10 13 3 16,5 30 2-16,-1 10 2 16,2 9 4-16,-9 2-2 15,-5-7 1-15,0-9-3 16,-3-28-2-16,-2-13 1 15,5-31-2-15,1-17-1 16,1-24 3-16,0-15 0 16,-6-19 0-16,-2-6 2 0,-5 1-1 15,0 5-1-15,-4 18 1 16,0 11-2 0,-3 22-4-1,-1 12 1-15,2 31-1 0,2 13 0 16,3 20 3-16,2 3-6 0,9-12-39 15,5-9-32-15,5-24-89 16,2-13-28-16,4-25 118 16</inkml:trace>
  <inkml:trace contextRef="#ctx0" brushRef="#br0" timeOffset="44196.9">12168 2074 771 0,'-2'-2'301'0,"2"-4"-134"16,6-4-197-16</inkml:trace>
  <inkml:trace contextRef="#ctx0" brushRef="#br0" timeOffset="44929.04">12470 2195 1388 0,'-42'34'498'0,"-3"7"-432"16,1 6-24-16,5 9-23 16,6 4-9-16,15 10-7 15,11 3-4-15,25-13-16 16,10-6-2-16,27-32-1 15,12-14 3-15,7-28 20 16,7-17 11-16,1-22 39 16,5-10 8-16,-8-6 27 15,-10 3 2-15,-32-1-21 0,-17 1-5 16,-23-1-27-16,-10-2-8 16,-8 7-10-1,-11 5-5-15,1 15-6 0,2 12-2 16,10 17-6-16,5 7 0 15,10 18-2-15,2 10-2 16,12 22 2-16,12 12 2 16,7 22 0-16,-6 7-1 15,13 5 1-15,-4-1-2 16,1-4 2-16,10-4 2 0,-7-14-2 16,-2-11 0-16,-6-24 0 15,0-13-3 1,-11-18 3-16,-3-8 4 15,-4-13 2-15,-4-11 2 0,-5-12-1 16,-1 1-4-16,-3 4-4 16,-2 12-3-16,2 15-1 15,2 7 1 1,0 13-6-16,1 5-4 0,0 9-5 16,0 7 0-16,3 2 5 15,1 0 0-15,2-5 6 16,0-5 3-16,0-8 1 15,-3-2 4-15,-1-5-1 0,1 1-3 16,-3-2 3-16,0-1 1 16,0 0-1-1,0 0 2-15,14-8-3 16,36-30 0-16,-25 27 2 0,9 4 0 16,-2 3 0-16,-13 3-9 15,5 9-24-15,-7 2-9 16,-7 4-46-16,5 3-40 15,-18-2-145 1,11-4 172-16</inkml:trace>
  <inkml:trace contextRef="#ctx0" brushRef="#br0" timeOffset="45090.92">12943 1975 1091 0,'58'-56'377'16,"3"6"-345"-16,-2 2-22 15,3 5-13-15,-9 10 3 16</inkml:trace>
  <inkml:trace contextRef="#ctx0" brushRef="#br0" timeOffset="45486.11">13278 1826 1031 0,'-9'6'405'0,"6"-6"-235"15,1 2-23-15,2-2-19 0,0 0-15 16,0 0-57-16,0 0-31 0,0 0-11 16,17 11-2-16,28 49 0 15,-34-23-2 1,-2 9-10-16,-5 6 6 0,4 4-10 15,5-3 4-15,-6-7 6 16,4-4-8-16,-6-18 4 16,1-7 7-16,0-9-2 15,-7-6 14 1,4-4 31-16,-2-9 1 0,6-16-2 16,5-13-6-16,7-14-37 15,6-3-3-15,3 6-4 16,2 9 0-16,-5 19 2 15,-5 11-6-15,-9 19 1 16,-4 14-7-16,-7 16 2 16,-6 8-2-16,-5 7-5 0,-5-6-10 15,3-11-46 1,3-12-36-16,4-24-59 0,6-22 94 16</inkml:trace>
  <inkml:trace contextRef="#ctx0" brushRef="#br0" timeOffset="45815.46">13702 1408 1155 0,'-1'28'448'0,"-4"21"-307"16,-2 14-16-16,1 16-11 15,0 4-30-15,4-3-40 16,6-10-21-16,7-21-21 15,5-11-2 1,10-20-4-16,4-11 3 0,9-20-7 16,6-8 7-16,0-16 0 15,-1-4-3-15,-15 2 7 16,-9 2-3-16,-12 11 4 16,-4 9 0-16,-5 14-1 15,-2 7-2-15,-4 21-8 16,2 7 6-16,7 7-1 15,10 0 1 1,31-14-19-16,20-8-41 16,48-19-70-16,9-10 79 0</inkml:trace>
  <inkml:trace contextRef="#ctx0" brushRef="#br0" timeOffset="46213.97">17166 1736 657 0,'-14'-27'360'16,"9"4"-22"-16,13 12-213 16,7-1 4-16,30 7-10 15,14 1-14-15,33 4-20 16,24 4 0-16,22 2-33 0,10-1-6 16,21-3-11-16,-7-1-14 15,0-1 18 1,0-3 6-16,-22-2 1 15,-9 0-4-15,-23-6-26 0,-16 2-10 16,-31-5-29-16,-12-6-22 16,-23-7-67-16,-9-8-56 15,-27-6 103-15</inkml:trace>
  <inkml:trace contextRef="#ctx0" brushRef="#br0" timeOffset="46417.04">18786 1182 1133 0,'57'2'451'16,"16"6"-253"-16,13 18-104 15,0 10 11-15,-12 22-14 16,-16 6-29-16,-31 17-38 16,-16 9-15-16,-29 8-11 15,-19-1-13-15,-26-6-55 16,-11-8-22-16,-10-16-73 15,6-10-52-15,18-29 144 16</inkml:trace>
  <inkml:trace contextRef="#ctx0" brushRef="#br0" timeOffset="46877.68">18837 1985 1108 0,'-13'120'410'16,"1"-74"-287"-1,0 7-80-15,-3-2 8 16,-2-1 5-16,-1-3-15 0,2-1-18 16,2-3-10-16,5-11-11 15,2-4 0-15,2-14 1 16,0-6 1-1,4-9 16-15,1-4 21 0,4-15 9 16,-3-6 3-16,3-18-19 16,-1-4-15-16,2-7-9 15,1 1-8-15,-1 10 3 16,2 7-7-16,3 21-4 16,3 12 6-16,5 21-4 0,1 8-2 15,5 15 5-15,5 2-6 16,7-6 4-1,6-4 2 1,5-17-1-16,2-5 7 16,-4-17 12-16,0-9 4 0,-12-18 13 0,-8-12-10 15,-8-19-13-15,-13-5-11 16,-6-3-67-16,-8 5-22 16,-7 18-58-16,3 6 16 0,14 22 83 15</inkml:trace>
  <inkml:trace contextRef="#ctx0" brushRef="#br0" timeOffset="47176.08">19360 2082 1329 0,'7'7'460'0,"-5"1"-425"15,0-1-1-15,-1 5-3 16,-3 2-12-16,2 9-12 15,0 0-5-15,2-2 0 16,6-1-2-16,7-11-4 16,3-7 2-16,11-8 12 15,1-11 20-15,-5-12 29 0,-1-5 11 16,-16-6 3-16,-11 0-18 16,-14 4-27-16,-10 3-6 15,-19 16-29 1,-2 10-8-16,-6 18-18 0,2 12-26 15,14 12-64-15,11 2-35 16,31-8 94-16</inkml:trace>
  <inkml:trace contextRef="#ctx0" brushRef="#br0" timeOffset="47541.72">19816 1749 1241 0,'-4'19'432'16,"0"8"-376"-16,2 11-9 15,0 2 8-15,3 6-5 16,4-1-11-16,-2-4-29 16,-6-5-3-16,-3-10-3 15,-4-6 1-15,-1-16 0 16,3-7 2-16,4-21-2 15,2-11 0-15,4-11-1 16,0-7 7-16,8 2 18 0,3 4 8 16,1 10-2-16,6 11-8 15,-5 21-11-15,2 11-11 16,0 27-2-16,-4 9 3 16,-1 12-18-16,3 0-12 15,5-11-78-15,9-9-51 0,18-23 91 16</inkml:trace>
  <inkml:trace contextRef="#ctx0" brushRef="#br0" timeOffset="48787.7">20513 1533 1018 0,'5'10'453'0,"-4"15"-120"15,3 11-256-15,3 17 2 16,-2 9 13-16,-4 6-14 16,-1 3-23-16,-10 3-35 15,-2 1-6-15,-3 2-13 16,4-3 1-16,2-17-2 16,-3-12-2-1,11-25 2-15,-7-14 10 0,2-23 17 0,3-18-7 16,-8-28-3-16,0-12-4 15,0-12-16-15,0-3-1 16,4-13 0 0,5 1-3-16,5 2-4 0,9 10 2 15,9 33-4-15,8 13-7 0,-2 29-8 16,-1 12-3 0,-5 19-15-16,-10 17-2 15,-6 17 5-15,-7 11-2 0,-20 8-1 16,-7-2-1-16,-15-6-4 15,-1-11 8-15,6-14 17 16,7-8 8-16,13-15 1 16,5-3-2-1,8-10 5-15,6-6-1 0,12-8 16 16,8-5 7-16,17-7 10 16,9-4 14-16,6-7 29 15,2-4 12-15,-3-8 20 16,-6-2-1-16,-3-3-21 15,-7 2-19-15,-6 1-29 16,-6 1-6-16,-12 4-16 16,-4-1 4-16,-13 9-2 15,-2 6-4-15,-4 18-7 0,-4 10-11 16,1 21-10-16,-2 6 1 16,4 12 0-16,2 1 0 15,7-4 4-15,6 1 1 16,6-9-2-1,6-3 8-15,8-3 5 0,3-4 0 0,8 0 8 16,1-1 1-16,3 1 2 16,1 1 1-1,-1-1 0-15,-1 2 0 16,-7-1 0-16,-5-3 0 0,-4-3 0 16,-3-2 2-16,-3-3 1 15,1-4 0-15,5-5 0 16,1-6 1-1,6-8 5-15,1-5 6 0,-3-6 15 16,-2-1 3-16,-8-3 5 16,-6-2 4-16,-6 0-19 15,-6 2-1-15,-9 11-15 16,0 7-6 0,-9 15-5-1,1 6-6-15,0 15 2 0,2 9-11 0,12 4 7 0,7 2-4 16,18-5-3-16,9-7 13 15,16-7-5-15,11-7 12 16,14-10 9-16,6-8 2 16,11-10 14-16,-4-6 6 15,-6-4 11-15,-8-2-7 16,-23-1-6-16,-6 0-5 16,-27-3-14-16,-10 2 3 15,-16 8-9-15,-11 8-13 0,-13 17-13 16,-2 10 0-16,-2 16-2 15,3 5-2 1,14 5-9-16,4-2-9 0,17-9 0 16,8-3 1-16,12-11 18 15,5-8 6-15,2-6 13 16,2-7 16-16,0-12 12 16,1-4 0-1,-8-15 6-15,-5-5-5 0,-8-5 2 16,-5-3 6-16,-6 2-17 15,1 3 2-15,-1 1-13 16,3 2-3-16,4 13 3 16,1 8-7-16,3 20-4 15,1 12-4-15,1 25 2 0,0 10 6 16,3 30 6-16,-1 14-1 16,5 5-1-1,3-3-1-15,6-17-29 0,3-16-16 16,0-18-74-16,2-10-40 15,-4-27 97-15</inkml:trace>
  <inkml:trace contextRef="#ctx0" brushRef="#br0" timeOffset="48969.68">22064 1242 899 0,'4'47'350'0,"1"-2"-256"16,0-5-4-16,-5-16-28 16,1-6-31-16,-2-13-29 15,-3-5-14-15,-6-14 5 16</inkml:trace>
  <inkml:trace contextRef="#ctx0" brushRef="#br0" timeOffset="49151.64">22076 958 1355 0,'-2'-2'467'0,"5"2"-427"0,-2 0-15 16,-1-1-20-16,0 0-46 16,1 0 23-16</inkml:trace>
  <inkml:trace contextRef="#ctx0" brushRef="#br0" timeOffset="49837.23">22612 891 1015 0,'-36'29'398'47,"17"-15"-198"-47,11-6-194 0,-1-1-8 0,-61 59 16 16,5 10-6-16,17 0-6 0,55-34-1 15,22-12 0-15,6-8-4 0,14-14 26 16,5-6 16-16,0-22 30 16,2-11 21 30,-2-19 1-46,-1-9-2 0,-9-4-27 0,-5-5-7 0,-24 0-9 0,-6-2 2 0,-12-2 2 16,-12 2-8-16,0 8-27 16,-1 12-7-16,2 21-17 15,6 11-4-15,4 20 5 16,-2 11-4-16,5 23 2 0,1 13 5 16,0 23 1-16,10 8-1 15,1 1 9-15,7-6-4 16,12-15 0-16,1-11 0 15,5-18 1-15,-3-5 4 16,-6-18-4-16,-2-4 6 16,-3-13-2-1,-2-3 5 1,-6-11 2 0,-1-5-3-1,-4-1-1-15,-2-5-3 0,-6 7 1 0,-1 5-2 0,-1 7-8 0,-1 10-6 0,-1 4-7 16,-2 4-5-16,-1 11-3 15,2 4 3-15,4 6 8 16,3-2 1-16,4-2 5 16,-1-5-1-16,2-4-1 15,-2-1 4-15,2-9 3 16,0-3 6-16,3-6 5 16,2-6 2-1,7-5 2-15,4-3-2 0,3 4-10 16,0 1-2-16,3 11-4 15,-4 6 5-15,2 4-1 16,-5 7-10-16,-8 2-31 16,-4-2-40-16,-6-3-62 0,-14-6-8 15,-18-5 91-15</inkml:trace>
  <inkml:trace contextRef="#ctx0" brushRef="#br0" timeOffset="50009.91">22671 795 1199 0,'53'-18'387'0,"34"-12"-397"16,9-4-18-16,11-2 27 16,-4 1-45-16,-28 5 36 15</inkml:trace>
  <inkml:trace contextRef="#ctx0" brushRef="#br0" timeOffset="50387.44">23405 561 1093 0,'0'12'430'0,"9"39"-287"16,-4-19 2-16,4 16-9 0,-7 7-30 15,6 10-50-15,0 0-24 16,-6-13-22-16,-1-8-6 16,2-18-6-16,-3-8 3 15,4-8 1-15,0-4 2 16,0-10 13-16,7-7 6 0,5-14 15 16,6-2 1-16,8-14-14 15,-3 1-6 32,9 1-13-47,3 2 0 0,-1 15-2 0,-2 7-1 0,-12 15-3 0,-4 9-3 0,-18 16 3 16,-5 9 0-16,-11 4 5 15,-13 3-1-15,-2-6-7 16,-2-8-6-16,0-11-33 16,11-3-30-16,8-15-68 15,8-10-47-15,17-25 117 16</inkml:trace>
  <inkml:trace contextRef="#ctx0" brushRef="#br0" timeOffset="50777.05">23943 208 1085 0,'-9'20'423'0,"-1"29"-271"0,-6 17-6 16,-9 17 24-16,-1 2-26 15,1 1-51-15,2 1-25 16,21-7-39 0,10-8-13-16,22-17-14 0,12-15-10 0,13-28 5 15,5-12 0-15,-2-29-5 16,1-8 6 0,-9-20-1-16,4-5 1 15,-19-3 8-15,-4 3 1 0,-21 13-3 16,-11 10 1-16,-12 17-11 15,-11 11-4-15,-7 24 1 16,-4 15-1 0,7 26 8-16,5 9 4 15,26 1-2-15,15-5-2 0,42-21-7 16,23-4-14-16,28-39-52 16,14-17-48-16,0-30 75 15</inkml:trace>
  <inkml:trace contextRef="#ctx0" brushRef="#br0" timeOffset="-3717.79">18991 2972 1817 0,'19'-7'8'0,"-1"0"-4"0,7-7 6 16,52-27 26-1,-3 7 2-15,6-9 12 16,9 3 4-16,0 7-24 15,4 1 2-15,-4 2-13 0,8-3 0 16,8-4 0-16,10-4-5 16,17-11-5-16,-3-4-3 15,6 3-6 1,-5-1-2 0,-2 5 11-16,0 4 4 15,-7 4 5-15,0 1 1 0,-4 0 0 0,-1 4 1 0,4-1 1 16,1 4-4-16,5-3 3 15,-1-2 0 1,5-3-2-16,-4 0 3 16,0 4-13-16,1 4-3 0,-11 2-5 15,1 2 1-15,-2 3 0 16,0 2 0-16,5-1 2 16,-3 2-2-1,0 0 2-15,0-1 0 0,-1 0-3 16,6-6 0-16,-2 2 2 15,-3-2 1-15,-5 4-1 16,-3 2 4-16,-4-3-1 16,-5 4 0-16,-7 3 1 15,-7 0-4-15,-14 7-9 16,-4 1-9-16,-18 1-27 16,-6 3-23-1,-12 0-48-15,-7 2-22 16,-8-3-38-16,-4-2-13 0,-1-10 125 0</inkml:trace>
  <inkml:trace contextRef="#ctx0" brushRef="#br0" timeOffset="-3426.36">24604 972 1230 0,'0'0'411'15,"0"0"-354"-15,0 0-54 16,4 2 25-16,10 5 10 16,28 17-11-16,-25-10-22 15,13 1-2-15,-3 3-2 16,3 4-4-16,2-2-3 16,-10 3-7-16,-8-2-15 15,2 2 0-15,-10 3 3 16,-10 2 4-16,-8 8 13 15,-16 1 1-15,-19 5-7 0,-6 5-8 16,-19 4-34-16,-9 2-43 16,-14-3 66-16</inkml:trace>
  <inkml:trace contextRef="#ctx0" brushRef="#br0" timeOffset="-2652.34">19413 2545 1234 0,'-11'2'406'0,"4"0"-384"16,3-1-37-16,-3 4 18 15,-1-3 11-15,-1 3-1 16,-1 3-7-16,-4 3-3 16,-3 4-1-16,-10 8-1 0,-4 1-1 15,-4 6 5-15,-6 1 2 16,-8 2 3-1,-3 0 5-15,-3-1 7 16,7-3 2 0,3-6-4-16,7-1-1 0,6-5-7 0,0-4 0 0,6-3 0 15,4-2 4-15,3 0 10 16,2 1 6-16,2 1 7 16,1 0-5-1,3 1-9 1,3 2-4-16,8 4-7 0,0 0-1 0,11 5-1 15,8 1 4-15,10-4 6 16,18 2 12-16,28-3-4 16,22-2-17-16,25 7-66 15,9 1-71 1,20 2 75-16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56:00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18068 15132 1909 0,'-52'-5'6'0,"-22"-5"22"0,11 2 3 0,-87-11 2 15,0 0-7-15,-11-3-9 16,-6-3-17-16,1 2-12 15,-3-2-1-15,-4 3 0 16,-4 2 0-16,-9 3 10 0,-4 4 4 16,3 8 10-16,1 6 4 15,4 16 3-15,7 4-2 16,-7 18-9-16,8 6-3 16,9 12-5-16,0 7-5 15,17 10 0-15,5 5 2 16,15 14 2-16,9 2 6 15,17 9 0-15,12 8-6 0,17 5-3 16,11 4-2-16,10 0-5 16,15-3-6-16,28-3-13 15,9-3-13-15,36-7-6 16,7-5 7-16,23-2 2 16,11 2 10-16,33-8 0 15,16-3 2-15,27-11 4 16,21-9 2-16,12-4 7 15,21-5 4-15,22-12 7 16,14-4-3-16,24-15 4 16,7-5-1-16,18-9 14 15,-25-8 8-15,28-12 12 16,-8-6 2-16,-2-19 7 16,30-9 4-16,-30-26-7 15,10-12 1-15,-14-24-21 0,-13-17-6 16,-17-8-5-16,-13-15 2 15,-27-14-1-15,-21 1 3 16,-18-15-3-16,-30 4 5 16,-31 4 6-16,-21 2 5 15,-48 11 7-15,-15 11 3 16,-35 6 21-16,-19 2 3 16,-37 5 6-16,-15 0-9 0,-38 13-18 15,-22 9-5 1,-34 13-17-16,-20 9-9 0,-28 18-21 15,-16 9-21-15,-27 22-19 16,-20 9-10-16,-29 18-10 16,-8 11-2-16,-24 23-9 15,-3 7-17-15,-10 20-11 16,-9 7 67-16</inkml:trace>
  <inkml:trace contextRef="#ctx0" brushRef="#br0" timeOffset="5349.7">12336 15099 989 0,'1'1'356'0,"1"-2"-304"15,-2-1-29-15,0 2-21 16,0 0-6-16,0 0-51 16,14 0-59-16,-5 0 73 15</inkml:trace>
  <inkml:trace contextRef="#ctx0" brushRef="#br0" timeOffset="6301.81">12988 15120 1007 0,'0'-1'371'15,"2"-1"-266"-15,-3 1-64 16,1 1-10-16,0 0-29 16,0 0-18-16,0 0-27 15,0 0 5-15,2 7 15 16,10 8 8-16,28 24 6 16,-25-27 4-16,2-6 11 15,3-4 5-15,4-7 14 0,2-5 2 16,5-12 6-16,1-11-1 15,0-8-7-15,7-2 0 16,-6-5-13-16,2 6-2 16,-2 7-8-16,-9 4-1 15,-1 14-1-15,-7 2 0 16,-7 13-4-16,2 3-4 0,-7 14-1 16,2 4-1-16,4 7 4 15,-4 0 3-15,7-7 2 16,5-2 3-16,9-9 7 15,6-1 3-15,12-7 2 16,3-3-4-16,9-5-1 16,8-3-3-16,-1 0-1 15,1 2 0-15,-6-1-5 16,-6 3 2-16,0 7-2 16,3 0 1-16,-3 3 7 15,-2 1 2-15,-4-2 10 16,-4 1-5-16,-5 0-7 15,-5 2-2-15,-3-2-7 16,-2 1 3-16,-4 4 2 16,4-2-2-16,-5 0 4 15,-2-1-5-15,2-5 0 0,4-4 0 16,3-9 0-16,7-2 0 16,-4-10-1-16,9-3 1 15,2-3-2-15,0 0 2 16,3 7 0-16,-8 5-1 15,0 16 0-15,-6 4-2 16,6 20 0-16,-5 7-1 0,3 12 5 16,9 10-2-16,0-2 0 15,0-2 1-15,5-11-4 16,-7-14 4-16,2-16 1 16,7-8-2-16,-4-13 3 15,6-6-4-15,2-3-31 16,7 2-46-16,-7-1 51 15</inkml:trace>
  <inkml:trace contextRef="#ctx0" brushRef="#br0" timeOffset="7209.51">17497 14831 1267 0,'14'42'447'15,"-21"-21"-393"-15,3 3-38 0,7 10-23 16,7 3 4-16,8 4-2 15,1-2 1-15,15-4-1 16,1-17-6 0,-17-10 7-16,-1 2 6 15,69 15 19-15,5-4 3 0,13-11-4 16,-29-9 2-16,11-7 1 16,-1-9 6-16,-11-13 29 15,1-6 0-15,-11-6-3 16,0 0-3-16,-5 8-27 15,-1 3-7-15,-11 13-16 16,-5 10-6-16,-8 12 4 16,-7 10-2-16,-2 12 4 15,-3 5 2-15,0 3-7 16,8 0 3-16,8-5-6 16,7-8 2-16,22-7 0 0,7-5-3 15,12-9 5-15,4-3 2 16,9-10-1-16,9-1 0 15,11-10 1-15,3-3-1 16,7 0 3-16,-3-4 2 16,4 9-4-16,0 8 4 15,6 4 3-15,-5 6-4 0,-2 4 3 16,-2 5-2-16,-13 9-5 16,5 9 4-16,-10 5-2 15,-6 0-1-15,-7-10-2 16,-8-11 2-16,7-21-4 15,2-14-12-15,7-26-24 16,14-9-28-16,13-29 38 16</inkml:trace>
  <inkml:trace contextRef="#ctx0" brushRef="#br0" timeOffset="9095.34">23629 13336 1462 0,'16'4'504'16,"9"7"-424"-16,17 14-98 15,3 17-23-15,2 27-39 16,-5 21-32-16,-16 29-181 16,-8 10 187-16</inkml:trace>
  <inkml:trace contextRef="#ctx0" brushRef="#br0" timeOffset="9387.99">23835 14828 1253 0,'9'93'494'0,"25"-22"-339"0,14-13-41 16,17-26-56-16,10-14-20 15,6-25-26-15,-4-8-8 16,-8-10-14-16,-12 0-17 16,-34 8-47-16,-17 4-25 15,-36 13-28-15,-21 12-18 16,-22 24-42-16,-11 12 6 0,-7 21 79 16,-2 11 71-16,0 10 160 15,5 8 49-15,14 4 19 16,9-2-19-16,22 2-41 15,10-3-12-15,17 9-9 16,3 0-1-16,-5 15-1 16,-3 8 2-16,-24 19-23 15,-23 20-28-15,-59 39-58 16,-50 21-15-16,-111 28-104 16,-73 2 73-16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56:26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13775 6390 1251 0,'29'-5'425'0,"11"6"-409"16,1 5-9-16,0 1-1 15,1 5-2-15,5 0 1 16,4 1-3-16,8-3 1 16,8-5-3-16,11 1-2 15,3-5 2-15,3 0 0 16,-2 0 1-16,15-3 3 16,2-4 8-16,9-1 6 15,4-2-2-15,12-4 3 16,12-1-7-16,7 0-8 15,21-3 3-15,-2 1-7 16,-3 0 2-16,26 3-2 0,-9 0 0 16,3 3 1-16,12 0-2 15,-13 2 1-15,11 0 0 16,5-6-1-16,-1 6 5 16,14-8-5-16,-13 5 3 15,8 3 3-15,-10-1-8 16,4 2 6-16,7 0-5 0,-16 0-3 15,14-2 8-15,-12 1-2 16,-2-3 5-16,11-3-2 16,-11 0-4-16,10-1 2 15,-9 4-5-15,0 1 1 16,2 4 2-16,-10 2-2 16,13 1 6-16,-13 3 1 15,3 1-6-15,9-1 2 16,-13 2-4-16,15 0-1 15,-1-2 6-15,-7 0-4 16,9-1 7-16,-11 0-3 16,2 0-1-16,3 1 3 15,-7 1-7-15,10-1 4 16,-10 0-3-16,-5 2 0 16,5 3 2-16,-25 4-2 15,1 2 2-15,-4-3-1 0,-12-1 2 16,-8-3 1-16,3-3 3 15,-18-1 1-15,-7-7-8 16,-19-3-57-16,-20-7 585 16,-35-8-412-16</inkml:trace>
  <inkml:trace contextRef="#ctx0" brushRef="#br0" timeOffset="885.66">7906 7441 1156 0,'-20'-10'400'0,"13"6"-371"15,5 3-28-15,6 8-5 16,5 5-3-16,11 11-2 15,5 5 1-15,15 2 1 16,15 4 0-16,9-1 6 16,5 0-1-16,6-2 0 15,1-3 0-15,20-6-7 16,10-9 10-16,0-16 39 16,10-14 17-16,6-24 37 15,1-12 6-15,6-29-20 16,-3-15-15-16,-3-25-28 15,1-9-16-15,-7-9-10 0,-10 1-4 16,-31 2-5-16,-18 6 2 16,-30 15-4-16,-21 8 4 15,-37 25 5-15,-23 5 1 16,-42 21-2-16,-23 9-10 16,-36 28-3-16,-14 16-5 15,-27 32-1-15,-3 20 4 16,-18 28-7-16,7 17 2 15,11 21 3-15,11 6 3 0,48 13-6 16,21 4-18-16,68 2-50 16,27-2-35-16,53-8 69 15</inkml:trace>
  <inkml:trace contextRef="#ctx0" brushRef="#br0" timeOffset="2659.02">14618 15418 944 0,'28'-1'351'0,"-33"1"-274"15,5 0-21-15,1-2-11 16,-2 1-2-16,0 0 1 16,0 0-9-16,0-7-8 15,0-3 4-15,0 9 9 16,0 0 10-16,-1 1-3 16,1-1-7-1,0 1-21-15,0 1-15 0,-3 6-4 16,-7 22 0-16,-1 23 2 15,12-28-3-15,0-4-3 16,2 1-8-16,0-1-9 16,-2-5-1-16,1-4-27 15,-1-5-24-15,-1-4-5 0,0 2-242 16,0-5 230-16</inkml:trace>
  <inkml:trace contextRef="#ctx0" brushRef="#br0" timeOffset="2805.09">14664 15417 1015 0,'1'23'412'0,"0"10"-261"15,2 2-48-15,-5-3-62 16,4-4-26-16,-4-10-261 16,-7-9 182-16</inkml:trace>
  <inkml:trace contextRef="#ctx0" brushRef="#br0" timeOffset="3939.59">12611 11644 1236 0,'-13'-6'418'16,"4"2"-401"-16,1 4-12 16,-2 8-6-16,-1 6-3 15,-2 10-7-15,-3 5 1 0,6 6-1 16,3-2 5-16,9-8 3 16,6-3-4-16,11-16 1 15,3-4-3-15,4-9 5 16,4-7 4-16,-2-15 6 15,2-2 2-15,-4-6-2 16,-6-1 4-16,-16 3-5 16,-8 2 4-16,-18 7-5 15,-6 4 3-15,-6 13-10 16,0 6-12-16,3 16-19 16,3 4-32-16,10 4-105 15,5 0 113-15</inkml:trace>
  <inkml:trace contextRef="#ctx0" brushRef="#br0" timeOffset="4450.28">12836 11438 1263 0,'-3'5'456'16,"10"7"-382"-16,-6 5-43 15,3 16-20-15,0 4-11 0,-5 8-12 16,-2-1-14-16,7-3-21 16,-8-5 12-1,6-14 7-15,5-6 9 0,-5-11 18 16,6-5 2-16,-4-7 16 16,1-6 5-16,4-11 2 15,6-5-3-15,-3-2-14 16,0 1-6-16,-2 8 2 15,-9 1-2-15,2 13-1 16,-1 4 1-16,-2 8-3 16,-4 10 1-16,-5 9 1 15,5 3-1-15,4-2-1 16,13-3 2-16,6-11-3 16,3-4 2-16,2-10 1 15,0-8-2-15,5-16 3 16,1-4 5-16,1-9-3 0,-6-4 2 15,-7 9 2-15,-8 2-5 16,-10 8 4-16,-3 8 6 16,-9 8 1-16,-3 8 3 15,-3 16-10-15,3 11-11 16,4 13-7-16,5 2 3 16,8-2-17-16,9-6-13 15,10-11-55-15,4-4-32 0,9-16 77 16</inkml:trace>
  <inkml:trace contextRef="#ctx0" brushRef="#br0" timeOffset="4781.24">13539 11351 1164 0,'1'10'428'16,"2"-2"-307"-16,2 7-121 16,1 3-3-16,0-6-8 15,-1 4-8-15,5-12-8 16,1-4 4-16,5-8 10 16,3-7 9-16,0-6 12 0,-2-2 6 15,-6-1 6-15,-7 0 7 16,-9 2 12-16,-7 3-1 15,-12 6 2-15,2 6-9 16,0 10-17-16,3 4-2 16,7 7-42-16,4 2-16 15,8 5-67-15,2-2-3 16,5-4 69-16</inkml:trace>
  <inkml:trace contextRef="#ctx0" brushRef="#br0" timeOffset="6193.3">13798 11132 1030 0,'0'-7'395'0,"0"5"-298"16,-4-1-7-16,-2 5-33 16,5-2-17-16,0 0-13 15,1 19-10-15,3 40-11 16,-2-22 1-16,-9 2-7 15,2 3 2-15,6-4-1 16,-1-4 3-16,5-3-1 16,0-7-1-16,-1-8 4 0,5-7-3 15,-5-9 10-15,8-3-2 16,-3-10 3-16,-5-5-1 16,2-7-8-16,-4 0 1 15,1 2-1-15,-4 0-3 16,0 5-2-16,1 3-1 15,-9 5 1-15,10 2 0 16,-1 6-4-16,3 4-8 0,10 12-9 16,-5 2 0-16,4 6-3 15,-1-1 9-15,6-7 3 16,0-2 7-16,1-2 5 16,3-5-3-16,-4-5 4 15,3 0 0-15,-1-6 9 16,0-3 5-16,-2-5-3 15,-1-4 0-15,-4-4 2 16,-3-2-7-16,-4 0 4 16,-3 2-1-16,-5 7-3 15,-2 3-2-15,-5 6-4 16,0 3-4-16,-1 2-14 16,1 1 2-16,5 0-1 15,2 1 9-15,7-1 2 16,-3-1-1-16,0 0 0 15,20-2 1-15,36-6 3 0,-24 3 2 16,-1 6-1-16,0 1-2 16,-4 9 1-16,-1 2 4 15,-10 4-4-15,-4 2-2 16,-12 1 1-16,7 3-1 16,-10-8 6-16,2-1 9 15,6-6 4-15,-6-6 2 16,17-4 7-16,4-5-5 0,2-8 2 15,6-5-4-15,-5-9-10 16,5 1 2-16,2-6-9 16,-7-2 4-16,-2 1-3 15,-8 5 2-15,-11 4 5 16,-3 2-4-16,-9 10 0 16,-7-3 1-16,-8 14-7 15,2 7 2-15,-8 11 5 16,10 10-13-16,4 3 1 15,0 1 0-15,19 1-3 16,6-5 5-16,17-2 3 16,8-5-4-16,8-11-3 15,1-4 8-15,2-14 6 16,0-2-2-16,-2-5 1 16,-7-6 3-16,-6 1-6 15,-4-3 8-15,-14 2 0 0,-2 2-8 16,-13 2 7-16,-12 1 1 15,-6 4 0-15,-3 4 2 16,0 7-8-16,2 4-5 16,6 2-2-16,3 2-5 15,8 0-8-15,6 1-4 16,8-3-5-16,5 1 6 0,15 1 9 16,4-3 8-16,7-3 4 15,5-1-1-15,-1-4-3 16,-4 0 4-16,-8 5 1 15,-8 2-3-15,-8 2 1 16,-6 3 0-16,-2 1 1 16,-3-2 5-16,-6 2 5 15,-3 1-5-15,-3 3-1 16,0-1 4-16,0-1-6 16,6-2-2-16,0-5-1 15,3 3-7-15,-1-3-10 16,0 0 2-16,0-1 2 15,0-1 4-15,15 0 7 16,27-6 2-16,-28 8 3 16,-1 0-5-16,-3 4 0 15,0 4 0-15,-2 0-4 0,0 4-1 16,-2-3 3-16,-1 3 2 16,1-2 2-16,-1-3 5 15,1 1 6-15,-2-2-2 16,1-3 0-16,-1-3 3 15,0-8-8-15,-1-5 6 16,0-5-3-16,0-5-6 16,-3-1 4-16,0-3-1 15,0 4 4-15,-1 1 5 0,0 6-10 16,1 4 3-16,-1 5-21 16,1 4-28-16,1 2-104 15,-1 1 95-15</inkml:trace>
  <inkml:trace contextRef="#ctx0" brushRef="#br0" timeOffset="7482.75">15442 10976 1252 0,'0'-4'469'16,"0"0"-318"-16,-3-6-139 15,-2-5-2-15,-3-2-12 16,-4-5-20-16,-6-2-5 0,-2-1-8 16,-2 3 11-16,1 5 23 15,4 9 14-15,3 4 8 16,6 8-9-16,0 7-7 16,6 8-12-16,1 7-5 15,4 1 3-15,9-3-9 16,7-7-2-16,0-3 5 15,5-7 4-15,-1-5 6 0,-1-5 5 16,2-6 4-16,-3-3 1 16,-3-4 1-16,-5-3-3 15,-1 0 1-15,-2-2-2 16,0 2-1-16,-3 4 1 16,-1 5-1-16,-2 3-1 15,-1 3 0-15,3 4-3 16,2 1 1-16,1 5 2 15,5-1-1-15,4 1 1 16,2-4 1-16,4-9-1 16,7-6 0-16,4-13 2 15,-4-7-2-15,-5-8 0 16,-3 2 1-16,-10-5 7 16,-6 4 16-16,0 4 9 15,-15-1 15-15,-4 8 11 0,4 5-12 16,-8 7 2-16,10 8-6 15,-5 11-26-15,6 5-5 16,5 19-18-16,-1 4-4 16,11 12 2-16,-3-3 4 15,9-5 1-15,8 1 0 16,1-8 3-16,3 0-3 16,-5-12 8-16,-5-5-1 15,-3-12 1-15,-1-1 4 0,-4-5-4 16,-2-1 1-16,-1-3 1 15,-4-2-4-15,-2 0 8 16,-1-3-3-16,1 12-1 16,1-2-2-16,0 6-6 15,1 4-6-15,3 0 3 16,-6-3-2-16,0 0-3 16,8 3 5-16,16 6-2 15,33 5 3-15,-19-19 5 16,5-2-1-16,-1-10 4 15,0-1-4-15,-2-2 0 16,-5-5 4-16,-5 5-6 16,-5 2 4-16,-14 0 0 15,-2 6-2-15,-9 4 5 16,-5 3-3-16,-5 5-6 0,-4 2 2 16,-6 9-3-16,3 2-3 15,0 5-2-15,6 2-11 16,6-3-35-16,4-1-7 15,5 1-7-15,5-4 11 16,7-2 32-16,0-2 12 16,1-5 16-16,-2-2 1 15,-6-2 8-15,-2-2 6 16,-6-7 3-16,-1 0 2 0,-9-3-5 16,1-1-12-16,-9 0-6 15,2 1 0-15,-4 0-9 16,-2 2 6-16,13-1 2 15,-3-1-1-15,8-4 3 16,6-4-1-16,9-4 1 16,7 1-3-16,11 1 1 15,4 0 3-15,-2 9 5 16,-1-1 8-16,0 8 2 16,-2 6-7-16,-2 9 0 15,0 3-4-15,-8 6 6 16,-4-1 1-16,-5-3 10 15,-7-3 4-15,0-5 3 16,-2-2 3-16,-2-5 4 16,1 0 1-16,0 0-9 15,2-17-2-15,15-47-23 0,2 22-5 16,10-1-4-16,0-3 4 16,5 7 0-16,-3 6-3 15,1 15-2-15,1 15-13 16,-2 15-34-16,-6 7-18 15,-11 12-49-15,-3 0-31 0,-13 3 100 16</inkml:trace>
  <inkml:trace contextRef="#ctx0" brushRef="#br0" timeOffset="7649.28">15770 10372 1485 0,'67'-40'425'15,"5"0"-116"-15,-16-2-280 16</inkml:trace>
  <inkml:trace contextRef="#ctx0" brushRef="#br0" timeOffset="10778.33">15237 7319 989 0,'34'-25'355'0,"-3"8"-315"16,-5 6-16-16,-7 1-3 15,-2 10-9-15,-7-1 0 16,2 5-9-16,0 2-1 16,2 1 0-16,2 6-1 15,7-2 2-15,7-3 1 16,16-6-3-16,12-7 11 16,30-8 24-16,5-7 6 15,22 3 6-15,12 1-6 0,18 5-27 16,15 8-7-16,32 3-4 15,1 5-3-15,22 4-1 16,4 1 0-16,13 4-5 16,5-4-1-16,9-1 2 15,5-3 1-15,7-4 4 16,10 0 0-16,7-4 0 16,11 5 2-16,-5 7-5 15,10 3 3-15,-9 11-1 16,-1 5-1-16,-1 3 3 15,-11 7-3-15,7-3 5 16,-10-5 0-16,8-4 0 16,-6-10 0-16,-5-7 0 15,10-8-3-15,-3-13 2 0,7-5-3 16,-9-1 0-16,-3-1 2 16,-14 1-3-16,-2 5 2 15,-11 0 0-15,-12 5 0 16,-20 5 2-16,-17 1-3 15,-15 1-1-15,-13 0 1 16,-25 0-1-16,-15 0 1 16,-26 0 4-16,-18 0-5 15,-18 3-26-15,-14-3-30 0,-28-11 31 16</inkml:trace>
  <inkml:trace contextRef="#ctx0" brushRef="#br0" timeOffset="12385.95">14998 8767 814 0,'-1'4'322'0,"2"2"-206"16,1 1-89-16,-1 1-25 15,5 1-3-15,-4-1 3 16,0-1-1-16,3-1 1 16,-2-3 3-16,6 2 3 15,2 3 10-15,7-1 15 16,7 0 10-16,15-7 9 16,12-2-2-16,23-9-9 15,10 0-8-15,16-2-13 16,15-1-5-16,22 5-9 15,4-1-3-15,31 6-2 16,0-2 0-16,17 2-1 0,13 4 1 16,3-2 3-16,10 2 2 15,-3 1 11-15,6-1 6 16,-5 0 14-16,2 0 10 16,-5-7 22-16,-13-2 3 15,7-5 0-15,-22-2-4 16,-9 5-20-16,-9-1-7 0,-31 4-12 15,-9 4-9-15,-25 0-9 16,-13 6-4-16,-26 4-33 16,-18-1-86-16,-71-7 79 15</inkml:trace>
  <inkml:trace contextRef="#ctx0" brushRef="#br0" timeOffset="21307.01">27475 4489 1169 0,'-2'-1'398'16,"2"-3"-373"-16,2-18-29 15,51-23-2-15,-22 29 6 16,-3 3-2-16,7 7 3 16,-5 1 5-16,8 8-1 15,8-1 2-15,-1 4 6 16,4 4 0-16,-6 1 2 16,2 7-2-16,2 7-6 0,1 1-3 15,3 10-1-15,-1 8 3 16,-11 15 0-16,-2 13 0 15,-12 20-2-15,-9 4-3 16,-3 10 0-16,-1 6 2 16,-3 0-2-16,-1-1-1 0,4-5 6 15,-2-3-2 1,5 2 1-16,3 4 3 0,0 1-8 16,2 5-1-16,-3-1 4 15,0 4-3-15,-1 4 1 16,0-3 1-16,-1-6-1 15,1-7 2-15,2-16 1 16,-1-10 2-16,1-16 2 16,2-3-4-16,-5-11 5 15,-1-2-1-15,-3-5-8 16,-4-3 7-16,-7 0-4 16,-4-3-2-16,-7 1 4 15,-6 3-4-15,-3-1 0 16,-1 4-2-16,7 0 0 15,2-1-1-15,6 3 1 16,2 2 3-16,1 6-4 0,2 6-1 16,4 4 0-16,2 5 2 15,5 10 1-15,6 1-2 16,-3 5-1-16,0 7 1 16,-1 8 2-16,-2 0 0 15,3-3 3-15,-5-5-3 16,-6-21 4-16,-2-3 3 15,-21-4 7-15,-9-6 12 16,-31 4 4-16,-24 2 4 0,-48-1-10 16,-26 5-12-1,-56 4-25-15,-27 6-18 0,-49 8-19 16,-30 4-8-16,-57 12-27 16,-37 5-4-16,-61 18 53 15</inkml:trace>
  <inkml:trace contextRef="#ctx0" brushRef="#br0" timeOffset="127227.38">14985 12046 1175 0,'1'-9'431'0,"5"-3"-354"0,6-4-38 15,7-6-42-15,1 1-2 16,1-1 6-16,-2 8-1 16,-4 12-3-16,-4 2 2 15,-3 15-2-15,0 8 3 16,-8 10 2-16,1 9 4 15,-1 2-2-15,-2-4 0 16,6-14 8-16,2-7-4 16,2-12 10-16,6-4-1 15,5-2 15-15,9-6 13 0,7-10 8 16,8-5 8-16,6-17-22 16,1-3-14-16,9-16-13 15,3-6-9-15,16-9 2 16,12-2 5-16,7 1-51 15,0 4-41-15,-10 13 48 16</inkml:trace>
  <inkml:trace contextRef="#ctx0" brushRef="#br0" timeOffset="127765">18609 13145 1181 0,'-11'16'411'0,"13"14"-366"16,3 6-29-16,10 16-16 16,8 9 0-16,2 2-1 15,1-1 1-15,8-5-4 0,-1-10 1 16,11-20-7-16,13-14 4 15,25-46 16-15,20-35 5 16,35-80 13-16,35-43 2 16,37-57-26-16,31-19-34 15,31 6 19-15</inkml:trace>
  <inkml:trace contextRef="#ctx0" brushRef="#br0" timeOffset="131599.23">14123 12220 1297 0,'-37'19'446'0,"12"-6"-432"15,5 1-1-15,12 10-35 16,2 2-10-16,7 22-16 16,3 10-4-16,2 13 9 0,6 12 8 15,1 19 10-15,-1 9 4 16,2 15 7-16,-1 1 5 15,9-3 17-15,6-8 14 16,23-18 13-16,12-8 3 16,19-18-3-16,10-10-5 15,16-13 3-15,6-14 4 16,6-25 7-16,3-14 3 0,-1-33-3 16,-2-11-3-1,-2-28-10-15,-7-16-7 0,-18-19-13 16,-11-9-2-16,-18-10-4 15,-6-1-1-15,-22 1-3 16,-17 4-8-16,-31 18 0 16,-24 9-3-16,-33 28-3 15,-10 13 9-15,-27 34-7 16,-14 16-7-16,-19 41-5 16,-15 22-4-16,-8 18-3 15,7 22 5-15,7 13 1 16,14 2 1-16,34 9-29 15,21-12-29-15,38-9 54 16</inkml:trace>
  <inkml:trace contextRef="#ctx0" brushRef="#br0" timeOffset="132629.07">18248 13094 1188 0,'-27'-14'420'0,"-2"0"-369"16,3 5-37-16,-14 3-10 16,-7 1-4-16,-3 6-9 15,-8 4 1-15,3 6-1 0,1 7-2 16,-10 8 4-16,-2 5 1 15,-16 16 1-15,-6 5 2 16,-3 13 4-16,0 6 6 16,5 8 12-16,0 6 4 15,6 13 1-15,4 7-6 16,14 6-8-16,15 1-7 16,19 5-2-16,9-7-2 0,21-13-8 15,13-9 1-15,21-29-13 16,18-10-2-16,29-23 0 15,7-11 2-15,12-20 10 16,2-11 9-16,8-18 16 16,7-9 8-16,-2-15 11 15,1-9 1-15,-5-16 1 16,1-5-7-16,-3-12-3 16,-5-1-5-16,-18-1-14 15,-17-5 2-15,-14 6-5 16,-18 2 0-16,-33 10-6 15,-15 8-12-15,-44 10-28 16,-10 11-19-16,-39 19-47 16,-19 16-223-16,-22 30 235 15</inkml:trace>
  <inkml:trace contextRef="#ctx0" brushRef="#br0" timeOffset="142889.6">27248 11011 1320 0,'-2'0'463'15,"0"0"-425"-15,0 1-1 0,2-2 6 16,-1 0 9-16,0 0 25 16,0 0-4-16,0 0-26 15,0 1-18-15,-7 3-40 16,-14 18 0-16,-38 61-2 15,30-15 1-15,3 10 11 16,10-3-4-16,20-9 6 16,10-8 5-16,25-20-6 15,16-9 3-15,15-28-1 16,6-17 3-16,1-29 4 16,-7-12-2-16,-13-20 1 15,-15-4-4-15,-36-7-1 0,-17-1 1 16,-35 15-9-16,-9 10 2 15,-18 27-5-15,-5 18-3 16,0 29-22-16,4 14-21 16,26 27-48-16,14 8-47 15,37 6 99-15</inkml:trace>
  <inkml:trace contextRef="#ctx0" brushRef="#br0" timeOffset="143457.63">28215 10827 1625 0,'-22'31'550'0,"5"15"-536"16,0 12-11-16,-3 11-19 15,4-1-10-15,-6-1-19 16,-1-4-1-16,2-7 19 16,-4-3 8-16,8-12 18 15,3-9 8-15,7-17 11 0,2-7 17 16,5-20 10-16,6-10-7 16,7-25-15-16,2-12-13 15,5-15-10-15,0-7-5 16,4 7-1-16,-8 6-8 15,-3 26-13-15,-6 16 5 16,-12 25-15-16,1 13-1 16,-11 29 9-16,8 16 5 15,1 17 17-15,7 2 8 16,19-13 2-16,6-10-3 0,13-23 2 16,8-12-4-16,10-24 7 15,3-14 1-15,5-24-4 16,-1-8 11-16,-9-16-13 15,-6-2 2-15,-19-1-1 16,-17 3-2-16,-16 18 3 16,-15 12 1-16,-13 26-3 15,-3 13-15-15,-9 29-1 16,4 17 1-16,8 20 6 16,8 5 2-16,20-5-41 15,10-11-35-15,24-21-67 16,13-12-52-16,24-17 132 15</inkml:trace>
  <inkml:trace contextRef="#ctx0" brushRef="#br0" timeOffset="144711.75">29275 11208 1598 0,'3'-9'569'0,"8"-17"-502"15,4-15-33-15,4-23-26 16,-4-10-18-16,-4-13-43 16,-4 3-16-16,-12 3-9 15,-4 7 14-15,-10 19 36 16,-6 11 17-16,-8 28 5 16,0 9-2-16,-8 17-2 15,9 14-1-15,0 7 0 16,8 3 8-16,22 4 3 15,3-6-4-15,33-3 1 16,3-4-4-16,15-6 3 16,2-2 6-16,0 1-4 15,-2 3 1-15,-7 5-2 16,-2 1-3-16,-13 3-1 16,0 0-6-16,-9-2 1 15,-5 1 1-15,1-3 9 16,-5-1 6-16,5-9 0 0,8 0-2 15,8-13 3 1,4-5-8-16,8-15 0 0,0-10 1 16,2-11-1-16,3-5 7 15,-4-7 4-15,-7-1-5 16,-7 6 0-16,-14 4-6 16,-15 12 1-16,-12 6 3 0,-26 16-4 15,-7 10 1-15,-11 23-4 16,-2 11-2-16,7 17 8 15,6 5 1-15,12-1 6 16,15-1 0-16,19-9-2 16,11-8-2-16,23-17-13 15,9-13 0-15,20-17-7 16,10-13 1-16,15-11 9 16,-5-9 1-16,-9-7 8 15,-9-1 2-15,-29 1 2 16,-8 4-1-16,-22 11 4 15,-13 6 2-15,-20 13 0 16,-10 4 3-16,-14 12-9 16,-7 7-10-16,-1 12-1 15,-2 6-2-15,13 3 4 16,6 1 6-16,19-3-2 0,13-3-3 16,19-3-4-16,16 1 0 15,12-11 5-15,4-4 1 16,9-15 4-16,-6-6 3 15,-5-8 4-15,-4-3 7 16,-14 1 12-16,-6-5-4 16,-8 5 15-16,-7-1 0 15,-4 5-4-15,-5 5 0 0,-5 6-16 16,-2 7-14-16,-2 9-14 16,-2 5-4-16,5 11 0 15,2 4 4-15,4-4 4 16,6 1 2-16,7-9 0 15,6-6 7-15,11-11 14 16,6-12 9-16,13-23 8 16,4-11-5-16,10-12-11 15,-16-13-10-15,-4-7-6 16,-6-3-4-16,-20-7 4 16,11 9 2-16,-13 18-2 15,-4 10 3-15,-3 26-5 16,-5 11-2-16,-7 22-11 15,-4 9-2-15,-7 34 0 16,0 14 1-16,7 24 9 0,-2 4 3 16,17-10 4-16,2-5 0 15,10-18-5-15,6-5-4 16,2-15-5-16,3-10 1 16,5-20 3-16,2-10-1 15,3-21 7-15,5-6-3 16,-3-18 4-16,2-4-4 15,-10-2-5-15,-6 2 2 16,-12 10-5-16,-8 2 10 0,-4 14 0 16,-6 10-1-16,-2 14-8 15,-2 11-5-15,1 20-5 16,1 3 4-16,7 11 11 16,6 3 0-16,15-7-7 15,6-5-28-15,8-13-65 16,5-12-33-16,-5-19 80 15</inkml:trace>
  <inkml:trace contextRef="#ctx0" brushRef="#br0" timeOffset="144863.64">30743 10601 1320 0,'8'5'74'16,"12"-17"-186"-16</inkml:trace>
  <inkml:trace contextRef="#ctx0" brushRef="#br0" timeOffset="146483.84">31075 10568 1671 0,'7'10'549'15,"14"0"-487"-15,11-2-134 16,4-2-13-16,-2-6-3 16,-2 0-3-16,-4 2 29 15,-2 8 25-15,1 15 37 16,-1 5 9-16,-5 9 4 15,-4 2-5-15,-1 12 4 16,-2 6-2-16,-5 11 10 16,4 7 10-16,-4-7-5 15,-2-9 3-15,10-12-15 16,-8-11-1-16,-1-11 0 0,-3-4-10 16,-18-6 5-16,-8-3-3 15,-17-6-3-15,-7-3 8 16,-8-6-13-16,-1-9 4 15,6-4 8-15,4-4 6 16,19-6 18-16,9-2-4 16,24-12-3-16,15-5-8 15,21-15-12-15,14-2-1 16,13-3 1-16,5-6 3 0,-7 10 1 16,-9 6 1-16,-25 8 1 15,-14 13 5-15,-24 9 4 16,-15 4-6-16,-17 13-9 15,-10 6-10-15,-8 13-12 16,1 7 5-16,6 10 1 16,7 4 4-16,13 2 1 15,11 0-9-15,12-3 2 16,9-2-3-16,17-9 3 16,7-5 9-16,17-10-2 15,-1-5 4-15,3-8-1 16,1-5 2-16,-8-5 3 15,-2 1-5-15,-13 1 4 16,-6 0-2-16,-10 5 4 16,-3 4 3-16,-7 3-4 15,0 7-1-15,-1-1-13 0,-1-4-5 16,1 0 6-16,0 0-3 16,0 0 4-16,19 11 4 15,32 0 2-15,-24-26 5 16,3-17 6-1,-15 16 3-15,0 1-8 16,42-62 0-16,-2-20 4 0,-7-5-1 16,-37 23 2-16,-7 6 0 0,-10 6-4 15,-5 7 3-15,-10 16 2 16,4 10 3-16,-6 22-6 16,5 11-6-16,2 25-4 15,-2 15-7-15,7 17 4 16,2 11 5-16,8 9-2 15,4 2 1-15,9-3-4 16,2-6-3-16,9-12-3 16,6-13 2-16,6-16 9 15,0-10 0-15,3-17 3 16,-5-6 1-16,-6-13 0 16,1-5-2-16,-8-9 5 15,-6 0 0-15,-6 0-3 16,-4 4 4-16,-4 6-6 15,0 8 1-15,-1 11-2 16,1 5-8-16,2 12 0 0,0 3-1 16,3 9 4-16,-1-3 4 15,11 3 6-15,0-2-3 16,6-5-1-16,7-3 0 16,4-9 2-16,5-5 5 15,4-9-2-15,-2-2-1 16,-6-8 3-16,-9-4-2 0,-9-2 1 15,-1-3 1-15,-8 2-10 16,5 2 4-16,-8 9 0 16,-2 4 1-16,-1 5 1 15,-9 6-6-15,3 6-1 16,-2 5 1-16,5 7-10 16,1-2 7-16,3 3-9 15,5-5 3-15,7-2 5 16,6-6-6-16,11-4 13 15,-2-1 0-15,-2-4 7 16,-1-1-3-16,-11-6-2 16,-4-3-1-16,-8 0-8 15,-6 1 4-15,-9-4-11 16,-4 3-11-16,-7 0-9 16,1-2-1-16,1 5 11 15,-2 1 10-15,13-2 20 0,3 3 14 16,15-6-1-16,8-3 1 15,15-4-1-15,5-4-5 16,7 1-1-16,2 4 1 16,-5 6-3-16,-4 3-4 15,-3 10-4-15,-11 6-6 16,-6 10-8-16,-4 5 6 0,-15 7 4 16,0 1-4-1,-8-1 3-15,-1-4-2 0,-1-7 3 16,3-4 9-16,4-10 14 15,-2-2 10-15,7-13 3 16,5-7 1-16,12-14-19 16,8-6-12-16,20-2-3 15,6 5-5-15,4 3 6 16,-2 9 0-16,-5 10-7 16,-3 8 3-16,-6 11-5 15,-5 6-3-15,-13 11-30 16,-7 3-16-16,-11 3-27 15,-6 2-14-15,-16-5-1 16,-10-4 57-16</inkml:trace>
  <inkml:trace contextRef="#ctx0" brushRef="#br0" timeOffset="146642.64">31957 10289 1191 0,'98'-16'298'0</inkml:trace>
  <inkml:trace contextRef="#ctx0" brushRef="#br0" timeOffset="147106.79">26852 12993 1733 0,'-28'1'582'0,"23"-2"-580"15,9 1-13-15,14 4-48 16,-1 6-5-16,3 17 6 16,-5 8 3-16,3 24 24 15,-1 10 8-15,0 11 5 16,-1-5 1-16,6-20 15 15,1-12-2-15,12-31 27 16,4-9 25-16,13-24 38 16,-4-18 8-16,4-34-24 15,-10-13-23-15,-30-24-57 16,-6-6-31-16,-43 5-14 16,-19 10-1-16,-12 32 19 15,-6 22 9-15,9 37-10 16,8 16-16-16,8 30-43 0,5 14-24 15,20 16-65 1,7 3 111-16</inkml:trace>
  <inkml:trace contextRef="#ctx0" brushRef="#br0" timeOffset="147663.87">27463 12921 1458 0,'6'-5'535'0,"2"0"-438"16,3 6-36-16,-1 12-37 16,-4 10-12-16,-3 21-16 15,0 9-12-15,-8 12-32 16,0 4-3-16,-3-6 6 16,-2-11 13-16,4-16 27 15,0-15 13-15,3-17 16 16,3-1 10-16,-1-10 11 15,1-4-7-15,3-15-16 16,1-7-11-16,6-12-13 16,2-1-2-16,6-2 1 15,5 1-1-15,3 9 6 16,7 0-4-16,3 14 2 16,2 8-3-16,0 11-8 0,-7 11-3 15,1 17-5-15,-6 8 3 16,-1 12-3-16,-4 3 7 15,-4 1 10-15,-1-4-1 16,4-13 5-16,3-8 6 16,5-17-1-16,8-5 10 15,15-16 12-15,0-14-3 16,5-15-5-16,-9-14-7 0,-17-9-14 16,-5 1-3-16,-26 0-3 15,-2 7-6-15,-30 17 3 16,-4 12-6-16,-5 32-3 15,-5 17 4-15,10 33 1 16,3 10 2-16,22 15 6 16,12-1 2-16,29-13-5 15,17-9-17-15,23-22-77 16,9-17-102-16,7-30 124 16</inkml:trace>
  <inkml:trace contextRef="#ctx0" brushRef="#br0" timeOffset="148130.14">28989 12859 1474 0,'1'23'485'16,"7"-1"-502"-16,5 1-62 16,-2 0-16-16,-1-3-1 15,4 2 11-15,9 1 41 16,6 1 16-16,5 1 21 15,-1-4 18-15,1-8 49 16,0-8 18-16,3-11 30 16,-2-8 6-16,-7-15-8 15,-4-8-10-15,-13-20-31 16,-9-7-21-16,-21-5-43 16,-11 3-20-16,-20 20-31 15,-9 15-12-15,-11 31 2 16,-2 12 7-16,6 30 5 15,8 15 2-15,24 9-5 16,11 3-12-16,32-13-28 0,21-14 4 16,32-23 50-16</inkml:trace>
  <inkml:trace contextRef="#ctx0" brushRef="#br0" timeOffset="149575.18">29716 12125 1680 0,'-37'43'605'0,"11"18"-498"15,5 17-78-15,10 21-31 16,-3-4-8-16,8 14-31 16,0-4-12-16,6-5-16 15,10-2 6-15,-8-32 37 16,6-16 12-16,0-28 20 15,-7-10 5-15,7-12 0 16,1-10 2-16,-5-16-3 16,9-9-6-16,-4-14-14 15,-1-2-10-15,7 5-13 16,-6 3-4-16,3 16-8 16,-6 9 4-16,-1 13 0 15,0 11 8-15,0 16 20 16,5 12-4-16,5 12 18 0,3 1-5 15,5-8 4-15,5-7 1 16,6-11 3-16,0-6 9 16,8-12 6-16,-4-8 14 15,3-17-2-15,0-9-8 16,-6-15-8-16,-4-6-6 16,-12-6-6-16,-4 1 0 0,-19 11-1 15,0 3-8-15,-10 16-3 16,-12 9 4-16,3 16-4 15,-1 13 6-15,1 17 1 16,10 5-2-16,4 4 3 16,3 1-6-16,21-5 4 15,10-1 3-15,16-5-2 16,9-7 8-16,-3-3 4 16,-2-4-8-16,-6-1 1 15,-6 3-8-15,-9 4-14 16,-8 4-2-16,-14 5-10 15,-7-1-7-15,-15 6 11 16,-1-4 7-16,-1-8 20 16,1 0 22-16,6-16 20 15,4-5 3-15,9-14 1 16,6-9-12-16,15-12-10 0,7-9-2 16,10-7-11-16,4-1 7 15,4-5-7-15,4-1-3 16,-7-2 0-16,-1 2-3 15,-13 11 1-15,-12 10 1 16,-15 13 9-16,-10 6-1 16,-14 13-4-16,-6 5-4 15,-4 13-7-15,2 9-3 0,8 5 3 16,5 5 0-16,16 2-5 16,5-1-1-16,18-1-3 15,5 3-2-15,14-4 6 16,6-1 2-16,10-6-4 15,-7-10 5-15,-5-7-1 16,-6-7 1-16,-14-8 5 16,1-5-5-16,-8-5 2 15,0-3-4-15,-10-7 4 16,-4-2 1-16,-2-2-2 16,-3-5 1-16,2 4-3 15,1 0-1-15,0 2 4 16,0 5-1-16,0 5 1 15,0 6 2-15,0 7-4 16,0 1 4-16,0 6 4 16,0-1-1-16,0 2-4 15,0 0-2-15,0 0-11 0,0 0-5 16,0 0-5-16,0 0-4 16,1 9 10-16,2 4 5 15,12 29 3-15,-9-23 7 16,3 1-5-16,0-1-1 15,5 1 13-15,0-2 1 0,2 1-6 16,2 0 0-16,-5-1-3 16,-1-5-3-16,-4-3 3 15,-4-5 0-15,0 0-3 16,-1-3 1-16,-2-2 9 16,-1 0-1-16,0-1-5 15,0 0-3-15,0 0-3 16,0-1 3-16,12-5 7 15,3-7 3-15,38-28 0 16,-29 28 9-16,3-3 5 16,-2 3 1-16,0 3 4 15,-7 1-12-15,4 9-5 16,-2 0-5-16,-7 12-3 16,0 4 4-16,-5 8-4 15,-2 6 2-15,3-1 0 16,1 2 2-16,1-7 7 0,3-5 4 15,0-12 15-15,-3-6 7 16,5-17 10-16,-2-12-3 16,0-21-19-16,0-13-8 15,-5-16-21-15,-2 2-5 16,-6 0-16-16,0 8-14 16,-1 19-27-16,1 10-21 0,-1 23-53 15,0 6 603 1,3 12-369-16</inkml:trace>
  <inkml:trace contextRef="#ctx0" brushRef="#br0" timeOffset="150921.81">31900 12566 1593 0,'-17'-11'591'16,"-3"-4"-385"-16,-7-7-312 16,-5 1-12-16,-10 7-14 15,0 7 5-15,-3 17 53 16,-2 8 17-16,4 9 38 16,6 9 12-16,8 4 8 0,9-1 6 15,11-5 3 1,5-7 3-16,13-9 10 0,9-7-4 15,12-8 6-15,5-6 6 16,-1-11-8-16,-2-5-2 16,-6-6-12-16,-3-5-4 15,-1 3 2-15,-4 3-4 16,-8 6 5-16,-3 7-9 0,-5 9-2 16,2 3 3-16,2 9-3 15,0 6 10-15,2 5-7 16,7 6 0-16,3-4 0 15,8-5 0-15,6-11 3 16,2-6-2-16,6-13 5 16,0-11-5-16,-9-17 11 15,-2-11 13-15,-8-15 12 16,-9-8 10-16,-2-8 6 16,-5-6-8-16,-7-2-9 15,1 4-12-15,-2 8-11 16,0 12-6-16,-1 28-8 15,-3 15 4-15,-4 27-5 16,-1 19-3-16,-5 33 2 16,1 12-5-16,3 21 4 15,6-1 5-15,7-3 1 0,12-3-2 16,14-13-2-16,-2-10 2 16,6-21-3-16,-2-14 7 15,-5-19-3-15,-3-5-2 16,-4-13 1-16,-2-7 1 15,-6-9 5-15,-4-4 4 16,-2-3-3-16,-2 7-2 16,-1 8-3-16,-2 8-2 0,0 9 0 15,-1 4-5-15,3 11-4 16,2 9-6-16,5 8 5 16,4 3 1-16,4 2 5 15,2-5 3-15,8-4 1 16,2-7 3-16,5-8 4 15,4-3 4-15,1-12 2 16,2-5-2-16,-3-9-4 16,-8-7-6-16,-6-6 2 15,-3-1-3-15,-9 1 0 16,-1 7 4-16,-8 10-3 16,-8 7 2-16,6 7 1 15,2 4-4-15,2 8 1 16,5 1-2-16,4 6 0 15,-1 0 0-15,17-5 1 0,1-2 3 16,1-6 0-16,-1-4-1 16,-5-2-2-16,-3-3 0 15,-8-1-1-15,-2 0-2 16,-9-2 2-16,-5 2-5 16,-11 3-9-16,-5 1 0 15,-12 3-9-15,0 5 4 16,-4 1 4-16,0 5 4 0,9-4 8 15,2-3-1-15,7-1 11 16,10-4 4 0,1-3 5-16,2-5-2 0,19-10-2 15,4-7-11-15,16-10 0 16,5-3 0-16,2 6-5 16,-1 3 5-16,2 13-2 15,-3 6 3-15,-3 10-4 16,-2 7-1-16,-7 13 1 15,-9 4-2-15,-8 8 4 16,-2 1-1-16,-8-5-2 16,1-2 0-16,-1-10 7 15,-3-6 1-15,5-7 9 16,-2-2 2-16,6-12 9 16,5-6 1-16,11-17-6 0,6-9 1 15,3 0-16-15,9 3 0 16,4 6-9-16,6 7-3 15,5 17 1-15,0 8-2 16,-3 22 2-16,-7 11 2 16,-8 9-14-16,-10 9-21 15,-16-7-52-15,-11-1-32 16,-18-9-65-16,-15-8-104 16,-23-14 198-16</inkml:trace>
  <inkml:trace contextRef="#ctx0" brushRef="#br0" timeOffset="151073.37">31888 12210 1707 0,'8'4'586'0,"47"-3"-526"16,12-1-92-16,28-4-83 15,4-2-32-15,-17-6 82 16</inkml:trace>
  <inkml:trace contextRef="#ctx0" brushRef="#br0" timeOffset="151999.94">28637 14202 1836 0,'20'-61'613'16,"6"-26"-622"-16,4 1-27 15,-8 14-28-15,-2 14-13 16,-7 32-25-16,-5 21 7 16,-8 42 33-16,-5 23 11 0,1 42 41 15,0 13 15-15,4 6 1 16,6 0-1-16,5-12 5 16,3-10 4-16,6-23 43 15,-2-16 7-15,0-31 1 16,-1-12-3-16,-1-24-42 15,-4-9-3-15,-8-23-5 16,-7-10-9-16,-17-11-30 16,-8 0-18-16,-17 10-22 15,-3 12-5-15,-14 17 15 16,-1 7 11-16,5 14 24 16,4 2 14-16,20 2 39 15,11 1 22-15,18-8 22 16,10-5-5-16,25-7-22 0,20-7-14 15,28-11-24 1,8-3-2-16,8-2-4 0,-7 3-1 16,-8 11-7-16,-6 5 0 15,-5 19-1-15,-10 9-5 16,-11 18 11-16,-9 7-1 16,-12 5 3-16,-1-1 2 15,-7 1-2-15,3-4 5 16,3-7 2-16,1-4 1 0,4-10 2 15,5-7-2-15,1-10 0 16,11-9 3-16,-1-18-7 16,-8-7 1-16,-17-18-4 15,-14-2-3-15,-16-6 2 16,-13-2-9-16,-14 13-7 16,-8 4-5-16,-6 19-1 15,6 12 2-15,11 17 5 16,7 9 0-16,6 17-17 15,8 1-7-15,13 3-2 16,5-2-1-16,21-9 14 16,7-4 7-16,13-16 13 15,9-7 5-15,10-13 11 16,-3-6 8-16,2-1-3 16,-5-2 1-16,-6 7 7 15,4 8 1-15,0 15 11 16,3 10-3-16,2 20-10 0,-1 11-6 15,-4 30-25-15,-7 5-11 16,-12 14-65-16,-8-1-47 16,-15-12 83-16</inkml:trace>
  <inkml:trace contextRef="#ctx0" brushRef="#br0" timeOffset="152432.87">27025 15660 1457 0,'-67'56'557'0,"18"-7"-365"16,8 3-192-16,16 6-76 16,7 5-9-16,17 7 7 15,8-1 3-15,22-12 55 16,7-7 20-16,17-22 20 0,12-9 16 16,19-19 29-16,2-13 14 15,0-25 3-15,-8-11-16 16,-28-20-26-16,-12-7-14 15,-29-2-18-15,-12 2 2 16,-21 8-4-16,-8 11-2 16,-14 20-13-16,-7 11-20 15,-9 28-43-15,-5 10-25 0,1 25-42 16,7 7-12-16,18 13 8 16,11 4-320-16,24-8 341 15</inkml:trace>
  <inkml:trace contextRef="#ctx0" brushRef="#br0" timeOffset="152986.79">27623 15749 1465 0,'-17'24'572'16,"10"0"-328"-16,4 6-243 15,0 5-20-15,3 10-24 16,-2-1-12-16,-1-2-20 16,0-6 9-16,-1-10 17 0,1-4 14 15,-1-10 34-15,3-6 3 16,1-6 16-16,5-3 7 16,-5 2-3-16,6-5 2 15,18-24-14-15,35-40-1 16,-25 23-3-16,-2 0-10 15,2 11 2-15,-9 4-6 0,-7 15-5 16,-2 8 2-16,-4 19-11 16,0 11 1-16,-1 16 4 15,2 9 1-15,0 3 16 16,4 3-1-16,5-11 12 16,3-8 18-16,13-16 4 15,7-13 8-15,9-18-5 16,2-15-14-16,-5-22-8 15,-5-7-9-15,-19-10 0 16,-6 0-1-16,-21 9-1 16,-7 8-1-16,-16 22-17 15,-8 13-8-15,-10 25-2 16,-4 12 1-16,12 23 8 16,14 12 6-16,22 12 4 15,22 4 3-15,21-2-2 16,12-9-6-16,18-20-47 0,6-15-31 15,12-23-21-15,5-11-273 16,-4-16 280-16</inkml:trace>
  <inkml:trace contextRef="#ctx0" brushRef="#br0" timeOffset="154389.81">29106 15959 1256 0,'-14'12'559'15,"0"-13"-254"-15,6-9-137 0,11-16-95 16,5-11-22-16,-4-28-34 16,7-5-8-16,-10-18-21 15,-6-4-10-15,-9 6-16 16,-11 5-8-16,0 25-4 16,-3 10 11-16,-3 30 11 15,2 9 7-15,-2 19 12 16,0 9-3-16,5 10-8 15,2 4-4-15,5 7 14 16,6 3 0-16,9-3 9 16,7-1 7-16,12-7 4 15,7-2 0-15,17-8 11 16,3-2-4-16,23-9-6 16,1-3 1-16,9-1-13 0,2-1-8 15,-18 5-43-15,-4 4-21 16,-19 6-32-16,-9 4 3 15,-8 4 36-15,-4 2 26 16,-6-1 54-16,-1-5 22 16,1-8 29-16,3-6 7 15,9-17-3-15,7-7-17 0,8-23-21 16,0-10-8-16,-1-16-19 16,-4-4-5-16,-25-3-20 15,-7 3-3-15,-25 13-9 16,-9 10 3-16,-6 23 10 15,-6 13 7-15,2 27 14 16,0 13 5-16,8 16 9 16,9 7 2-16,12 5 5 15,9-6-2-15,11-7 3 16,9-4-7-16,8-18-8 16,9-1 3-16,6-23-8 15,3-8 1-15,13-17 5 16,-4-12-4-16,-7-6-3 15,-1-5 2-15,-17-2-6 16,-8 2-1-16,-4 9 3 16,-10 7 0-16,-9 13 10 0,4 7-2 15,-7 8 4-15,6 7-4 16,0 13-8-16,2 6 0 16,3 13-3-16,0-2 2 15,12-5-5-15,1-1 1 16,8-14-5-16,5-7 2 15,2-15 10-15,2-11 3 16,6-21 17-16,2-8-1 0,-6-13-5 16,-2 0-2-16,-11 0-11 15,-5 3 0-15,-9 14-1 16,-1 7 0-16,-7 19 1 16,-3 7 2-16,-1 18-1 15,-4 11 4-15,3 15 3 16,-1 11 3-16,2 6 3 15,6-2-3-15,0-4-3 16,2-3-9-16,2-12 0 16,0-9 6-16,4-12-4 15,0-13 2-15,4-24-2 16,1-8-5-16,2-17-1 16,5-6-1-16,-1 1-6 15,0 0-2-15,4 13 3 16,-1 10 1-16,-2 12 3 15,2 11 4-15,0 13-2 16,3 8 1-16,3 15 1 0,3 6-1 16,2 7 0-16,-2-1 2 15,8-5 6-15,0-4-2 16,10-10 6-16,4-6 7 16,9-14 13-16,0-14 3 15,-4-17-2-15,-8-10-11 16,-18-11-17-16,-9 1-4 0,-21 0 4 15,-9 4-1-15,-16 13-2 16,-9 8-6-16,-13 22-12 16,-6 8-3-16,1 27-2 15,1 9 8-15,14 12 4 16,9 9 7-16,12-13 3 16,10-7 1-16,15-12-1 15,8-14 1-15,16-14 3 16,5-14 0-16,8-24 5 15,1-10-5-15,-5-21-3 16,-6-7 3-16,-14-12-4 16,-6-2 5-16,-14 4 2 15,-3 1 6-15,-6 13 9 16,1 13 2-16,-2 24-4 16,2 13-5-16,-1 29-14 0,5 16-9 15,1 37-10-15,1 19-5 16,7 31-3-16,-1 9 1 15,7-1-9-15,0-4-14 16,4-27-24-16,4-11-44 16,0-34-8-16,2-20-17 15,3-36 85-15</inkml:trace>
  <inkml:trace contextRef="#ctx0" brushRef="#br0" timeOffset="154690.76">30929 15196 1454 0,'-5'82'527'16,"6"-11"-397"-16,16-17-151 16,5-15-18-16,13-27-33 15,2-13-3-15,15-25 15 16,-4-18 13-16,-5-14 33 15,-5-5 9-15,-26-2 10 16,-19 27 12 0,4 18 15-16,1 1-8 0,-35-33-17 15,-13 10-1-15,-14 32-36 0,10 35-15 16,5 16-19-16,6 7-19 16,18-1-13-16,11-5-7 15,22-14 72-15</inkml:trace>
  <inkml:trace contextRef="#ctx0" brushRef="#br0" timeOffset="155196.14">31423 14916 1427 0,'-14'42'581'16,"0"9"-277"-16,8 4-289 15,3 1-12-15,2-5-15 16,-1-10-17-16,2-10-28 16,3-7-6-16,-1-11 13 15,-1-3 16-15,-1-9 29 16,1-2 7-16,0-13 9 16,-1-9-3-16,6-13 7 15,-1-10 0-15,3-3-6 16,5-1-1-16,3 4-10 15,4 11 1-15,3 10-10 16,-3 4 3-16,4 16-8 0,-10 1 0 16,5 20 3-16,-2 8 0 15,-4 15 13-15,4 7 0 16,-10-1 6-16,3-1 3 16,-4-13 10-16,4-5 14 15,-2-16 15-15,2-5 4 16,4-17-8-16,6-11-13 15,9-22-21-15,0-5-11 0,5-5-23 16,-1 3-6-16,4 14-18 16,-1 8 3-16,6 19 13 15,-1 11 5-15,-3 22 18 16,-1 13-2-16,-13 20-19 16,-5 5-17-16,-6 4-54 15,-2-1-34-15,-5-11 87 16</inkml:trace>
  <inkml:trace contextRef="#ctx0" brushRef="#br0" timeOffset="155629.12">28886 16283 1448 0,'-12'-11'564'16,"9"-3"-368"-16,3 1-157 0,12 4-57 15,6 8-14-15,5 15-21 16,7 13-14-16,0 24-8 16,-1 10 7-16,5 19 21 15,-9 1 14-15,-3-8 54 16,-1-6 48-16,-7-23 59 16,2-15 18-16,10-27-31 15,4-20-32-15,11-42-50 16,7-21-10-16,6-39-4 15,3-6-23-15,4-2-85 16,-2 5-52-16,1 32-94 16,-7 10-27-16,-8 44 170 15</inkml:trace>
  <inkml:trace contextRef="#ctx0" brushRef="#br0" timeOffset="156437.1">30030 16742 1274 0,'26'-4'435'16,"-2"-20"-413"-16,-6-8-12 15,-5-16 14-15,-6-4 2 0,-12-12 6 16,-6-4 3-16,-14 0-1 16,-9 2 6-16,-12 12-3 15,-4 10-1-15,-9 21-11 16,4 16-4-16,0 23-10 15,4 15-5-15,5 24-10 16,8 8-10-16,11 8 1 16,9-2-5-16,23-12 9 15,5-13 5-15,24-16 3 16,7-11 5-16,5-19-2 16,8-11 3-16,-6-16-2 15,0-6-3-15,1-9 0 16,-6 2-3-16,-8-4-3 15,-2 1 19-15,-11 11 6 16,-4 3-1-16,-7 15 2 16,-5 5-14-16,-4 10 0 0,2 8-4 15,-2 19-17-15,2 5-8 16,6 19-23-16,-5 1-2 16,8-2 15-16,0-2 13 15,-3-15 15-15,5-6 18 16,-2-13 10-16,0-7-5 15,3-15 5-15,0-13-8 16,-1-17-7-16,1-7-6 0,-1-11-3 16,-1-2-4-16,2 3-7 15,1 1 5-15,1 14-8 16,1 6-3-16,3 15 10 16,3 9-8-16,3 17 9 15,2 8 5-15,3 13-9 16,6 9 12-16,-7 9-5 15,1 6-8-15,-4 2 1 16,-8-5-2-16,3-9 6 16,-4-9 6-16,2-14 5 15,4-10-2-15,-3-13 7 16,2-9-7-16,-2-11 3 16,-1-3 1-16,-5-8 11 15,-6-6 12-15,-8 3 12 16,-4 0 8-16,-2 14 0 15,-4 7-5-15,0 12 2 0,-3 8-4 16,-1 9-19-16,2 9-9 16,5 20-18-16,2 6-7 15,5 12-6-15,3 2-5 16,4-13-48-16,1-7-24 16,1-17-53-16,1-12-26 15,-3-21 115-15</inkml:trace>
  <inkml:trace contextRef="#ctx0" brushRef="#br0" timeOffset="156574.81">30800 15983 1635 0,'7'12'557'0,"7"2"-580"15,5-3-90-15,4-2 69 16</inkml:trace>
  <inkml:trace contextRef="#ctx0" brushRef="#br0" timeOffset="157346.79">31435 16295 1830 0,'2'-1'631'0,"0"-7"-542"16,-11-12-116-16,-1-9-24 16,-15-4-36-16,-5 3-23 15,-4 14-29-15,-3 13 15 16,-6 22 47-16,4 11 30 0,6 16 50 16,6 5 13-16,15-3 9 15,10-4-2-15,11-15-16 16,11-5-5-16,12-12 11 15,2-12-4-15,7-15 0 16,-1-7 7-16,-3-16-15 16,-7 0 12-16,-7-3 20 15,-5 1 2-15,-8 3 1 16,-3 6-7-16,-5 8-21 16,-2 7-12-16,-3 14-12 15,-3 5-10-15,-2 18-2 16,0 9-5-16,4 12 6 15,10 7 9-15,8-6 15 16,3-4 19-16,6-14 26 16,2-10 0-16,6-21-1 0,1-13-5 15,3-26-18-15,-7-10-5 16,-7-17-4-16,-6-4-9 16,-8-5-6-16,-3 1 2 15,-6 11 2-15,-3 7 1 16,-4 23 5-16,0 9 10 15,-1 20 13-15,-1 10 2 16,-1 20-1-16,-3 12-13 16,1 29-26-16,2 13-4 0,6 3-14 15,4 10 4-15,2-16 7 16,8-11 0-16,3-8 20 16,3-18 11-16,11-12 13 15,1-8-1-15,9-22-3 16,8-9-8-16,6-16-14 15,2-7 0-15,1-1-22 16,1 2-4-16,-15 12-8 16,-7 6 3-16,-22 15 12 15,-6 10 2-15,-10 20 4 16,-10 8 1-16,-8 13 3 16,-15 2 8-16,-10-6 11 15,2-1-1-15,-4-9-15 16,4-10-10-16,2-24-69 15,4-13-34-15,8-34 77 0</inkml:trace>
  <inkml:trace contextRef="#ctx0" brushRef="#br0" timeOffset="157736.1">32129 15691 1852 0,'-7'47'699'16,"5"0"-460"-16,6 4-255 16,1 4-26-16,6 1-58 15,3-2-20-15,7-9-23 16,4-7-6-16,7-12 50 16,2-7 26-16,10-14 69 15,2-5 36-15,-4-18 41 16,5-7 6-16,-7-15-16 15,-11-8-15-15,-6-9-31 16,-11 0-9-16,-14 10-4 16,-1 4 0-16,-15 18 4 15,-6 5-4-15,-10 18-4 16,2 9 0-16,1 21-1 16,6 12 3-16,12 17 4 15,2 6 2-15,22-3-2 16,8-5-4-16,20-19-21 0,12-13-18 15,5-22-101-15,2-13 558 16,0-24-342-16</inkml:trace>
  <inkml:trace contextRef="#ctx0" brushRef="#br0" timeOffset="157842.04">33178 15851 2193 0,'-20'-65'548'15</inkml:trace>
  <inkml:trace contextRef="#ctx0" brushRef="#br0" timeOffset="-173529.09">19718 11511 1237 0,'10'-27'475'0,"4"-12"-298"16,9-7-164-16,0 5 55 16,1 11-32-16,-4 7-16 15,-5 11-11-15,-3 8-13 16,-5 19 6-16,-3 10 7 16,1 23 10-16,-1 13 13 15,4 7-11-15,7 0-4 0,6-11-10 16,5-7-7-16,14-13 3 15,-2-8 1-15,10-14-1 16,-2-6 2-16,-1-19 8 16,-1-9 5-16,-6-16 6 15,-1-8 1-15,-10-10-1 16,-5 2-7-16,-8-1 6 16,-5 4 7-16,-7 14 6 15,-1 6 1-15,-1 17-7 16,-2 6-13-16,1 24-22 15,1 11-4-15,0 32-8 16,5 11 9-16,-1 15 2 16,1 2-4-16,1-5-9 15,-1-2-8-15,-1-14 9 16,-2-6 0-16,-8-21 14 0,-5-6 6 16,-11-12 2-16,-3-6-6 15,-8-10-73-15,-1-8-44 16,3-15-96-16,4-8 119 15</inkml:trace>
  <inkml:trace contextRef="#ctx0" brushRef="#br0" timeOffset="-173272.39">20662 11687 1424 0,'6'13'534'15,"-1"6"-408"-15,-3 9-66 16,-1 6-10-16,-4 10-21 16,-6 4-11-16,0 5-18 15,2-1-1-15,2-5-1 16,5-4 2-16,7-10-2 16,6-6-3-16,5-8-8 15,4-5-5-15,6-10-11 16,2-5-20-16,2-12-73 15,1-8-51-15,-4-12 100 16</inkml:trace>
  <inkml:trace contextRef="#ctx0" brushRef="#br0" timeOffset="-173127.17">20837 11850 1573 0,'-6'11'535'16,"5"9"-505"-16,2 15-14 15,5 23-50-15,-1 6-31 16,0 18-111-16,-2 1 108 0</inkml:trace>
  <inkml:trace contextRef="#ctx0" brushRef="#br0" timeOffset="-172741.02">21599 11378 1594 0,'-7'12'568'16,"-3"11"-456"-16,-7 26-110 16,1 9-15-16,-3 11-12 15,2 0-15-15,9-15-14 16,5-8 3-16,11-15 16 0,9-12 7 15,15-16 14-15,1-10 13 16,7-20 10-16,3-9 17 16,0-12 7-16,0-4-16 15,-2 2 0-15,-8 0-11 16,-2 8-6-16,-19 23 8 31,-5 10-10-31,0 0 2 0,9-9-16 0,-3 12-4 16,-7 24 2-16,7 10-1 0,-3 10 3 15,4-3-7-15,-3 2-40 16,-9-4-41-16,-2-3-231 16,-11-2 223-16</inkml:trace>
  <inkml:trace contextRef="#ctx0" brushRef="#br0" timeOffset="-172599.26">21585 11265 1750 0,'0'-3'530'15,"3"1"-634"-15,14 1 54 16</inkml:trace>
  <inkml:trace contextRef="#ctx0" brushRef="#br0" timeOffset="-172273.64">22793 11402 1596 0,'2'23'634'0,"9"6"-229"0,1 10-556 15,-1 6-61-15,-11 4-17 16,-5 2 0-16,0 0 57 15,2-6 56-15,16-9 119 16,4-5 41-16,21-14 38 16,11-5 21-16,10-17-4 15,6-8 9-15,0-21-20 16,-4-7-21-16,-9-7-28 16,-9-5-23-16,-21 2-5 15,-14 3-5-15,-24 4-26 16,-8 5-26-16,-13 15-69 15,-3 6-39-15,-4 18 92 16</inkml:trace>
  <inkml:trace contextRef="#ctx0" brushRef="#br0" timeOffset="-170784.03">23419 11218 1514 0,'-11'17'561'0,"6"1"-387"0,4 21-198 16,-10 8-35-16,7 21-59 16,-1 8-19-16,0 6-25 15,1-3 29-15,-3-7 69 16,4-4 34-16,2-17 65 15,2-9 24-15,0-19 33 16,6-8 8-16,-5-15-22 16,2-8-2-16,11-15-28 15,-11-8-17-15,9-9-7 16,-2-4-16-16,-3 2-7 16,4 5 2-16,-2 12-3 15,2 6 0-15,-2 11-15 16,1 8-14-16,-3 12-7 15,-2 6-4-15,-2 15 13 16,-3 2 18-16,7-1 4 0,4-3 7 16,9-12 19-16,4-7 13 15,10-16 29-15,8-9 3 16,11-22 1-16,6-10-10 16,4-10-25-16,-6-1-10 15,-15 4-12-15,-9 0-8 16,-27 11 1-16,-8 4 6 15,-15 15-15-15,-6 10 0 0,-16 15-16 16,2 10-1-16,-2 9 7 16,4 5 4-16,26-3 8 15,8 3-1-15,18-3 0 16,12-3-9-16,7 1 1 16,1-2 1-16,-3 1 1 15,-5 6 3-15,-11 5-7 16,-8 5-12-16,-17 8 6 15,-7 1-3-15,-10 3 8 16,-5-5 14-16,0-9-1 16,7-8 5-16,14-15 11 15,6-8-1-15,12-7 1 16,3-9 6-16,11-16 6 16,10-4-1-16,8-12 3 15,2 0-4-15,4 1-7 16,-3 4-5-16,-6 4 3 0,-1 3-3 15,-19 13-7 1,-4 5 10-16,-15 8 29 0,-5 1 3 16,-11 2 4-16,-1 0-4 15,-6-3-34-15,3 1-5 16,2-2-5-16,-2-3 0 16,7 3-3-16,-1-1 1 0,1 3-6 15,2-2-5-15,0 5-8 16,4 2-5-16,-3 3 4 15,3 6 1-15,-1 9 0 16,-1 5-2-16,4 9-8 16,-2 3-5-16,6 4 3 15,0-2-3-15,6-3-1 16,1-4 8-16,7-3-1 16,-1-3 14-16,6-7 11 15,4-5-4-15,5-12 6 16,4-10 3-16,-1-10 10 15,2-3 8-15,-7-11 1 16,-2-2-2-16,-11-5-7 16,-13 3-3-16,-9 3 1 15,-10 7-4-15,-4 13-8 16,2 3-3-16,1 13-5 0,3 5-2 16,6 3 1-16,6 5 1 15,8 1-4-15,11 2 1 16,20 1 5-16,7-2-6 15,10-3 10-15,2-2-2 16,-5 1-3-16,-3 2 11 16,-10 1-7-16,-8 6 7 15,-10 2 1-15,-6-1-5 0,-7 1 6 16,1-5-10-16,0-4 15 16,-2 1 8-16,5-11 8 15,3 0 9-15,8-7-13 16,7-8-1-16,4-7-6 15,6-6-6-15,-4-7 3 16,-1-2-6-16,-10 0-5 16,-8 0 10-16,-9 4 0 15,-9 1 6-15,-4 10 1 16,-5 1-8-16,0 10 2 16,8 6-7-16,-1 4-5 15,6 7-6-15,3 7-23 16,6 6-8-16,4 5-3 15,-3-2 8-15,11-2 11 16,2-2 14-16,2-9 4 16,3-3 1-16,-12-9 14 0,-4-5 3 15,2-11 24-15,-4-7 6 16,-1-14-4-16,-5-7-9 16,-4-12-27-16,1 0-28 15,-2 2-76-15,3 7-35 16,2 15 45-16,-3 7 30 15</inkml:trace>
  <inkml:trace contextRef="#ctx0" brushRef="#br0" timeOffset="-169539.28">25240 11703 1272 0,'6'-1'473'0,"-2"-6"-350"15,-4-6-73-15,-6-6-12 16,-4-6-8-16,-3-1-21 16,-4-2-9-16,-2 8-1 15,1 6 1-15,3 7 8 16,4 9-5-16,5 13 0 16,-1 8-9-16,3 11-1 15,4 2 5-15,3-2-2 16,4-2 3-16,5-10 0 0,0-5 0 15,1-9 15 1,1-5 6-16,0-8 15 0,8-6 1 16,6-7 2-16,-4-4 0 15,-7-2-9-15,-5 5-10 16,-3 4-11-16,-5 5-3 16,7 9-3-16,-7 0 0 15,-1 10 1-15,6 5-2 16,-3 8-1-16,10 4-2 0,7-5-2 15,3-7 0-15,9-9 2 16,-1-5 6-16,2-17 6 16,2-8 14-16,-7-15 10 15,-3-8 10-15,-9-4 12 16,-6-2 1-16,-8-2 4 16,-2 2-1-16,-8-4-14 15,-1 3-8-15,-2 13-21 16,-1 8-4-16,3 20-4 15,0 6-11-15,2 15-1 16,1 8-12-16,1 19-1 16,2 5 8-16,8 7 2 15,4 2-1-15,7-6-3 16,4-2-1-16,3-9-4 16,-2-6 6-16,2-10 3 0,-7-2 3 15,-3-12 3-15,-4-2-3 16,-7-6 5-16,4-6 2 15,-9-1-2-15,0 1 15 16,-5-4-4-16,-8-2-9 16,7 8 0-16,2 2-3 15,3 8-8-15,4 3-2 0,2 8-5 16,-1 2-5-16,10 4 9 16,3 5 2-16,5-5 6 15,1-3-7-15,0-8-1 16,1 0 4-16,-2-11 2 15,-2-1 12-15,-3-9 2 16,-3-6 6-16,-5-3 1 16,-2-3-9-16,-4 2 2 15,-4-2-8-15,-6 7-17 16,0 4 0-16,-11 9-20 16,-4 6-5-16,-3 11 13 15,-2 7 0-15,0 4 16 16,8 3 3-16,9-2 2 15,6-3-2-15,12 0-3 16,6-6 0-16,11-3 0 16,1-4 3-16,3-8 2 15,1-5-1-15,-6-7 0 0,-5-3 4 16,-5 1 1-16,-2-1 5 16,-5 1 6-16,-3-1 2 15,-1 2 9-15,0-1 2 16,0-1-5-16,4 2 0 15,2 0-12-15,3 6-5 16,2 8 0-16,3 1-4 16,4 6 1-16,-6 3 0 0,7 6-1 15,1 4 0-15,-9-1-1 16,2 1 4-16,-9-4 1 16,-7-2 3-16,2-5 0 15,-2-3 0-15,2-3 2 16,0-1 6-16,-2 0 10 15,0-1 6-15,0 0-4 16,0 0-3-16,1 0-14 16,12-7-8-16,5 3 1 15,33 6-7-15,-36 17 4 16,4 5 3-16,-6 9-8 16,-6 1-1-16,1-2-34 15,-5-5-29-15,-5-16-85 16,-3-10 455-16,-12-26-252 15</inkml:trace>
  <inkml:trace contextRef="#ctx0" brushRef="#br0" timeOffset="-169402.18">25441 11113 2295 0,'15'-1'694'0,"8"-12"-815"0,6-33 44 15</inkml:trace>
  <inkml:trace contextRef="#ctx0" brushRef="#br0" timeOffset="-168482.08">21880 12676 1359 0,'-5'-6'554'16,"2"-3"-351"-16,-1-15-120 15,-4-3-33-15,-6-9-30 16,-5 0 1-16,-4 10-13 15,-3 9-5-15,-3 17 0 16,2 10-4-16,1 21-6 16,-1 9-2-16,9 18-2 15,4 3-4-15,7-2 8 16,6-6 4-16,9-19 1 16,6-8 4-16,5-17 3 0,6-8 4 15,3-13 12-15,2-10 6 16,-1-7 1-16,-4-3-6 15,-8 0-4-15,-8 1-6 16,-5 8-4-16,-4 5 1 16,-2 7-4-16,1 8-2 15,-2 3-11-15,6 6-8 16,-3-6-7-16,4 8 0 0,9 19 7 16,37 28 5-16,-12-35-1 15,4-4-2-15,2-14 6 16,7-3-2-16,-12-13 8 15,-3-10 8-15,-4-16-2 16,-6-5 7-16,-9-8 3 16,-5-1 5-16,-11 2 8 15,-3-1 6-15,-7 9 2 16,-1 8-8-16,4 19-7 16,2 5-4-16,2 16-20 15,2 8-10-15,-1 23-16 16,1 13-7-16,2 15 12 15,0 7 6-15,3-6 4 16,-1-1-14-16,2-10-74 0,-3-9-45 16,-3-14 462-16,-5-11-277 15</inkml:trace>
  <inkml:trace contextRef="#ctx0" brushRef="#br0" timeOffset="-168358.52">22289 12628 1411 0,'54'-16'487'0,"13"-4"-452"16,0-3-81-16,-4 0 23 15</inkml:trace>
  <inkml:trace contextRef="#ctx0" brushRef="#br0" timeOffset="-168095.75">22952 12527 1414 0,'0'0'584'16,"4"1"-270"-16,-2 2-297 16,-2-3-10-16,-1 0-25 15,-2 28-16-15,-8 52-7 16,-1-24-4-16,3 11 29 0,-3-5 10 15,16-1 9-15,12-3 4 16,10-19-6-16,8-5 6 16,-2-21-40-16,-2-10-48 15,-6-12-99-15,-2-8 107 16</inkml:trace>
  <inkml:trace contextRef="#ctx0" brushRef="#br0" timeOffset="-167944.87">22923 12842 1222 0,'18'-7'560'16,"3"-7"-116"-16,22-7-433 15,8-4-22-15,4-4-40 16,12-3-25-16,9-2-83 16,-1 0 91-16</inkml:trace>
  <inkml:trace contextRef="#ctx0" brushRef="#br0" timeOffset="-167760.05">23703 12615 1406 0,'-4'5'527'0,"7"1"-402"16,4 0-80-16,4-2-43 0,11-1-12 15,11-7-21-15,6-1-19 16,18-4-24-16,-2 1 0 15,-4 6-27-15,-8-1 354 16,-20 2-199-16</inkml:trace>
  <inkml:trace contextRef="#ctx0" brushRef="#br0" timeOffset="-167595.22">23717 13037 1481 0,'85'-20'446'16,"16"-11"-520"-16,11-16-91 15,-6-3-78-15,-1-11 159 16</inkml:trace>
  <inkml:trace contextRef="#ctx0" brushRef="#br0" timeOffset="-167331.12">24711 12314 1499 0,'-16'13'593'16,"0"-4"-346"-16,6 8-209 16,4 7-33-16,-1 5 0 15,5 14 0-15,2 0 4 16,1 6-6-16,1 1-3 15,4 5-1-15,2-4-3 16,8-3-6-16,6-7-7 0,11-15-22 16,9-8-6-16,3-21-35 15,7-13-30-15,-1-21-65 16,-10-9 104-16</inkml:trace>
  <inkml:trace contextRef="#ctx0" brushRef="#br0" timeOffset="-167183.28">25011 12504 1245 0,'-7'53'555'15,"2"12"-216"-15,1 24-253 16,-5 10-10-16,-9 18-53 16,-1 4-38-16,-10-8-135 15,-4-8 101-15</inkml:trace>
  <inkml:trace contextRef="#ctx0" brushRef="#br0" timeOffset="-166481.05">20255 13942 1458 0,'-21'13'562'0,"7"-7"-391"16,7-6-39-1,1 1-53-15,-2 0-24 0,1-4-39 0,5 3-15 16,2 5-20-16,0 4-23 15,3 17-18-15,3 3-2 16,0 15 17-16,5-1 16 16,3-4 17-16,2-6 4 15,7-15-3-15,0-6 5 16,5-12-1-16,4-9 5 16,-1-18 19-16,0-6 7 0,7-11-3 15,-13 0-2-15,1 1-13 16,1 6-10-16,-22 11 5 15,5 10 1-15,-7 14-2 16,-5 8 4-16,10 25-4 16,-3 9-7-16,4 22 1 15,-4 10 2-15,-4 9 0 16,7 7-2-16,-14 0 6 16,2 0-1-16,-9-9 6 15,-8-8 11-15,1-17 7 16,-6-13 5-16,-1-19-2 15,3-9-3-15,1-18-27 16,4-13-21-16,5-21-65 16,2-9-60-16,14-11 77 0,6-3 15 15</inkml:trace>
  <inkml:trace contextRef="#ctx0" brushRef="#br0" timeOffset="-166168.98">20985 14334 1484 0,'0'13'549'0,"-9"2"-441"15,4 0-49-15,-2 9-46 16,-9 2-18-16,10 11-30 16,1 5-8-16,2 6-3 15,7 7 0-15,4-9 27 16,6-4 2-16,8-17 8 15,5-11 4-15,7-12-1 16,-3-5 18-16,2-13-2 16,-8-7 10-16,-8-8-1 15,-4-2-18-15,-11 5 5 16,-7 4-6-16,-10 10-9 16,-6 10-1-16,-11 15-47 15,2 10-35-15,3 9-49 16,2 5 79-16</inkml:trace>
  <inkml:trace contextRef="#ctx0" brushRef="#br0" timeOffset="-165750.81">22217 13848 1506 0,'-20'28'601'16,"4"1"-322"-16,7 8-286 15,3 7-26-15,2 10-35 16,4 1-2-16,3-6-4 16,4-1 7-16,9-15 42 15,3-9 2-15,7-15 24 16,6-8 10-16,6-17 10 15,-2-7 4-15,5-13 0 16,-9-10-5-16,-11 1-14 16,-1 1 7-16,-12 9-10 15,0 5 8-15,-3 14 0 16,1 6-4-16,-3 7 3 16,-2 7-8-16,1 9-1 15,0 4-12-15,7 13-3 0,6 3-6 16,1 2-17-16,-4 1 0 15,-7-2-38-15,-4 3-24 16,-9-5 246-16,-11-3-132 16</inkml:trace>
  <inkml:trace contextRef="#ctx0" brushRef="#br0" timeOffset="-165595.25">21808 13664 1411 0,'-8'10'621'16,"10"-1"-189"-16,18 4-581 15,6 3 541-15,11-1-337 16</inkml:trace>
  <inkml:trace contextRef="#ctx0" brushRef="#br0" timeOffset="-165249.96">22821 14026 1130 0,'7'15'559'0,"-5"-13"-82"15,3-1-576-15,-7-1-80 0,1 0-21 16,1 0 31-16,0 0 44 15,7 25 63-15,21 32 53 16,1-26 86-16,2-3 20 16,8-7 31-16,0-12 3 15,-2-12-6-15,-3-10-13 16,-7-15-26-16,-4-2-1 0,-14-11-27 16,-5-2 3-16,-13 0-27 15,-10-2-12-15,-11 8-20 16,-8 9-22-16,-4 16-44 15,-1 12-36-15,-2 22-92 16,-2 9 290-16,4 15-104 16</inkml:trace>
  <inkml:trace contextRef="#ctx0" brushRef="#br0" timeOffset="-162599.08">23197 13629 1347 0,'4'0'579'0,"-1"5"-293"0,-3 7-181 16,6 19-84-16,-4 11-12 16,-2 18-17-16,0 3-18 15,-2 7-24-15,1 0 0 16,1-3 12-16,0-6 9 15,3-18 29-15,3-5 13 16,2-18 13-16,2-8 2 16,8-8-8-16,-3-9-11 0,3-11-9 15,1-4 3-15,-5-7-5 16,3 1 2-16,-2 0 2 16,-1 1 0-16,1 8 3 15,-9 4-4-15,-2 7-2 16,1 5 1-16,-2 6 0 15,4 6-7-15,6 9-2 16,-5 4-12-16,2 3 0 16,6-3 11-16,5-3 0 15,3-5 10-15,4-6 12 16,1-9 6-16,-2-15 9 16,4-5-2-16,1-16-9 15,-3 1-7-15,-4-4-7 16,-5 2 0-16,-11 4 2 15,-4 4-2-15,-8 9 5 0,-1 5-4 16,-3 9-9-16,-2 4-1 16,6 7-9-16,-4 6-1 15,7 7 4-15,5 2 3 16,5 3 0-16,6-5-6 16,5-6-1-16,8-2-5 15,4-3 2-15,0-2 13 16,3-4 5-16,-7 1-4 0,-4-3 4 15,-4-1-2-15,-13 2-4 16,0 1 4-16,-11 1-13 16,-6 4-4-16,1-1-4 15,-1 2 0-15,2-4 16 16,4-2-2-16,-1 0 11 16,2-4 8-16,2 1-13 15,0 0 5-15,0-1 0 16,1-20 2-16,52-31 14 15,-25 20-1-15,6-6 3 16,5 0-6-16,-2-4 6 16,0 3 6-16,-4-1 1 15,-6 5-5-15,-9 11 2 16,-9 7-2-16,-9 12 8 16,-5 3 8-16,-11 7-16 15,-4 3-8-15,-5 12-22 0,-4 5-5 16,6 8 3-16,4 3 6 15,7-5 0-15,5 1-8 16,9-7-12-16,6-3-4 16,8-3 3-16,6-5-4 15,7-3 11-15,3-3 6 0,5-5 3 16,3-1 13-16,-8-10-2 16,-2-1-2-16,-13-1 0 15,-5 0 0-15,-5 3 0 16,-7 1 5-16,-4 0 6 15,-7 2 1-15,5 0 0 16,0 2-2-16,4 1-5 16,0 1-9-16,1 0 1 15,0 0-1-15,1 0-2 16,0-1 15-16,0 1-2 16,13-5-4-16,2-7-1 15,27-25-8-15,-32 31 1 16,-1 3 4-16,3 9 0 15,-1 1 3-15,-1 10 0 16,1 3-3-16,-1 4 3 16,0 2-4-16,2 0 3 0,-1-6 4 15,1-2-4-15,-1-7 1 16,2-6 7-16,-3-1 1 16,-3-3 5-16,-3-2-13 15,-4-2 1-15,-1-4-13 16,-1-5 4-16,-1 0 7 15,0-4-7-15,1 1 10 16,0 3-3-16,1 1 4 16,1 4 1-16,1 0-2 0,1 6 1 15,1 2-1-15,5 5 2 16,3 5 3-16,4 4-3 16,3 0 3-16,3 2-5 15,1-5 0-15,1-1-2 16,1-2 3-16,-5-6 9 15,3 1-7-15,-6-7 15 16,-4-5 2-16,4-5 2 16,-7-5 7-16,2-1-9 15,2-2-7-15,-3-3-10 16,-1 2 0-16,-1-2-2 16,-1 5-3-16,-3 8 2 15,5 1-6-15,-9 8-3 16,2 2 4-16,3 6 0 15,-7-5-1-15,1 0 6 0,0 12-2 16,-2 0-1-16,-5 31 3 16,5-33-4-16,0-1-1 15,6 0-2-15,1 0-1 16,2-1-5-16,3-2 6 16,-4-1-2-16,-3-1-3 15,7-1 4-15,0-1-1 16,-3-1 0-16,10-2 7 15,-8-3 0-15,1-4-2 0,0-1 2 16,-6 1 0-16,3 1 4 16,-3 3-1-16,-3 0 0 15,0 3 3-15,-1 1 2 16,0 0-1-16,1 0-7 16,0 0-7-16,0 3-17 15,1 4-2-15,0-4-1 16,1-1-5-16,12 1 15 15,3-5 17-15,27-31 12 16,-26-3 15-16,0-4 2 16,-3-4-8-16,-2 2 4 15,-4 2 1-15,-6 4 9 16,-2 6 3-16,-2 9-2 16,-2 4-8-16,1 11-10 15,0 5-4-15,-4 5-6 16,3 5-6-16,0 15-6 0,2 7-5 15,2 12-11-15,2 3-1 16,3-2-1-16,2-3-1 16,4-11 5-16,0-2 6 15,1-13-3-15,-2-7 1 16,4-6-5-16,-3-5-1 0,-3-9 5 16,6-1 6-16,-10-6 9 15,1-2 2-15,3 5 1 16,-2-2-6-16,-7 7 0 15,3 2 4-15,-4 5 4 16,-3 3 8-16,6 3-6 16,-2-2-2-16,-1 0-5 15,1 9-3-15,4 8 3 16,19 25-4-16,-6-31-1 16,1-5-1-16,-2-6-3 15,10-3-1-15,-2-5 6 16,-4 0 6-16,-3-1 7 15,-7-2 2-15,-2 3-1 16,1-3 2-16,-3 4-2 16,0 0 6-16,-5 2 6 15,0 4-9-15,-2-1 2 0,0 2 3 16,0 0-9-16,-1 0-4 16,2 0-7-16,0 2-10 15,3 9-6-15,1-2 0 16,-3-3-1-16,41 22-1 15,-28-32 6-15,0-2 6 16,-6-1 8-16,-4-2 1 16,-4 0-4-16,-4 1-1 15,-6-3-5-15,0 1-2 16,-3 2-2-16,-5 0-6 16,4 8-21-16,2-1-5 0,2 1-2 15,4 1 3-15,4 3 22 16,2 0 3-16,6 2 13 15,4-4 1-15,5 0 18 16,0-1 9-16,-1-5 4 16,1-1 3-16,-7 1-4 15,3-3-3-15,-5 4-2 16,-1-2 3-16,-2 0-5 16,-2 0 3-16,-1 6 3 15,0-1-7-15,0 0 2 16,0 0-5-16,0 0 2 15,0 0-3-15,0 0 7 16,0 0 0-16,0 0-2 16,0 0 3-16,0 0-2 0,0 0-3 15,7 4-3-15,0 1-2 16,4-1-6-16,29 25-2 16,-29-26-4-16,1-2-3 15,0-2-2-15,3-2-4 16,0-4 0-16,6-4-1 15,2-2-11-15,-3 1 0 16,1 6-13-16,-8 1-9 0,-7 5-37 16,1 7-28-16,-7 7 579 15,-7 0-382-15</inkml:trace>
  <inkml:trace contextRef="#ctx0" brushRef="#br0" timeOffset="-162433.53">25053 13675 1995 0,'8'16'565'0,"3"-3"-231"15,-10-6-287-15</inkml:trace>
  <inkml:trace contextRef="#ctx0" brushRef="#br0" timeOffset="-161727.95">22910 14859 2151 0,'4'-22'2'0,"-5"0"4"15,7-20 11-15,-27 10-8 16,-8 6 9-16,-11 18 3 15,-10 8-5-15,-2 23-4 16,1 9-26-16,7 21-18 16,2 7 2-16,16 6-1 15,11 1 19-15,16-20 10 16,10-9 0-16,14-25-2 16,4-11-4-16,11-22 8 15,0-13 0-15,5-14 6 0,2-6 6 16,-8-1-8-16,-1 4-3 15,-14 10-1-15,-9 5 0 16,-9 16 0-16,-5 10 11 16,-1 11 14-16,-2 8-3 15,1 13-3-15,-7 6-6 16,7 10-21-16,5 3 5 16,1-6 1-16,8-6-3 0,6-13-2 15,1-6-5-15,9-11-4 16,1-8 2-16,-3-10 9 15,-2-10 0-15,-1-13 10 16,-2-4 6-16,-5-7 5 16,-4 1 15-16,-5 5 11 15,-6 0 5-15,-6 8 11 16,-3 9-5-16,3 14-12 16,4 8-10-16,1 15-15 15,3 7-13-15,1 19-4 16,0 12-12-16,5 20-22 15,-1 3-10-15,2 2-36 16,-2-4-24-16,-3-14-32 16,-1-11-7-16,-3-20-11 15,-1-10 1-15,-7-19 103 0</inkml:trace>
  <inkml:trace contextRef="#ctx0" brushRef="#br0" timeOffset="-161592.86">23135 14897 1447 0,'30'1'502'0,"16"-16"-464"15,10-9-80-15,10-11 21 16</inkml:trace>
  <inkml:trace contextRef="#ctx0" brushRef="#br0" timeOffset="-161203.95">24012 14342 1548 0,'-4'17'636'15,"-4"-3"-315"-15,1 10-363 16,-2 5-26-16,-11 11-45 15,6 6 34-15,-3 10 14 16,1 2 23-16,12 3 54 0,-1 1-9 16,10-10 6-16,3-8 12 15,11-12-2-15,6-9 7 16,9-13-17-16,5-4 1 16,-6-8-11-16,-5-5-3 15,-8-2 12-15,-4 0-5 16,-7 4 3-16,-4 2 2 0,-4 3 9 15,-2 1 4-15,0-1 2 16,0 0-3-16,0 0-8 16,0 0-12-16,0 1-20 15,-1 1-26-15,1-2-119 16,-2 0-58-16,-2-4 126 16</inkml:trace>
  <inkml:trace contextRef="#ctx0" brushRef="#br0" timeOffset="-160994.12">23864 14743 1326 0,'12'29'640'0,"13"-12"-48"16,21-14-628-16,4-5-2 15,8-16-61-15,-3-4-27 16,2-14-114-16,0-2-36 16,-7 2 171-16</inkml:trace>
  <inkml:trace contextRef="#ctx0" brushRef="#br0" timeOffset="-160790.18">24447 14687 1828 0,'11'24'620'0,"16"-16"-570"16,9-5-58-16,14-6-39 16,1-11-16-16,5-7-65 15,-2-2-79-15,-14-4 120 16,-5 3 19-16</inkml:trace>
  <inkml:trace contextRef="#ctx0" brushRef="#br0" timeOffset="-160619.78">24345 15028 1609 0,'-4'34'578'16,"27"-17"-479"-16,21-8-85 15,13-20-67-15,12-13-2 16,15-25-70-16,1-6 79 16,8-18 12-16</inkml:trace>
  <inkml:trace contextRef="#ctx0" brushRef="#br0" timeOffset="-160294.08">25112 14461 2179 0,'-27'80'713'0,"15"-2"-734"16,4-2-23-16,2-14-49 16,2-4 12-16,4-21-7 15,6-6-1-15,9-14 37 16,4-10 6-16,11-9 45 15,2-10 15-15,9-11 30 16,3-4 4-16,0-7-13 0,-3 4-8 16,-12 0-19-16,-9 6-3 15,-16 10-12-15,-11 1 4 16,-13 11-30-16,-8 2-17 16,-16 13-42-16,2 8-19 15,-2 4-40-15,2-2-29 16,10-9 119-16</inkml:trace>
  <inkml:trace contextRef="#ctx0" brushRef="#br0" timeOffset="-5348.47">4854 4213 1804 0,'-19'24'451'16</inkml:trace>
  <inkml:trace contextRef="#ctx0" brushRef="#br0" timeOffset="-354.08">7223 5472 1539 0,'1'-2'602'16,"4"-9"-412"-16,1-4-345 15,5-10 96-15</inkml:trace>
  <inkml:trace contextRef="#ctx0" brushRef="#br0" timeOffset="1323.96">3446 9644 1263 0,'5'-10'513'0,"10"-11"-239"0,25-11-282 16,9-3-48-16,12-4 567 15,4 3-407-15</inkml:trace>
  <inkml:trace contextRef="#ctx0" brushRef="#br0" timeOffset="1925.71">4733 9184 1583 0,'-30'-9'487'0,"6"-7"-695"16,-9-13 126-16</inkml:trace>
  <inkml:trace contextRef="#ctx0" brushRef="#br0" timeOffset="3881.84">7891 6866 1792 0,'78'29'632'0,"22"35"-534"16,6 20-107-16,-20 38-43 15,-18 21-24-15,-46 36-130 16,-17 14-49-16,-47 30-60 0,-23 10-9 16,-48-2 219-16</inkml:trace>
  <inkml:trace contextRef="#ctx0" brushRef="#br0" timeOffset="65616.63">23109 15170 1210 0,'71'34'413'16,"20"0"-370"-16,9 0-2 15,-3-6-2-15,-5-4-5 16,-6-5-21-16,-9-4-13 16,-12-4-13-16,-6 0-11 15,-25-3-16-15,-9-2-1 16,-15-1 15-16,-10-4 16 0,-1-1 41 16,-1 0 13-16,1 0 18 15,0 0-5-15,0 0-21 16,-1 0-13-16,1 0-16 15,-3 1-4-15,-5 1-10 16,-2 1-3-16,-4 2-11 16,-22 9-2-16,22-13 1 15,12-1 0 1,0 1 1-16,-5-1-1 0,5 1-13 16,1-1 0-16,-2 0-2 15,4 0 7-15,-1-1 6 16,0 1-1-16,0-1-5 15,0 0-15-15,0 0-33 16,0 0-150-16,-6-3 156 16</inkml:trace>
  <inkml:trace contextRef="#ctx0" brushRef="#br0" timeOffset="71331.62">1406 9693 1214 0,'-14'19'414'0,"14"-23"-377"0,3-5 2 15,14-30-3-15,2-21 4 16,11-60 0-16,4-32 1 16,6-41 10-16,4-9-2 15,-4 12-7-15,-7 7 5 16,-13 41-1-16,-14 17 3 15,-16 38-7-15,-13 26-1 0,-19 38-20 16,-6 23-12-16,-9 45-8 16,-9 24-5-16,-1 34-1 15,7 7 3-15,16-5-1 16,20-12-1-16,35-30 4 16,22-15-4-16,29-24 2 15,14-10 1-15,12-11-4 16,1-5 5-16,14 1 0 15,4 2-1-15,-9 15 3 16,-8 11-2-16,-32 21-1 16,-15 13 1-16,-25 15 0 15,-10 2 0-15,-14 2 1 16,-2 1-1-16,-2-19 0 16,3-11 1-16,8-26-1 15,10-19-1-15,17-22-5 0,11-15 6 16,25-33 3-16,2-16 3 15,4-18 6-15,-6-6-6 16,-24 4-2-16,-9 8-4 16,-21 17 1-16,-8 17-1 15,-13 31 6-15,-9 9 7 16,-9 29-6-16,-1 19 2 16,-4 30-8-16,0 18-4 15,15 14 2-15,9 0 1 0,15-15-2 16,12-9-4-16,12-16-2 15,2-14 5-15,7-20-3 16,3-11 3-16,-6-28 3 16,1-17-5-16,5-33 20 15,1-23 8-15,7-32 9 16,0-11 1-16,-19-15-12 16,-9 3-10-16,-21 4-5 15,-15 10-6-15,-6 27 1 16,-4 20 1-16,-4 41-5 15,3 19 6-15,2 37-4 16,6 22 1-16,9 44-1 16,5 26-1-16,12 41 0 15,5 12 1-15,16 0 1 16,11-7 0-16,18-34 0 16,1-19 0-16,4-40-1 0,-6-23-4 15,-7-35 5-15,-1-19 0 16,-6-32 5-16,-3-12 6 15,-14-21-6-15,-11 0 3 16,-21 7-4-16,-10 7-6 16,-14 19 3-16,-2 11 0 15,-3 21-3-15,1 12-5 0,2 28-6 16,6 15-3-16,7 21-2 16,6 8 4-16,13 7 9 15,5-4 0-15,12-11 5 16,0-9 0-16,6-21-2 15,-4-9-1-15,-4-12 4 16,-2-2 7-16,-6-14 16 16,-3-7 6-16,-1-13-3 15,-1-7-5-15,3 1-16 16,1 2-3-16,-1 16-3 16,3 8-4-16,-1 10-4 15,6 8-4-15,5 8 5 16,7 5-1-16,10 6 8 15,4 1 0-15,8-7 0 16,5-11 3-16,-5-12-2 16,-4-11 1-16,-10-21 4 0,-11-12-3 15,-8-27 6-15,-2-13 3 16,-9-17-6-16,-5-4 3 16,-8-8 0-16,-5-2-3 15,-5 0 1-15,-1 1-4 16,2 25-3-16,6 23-2 15,4 36 0-15,8 27-1 16,5 44-2-16,1 24-1 0,7 62 3 16,-3 18 1-16,7 22 3 15,2 5 2-15,8-23-2 16,1-15 0-16,6-32-1 16,2-19 0-16,2-32-1 15,1-14-3-15,6-26-3 16,-8-15-1-16,-1-33 6 15,-2-10 3-15,-13-26 1 16,2-9 3-16,-17-3-2 16,-1 5-4-16,-2 16 2 15,-4 16-1-15,6 28 2 16,-2 6-5-16,-2 24-7 16,3 13-2-16,1 19-1 15,2 8 9-15,9 4 4 16,2-1 0-16,6-5 0 15,2-8-3-15,0-14 1 0,-3-5-1 16,5-21 1-16,-3-6 0 16,3-15 2-16,0-7 0 15,-3-6 0-15,5-2 4 16,-12 0-4-16,5 8 1 16,-6 11 2-16,-12 8-4 15,3 9 2-15,-2 4-2 16,9 4-8-16,6 5-4 15,7 6-7-15,3 2 5 0,-2 1 6 16,0 0 3-16,0-5 6 16,-7-3-1-16,-7-5 0 15,-1-1 0-15,-13-4 2 16,-2-2 3-16,-12-8-2 16,-7-3-1-16,-8-1-7 15,-4-3-5-15,-9 4-1 16,3-4 1-16,13-1 1 15,-2-3 5-15,25-4-5 16,11 0 3-16,7 0 1 16,12 3 1-16,8 9 5 15,-3 4 1-15,5 15-2 16,-5 8-2-16,-2 12-5 16,-2 7 2-16,-4 11 3 15,1 4 1-15,-4 3 5 0,-3-2-5 16,-5-10 4-16,-4-12-3 15,-5-12 2-15,-1-9 0 16,-3-7 16-16,0-8 5 16,0-15 0-16,1-13 1 15,6-14-20-15,2-7 3 16,3-7-4-16,5 5 0 16,-3 11 0-16,1 10-2 0,-5 22-2 15,-6 9 0-15,0 19-5 16,0 9 0-16,-4 15 3 15,4 9 1-15,0 2 5 16,11-4-2-16,3-10 0 16,5-11 1-16,2-14-4 15,-9-10 2-15,11-11 2 16,-11-9 3-16,2-15 4 16,1-1-3-16,-17-9-2 15,2 1-4-15,-5 6-1 16,-3 2 4-16,3 10 0 15,1 5-1-15,3 11 1 16,3 4-3-16,9 7-4 16,2 8 1-16,9 13-3 15,6 7 1-15,2 15 3 0,-2 3-3 16,-1 10 0-16,-6 1-9 16,-18 10-19-16,-7 2-24 15,-29 3-66-15,-13 0-41 16,-19-16 97-16</inkml:trace>
  <inkml:trace contextRef="#ctx0" brushRef="#br0" timeOffset="71481.86">3237 8110 1513 0,'58'-33'47'0,"12"-21"-219"16</inkml:trace>
  <inkml:trace contextRef="#ctx0" brushRef="#br0" timeOffset="71660.84">3048 8555 895 0,'129'-113'224'0</inkml:trace>
  <inkml:trace contextRef="#ctx0" brushRef="#br0" timeOffset="72283.77">4988 6953 1609 0,'-21'-17'579'0,"10"11"-517"15,4 2-1-15,4 14-45 16,-2 11-17-16,8 35-3 16,1 18 3-16,4 32 1 15,5 20 4-15,2 18-4 16,-1 0 0-16,2-7 1 16,-2-13-5-16,0-34 7 15,0-17-3-15,3-29 1 0,-4-18 1 16,5-20-3-16,1-16 5 15,2-33-3-15,4-18 3 16,-1-32 1-16,-2-7-4 16,1 4 0-16,-3 7-1 15,-7 23 0-15,3 14 2 16,-1 28-3-16,-3 14 0 16,3 26-4-16,2 17-4 0,-2 19 5 15,1 6 2-15,1 3 2 16,-3-10 0-16,8-12-1 15,0-9 0-15,4-18-1 16,-1-8 3-16,0-19 3 16,1-9-4-16,-3-15 5 15,2-6-2-15,-8-5-2 16,-6-2 1-16,-8 8-2 16,-6 6 1-16,-4 15 1 15,1 10 0-15,2 14 4 16,0 14-3-16,11 18-2 15,4 7 2-15,8 6-4 16,11-3-2-16,2-12-21 16,6-5-31-16,-3-14-56 15,-3-7-36-15,-14-16-195 16,-9-13 227-16</inkml:trace>
  <inkml:trace contextRef="#ctx0" brushRef="#br0" timeOffset="72421.86">5430 7261 1410 0,'-22'7'508'0,"20"5"-445"15,8 1-37-15,12 0 223 16,2 0-194-16</inkml:trace>
  <inkml:trace contextRef="#ctx0" brushRef="#br0" timeOffset="72809.77">5936 7302 1614 0,'-5'7'562'16,"5"11"-531"-16,5 26-11 15,0 16-4-15,2 23-12 16,-2 7 1-16,1 7 0 15,2 2-5-15,2 2 0 16,3-5 0-16,-1-23 0 16,-2-16-1-16,-3-34 9 0,-5-13 24 15,-4-25 26-15,-2-19-1 16,-7-38-11-16,1-21-17 16,0-35-29-16,3-14 1 15,13-19 0-15,10-1-3 16,18 11-1-16,8 19 3 15,10 50-1-15,2 25 1 16,-5 48-4-16,-5 22-4 0,-12 47 0 16,-12 23-1-16,-22 35 8 15,-13 10 3-15,-31 2-14 16,-24-4-19-16,-35-14-92 16,-16-8-62-16,-45-22 111 15</inkml:trace>
  <inkml:trace contextRef="#ctx0" brushRef="#br0" timeOffset="73391.63">2112 10518 1355 0,'-19'-32'551'0,"0"0"-274"16,7 7-229-16,4 15-11 15,-1 12-18-15,1 32-31 16,-5 15-8-16,7 37 2 16,4 8 5-16,9 2 4 0,8-9 5 15,8-39 2-15,5-18 2 16,12-37 2-16,2-16 3 15,12-38-5 1,5-21 2-16,-2-29-2 0,-2-13 2 16,-8-1 4-16,-11 5-4 15,-13 17-2-15,2 17-1 16,-10 32 0-16,1 18-2 16,3 27 3-16,2 10-5 0,7 28-3 15,3 12 4-15,3 29-2 16,0 13 4-16,-5 7 3 15,-12 1-1-15,-17-13 4 16,-6-1-8-16,-23-15-68 16,-6-11-58-16,-10-25 79 15</inkml:trace>
  <inkml:trace contextRef="#ctx0" brushRef="#br0" timeOffset="73523.2">1956 9966 1390 0,'30'7'461'15,"11"4"-488"-15,11-2 12 16</inkml:trace>
  <inkml:trace contextRef="#ctx0" brushRef="#br0" timeOffset="73921.03">3878 10116 1229 0,'9'-71'580'16,"-6"-7"-82"-16,-8-3-483 15,-23 1-6-15,-30 22-37 16,-10 17-33-16,-6 39-48 15,-2 24 5-15,18 38 21 16,8 14 33-16,13 11 50 16,16-4 0-16,18-12 6 15,8-11 6-15,16-21 6 16,6-13 10-16,3-25 11 16,3-15-7-16,1-25-8 15,-1-10-7-15,-5-13-12 16,-6-1 1-16,-9 2 0 15,-7 5-1-15,-2 23-3 16,1 9 0-16,4 25 2 0,13 15-1 16,13 24 2-16,9 18-1 15,11 25-23-15,1 8-23 16,-2-2-79-16,0-8 73 16</inkml:trace>
  <inkml:trace contextRef="#ctx0" brushRef="#br0" timeOffset="75045.57">4734 9859 1266 0,'49'-101'443'0,"-22"-9"-385"16,-8-3-4-16,-19-2 30 16,-10 2 0-16,-11 7-22 15,-4 7 2-15,-8 22-21 0,3 16-17 16,1 32-8-16,5 22-10 15,7 46-7-15,11 29-3 16,16 57-4-16,8 25 6 16,16 34-1-16,5 7-6 15,3 11-31-15,-4-5-5 16,0-21 4-16,-7-16 3 16,0-54 32-16,-1-24 16 0,5-47 7 15,1-25 8-15,6-41-5 16,3-24-12-16,-5-45-9 15,-8-16-12-15,-26-15-28 16,-10-3-19-16,-27 20-13 16,-8 10 9-16,-8 29 30 15,2 14 17-15,4 25 15 16,4 20 0-16,5 16-2 16,8 10-3-16,5 8 0 15,11 1 1-15,9 0 0 16,9-4 3-16,7-10-2 15,6-1 3-15,5-15 9 16,0-11 3-16,8-10 8 16,-4-4 7-16,1-1-1 15,-4 1 2-15,-2 3-7 16,-3 2-6-16,-10 13-9 0,-4 4-1 16,-6 13-5-16,-3 8-3 15,9 13 3-15,3 5 0 16,6 8 1-16,2-2 2 15,8-9 0-15,2-4 1 16,7-18 3-16,1-9 3 16,-3-19 8-16,0-12 4 15,-4-9 7-15,-1-7-4 0,-9-1-8 16,-8 5-5-16,-11 11-12 16,-6 7 2-16,-6 18 9 15,0 9 1-15,0 13 2 16,-3 10-5-16,9 11-2 15,2 5-9-15,13 1-1 16,7-5 0-16,12-8-6 16,6-9 5-16,8-13 3 15,1-9 1-15,-6-19 0 16,-1-2-2-16,-9-18 3 16,-6-1-2-16,-8-1 7 15,-8 1-1-15,-8 6-1 16,-6 6 2-16,-3 11-3 15,-4 10 0-15,3 12 2 16,4 5-2-16,2 10-4 0,2 5 0 16,1 13 0-16,5 5 0 15,0 3 0-15,4 1 1 16,0-8-4-16,0-5 4 16,-1-10 0-16,-3-4 1 15,-1-6 0-15,-2-3 0 16,2-3 3-16,-3 1-2 15,0 1 3-15,0-7-5 16,2-7 0-16,10-25 0 0,-6 34-9 16,4 2-4-16,3 3-44 15,1 3-36-15,0 6-76 16,-2 1 245-16,-2 1-82 16</inkml:trace>
  <inkml:trace contextRef="#ctx0" brushRef="#br0" timeOffset="76152.39">6267 9011 1275 0,'0'-23'498'0,"-5"-7"-384"16,-11-2-18-16,-5 4-39 15,-9 4-33-15,-3 12-17 16,1 10-13-16,1 12-26 0,7 12 2 15,3 16 4-15,7 8 9 16,14 10 15-16,3-2 2 16,18-3 3-16,6-7 5 15,10-21 4-15,8-9 1 16,2-23 0-16,4-9 1 16,-4-21-7-16,-7-11-3 15,-6-17 4-15,-4-11-4 16,-11-8 16-16,-4 0 2 0,-10 0 16 15,-6 6 6-15,-9 6-2 16,-2 5 0-16,0 19-16 16,3 12-6-16,6 24 0 15,0 14-5-15,-1 31-6 16,4 18-2-16,8 23-7 16,7 6 0-16,11-1 4 15,1-3-1-15,9-10-2 16,12-2-1-16,4-17-6 15,-3-13 3-15,-6-18-2 16,-16-14 3-16,-6-19 1 16,0-10 2-16,-7-13 2 15,-2-5 2-15,-3-6-2 16,-4 4-1-16,-3 6-2 16,1 7 1-16,-5 14 4 0,1 6-3 15,1 15-2-15,4 10-2 16,2 12-1-16,3 6-1 15,5 2 2-15,2-5 2 16,4-5 1-16,4-5-1 16,1-13-3-16,0-3 0 15,4-10-3-15,-4-5 1 16,2-4 6-16,-1-9-1 0,-8-7 0 16,5 1 0-16,-10 2 0 15,-5 3 3-15,-3 11 0 16,-7 5 3-16,1 10-6 15,-9 3-1-15,3 10-10 16,1 6-2-16,6 4 1 16,4 3-3-16,5-3 7 15,4-3 0-15,0-7 0 16,7-2 4-16,-4-10 1 16,3-1-1-16,-8-4 0 15,-11-2 2-15,-1-1 3 16,-11-1 4-16,-7 0 0 15,-1 0-1-15,-8 2-6 16,5 1-1-16,-5 0 1 16,6 0-4-16,10-3 2 15,4 1-1-15,14-4 4 0,12 4-5 16,11-5 3-16,4 2 2 16,4 3-5-16,-4 0 6 15,-2 12 5-15,-5 3-5 16,-7 11 5-16,-4-2 0 15,-5 0-7-15,-3 2 2 16,-4-9 0-16,-2 2 0 16,0-4 12-16,0-4 12 0,-1 0 4 15,0 0 4-15,1-16-9 16,7-39-13-16,2 29-6 16,4 2-3-16,6 1 1 15,0 5 1-15,3 8-2 16,0 3 0-16,2 8-5 15,2 7-2-15,-1 5-22 16,-1 5-25-16,-3 1-49 16,-5 0-27-16,-9-3-54 15,-6-3 656-15,-21-5-373 16</inkml:trace>
  <inkml:trace contextRef="#ctx0" brushRef="#br0" timeOffset="76296.53">6841 8356 1501 0,'27'-15'534'16,"24"-18"-464"-16,8-5-112 16</inkml:trace>
  <inkml:trace contextRef="#ctx0" brushRef="#br0" timeOffset="76992.95">1914 12247 1383 0,'-26'-9'468'15,"7"-30"-439"-15,6-17-29 16,6-26 4-16,5-10-4 16,13-5 1-16,7-1-3 15,16 11 2-15,5 7 5 16,7 25-4-16,9 19 6 16,7 36 0-16,6 25-7 0,12 38 4 15,-3 24-5-15,-14 33 3 16,-11 4 4-16,-23 5-2 15,-8-10 0-15,-11-21-6 16,-2-12-1-16,-4-34 4 16,-1-19-1-16,1-31 1 15,0-14 0-15,2-34 1 16,0-14 0-16,-3-24 2 16,-3-2-2-16,-15 13-1 15,-13 10 1-15,-20 25-4 16,-13 21 0-16,-16 31-5 15,4 19-9-15,14 25-35 16,14 4-34-16,33 1 47 16</inkml:trace>
  <inkml:trace contextRef="#ctx0" brushRef="#br0" timeOffset="77723.64">3897 11350 1580 0,'-18'-32'526'0,"-12"-8"-518"16,-22 3-4-16,-17 9-30 16,-10 11-10-16,-1 32-18 15,14 17 4-15,9 31 24 16,10 15 12-16,15 19 13 15,13 2-3-15,21-2 6 16,9-13-1-16,12-31 1 16,3-13-1-16,2-36-1 15,3-13 1-15,3-25 5 16,0-14 2-16,-4-19 11 16,-2-11 3-16,-7-8 5 15,-6-1 5-15,-7 10-3 16,-2 6 2-16,-3 21-4 15,2 13-4-15,-3 22-11 16,8 11-11-16,2 22 1 0,7 11-5 16,16 15 3-16,6 4 7 15,5 0-10-15,0-8 8 16,-6-15-1-16,-2-11-5 16,-8-19 8-16,-2-9-4 15,-7-18 14-15,-5-9 9 16,-13-19-3-16,-3-6 1 15,-12-9-10-15,-6 0-6 0,-8 12-3 16,0 3 2-16,3 22-7 16,1 10 1-16,11 20 3 15,3 13-1-15,9 22 0 16,6 11-3-16,7 27 0 16,6 4-3-16,2 3 3 15,1-1 0-15,2-20 0 16,2-6-2-16,0-20 1 15,1-10 0-15,3-10 1 16,0-10 2-16,10-12 0 16,2-4-2-16,-1-5 2 15,-5 4-3-15,-15 9-24 16,-7 7-11-16,-7 25-25 16,-7 10 3-16,-9 24 5 15,-6 10 8-15,-11 6 0 0,-4-2-4 16,-5-15-20-16,5-16-38 15,9-23 72-15</inkml:trace>
  <inkml:trace contextRef="#ctx0" brushRef="#br0" timeOffset="78068.23">4587 11252 1396 0,'6'-9'535'0,"-3"-5"-413"15,1-4-10-15,-2-14-70 16,-3-3-19-16,-6-8-17 16,-4-3-14-16,-7 10-15 15,-3 8 3-15,1 17-6 16,3 11 10-16,5 13 11 16,5 1-7-16,8 3 8 15,4-2-7-15,13 2 2 16,7 1 12-16,14-2-3 15,7 2 1-15,1-4 1 16,1 2-4-16,-15 5 2 16,-15 3 0-16,-12 11 1 15,-16 2 1-15,-17 5-3 16,-6 1-2-16,-13-11-38 0,4-6-12 16,10-21-76-16,12-11 196 15,16-27-67-15</inkml:trace>
  <inkml:trace contextRef="#ctx0" brushRef="#br0" timeOffset="78321.75">4906 10941 951 0,'4'6'411'0,"-8"11"-208"16,0 8-61-16,-7 16-52 16,0 8-39-16,1 11-38 15,0 1-9-15,10-14-14 16,2-10 0-16,15-26-6 15,9-12 9-15,13-27 43 16,4-14 26-16,12-28 24 16,-3-10 0-16,-8 0-42 15,-7 5-18-15,-33 23-31 16,-18 12-37-16,-32 31-62 16,-11 13-32-16,-6 38-35 15,8 12-10-15,11 19 125 16</inkml:trace>
  <inkml:trace contextRef="#ctx0" brushRef="#br0" timeOffset="79217.45">5189 10651 1585 0,'5'1'527'0,"5"11"-519"16,3 10-40-16,-3 18-27 15,0 12-3-15,-1 12 4 16,1 5 20-16,3-8 29 16,1-3 9-16,13-7 0 15,-2-12-3-15,1-20 11 16,1-7 0-16,-6-28 23 15,0-9 5-15,1-13-15 16,-3-7 4-16,-4 0-22 16,-3 1-3-16,-7 7 9 15,0 2-9-15,-3 11 16 16,-1 6 5-16,-1 13-4 16,1 5 11-16,5 8-13 15,-1 11-4-15,7 9-7 16,1 5-2-16,7-1 2 0,-3-7-7 15,4-7 1-15,-2-6-4 16,-6-12-4-16,4-3 10 16,-5-14 10-16,0-3 0 15,6-9 7-15,-11-2 1 16,2-5-8-16,3 0 0 16,-11 13-5-16,7 3-3 15,-6 15-3-15,0 7 1 16,6 11-1-16,1 1-1 15,14 14 5-15,-6-6-5 0,4-8 1 16,4-2-4-16,-4-18 1 16,4-8 2-16,-2-17 2 15,-4-7 0-15,-3-13 4 16,-7-4 5-16,-7-4 13 16,-1 0 10-16,-7 3 4 15,-1 1-4-15,-3 7-14 16,-1 2-6-16,6 16-10 15,-2 8 2-15,5 18-4 16,2 11-1-16,5 13-1 16,2 24 0-16,8 24 2 15,4 7-2-15,4 7 3 16,3-19 4-16,10-20-5 16,4-12 2-16,6-25-1 0,-5-11-5 15,-3-24 5-15,-6-11 4 16,-8-21-4-16,3-1 4 15,-12-9-4-15,-4 4-3 16,-10 15 5-16,-2 6-2 16,-3 25 5-16,0 9-3 15,-1 25-8-15,2 13 0 0,3 22-6 16,4 10 2-16,8-2-8 16,6-2-12-16,9-22-43 15,2-13-22-15,1-21-46 16,-1-13-29-16,-18-20 110 15</inkml:trace>
  <inkml:trace contextRef="#ctx0" brushRef="#br0" timeOffset="79367.6">5838 10412 1841 0,'46'-16'595'0,"26"-27"-725"16,10-14-39-16,17-26 89 16</inkml:trace>
  <inkml:trace contextRef="#ctx0" brushRef="#br0" timeOffset="79631.65">6677 9645 1291 0,'-10'8'559'0,"4"5"-212"0,8 11-331 15,2 14-4-15,-2 22-12 16,2 7 5-16,0 20-5 16,-1 6-2-16,4 2-11 15,-4-3-5-15,8-18 4 16,5-13-42-16,5-32 8 15,1-12-9-15,3-27-10 16,-1-10 14-16,-2-16-144 16,-3-11 141-16</inkml:trace>
  <inkml:trace contextRef="#ctx0" brushRef="#br0" timeOffset="79757.39">6742 10031 1080 0,'18'-2'491'0,"10"-8"-90"16,14-13-471-16,-3-7-55 16,3-6 78-16</inkml:trace>
  <inkml:trace contextRef="#ctx0" brushRef="#br0" timeOffset="79951.07">7140 9784 1390 0,'-4'32'541'15,"-3"1"-354"-15,7 11-158 16,-10 6 2-16,8 2-25 16,4 1-47-16,-1-9-111 15,17-10 106-15</inkml:trace>
  <inkml:trace contextRef="#ctx0" brushRef="#br0" timeOffset="80101.45">7064 9608 1456 0,'-12'15'494'16,"5"5"-509"-16,-2 4 553 15,-5-7-416-15</inkml:trace>
  <inkml:trace contextRef="#ctx0" brushRef="#br0" timeOffset="80796.48">7299 9715 1245 0,'10'10'522'16,"0"3"-226"-16,1 6-297 16,-2 2-3-16,-3 11-28 15,-2 2-7-15,-1 1-7 16,-2-3 6-16,4-4 17 16,-1-6 10-16,4-10 30 15,0-5 8-15,-2-14 22 16,0-2 2-16,-2-13-9 15,-2-2-5-15,-3-5-19 16,-3-4-8-16,-2 6-4 16,1 4-2-16,0 6 4 15,5 8 10-15,1 5 0 0,3 2-5 16,2 6 0-16,2 7-6 16,5 10-1-16,1 3-1 15,3 7-4-15,-2-5 3 16,3-8 0-16,-1-4 0 15,3-12 3-15,0-3-6 16,-11-11 2-16,7-8 6 16,-6-8-3-16,-4-8 4 15,6-7-7-15,-7 1 0 0,-3 0 6 16,5 5 1-16,-1 5 11 16,-1 7-3-16,2 11-5 15,-5 9-1-15,2 8-10 16,2 5 3-16,4 12-4 15,3 0 0-15,0 3 1 16,2-1-2-16,8-10 3 16,5-6-1-16,4-15 3 15,3-5-2-15,2-12 1 16,-1-4-3-16,1-2 1 16,-5-4 0-16,-11 0 0 15,-7 3 2-15,-14 7 1 16,-8 5 0-16,-11 13 0 15,-6 8-7-15,0 16-8 16,2 11-3-16,6 20-3 0,5 8 11 16,13 3 4-16,10-4 3 15,23-22-27-15,10-15-42 16,19-36-454-16,14-19 370 16</inkml:trace>
  <inkml:trace contextRef="#ctx0" brushRef="#br0" timeOffset="80920.95">8395 9256 2000 0,'-26'29'752'16,"6"-6"-609"-16,-5-31-136 16</inkml:trace>
  <inkml:trace contextRef="#ctx0" brushRef="#br0" timeOffset="82651.82">1211 14866 1232 0,'-24'-8'524'15,"7"-1"-288"-15,13 5-171 16,1 0-6-16,5 9-59 16,3 9-16-16,11 29-18 15,3 18-27-15,13 40-31 16,2 10 2-16,3 10 18 0,6-4 24 16,-10-17 41-16,-10-13 6 15,-9-31 18-15,-13-18 23 16,-3-29 52-16,-4-20 1 15,-15-41-18-15,3-26-12 16,-9-47-59-16,5-18-18 16,4-15-32-16,5-7-17 15,15-1 5-15,13 13 13 0,21 30 37 16,8 27 3-16,7 50-1 16,-5 27 3-16,-7 42-26 15,-3 29-12-15,-13 39-6 16,-4 8 3-16,-14 17 23 15,-8-3 15-15,-11-11 30 16,-2-2 10-16,-6-22 2 16,-2-10 1-16,1-24-20 15,2-17-1-15,5-16-1 16,2-8 2-16,10-15-5 16,2-4-10-16,7-6 1 15,8-2-11-15,9 8-11 16,5 4-5-16,5 12-6 15,10 7 9-15,2 12 12 16,7 4 9-16,19 7 1 16,-2-2 6-16,7-6 6 0,-3-8 9 15,-16-20 21-15,2-14 0 16,-6-22 9-16,-2-16-8 16,1-26-10-16,-7-7-10 15,-11-21-12-15,-4-4-5 16,-17-3-6-16,-10 1 0 15,-9 17-2-15,-8 18 1 16,-4 39-2-16,4 20 3 16,-7 35 0-16,2 22-1 0,-3 35-3 15,3 17 1-15,12 20 2 16,2 2 1-16,12-9 3 16,7-10-4-16,16-24 0 15,4-11 0-15,7-26 1 16,6-12 3-16,-4-22 11 15,5-14 19-15,-1-25 4 16,1-7 5-16,2-28-14 16,-5-6-15-16,0-16-11 15,-5-7-1-15,-20 7 0 16,-7-1-3-16,-15 16 1 16,-16 6-1-16,-6 18 2 15,-4 16 5-15,-3 25 7 16,7 12 0-16,6 24-5 15,7 20-2-15,11 29-7 0,5 15-2 16,18 19-1-16,7 3-3 16,23-4-2-16,7-3 2 15,12-20 4-15,3-10-1 16,-7-28 1-16,-5-11 3 16,-4-21-3-16,-5-10 3 15,-7-15 0-15,-5-12-3 16,-12-12 0-16,-16-6 3 0,-15-2 0 15,-9 3 1-15,-13 11 0 16,-3 9-1-16,-6 17-7 16,-3 6-7-16,4 14-15 15,3 12-1-15,12 10 2 16,6 11-3-16,10 8 19 16,7-4 4-16,7-5 7 15,2-7 1-15,3-12 2 16,2-5-2-16,0-9 13 15,3-5 12-15,-2-11-2 16,0-9 6-16,-3-9-15 16,-5-6-9-16,-9-5-2 15,-1 3-5-15,-6 8-6 16,1 4 7-16,5 13-10 0,8 9 2 16,6 4 1-16,12 8-12 15,4 5 10-15,-1 0-3 16,5 0 7-16,-8-5 6 15,-1-11 0-15,-2-6-4 16,-5-13 5-16,-1-8 4 16,-10-14 1-16,-1-9 11 15,-9-14-5-15,-2-5-5 16,-4-3-2-16,-5 5-4 0,-3 6-1 16,-7 8 4-16,-1 11 0 15,-1 5-5-15,7 24 6 16,2 6-6-16,9 21-7 15,5 15-4-15,9 26-9 16,6 14 8-16,8 15-1 16,1 4-1-16,0-8-57 15,0-5-57-15,-8-13 77 16</inkml:trace>
  <inkml:trace contextRef="#ctx0" brushRef="#br0" timeOffset="82803.88">3512 14330 1162 0,'22'-32'438'0,"17"-6"-354"0,11-4-21 16,18 3-62-16,4 4-66 16,-5 6 41-16</inkml:trace>
  <inkml:trace contextRef="#ctx0" brushRef="#br0" timeOffset="83264.63">3954 14046 1504 0,'-9'5'555'0,"6"-4"-462"15,-1 0-29-15,-5 15-57 16,-5 38-22-16,24-15-15 15,3 2 1-15,8-1 6 16,-1-5 9-16,5-9 12 16,-1-7-5-16,2-9 3 15,0-5 3-15,-4-10 1 16,-2-2 7-16,-5-13 8 16,-2-2-10-16,-9-8 3 15,0 0 2-15,-2 2-7 16,-2 6 4-16,2 10-2 15,-2 5-5-15,0 7-1 16,0 3-6-16,2 7 0 0,6 5-1 16,7 1 0-16,4-4 9 15,7-5-2-15,1-6 5 16,4-4 2-16,4-4-7 16,-1-7 8-16,-4-1-7 15,-4-5 4-15,-18 6 3 31,-3 7-10-31,-1 1 7 0,-5-16-6 0,-7 1-2 0,-22 7-18 16,-9 8-31-16,-13 8-60 16,-5 4-47-16,-7 7 95 15</inkml:trace>
  <inkml:trace contextRef="#ctx0" brushRef="#br0" timeOffset="83431.5">3865 14012 1456 0,'-27'8'589'0,"14"-11"-300"16,2-8-372-16,15-4 53 15</inkml:trace>
  <inkml:trace contextRef="#ctx0" brushRef="#br0" timeOffset="84549.35">4388 13881 1313 0,'16'7'528'0,"1"-3"-327"15,3 4-113-15,-1 5-20 16,-4 2-42-16,0 11-30 15,-1 4-1-15,2 5-22 16,-1 3 6-16,-3-3 3 16,-2-4-1-16,-5-11 20 15,-1-8-4-15,-2-10 2 16,-1-2 16-16,-1-13 11 16,1-7 4-16,0-16 1 15,3-10-11-15,1-10-15 16,4-1-1-16,1 7 0 15,7 7-4-15,4 14 1 16,0 10-6-16,8 19-9 16,-6 10-2-16,4 19 0 15,0 9 2-15,0 6 8 16,2-1 7-16,-1-10-1 0,3-6 1 16,-4-20 15-16,2-10 5 15,-7-20 15-15,2-12 6 16,0-17-11-16,-2-8-10 15,-8-8-15-15,-9-2-3 16,-14 4-7-16,-11 7-6 16,-2 21-9-16,-1 11-3 15,0 18-3-15,3 13 3 0,3 13 1 16,6 2 2-16,11 8 8 16,7-1 6-16,16-3 6 15,9 0-1-15,17-1-2 16,11-4 2-16,5 2-2 15,4 1 3-15,-8 2-16 16,-12 5-11-16,-13 5-23 16,-14 2-15-16,-17 3 6 15,-4 5 8-15,-12-4 21 16,-1-7 26-16,-2-13 50 16,0-12 17-16,2-25 17 15,0-13-5-15,4-26-33 16,2-14-12-16,7-17-10 15,7-7-7-15,5-6-5 16,2-2 2-16,1 16-4 16,-3 8 5-16,1 33-4 0,-4 17-2 15,-4 26-6-15,-1 15-2 16,4 30 2-16,2 15-2 16,3 24 5-16,3 6-4 15,-1-5 1-15,3-2 0 16,2-15 0-16,-1-13 1 15,3-18-2-15,-2-11 1 16,-3-19-6-16,-4-4 1 0,-9-19 2 16,2-4 1-16,-6-11 2 15,1-3 5-15,-3 1-3 16,-2 18-2 0,1 9 1-16,1 0-6 15,1-11 3-15,0 8-3 0,8 23-1 16,8 18 3-16,1 7 0 15,6 6 4-15,0-8 2 16,-1-7-2-16,0-13-1 16,-9-7-2-16,4-13-1 15,0-9 5-15,-5-15 1 16,3-8 2-16,-6-11-1 16,-7-1-3-16,0 6 2 15,-1 7 1-15,-1 18 3 16,0 6 3-16,1 10 1 0,-1 8-1 15,5 16-3-15,4 6-3 16,3 12-3-16,7 0 1 16,0-10-5-16,2-4 5 15,0-11-43-15,-4-8-20 16,-7-20-79-16,-3-10 433 16,-10-21-240-16</inkml:trace>
  <inkml:trace contextRef="#ctx0" brushRef="#br0" timeOffset="84694.97">5831 13307 1391 0,'-4'6'509'0,"4"-4"-402"16,4 0-176-16,5 5-360 15,-1-2 297-15</inkml:trace>
  <inkml:trace contextRef="#ctx0" brushRef="#br0" timeOffset="85086.4">6113 13434 1289 0,'23'33'520'0,"-1"8"-367"16,7 12-66-16,-8 5-19 15,1 9-48-15,-1 3 3 16,-7-2-18-16,3 0-5 15,-7-10 0-15,-2-11-1 16,-5-16 19-16,1-10 12 16,-4-17 24-16,-1-3 5 15,-5-13-11-15,-3-13-14 16,-4-23-23-16,-2-13-7 0,-3-19-6 16,-2-10 3-16,1-16 1 15,4-4-1-15,11-1 1 16,15 8-4-16,11 29 1 15,4 16 1-15,3 33-2 16,-5 15-1-16,-2 25-3 16,0 16 1-16,-6 26-2 15,-5 12 0-15,-11 7 2 16,-5-3-5-16,-12-19 4 16,0-14 3-16,1-22-10 15,2-9-14-15,4-23-80 16,7-13-49-16,3-27 89 15</inkml:trace>
  <inkml:trace contextRef="#ctx0" brushRef="#br0" timeOffset="85444.99">6698 12919 1193 0,'9'2'553'0,"0"8"-282"15,-7 9-117-15,2 8-35 16,-3 16-82-16,-1 6-16 15,0 10-21-15,-5-2-4 16,5-6-11-16,5-8-8 16,6-22 0-16,8-12 2 0,0-23 12 15,0-12 8-15,0-21 11 16,1-7 5-16,-2-10-2 16,-2-1-2-16,-7 3-8 15,-4 7-1-15,-3 15-1 16,1 9-1-16,0 19-3 15,-3 12-14-15,4 24-2 16,3 13-1-16,5 17 3 16,8 4 17-16,7 0 0 15,0 0 5-15,9-6-4 16,1-5 2-16,-11-7-1 16,-2-3-2-16,-22-11-85 15,-11-4-61-15,-23-17 85 16</inkml:trace>
  <inkml:trace contextRef="#ctx0" brushRef="#br0" timeOffset="85598.43">6364 12633 1508 0,'-20'36'631'16,"6"8"-326"-16,1 5-499 0,-24 28 131 15</inkml:trace>
  <inkml:trace contextRef="#ctx0" brushRef="#br0" timeOffset="86330.93">2147 16209 1453 0,'-17'17'546'0,"9"0"-385"15,16 4-98 1,-1-1-19-16,22 33-19 0,24 31-24 16,8 15-4-16,-6 10-14 15,5 9-2-15,-23-5-17 16,-11-10 4-16,-10-31 16 16,-13-23 12-16,-3-26 18 0,-4-17 14 15,-3-37-4-15,1-22-2 16,-5-53-8-16,4-21-12 15,1-22-4-15,4-3-13 16,7 16-17-16,10 15-12 16,8 37-10-16,4 23 3 15,8 40-4-15,-3 21 8 0,8 39 18 16,1 16 7-16,4 21 20 16,3 1 2-16,-8 0 10 15,-6-7-2-15,-11-17 36 16,-1-6 5-16,-10-25-4 15,0-7 1-15,6-15-26 16,-6-12-4-16,9-17-7 16,4-10 3-16,-4-14-13 15,0 1-2-15,-3 7-2 16,0 7-4-16,1 20-2 16,-3 6-4-16,3 16 4 15,1 10 3-15,2 12 6 16,5 3 6-16,3-2-8 15,-4-9 0-15,6-13 7 16,-4-6-2-16,-3-15 5 16,-5-6 3-16,-13-8 4 0,-4-9 2 15,-15-5 11-15,-5-4 0 16,-10 1-10-16,-11 4-1 16,-4 15-50-16,1 13-44 15,1 19-77-15,12 18-46 16,5 23 122-16</inkml:trace>
  <inkml:trace contextRef="#ctx0" brushRef="#br0" timeOffset="86569.59">3346 15639 1651 0,'1'30'583'15,"16"12"-504"-15,9 18-82 16,-1 11-19-16,0 19-63 16,-2-2-41-16,0 7-82 15,-3-6 53-15,-1-14 86 16</inkml:trace>
  <inkml:trace contextRef="#ctx0" brushRef="#br0" timeOffset="86735.49">3561 16036 1438 0,'53'-36'552'0,"15"-7"-419"15,18-9-125-15,-3 3 494 0,-15 4-397 16</inkml:trace>
  <inkml:trace contextRef="#ctx0" brushRef="#br0" timeOffset="87124.54">4460 15858 1804 0,'-5'4'657'0,"0"-10"-541"16,-2-4-55-16,-10-5-91 15,-9-6-35-15,-7 9-67 16,-3 6-31-16,-4 17 4 16,1 13 25-16,5 19 62 15,1 13 28-15,14 8 47 0,13 1 8 16,13-11 17-16,4-13 5 15,13-19 1-15,-6-12 1 16,10-16-12-16,2-9-13 16,-6-14-8-16,3-6-2 15,-10-11-2-15,-3-4 18 16,-4 0 14-16,0 4 12 16,-3 15 8-16,2 9-14 0,7 15-10 15,2 9-16-15,7 25-7 16,6 10-15-16,4 17-29 15,1 0-28-15,0-11-64 16,5-10 469-16,1-25-277 16</inkml:trace>
  <inkml:trace contextRef="#ctx0" brushRef="#br0" timeOffset="88287.65">5310 15567 1285 0,'0'8'459'0,"3"-7"-386"15,-1 0-71-15,-2-2-1 16,-1 0-3-16,0 0 14 15,-6-26 42-15,-11-44 22 16,6 4 28-16,-7-11-2 16,0-25-34-16,-2-7-19 15,-3 6-31-15,9 10-9 16,5 38-6-16,3 19-2 0,7 33-21 16,2 19-5-16,12 41-8 15,5 25-2-15,13 38 15 16,7 6 3-16,-1 14 9 15,1-4 2-15,-6-1-10 16,-1 1 1-16,-4-20 14 16,-1-13 10-16,-4-35 36 15,-5-21 9-15,0-35-12 16,-3-15-9-16,0-26-24 16,-4-15-8-16,-12-21 0 15,-10-6-9-15,-18-3-34 16,-6 12-27-16,-12 17-39 15,-3 10-5-15,-7 24 4 16,-3 8 23-16,-8 18 39 0,4 8 20 16,9 1 60-1,11-1 29-15,23-7 36 0,9-11 4 16,16-15-25-16,8-11-25 16,15-17-36-16,12-6-11 15,16-6-1-15,3 0-1 16,0 1-3-16,-2-1 3 15,-12 16-4-15,-5 8-9 16,-6 16 0-16,-4 11-4 0,-1 17 4 16,1 4 10-16,1 14-4 15,-2-2 3-15,0-3 1 16,-2-4 0-16,-5-12-3 16,2-2 0-16,-8-12 0 15,0 0-3-15,-2-12 12 16,0-9-1-16,-1-10 1 15,-2-8 7-15,-5-3-10 16,-1 2 4-16,-8 10-4 16,2 9 2-16,-3 12 2 15,-3 9 7-15,5 11 2 16,-2 8-8-16,5 9 3 16,7 6-11-16,13 3 1 15,4-3 0-15,5-5 0 16,2-7-1-16,-7-16-4 0,-1-6 0 15,1-10 3-15,-3-15 1 16,1-9 0-16,0-4 2 16,-8-8 1-16,0 1-3 15,-12-1 12-15,-3 1-5 16,-6 3 1-16,-5 10 2 16,-1 13-4-16,0 7 3 15,1 23-5-15,0 7-4 0,2 18-5 16,7 4-1-16,3 6-2 15,5-2 5-15,5-6 3 16,-2-7 0-16,4-14 1 16,-2-4 3-16,-2-13-4 15,-2-5 4-15,2-14 2 16,-2-8-1-16,3-14 0 16,2-5-5-16,5 2 1 15,2 2-4-15,11 15 6 16,2 9-5-16,5 22-12 15,-2 12-4-15,1 13-44 16,-2 5-15-16,-5-6-21 16,-2-6-14-16,-4-14-6 15,-6-8-8-15,0-20 18 16,0-10-163-16,-2-23 197 0</inkml:trace>
  <inkml:trace contextRef="#ctx0" brushRef="#br0" timeOffset="89482.23">6520 14827 1084 0,'-10'2'507'0,"-2"6"-247"16,-5 4-96-16,-1 3-51 15,0 8-73-15,-2 2-25 16,6 10-28-16,3 8-4 16,5 11 2-16,6 3 7 0,5-5 6 15,5-8 2-15,9-19-5 16,5-12-1-16,8-20 7 15,3-15 0-15,7-26 13 16,-2-15 16-16,3-16 1 16,-4-7 0-16,-13-4-6 15,-5-1-10-15,-18 1-4 16,-8 6-1-16,-10 10 5 16,0 10 5-16,-1 22 13 15,0 12 6-15,4 20 2 16,-2 10-10-16,8 26-20 15,7 12-8-15,13 29-9 16,9 13 5-16,10 6 1 16,2-1 0-16,1-11 0 15,2-10-5-15,-3-15-7 0,-1-8-3 16,-4-18-7-16,-6-13 1 16,-1-12 3-16,-2-7 4 15,0-19 7-15,-2-5 2 16,-5-21 5-16,-4-7 1 15,-8-2 5-15,-2 7-5 16,-3 18 2-16,-1 10 0 0,4 20-3 16,2 9 10-16,5 18-2 15,0 8-5-15,9 10-1 16,0 2-7-16,6-6 3 16,7-4 2-16,-7-13 0 15,2-5 2-15,-2-11-2 16,-4-4 2-16,0-10 1 15,-3-5-2-15,-6-6 1 16,-4-2 0-16,-1 0-1 16,-3 5 0-16,-1 8-4 15,0 3 0-15,-1 9-13 16,0 2-8-16,1 10-11 16,2 5 1-16,3 4 13 15,0-2 8-15,4-4 20 16,2-4 0-16,1-6 11 0,1 1 2 15,-5-5-7-15,0-5 1 16,-4-3-10-16,-1-2-1 16,-8-5-1-16,-5 1-14 15,-8-8-43-15,-1-2-19 16,0 0-19-16,3-1 5 16,7 3 47-16,2 2 11 15,7 5 22-15,4 1 4 0,9 5-2 16,2 5 9-16,4 5 10 15,0 6 7-15,1 9 5 16,3 2 1-16,0 2-6 16,-1 1-3-16,-3-4-3 15,-3 1-2-15,-5-3-11 16,0-2-1-16,-6-3-14 16,-2-1-6-16,-1-7-1 15,-2-5 4-15,1-5 6 16,0-8 9-16,4-5 21 15,-5-4 6-15,3-8 19 16,1-2-3-16,5-7-13 16,6 3-10-16,5 5-15 15,8 7-6-15,-3 15 2 16,4 7-2-16,2 13 5 16,-5 10 9-16,8 10 10 0,-2 1 9 15,0-2-2-15,-2-4 0 16,-4-10-18-16,-6-4-5 15,-4-5-13-15,-7-6-6 16,-5-8 2-16,-2-4 1 16,1-5 5-16,-1 0 5 15,5-5 0-15,3 2-1 16,7-3 3-16,4 0-2 16,12 5-1-16,6 7 2 0,0 16-25 15,-2 10-6-15,-5 18-54 16,-10 6-31-16,-14 5-42 15,-8-2-18-15,-17-9 114 16</inkml:trace>
  <inkml:trace contextRef="#ctx0" brushRef="#br0" timeOffset="89634.4">6867 14662 1459 0,'-29'28'777'16,"21"-16"-23"-16,34-25-739 16,13-13-85-16,8-30 27 15</inkml:trace>
  <inkml:trace contextRef="#ctx0" brushRef="#br0" timeOffset="90980.6">4717 17148 1694 0,'-5'6'611'16,"3"-6"-513"-16,-5-4-51 15,-6-3-29-15,-18-6-12 16,-6-1-13-16,-18 5-32 16,-5 5-6-16,3 10-7 15,2 9 12-15,1 14 20 0,11 9 5 16,14 18 0-16,7 4-6 15,25 7-7-15,9-3-2 16,14-12 13-16,7-10 5 16,0-21 4-16,6-11 2 15,-1-22-3-15,-2-11 6 16,-2-14 13-16,-3-8 1 16,-8-6 9-16,-3 0-5 0,-7 5-3 15,-5 1 3-15,-6 11-7 16,-2 10 1-16,-2 8-2 15,1 9 0-15,2 11-4 16,4 4-5-16,7 17-2 16,5 9-7-16,9 10 3 15,1-1-1-15,2-8-3 16,0-10 1-16,2-15-9 16,-6-9 3-16,1-14 14 15,-1-11 4-15,-6-20 10 16,-2-11 7-16,-6-14-9 15,-5-5 3-15,-11-1-6 16,-4 4-1-16,-13 7 3 16,-3 5 5-16,2 17 10 15,1 8-1-15,11 21 4 0,0 11-7 16,12 18-14-16,9 10-3 16,7 25-3-16,15 10-3 15,0 7 2-15,-1-1-5 16,-1-11-1-16,-7-13 0 15,-3-14 4-15,-4-6 5 16,-3-19 3-16,0-5 4 0,-1-20 2 16,2-12 1-16,3-17-4 15,3-4-4-15,4 0-13 16,2 6-15-16,-1 26-17 16,4 15-10-16,-5 33 4 15,1 18 6-15,-17 15-4 16,-14 6-9-16,-24 4-22 15,-17-2-27-15,-14 1 70 16</inkml:trace>
  <inkml:trace contextRef="#ctx0" brushRef="#br0" timeOffset="91758.68">3147 17551 1452 0,'-1'20'568'15,"0"-14"-419"-15,1 0-52 0,-3-2-50 16,-1 0-26-16,-1 3-24 16,0 3-20-16,0 14-43 15,1 9-14-15,7 18-2 16,4 7 17-16,10-5 42 16,5-6 19-16,4-22 22 15,2-10 11-15,4-19 21 16,-8-10 0-16,1-21-1 15,-1-8-8-15,-6-15-21 16,-2-5-6-16,-16 4-10 16,0 4-2-16,-7 4-3 15,-4 5 1-15,0 9-3 16,-9 1-4-16,0 15-3 16,4 5-2-16,-5 2 7 15,14 2 3-15,-1-3 5 0,0-1-2 16,10-5-6-16,-1-3-1 15,12-2 4-15,5-3-1 16,2 2 3-16,5 2 1 16,-5 7-1-16,3 4 2 15,4 12 3-15,-1 6-2 16,3 14-2-16,-2 6 3 16,-4 14-7-16,2 4 2 0,-2 7-8 15,0 5-7-15,5 2-18 16,-1 8-8-16,5 7 3 15,3 5-3-15,0 10 19 16,1 3 14-16,0 3-6 16,-10-11 11-16,-6-14 3 15,-3-17-8-15,-3-31 10 16,4-13 2-16,-1-22-2 16,-3-8 8-16,-11-17 7 15,-3-1-9-15,-12-9 2 16,-7-1-2-16,-9 7-7 15,-12 2 8-15,-12 18-12 16,-4 12-36-16,0 20-101 16,6 15-189-16,16 16 212 15</inkml:trace>
  <inkml:trace contextRef="#ctx0" brushRef="#br0" timeOffset="92669.4">5314 17219 1322 0,'13'-6'538'0,"4"-18"-245"15,8-33-277-15,3-18-3 16,-5-22 0-16,3-7-4 16,-7-3-8-16,-6 5-1 15,-8 14-12-15,-5 13-2 16,-1 30 5-16,-2 10-2 15,-4 27 10-15,-4 11 1 16,-3 20-16-16,-4 11-6 0,3 17-1 16,3 2 3-16,7-1 6 15,5-3 13-15,5-15-7 16,7-6 5-16,11-7-1 16,4-6 2-16,10 3 2 15,8-2 0-15,11 7 0 16,0 3 0-16,-1 5-23 15,-3 5-16-15,-18 1-18 16,-8-2-4-16,-16-11 24 16,-6-6 15-16,-5-12 39 15,-1-6 6-15,-3-14-1 16,-1-9-1-16,-3-21-16 16,1-9-1-16,8-12 2 15,2-3 2-15,11 3 4 16,8 5 5-16,5 11 1 0,0 5-3 15,1 18-3-15,0 8-12 16,-5 20-10-16,1 12-2 16,-3 16 0-16,3 16 4 15,0 8 8-15,-2-2 3 16,2 0 17-16,-12-16 4 16,11-15 10-16,3-7 5 15,-5-16 1-15,4-13 4 0,-6-19 5 16,-7-6-14-16,-9-14-18 15,-8 0-7-15,-27 1-12 16,-10 3 4-16,-12 15-11 16,0 9-16-16,6 20-29 15,9 10-22-15,11 16-48 16,7 6-29-16,15 6 99 16</inkml:trace>
  <inkml:trace contextRef="#ctx0" brushRef="#br0" timeOffset="93620.48">6367 15936 1803 0,'-8'34'627'15,"15"9"-563"-15,5 4-66 16,9 15-54-16,4 13-23 16,3 5-86-16,4 4-26 15,2-9 9-15,3-4 22 16,-1-22 105-16,-4-13 58 16,-2-21 91-16,-6-7 21 0,-6-16 16 15,3-9-5-15,-5-19-49 16,-7-15-21-16,-1-9-37 15,-4-3-17-15,-7 1-12 16,2 9 1-16,1 15-1 16,0 10 2-16,3 18 7 15,1 9-1-15,3 15-5 16,3 9 0-16,9 11-1 16,4 3 0-16,1-1 4 15,-1-4 2-15,-1-8-1 16,-5-5 0-16,-1-12 6 15,-4-5-1-15,-3-12 16 16,0-5 5-16,-6-7 1 16,-1-4 4-16,-9-1-5 15,-3 1-1-15,-2 4-4 0,0 0-5 16,2 10-10-16,4 2-3 16,3 10-12-16,2 8-1 15,9 14-1-15,4 6 0 16,8 9 10-16,5-1 0 15,8-6 4-15,6-6 0 16,3-17-2-16,-2-7 3 16,-8-22 8-16,-5-12 2 0,-10-19 4 15,-2-10-1-15,-11-13-9 16,-8-6-1-16,-7-4-3 16,-7-1-1-16,2 3 2 15,-6 0 1-15,5 12-4 16,4 11 1-16,2 25 1 15,9 16-1-15,7 23-18 16,10 18-3-16,13 22-4 16,6 13 4-16,7 14 17 15,-2-1 5-15,-2-1 5 16,3-8-2-16,-2-16 9 16,-3-9 0-16,-4-21 0 15,-2-13 3-15,-3-16-5 16,-2-15-3-16,-6-16 1 15,-9-6-6-15,-12-12-1 16,-6 3-1-16,-10 6-2 0,2 6 1 16,-1 18 0-16,3 9 0 15,6 19-1-15,1 10-4 16,16 20-3-16,6 7-1 16,19 8 8-16,7-5 6 15,11-14 5-15,7-9 0 16,-6-18-34-16,-2-10-33 0,-15-9-79 15,-12-2-36-15,-18 1-214 16,-9 3 246-16</inkml:trace>
  <inkml:trace contextRef="#ctx0" brushRef="#br0" timeOffset="93761.65">7303 15812 736 0,'-45'20'489'0,"20"-14"73"16,14-6-300-16,23-22-111 15,14-8-66-15,20-13-84 16,11 0-30-16,22 5-92 16,-7 0 570-16,2 11-372 15</inkml:trace>
  <inkml:trace contextRef="#ctx0" brushRef="#br0" timeOffset="94087.52">6637 17199 1479 0,'-14'37'615'15,"1"-7"-293"-15,22 0-301 16,3 2-23-16,5 10-38 15,8 9-5-15,0 2-9 16,5 9 17-16,-2 9 13 16,0 2 11-16,1-6 1 15,-4-7 10-15,5-28 14 16,3-17 0-16,6-24 15 16,7-18-11-16,7-22-12 15,-5-11-7-15,-2-13-103 16,-8-2 287-16,-23 6-162 15</inkml:trace>
  <inkml:trace contextRef="#ctx0" brushRef="#br0" timeOffset="94254.45">6669 17578 1569 0,'43'0'617'15,"19"-29"-370"-15,17-11-213 16,12-26-128-16,-5-13 500 16,0-11-324-16</inkml:trace>
  <inkml:trace contextRef="#ctx0" brushRef="#br0" timeOffset="94448">7288 17193 2159 0,'-1'39'767'0,"13"-7"-683"16,4-1-48-16,3-2-116 16,-5-1-48-16,1-6-143 15,-4-3-63-15,-2-4 208 16</inkml:trace>
  <inkml:trace contextRef="#ctx0" brushRef="#br0" timeOffset="94612.09">7165 16844 1383 0,'0'30'423'0,"15"-1"-431"16</inkml:trace>
  <inkml:trace contextRef="#ctx0" brushRef="#br0" timeOffset="95327.34">7524 16953 1906 0,'11'18'638'0,"-1"-9"-661"15,5 5-45-15,1 3-120 16,-9 3-38-16,4 8-69 16,-3 1-83-16,-8-4 144 15,2-2 100-15,-6-9 192 16,-2-3 146-16,-2-8 10 0,-1-3-33 15,0-19-64-15,-1-10-31 16,-1-20-39-16,6-9-23 16,9-11-27-16,6 1 0 15,11 12-9-15,6 10 6 16,4 21 0-16,4 11 6 16,5 19 9-16,-5 9 2 15,2 14 3-15,-4 5-2 0,0 6-5 16,-3 0 1-16,-7-9 1 15,-2-3-9-15,-14-14 14 16,0-7 8-16,-7-6 7 16,-2-6 12-16,-6-19 9 15,-2-6-8-15,0-12-4 16,3-2-10-16,4 2-16 16,7 0-6-16,8 6-5 15,3 6 0-15,8 13-6 16,2 11-1-16,1 17 3 15,4 9-2-15,1 16 3 16,-1 5 5-16,6 5-1 16,-10-4 6-16,-2-8 1 15,-1-4-1-15,-2-22 2 16,2-7 4-16,1-22 7 0,-5-9 4 16,0-18-1-1,-4-8-3-15,-9-8-11 0,-2 0-5 16,-7 8-4-16,-5 5 2 15,-4 21 2-15,-3 9 3 16,-4 28 0-16,1 13-6 16,6 27-2-16,4 16-2 15,16 12 1-15,10 6 1 0,17-6 0 16,8-12 1-16,21-25 21 16,6-24-99-16,7-41-63 15,3-22-33-15,-14-33 61 16</inkml:trace>
  <inkml:trace contextRef="#ctx0" brushRef="#br0" timeOffset="-172063.28">3226 7407 1900 0,'-16'-129'640'15,"33"-74"-635"-15,25-36 3 16,26-53-8-16,5-12-3 15,5-6-22-15,1 4-16 16,10 18-30-16,2 15-9 16,-5 36 6-16,-9 27 4 15,-21 49-12-15,-11 30-5 0,-18 45-40 16,-8 24-30-16,-17 36-262 16,-11 11 280-16</inkml:trace>
  <inkml:trace contextRef="#ctx0" brushRef="#br0" timeOffset="-171803.57">3298 4527 1489 0,'50'-68'513'0,"45"-8"-486"16,26-5 1-16,29 13-5 15,8 13-8-15,17 31-14 16,-6 19 1-16,-28 30-5 16,-10 15-1-16,-36 33-8 0,-27 15-8 15,-42 29-7-15,-26 15-4 16,-51 16-4-16,-10 2-2 16,-20-4-32-16,-7-2-38 15,-19-28 70-15</inkml:trace>
  <inkml:trace contextRef="#ctx0" brushRef="#br0" timeOffset="-169370.62">2773 3269 819 0,'-30'-6'390'15,"0"-7"-211"-15,12-17-29 16,1-6-38-16,5-12-34 16,7-4 0-16,4 9-11 15,-5 4 7-15,3 17-17 16,2 11-17-16,1 19-18 0,3 16-4 15,4 34-20-15,-1 20-3 16,3 30 5-16,3 6-2 16,8-13 5-16,4-9-2 15,7-32 1-15,3-16-4 16,4-27-5-16,-6-16 5 16,-2-27 1-16,-5-19 7 15,-8-43 0-15,2-23 2 0,-4-35-2 16,0-15-3-16,-3-6 4 15,-5 1-8-15,-4 20 4 16,-3 18-5-16,-2 46-4 16,1 28 10-16,-1 33-4 15,1 17-3-15,2 22 0 16,2 13 2-16,5 26-6 16,3 9 12-16,6 4 1 15,5-1-12-15,3-6 8 16,5-6-7-16,4-6-1 15,-2-8 11-15,9-5-7 16,-5-6 7-16,-2-9-1 16,1-4-2-16,-17-9 3 15,4-2-11-15,-12-8 8 16,-7-2-4-16,3-16 0 16,-9-10 10-16,5-20-4 0,-1-10-2 15,-1-15-1-15,3-11 2 16,1-9-3-16,2-3 0 15,2 12 2-15,2 13-1 16,-3 29-1-16,0 16 1 16,2 29-5-16,-3 11-2 15,2 35-2-15,2 16 5 16,-3 27 3-16,2 12-2 0,0 1 1 16,1-2 3-16,3-8-2 15,3-11 0-15,6-15 0 16,3-14 1-16,5-28 0 15,4-14 2-15,10-28 6 16,-6-18-5-16,15-28 8 16,-1-13 0-16,-5-14-4 15,6-1-3-15,-15-3-4 16,-7 5 1-16,-9 16-3 16,-6 8 1-16,-10 29-1 15,-5 13 1-15,-9 21-5 16,-5 15-8-16,-6 15-2 15,-1 8-2-15,7 13 5 16,5 2 8-16,9-4 4 16,10 3-6-16,8-10 8 0,5-7-6 15,8-8 5-15,1-8-4 16,4-12 0-16,2-6 5 16,0-12-6-16,-5-6 10 15,-14-16-2-15,-4-1-4 16,-18-13 2-16,-7-2-1 15,-1 5-1-15,-5 2 7 16,0 19-1-16,6 6 0 0,0 12-3 16,5 5-3-16,14 16-5 15,-3 8-1-15,16 11-1 16,-1 0 6-16,2-6 0 16,6-4 2-16,-4-11 5 15,4-7-10-15,-6-11 3 16,-4-8-1-16,-3-10-1 15,-6-4 11-15,-5-10 0 16,-6-2-8-16,-8-5 3 16,-1-3 0-16,0 4-3 15,0 3 7-15,5 9-7 16,4 9-1-16,5 10 2 16,6 5-10-16,9 12 3 15,5 7 2-15,7 17-4 16,0 8 10-16,7 9-2 0,2 7-3 15,-2-2 1-15,6-5-1 16,-11-16 3-16,-1-7-2 16,-10-20 2-16,-6-6 3 15,0-19 3-15,-15-16 7 16,5-20 4-16,-5-16 2 16,-1-11 0-16,-1-9-11 15,-3-7-4-15,-2-4 1 16,-7-1-5-16,3 9 3 0,-9 17-4 15,2 23-1-15,14 30 3 16,-4 13-5-16,12 31 2 16,7 11-5-16,3 28 3 15,8 16 2-15,2 18 4 16,-5 5-4-16,-5 2-1 16,0-7 5-16,-9-11-3 15,-5-9 1-15,-2-16 3 16,-4-7-2-16,-2-21-1 15,1-9 5-15,-1-18 11 16,0-16-3-16,6-24 2 16,6-14-1-16,11-16-14 15,5-5-2-15,10-2 4 16,2 5-2-16,0 16-4 16,2 12 8-16,-7 30-7 15,-1 14-5-15,-3 26 1 0,-4 15 3 16,-18 25-2-16,-13 7 8 15,-14 6 2-15,-1 3-11 16,7-11 8-16,11-7-2 16,7-20 1-16,6-8 1 15,21-19-1-15,5-9 0 16,20-13 1-16,5-14 1 16,-2-12-1-16,1-6 2 0,-7 0-2 15,-7 5 5-15,-11 16-6 16,-9 4-30-16,-17 7-56 15,-7 0-36-15,-9-1-60 16,-6-5 1-16,-2-3 37 16,-2-1 36-16,5-7 64 15,4 0 23-15,4-3 30 16,4-7 6-16,6-2 36 16,7-3 16-16,6-5 25 15,4 2 11-15,0 3-8 16,2 1 3-16,-1 12-21 15,-2 2-5-15,-1 6-27 16,-3 3-12-16,-8-3-12 16,-5-2-8-16,-5-2-1 0,-3 1 3 15,-6 3 10-15,-4-1 0 16,-3 2 7-16,1-2 4 16,3 6-6-16,4 7-2 15,6 7-9-15,-2 6-8 16,-2 16-10-16,2 17-3 15,-2 24 2-15,3 11-2 16,4 10 0-16,1-9 4 16,7-15-1-16,6-14 1 15,9-20-2-15,6-11-4 0,9-19 2 16,6-10 1-16,17-24 1 16,4-11 2-16,2-23 1 15,-4-6 0-15,-22-12 1 16,-9 2-3-16,-22 3 3 15,-8 1-1-15,-14 12-1 16,-4 0 3-16,-6 14-6 16,-2 10 1-16,4 18 0 15,-4 10-1-15,12 24-4 16,8 12-5-16,15 30 0 16,5 12 0-16,17 16 6 15,1 3 4-15,1-5-1 16,10-6 1-16,4-6-11 15,2-6-5-15,9-16-49 16,0-8-40-16,-11-21 48 0,-10-10 9 16</inkml:trace>
  <inkml:trace contextRef="#ctx0" brushRef="#br0" timeOffset="-169230.82">6038 1568 1581 0,'99'-68'495'0,"16"-15"-504"15</inkml:trace>
  <inkml:trace contextRef="#ctx0" brushRef="#br0" timeOffset="-168757.1">1618 1315 1621 0,'-14'-65'542'0,"7"13"-545"16,0 7 3-16,-10 20-13 16,-7 14 1-16,-15 22-1 15,-7 13 1-15,-6 22 4 16,5 9-2-16,15 4 6 15,7 0-4-15,29-6 8 16,15-1 2-16,26 2-2 16,10-1 2-16,12 6-8 15,-3 5 1-15,4 4 0 16,0 4-1-16,-9 4 10 16,-8 1 2-16,-30 4-7 15,-15 4 6-15,-32-5-5 0,-11-5-1 16,-11-10 6-16,-4-12-5 15,10-17-59-15,5-14-57 16,18-36 73-16</inkml:trace>
  <inkml:trace contextRef="#ctx0" brushRef="#br0" timeOffset="-168535.14">2093 1345 1564 0,'-5'-4'529'16,"2"4"-500"-16,6 23-27 15,0 9-3-15,1 26 1 16,2 12-1-16,-1 14-8 16,2 3-15-16,7-8-33 15,4-8-24-15,15-30-63 16,3-12 45-16,4-22 52 15</inkml:trace>
  <inkml:trace contextRef="#ctx0" brushRef="#br0" timeOffset="-168371.96">2074 1675 1366 0,'36'-52'458'15,"45"-5"-479"-15,8 0-30 16,11 2-66-16,-3 2 68 0</inkml:trace>
  <inkml:trace contextRef="#ctx0" brushRef="#br0" timeOffset="-168086.65">2789 1348 1183 0,'-41'36'441'0,"11"3"-363"16,2 4-14-16,19-2-15 16,8 2-24-16,11-1-14 15,2-4-6-15,12-7-1 16,9-8-1-16,10-18-2 16,5-10 3-16,-1-21-4 15,-4-9 5-15,-9-15-1 16,-7-2 1-16,-18-3 0 15,-13-2-1-15,-25 11 2 0,-15 11 0 16,-10 19-4-16,-7 16-1 16,8 26-8-16,7 11-19 15,20 22-66-15,14 5 50 16,23-7 10-16</inkml:trace>
  <inkml:trace contextRef="#ctx0" brushRef="#br0" timeOffset="-167479.59">3477 1064 1256 0,'-35'-36'451'0,"8"17"-409"16,-3 10-2-16,-3 20-18 15,-1 13-17-15,0 23-6 16,11 17-1-16,17 22 2 15,9 2 2-15,22 2-3 16,5-10 0-16,12-23 2 16,9-13-1-16,-1-32 1 15,-1-15-2-15,1-32-3 16,1-17 3-16,8-25 6 16,-6-12 2-16,-10-16-5 15,-12-1 0-15,-25 10-1 0,-7-7 2 16,-21 8 1-16,3 8-1 15,2 23 5-15,5 24 3 16,15 39 3-16,0 17-4 16,12 35-7-16,3 24-5 15,2 21 0-15,5 7 2 16,-5-3 3-16,-3-2-1 0,3-10-1 16,-2-10 0-16,-3-21-5 15,-3-17 3-15,-9-22 1 16,1-8 0-16,-5-8 19 15,-6-8 2-15,2-20-4 16,-3-8 3-16,1-29-17 16,6-7 0-16,1-8-1 15,3 1 1-15,4 18-2 16,4 15-1-16,2 23-2 16,-1 12-2-16,3 18-2 15,-1 11 0-15,2 19 2 16,0 8-1-16,-3 12 5 15,0-4 0-15,-1-10 0 16,2-6 1-16,4-17-3 16,3-4-25-16,11-23-401 15,16-10 310-15</inkml:trace>
  <inkml:trace contextRef="#ctx0" brushRef="#br0" timeOffset="-167100.37">7009 2354 2011 0,'-8'16'-3'16,"-3"29"-21"-16,-6 35-49 0,-14 31-84 16,-6 10 96-16</inkml:trace>
  <inkml:trace contextRef="#ctx0" brushRef="#br0" timeOffset="-166633.43">7267 1373 1413 0,'5'42'471'0,"12"22"-469"16,4 8-2-16,4 6 1 0,4 1-2 15,6-12-4 1,0-10 4-16,2-18-5 0,1-11 5 16,-5-15-4-1,-4-10-1-15,-5-10 6 0,-7-6-2 16,-3-13 10-16,2-8 2 16,-7-15-6-16,0-5 1 15,-2 4-5-15,-7 8-1 0,4 21 1 16,3 7-2-16,-5 17 1 15,11 12-1-15,2 16 0 16,-1 9 2-16,13 4 0 16,-3-9-2-16,4-20 3 15,7-10-3-15,2-24 1 16,5-13 1-16,5-32 2 16,0-10 0-16,-6-11 2 15,-11-3-1-15,-14 7-3 16,-4 3-1-16,-7 11-32 15,-5 14-21-15,6 23-157 16,-1 12 140-16</inkml:trace>
  <inkml:trace contextRef="#ctx0" brushRef="#br0" timeOffset="-165806.43">8412 1625 1025 0,'20'7'424'0,"14"2"-184"16,7-12-228-16,7-8 0 16,-2-19-4-16,-13-6-4 15,-2-11-1-15,-10-6 1 16,-17-10-2-16,-7 0 0 16,-24 5-1-16,-9 11-4 0,-17 29-1 15,-5 19 2-15,1 39-3 16,2 18 1-16,13 22 3 15,9 8-5-15,21 5 6 16,11-5-3-16,21-16 2 16,12-14-1-16,18-28-2 15,10-14 4-15,14-17 7 16,1-10 4-16,-2-20 22 16,-4-7 6-16,-13-17-8 15,-5 0-2-15,-13-7-16 16,-8 2-7-16,-17 4 0 15,-8 9-2-15,-19 15-1 16,-6 7 0-16,-10 19-1 16,-7 3 2-16,2 20-5 15,0 7-1-15,7 10 1 0,10 1 0 16,11 0-1-16,10-1 2 16,13-3-3-16,9-6 1 15,8-11 4-15,6-5-4 16,8-13 9-16,0-2-7 15,-1-11 9-15,-9-2 6 16,-7-5 5-16,-6-2 10 16,-15 6 3-16,5 0-5 0,-12 9 4 15,-6 4-5-15,-4 5-4 16,-4 2-3-16,0 6-14 16,8 4-2-16,7 5-6 15,7 5-1-15,10-6-4 16,5-2 1-16,8-11 6 15,4-10 3-15,6-14-3 16,-1-9 1-16,6-10-1 16,-4-3-1-16,-5-13 7 15,1-5-2-15,-24-7 1 16,-9-5 2-16,-17 1 2 16,-14-2 2-16,4 5 0 15,-3 4-8-15,5 22 2 16,4 15-1-16,4 30-9 15,6 17 0-15,2 33-2 16,4 11-1-16,5 25 4 16,6 9 1-16,16 1 5 0,3-1-10 15,4-17-43-15,1-10-21 16,-14-23-56-16,-3-6-30 16,-12-12 3-16,-12-7-217 15,-19-13 260-15</inkml:trace>
  <inkml:trace contextRef="#ctx0" brushRef="#br0" timeOffset="-165685.65">9245 1362 1021 0,'14'-43'373'0,"22"-7"-320"16,9-3-11-16,18-8-78 16,5 6-116-16,1 3 103 15</inkml:trace>
  <inkml:trace contextRef="#ctx0" brushRef="#br0" timeOffset="-165019">9799 845 1175 0,'10'11'442'15,"3"10"-286"-15,10 14-155 16,5 2-3-16,-6 11 4 15,13 3-1-15,-8 4 2 0,0 4-1 16,-2-8 1-16,-13-6-1 16,0-23 0-16,-9-11 2 15,7-14 33-15,-10-6 13 16,0-13-1-16,2-8 0 16,-2-8-36-16,11-8-10 15,-2 2-2-15,6 3-1 0,-1 5 0 16,-5 9-3-16,3 15 6 15,-6 5-3-15,2 13-2 16,0 6-4-16,3 17-6 16,3 7 6-16,3 2 0 15,6-1 7-15,1-6 0 16,5-9-1-16,3-7 0 16,1-3-1-16,0-13 2 15,4-7 0-15,2-12 10 16,2-7-5-16,-7-7 4 15,-4 1 0-15,-9-1-2 16,-11 4 0-16,0 9-3 16,-11 6-1-16,0 7 7 15,-1 4 0-15,-12 6-4 16,6 1 0-16,-10 12-17 0,8 2 3 16,5 8 2-16,2 0-5 15,15-2 6-15,1-3 1 16,13-13-2-16,8-6 10 15,3-18-1-15,6-6-3 16,4-13 3-16,0-8-4 16,-1-9 9-16,0-4 3 15,-6-6-6-15,-6 7-1 16,-9 12-3-16,-7 6-3 0,-10 23 6 16,3 10-5-16,-4 28-13 15,-1 13 2-15,-4 27-46 16,-7 10-27-16,-4 3 403 15,-3-2-269-15</inkml:trace>
  <inkml:trace contextRef="#ctx0" brushRef="#br0" timeOffset="-163786.58">8141 2744 1271 0,'-7'-25'492'16,"4"-9"-363"-16,3-31-78 15,5-12-12-15,11-19-34 16,-2-11-2-16,2 3-3 15,-6 7-2-15,-4 36 1 16,-6 21-4-16,1 46-9 16,-1 28 2-16,-4 49 3 15,4 27-1-15,-4 33 14 16,1 4-1-16,7-7-2 16,3-15 2-16,6-31-5 15,0-14 4-15,2-31-2 16,2-14-3-16,-3-23 5 0,1-9-6 15,1-20 8-15,-3-3 7 16,-3-14-2-16,-5-6-1 16,-6-4-7-16,-4-2 0 15,-14 7-4-15,-5 2 0 16,-8 6-21-16,-5 6-8 16,-1 1 6-16,-6-2 2 15,10 1 20-15,6 0 9 0,20-5-4 16,16 0 3-16,22-11-7 15,9-2-1-15,11 0 2 16,0 5-3-16,-2 13 8 16,-2 8 1-16,-2 16-5 15,-2 4 1-15,-1 14-3 16,-7 7-3-16,-3 5 7 16,-6 3-1-16,-6 0 2 15,1-2 3-15,-3-3 4 16,4-5 3-16,-5-9-4 15,-1-8 3-15,5-9-5 16,-4-6 0-16,10-9 8 16,-2-6-6-16,-1-9 2 15,-6 0-5-15,-13-4 0 16,-8 3-2-16,-19 6-1 16,-5 3-2-16,-16 17-11 0,-4 7 1 15,-12 12-3-15,4 10 1 16,4 5 6-16,10 0 2 15,21-5 1-15,7-5 0 16,17-9-2-16,8-4-3 16,23-9 3-16,8-8 6 15,18-18 0-15,7-3 3 16,-3-7-4-16,-2 2-4 0,-10 4 4 16,-6 6-1-16,-9 11 2 15,-3 6 1-15,-8 12-1 16,-1 4 1-16,-6 19-2 15,0 10 0-15,-5 16 1 16,-11 13 0-16,3 0-3 16,-5-2 5-16,0-11-8 15,7-12 2-15,-4-14 5 16,2-14-4-16,13-8 6 16,3-13 1-16,5-17-5 15,4-7 0-15,-3-16 0 16,-3 0 0-16,-9 0 6 15,-5 4 1-15,-11 10 0 16,-2 6-2-16,-5 18-2 16,-3 11-2-16,-3 24-7 0,2 8 4 15,4 15-6-15,2 4 3 16,14 1-2-16,6-4-12 16,18-12-32-16,13-14-22 15,12-22-57-15,8-10-63 16,5-19 128-16</inkml:trace>
  <inkml:trace contextRef="#ctx0" brushRef="#br0" timeOffset="-162136.54">9799 2077 1086 0,'-14'-12'411'15,"-2"4"-328"-15,-4 4-23 16,-1 2-17-16,-3 12-23 15,0 8-4-15,-1 16-11 16,2 9 1-16,8 10 4 16,4 4 0-16,13 0 2 15,8-4-4-15,10-10-5 16,8-11 1-16,5-13 0 16,5-10 0-16,6-19-1 15,3-5-2-15,8-16 0 16,-2-3 2-16,-7-2 6 15,-5 1 0-15,-25 2-2 0,-9 0 1 16,-16 10 1-16,-5 1 1 16,-4 12 5-16,-4 8 2 15,2 14-6-15,-5 8-5 16,12 7-11-16,5 5 0 16,9-8-6-16,7-3 5 15,12-9 3-15,6-4-7 16,2-9 2-16,6-7-1 0,-11-8 4 15,-4-3 2-15,2 1 1 16,-14-1 1-16,-2 0 0 16,-4 3 1-16,-5 4 4 15,2 1-1-15,-1 11 1 16,4 4-1-16,1 8-5 16,1 6-1-16,5 5-2 15,-2 1 3-15,7-3-1 16,4-2 3-16,6-9-5 15,2-7 2-15,2-9 4 16,2-8-1-16,-2-13 9 16,0-4-3-16,-4-17-5 15,-4-3 5-15,-11-7-4 16,-4 1 4-16,-8 6 3 16,-4 6-4-16,2 13 1 15,-4 8-3-15,3 17 2 0,0 5-3 16,1 14-1-16,4 9-2 15,6 16-1-15,6 8-1 16,12 1-1-16,7 1 4 16,0-7-3-16,5-5 3 15,1-6-2-15,-6-4 0 16,-9-1 2-16,-9 4-2 0,-15-1 0 16,-12 4 1-16,-7-6 0 15,0-6 0-15,0-11 5 16,5-7 2-16,3-15 1 15,4-9 3-15,17-21-5 16,6-11-1-16,16-25-4 16,7-11-2-16,2-10 3 15,0 1 2-15,-2 22-2 16,-8 14 3-16,-10 31 0 16,-5 16-3-16,-8 24 2 15,-1 16-3-15,-6 27 6 16,3 12 1-16,-1 12 5 15,5 6 0-15,1-8-2 16,5-3-6-16,2-16 2 16,1-12-7-16,5-15-4 15,-3-8 4-15,4-14-3 0,-4-4 5 16,0-13 8-16,2-7-4 16,-1-10 5-16,-2-3-5 15,-4 0-5-15,-3 3 3 16,-5 10-2-16,-1 9 2 15,-1 7 5-15,4 6-6 16,-4 8-5-16,5 8 4 16,3 7-10-16,-1 2 7 15,13-5 2-15,-2-9-1 16,10-9 1-16,3-7 0 0,-4-9 0 16,7-4 3-16,-6-8 4 15,-1-4-4-15,-6 0-1 16,-2 3-3-16,-7 4-1 15,-3 5 2-15,-3 7-2 16,-4 0 2-16,0 11-7 16,0 3 2-16,0 9 2 15,-1 6-2-15,0 3 4 16,-1 2 0-16,4-6-1 16,0-2 2-16,0-7 0 15,1-8 0-15,-2-1 0 16,-1-8 1-16,4-10 3 15,-1-3-3-15,2-13 1 16,2-2-4-16,0-2 2 16,3-1-1-16,0 7 0 0,3 9 0 15,2 13-3-15,3 9 4 16,3 12-5-16,10 7 3 16,-2 8-1-16,0 4 1 15,10-3 2-15,-10-7 0 16,7-13 0-16,-1-7 1 0,-3-12-1 15,2-5 10-15,0-12-6 16,-3-3-2-16,-6-7-1 16,-5 1-6-16,-12 2 5 15,-3 2 2-15,-7 4 7 16,-5 2 0-16,-1 9-2 16,-5 7 0-16,-2 15-8 15,-2 3-6-15,-1 15-1 16,3 7-1-16,7 6 3 15,4 6 2-15,10-2 7 16,2 2-6-16,4 2 0 16,4 2 2-16,7 10-23 15,4 1 6-15,7 6 1 16,-6 2-5-16,-6 3 22 16,-11 4-1-16,-18 9-7 15,-11 6-12-15,-24 11-29 16,-12 3-7-16,-18-1-11 0,-9-3 6 15,-13-23-10-15,-3-16 45 16</inkml:trace>
  <inkml:trace contextRef="#ctx0" brushRef="#br0" timeOffset="-161957.25">10708 1828 1334 0,'22'2'432'0,"5"-5"-482"16,0-2 6-16</inkml:trace>
  <inkml:trace contextRef="#ctx0" brushRef="#br0" timeOffset="-161747.59">11335 2078 1111 0,'41'8'373'16,"3"-7"-547"-16,-4-7 132 16</inkml:trace>
  <inkml:trace contextRef="#ctx0" brushRef="#br0" timeOffset="-161469.26">12463 2211 2245 0,'14'8'-6'16,"-5"8"-4"-16,10 14-35 15,-29 15-11-15,-16 14 3 16,-28 23-15-16,-8 5 14 16,3-6-13-16,12-18-28 15,26-37-29-15,14-31 79 0</inkml:trace>
  <inkml:trace contextRef="#ctx0" brushRef="#br0" timeOffset="-160349.69">13479 699 1294 0,'33'-51'448'0,"-11"18"-390"16,-6 11-9-16,-16 9-6 15,-8 5-4-15,-17 4-20 16,-16 3-10-16,-21 8-10 15,-14 8 1-15,-11 12-14 16,0 5 7-16,5 14 1 0,5 2 3 16,9 9 6-16,4 5-9 15,9-2 5 1,11 1-8-16,22-2 3 0,15-2 3 16,25-6-2-16,13-8 1 15,10-9-1-15,9-9 7 16,-2-7-4-16,-9-2 7 0,-8-6-5 15,-10 1-2-15,-12-4 2 16,-3 0-4-16,-8 11 2 16,-8 4 0-16,-12 13-1 15,-8 5 4-15,-5 9-1 16,-8-1 0-16,13 1 0 16,8-3 0-16,19-8 0 15,12 0-1-15,22-9 1 16,15-4-1-16,16-8 3 15,17-11 2-15,19-19 0 16,3-9 2-16,4-16-1 16,-7-6 0-16,-22-8 1 15,-6-4 2-15,-20-1 7 16,-10 1 4-16,-17 2-3 16,-14 6-2-16,-18 10-7 0,-6 6 0 15,-11 20 1-15,-3 12-2 16,1 25-5-16,-3 10-2 15,6 21-4-15,5 0 4 16,11-1-4-16,14-5-1 16,9-19 3-16,8-7-8 15,7-19 11-15,4-7-6 16,13-15 7-16,0-6-1 16,-5-7-1-16,-2 0 4 15,-19 2-3-15,-6 2 3 0,-6 8 4 16,-7 5-2-16,-2 9 5 15,0 0-6-15,-6 5-3 16,2 2-2-16,-1 7-6 16,3 3 2-16,6 4 1 15,2 1 5-15,12-2-5 16,-1-2 4-16,4-5-4 16,-2 0-3-16,-3-6 7 15,0-6 0-15,1-7 1 16,1-5 0-16,3-9 2 15,0-2-3-15,0-3 3 16,1 0 3-16,-3 3-7 16,-3 3 4-16,-2 12-6 15,-1 2 1-15,0 18-5 16,0 10 1-16,-1 13-1 0,-4 8-4 16,1 3 8-16,2 3-6 15,4-11 8-15,6-6-1 16,2-16 1-16,2-13 7 15,11-23-6-15,0-12 6 16,6-22-6-16,-5-5 6 16,-9-11-4-16,-6-5-5 15,-10 1 6-15,0-1-9 0,-2 10 7 16,-1 2 8-16,-5 16-8 16,0 13 6-16,-2 22-9 15,-1 15-5-15,0 24-4 16,-3 13-2-16,-2 26 4 15,6-6-7 1,0-29-9-16,0 2-30 16,8 81-70-16,3-5-29 0,4-20-263 15,-7-56 275-15</inkml:trace>
  <inkml:trace contextRef="#ctx0" brushRef="#br0" timeOffset="-160207.65">14422 1426 1330 0,'12'-9'459'0,"19"-12"-425"0,10-7-27 15,25-17-46-15,6-9-52 16,14-13 56-16</inkml:trace>
  <inkml:trace contextRef="#ctx0" brushRef="#br0" timeOffset="-159867.49">14943 832 1398 0,'3'45'484'15,"2"10"-420"-15,2 21-71 16,0 3 1-16,0-2 4 15,0-5-9-15,1-22-5 16,-1-9-1-16,-3-28 0 16,2-7 7-16,-2-12 22 15,-1-9 4-15,4-8 6 16,-2-8 9-16,1-6-19 16,1 0-3-16,2 8-3 15,1 5-14-15,3 15 5 16,-1 10-5-16,0 16-8 0,0 11 4 15,-1 15-24-15,0 2-19 16,6-3-70-16,-2-7-105 16,6-20 146-16</inkml:trace>
  <inkml:trace contextRef="#ctx0" brushRef="#br0" timeOffset="-158403.65">15693 1123 1467 0,'-1'-9'503'0,"-1"-6"-450"15,2-1-50-15,-22-6-31 16,-1-2-12-16,-7 4-29 16,-3 3 7-16,2 11 25 15,1 4 11-15,3 9 23 16,3 6 0-16,5 11 2 15,4 4 1-15,10 0 0 16,3-3 0-16,10-11-5 16,4-4 0-16,6-8 2 15,0-4 1-15,7-9 3 16,2-2 2-16,-2-6 0 0,1 4-3 16,-10 1 3-16,-2 3-3 15,-2 10-3-15,-3 3 1 16,-3 14-2-16,4 9 2 15,-6 14 2-15,-1 1 1 16,3 9-1-16,-7-1 0 16,4-4-1-16,8-3 7 15,-2-16-6-15,4-5 3 16,-2-14-3-16,-6-2-4 0,3-6 8 16,0-6 6-16,2-18 2 15,4-9 2-15,-2-18-7 16,5-5-3-16,0 2 1 15,-5 4-7-15,-1 17 7 16,-2 10-1-16,-8 19 0 16,-1 11 5-16,-1 18-6 15,-5 12 3-15,0 19-6 16,5 0 0-16,1-6 4 16,2-5-8-16,9-19 4 15,-1-9-1-15,3-10 1 16,1-5 2-16,2-9-1 15,2-7 7-15,-2-11-6 16,4-9 6-16,-2 0-4 16,0 1 0-16,0 7-4 15,0 10-1-15,-2 9-4 16,-3 7-2-16,1 10 3 0,-5 10 1 16,3 8 2-16,0 7 2 15,8-3 1-15,3-5-3 16,5-9 1-16,5-6 1 15,2-12 2-15,-1-4 2 16,-1-6 0-16,-3-5 2 0,-9-3 7 16,-5-3 4-16,-10-4 3 15,-4 0-3-15,-6 7-5 16,-2 1-9-16,-2 7-2 16,-1 5 0-16,1 6-7 15,-2 6 3-15,3 9-2 16,-1 3-5-16,9 5 6 15,5-1-6-15,7 2 4 16,4-4 0-16,3-5 5 16,3-5-2-16,1-12 1 15,0-4 2-15,1-7-1 16,-2-1 4-16,3-1-4 16,-3-1 3-16,-4 2-4 15,-2 2 2-15,-3 8-1 16,3 1-6-16,-5 3 4 15,7 5-6-15,-1-4 8 0,-1 1-3 16,8-5 3-16,-5-8 2 16,13-5-2-16,-7-11 0 15,3-5 3-15,1-6-3 16,-9-5 4-16,1-6 0 16,-7 1-5-16,0 4 3 15,-5 11-3-15,-3 14 0 0,-5 11 9 16,-4 7-5-16,-6 11 2 15,1 24-2-15,-4 7-8 16,1 6 1-16,0 6 2 16,5-17 0-16,5 4 0 15,2-6 0-15,4-10-2 16,1-4 7-16,-1-12-4 16,3-2 6-16,0-6-4 15,1-6-1-15,1-4 3 16,2-1 0-16,-2-3 4 15,-1 3-3-15,-2 1 1 16,-2 3-8-16,-3 6 1 16,-1 4-4-1,0-1 1-15,-2-1 0 0,0 0 2 16,0 0 3-16,4 14-4 16,15-3 8-16,36 22-9 0,-22-33 5 15,18-8-2-15,4-5 2 16,7-11-1-16,5-4 2 15,-3-3-1-15,3-6-3 16,-5 0 3-16,2 1-7 16,-18 5 7-16,-8 5-9 15,-18 13-1-15,-9 4-7 16,-11 11-12-16,-2 7 5 16,-7 19 8-16,2 7 4 0,7 6 13 15,1-2-9-15,21-14-38 16,6-8-33-16,7-13 43 15</inkml:trace>
  <inkml:trace contextRef="#ctx0" brushRef="#br0" timeOffset="-156231.56">13994 2610 2282 0,'19'-42'-39'16,"1"5"22"-16,24-56-34 15,8-11 34-15,-5-17 14 16,4-3-8-16,-4 20 8 16,-7 20-5-16,-4 43-6 15,-16 18 5-15,-3 32 3 16,-2 14-3-16,2 32 4 16,3 14 5-16,-4 22-4 15,-3 2 3-15,-3-9 0 16,0-10-11-16,-2-23-5 15,-3-12 1-15,-1-25 5 16,-1-2 11-16,-7-12 15 16,-3-3 4-16,-14-8-8 0,-9-8-10 15,-11-7-8-15,-3-1-5 16,-7 4 4-16,2 8 5 16,4 11-1-16,-1 7-3 15,17 6-5-15,5 1 1 16,16 0-5-16,8 1-3 15,21-4 5-15,12-2 3 16,26-8 0-16,13-6 9 0,9-10-4 16,0-4 0-16,-8-2 6 15,-5-2 0-15,-7 2 7 16,-11-2 1-16,-13 8-2 16,0 1 2-16,-29 7-4 15,3 8 0-15,-7-1 4 16,-9 4-6-16,10 5 2 15,-4 1-8-15,-6 10-4 16,4 6 3-16,-8 6 3 16,5 6 4-16,4 0 3 15,-4 1 0-15,10-5-6 16,-6-6-2-16,0-9-3 16,0-7 2-16,-1-7 3 15,3-8 9-15,6-7 1 16,0-6 3-16,1-13-5 0,3-1-1 15,3-1-2-15,-5 2-7 16,9 13-2-16,-5 2-2 16,5 13-2-16,1 7 5 15,-1 10 0-15,5 9 0 16,-3 6 2-16,6 2 2 16,3-5 0-16,0-3 0 15,9-12 1-15,-5-4 1 0,3-13 1 16,5-5 7-16,-5-14-3 15,0-6 2-15,-9-4-2 16,-7-4 0-16,-12 2 4 16,-4 4-2-16,-10 9-3 15,-6 7-8-15,-13 18-8 16,0 6-1-16,1 22 2 16,-7 4 6-16,10 14-1 15,0 1-1-15,9-10-2 16,10-5-2-16,4-13 4 15,9-8 3-15,9-4 7 16,-2-5 1-16,6-5 6 16,-7-6 0-16,-1-6-2 15,2 0 1-15,-9-1-1 16,1 4-5-16,-9 6 1 16,-2 4-6-16,-1 8-2 0,1 4-2 15,-1 8-1-15,2 2 3 16,7-2-4-16,1-2 3 15,11-9 0-15,3-3 3 16,3-13 2-16,2-9 4 16,2-15 0-16,1-7 0 15,-2-11 6-15,-1-7-1 16,-5-4 8-16,-7-1-5 0,-5 0-4 16,-2 3-3-16,-7 7-1 15,-2 12 1-15,-2 16 14 16,-4 11 1-16,1 24-10 15,-1 12-2-15,5 22-11 16,6 13-6-16,9 14 12 16,4-1-2-16,4-3-3 15,-3-4 2-15,-2-19-11 16,0-8 7-16,1-16-3 16,6-8 0-16,-6-10 5 15,2-9 0-15,-4-10 6 16,-4-7 1-16,3-5 1 15,-3 1-3-15,-6 6 1 16,1 3-1-16,-4 8-7 16,-1 6-2-16,-1 8-4 15,-1 6-2-15,0 13 6 0,0 3-1 16,3-1 4-16,1 0-1 16,6-11-5-16,1-3 2 15,4-4 4-15,-1-5-2 16,3-10 8-16,0-3-4 15,-2-7-2-15,1 3 1 16,-3-2 6-16,-1 2 6 0,-2-4-5 16,0 1 3-16,-5 9-12 15,2 2-5-15,1 13 3 16,-2 1-3-16,8 12 4 16,3 7 3-16,-1 13-3 15,13 11 3-15,-2 7 0 16,7 3-6-16,-1 7-4 15,-9 2 26-15,-7 10-113 16,-12-2 8-16,-10-13 10 16,-1-14-8-16,-7-23 136 15,-1-10 3-15,4-13-1 16,0-3-10-16,5-20-5 16,3-9-1-16,12-20 10 15,4-10-3-15,15-12-12 16,12-2-3-16,2-4-15 15,2-4-7-15,-3 2-2 0,-3 6 0 16,-6 4 3-16,-7 15-3 16,-15 21-1-16,-7 8-2 15,-4 19-1-15,-6 1 0 16,-3 8-7-16,-2 5-5 16,-6 14-10-16,2 3 3 15,7 7 1-15,1 0-1 16,10-6-2-16,6-2-4 15,10-7 7-15,6-4 7 0,10-9 6 16,3-3 6-16,2-13 4 16,-1-2 2-16,-6-3-4 15,-2-5 0-15,-6-8-3 16,-3-2 0-16,-7-3 11 16,-2-2 1-16,-3 3-8 15,-3-3 1-15,-4 9-5 16,0 5-1-16,-2 11-8 15,-1 7-3-15,-2 8-13 16,-2 14 2-16,-5 9 10 16,5 8 0-16,2 2 11 15,7-6-8-15,9-5 3 16,6-5 5-16,9-7-4 16,3-5 7-16,0-5 0 15,-3 1-2-15,-12-1 2 0,-5 3 0 16,-10 3-4-16,-4 2-4 15,-11 9-15-15,-8 2-16 16,-13-2-21-16,-4-1-9 16,-8-14-5-16,-2-6 42 15</inkml:trace>
  <inkml:trace contextRef="#ctx0" brushRef="#br0" timeOffset="-156093.28">16556 1578 1652 0,'22'2'422'16,"4"-3"-493"-16</inkml:trace>
  <inkml:trace contextRef="#ctx0" brushRef="#br0" timeOffset="-155350.55">18869 1786 1470 0,'11'0'484'16,"5"-5"-371"-16,9-9-182 16,1-6 16-16,0-13 55 15,2-4 6-15,-12-4 0 16,-3 0 6-16,-9 4 4 16,-13 5 4-16,-15 9-1 15,-8 6-7-15,-14 22-9 16,-4 16-1-16,-6 28-5 15,0 18-4-15,3 17 3 16,7 3-2-16,12-1 4 0,9-8 0 16,22-21 0-16,8-8 1 15,24-25 0-15,13-9 12 16,9-19 6-16,13-12 2 16,12-22 1-16,7-13-8 15,4-10 0-15,-8-8-3 16,-17-7 6-16,-11 0 6 15,-19-14 1-15,-4 1-1 0,-10 2-13 16,-10-3-1-16,-8 18-9 16,0 5 0-16,-4 26 0 15,2 15-3-15,1 18 3 16,-5 13-3-16,-4 23-2 16,4 13 0-16,-3 24 2 15,5 6-2-15,4 3 2 16,0 0 1-16,4-2-1 15,-2-3-2-15,0-11-24 16,-2-10-18-16,0-19-56 16,1-5-23-16,-3-16 512 15,-3-8-321-15</inkml:trace>
  <inkml:trace contextRef="#ctx0" brushRef="#br0" timeOffset="-155180.59">19171 1461 1284 0,'68'-7'540'16,"29"-4"-169"-16,6-2-497 16,-7 1-100-16,-9-2-127 15,-26 1 231-15</inkml:trace>
  <inkml:trace contextRef="#ctx0" brushRef="#br0" timeOffset="-154947.58">19951 1352 1313 0,'-1'14'477'0,"-6"4"-368"15,0 5-101-15,-7 11-2 16,-4-2 3-16,3 8 3 15,0 0-4-15,7-7-6 16,6-5-5-16,10-13-5 16,8-6 3-16,19-13 3 15,9-4-2-15,15-14-31 16,-1-5-25-16,-4-8-113 16,-7-4 107-16</inkml:trace>
  <inkml:trace contextRef="#ctx0" brushRef="#br0" timeOffset="-154729.25">17072 2057 1621 0,'37'-1'249'0,"11"-9"-310"0</inkml:trace>
  <inkml:trace contextRef="#ctx0" brushRef="#br0" timeOffset="-154445.96">18119 2001 2186 0,'7'16'1023'0,"-51"-36"-962"16</inkml:trace>
  <inkml:trace contextRef="#ctx0" brushRef="#br0" timeOffset="-153334.26">8761 17634 1314 0,'-6'11'466'0,"10"-4"-421"16,8-2-43-16,15-4-32 16,5-2-3-16,19-6 18 15,16-9 2-15,14-1 12 16,10-1 5-16,10 3 11 16,10 1 10-16,19 5-5 15,4-1 0-15,17 8-13 16,-3 0-8-16,-18 2 3 15,5 3-1-15,-18-4 4 16,-5 0-2-16,-10-2 2 0,-13 1 0 16,-25 2-1-16,-15 5-9 15,-18-4-54-15,-11-1-43 16,-10-6 58-16</inkml:trace>
  <inkml:trace contextRef="#ctx0" brushRef="#br0" timeOffset="-153130.36">10439 17147 1758 0,'24'7'623'0,"19"7"-535"15,7 3-69-15,7 12-19 16,-6 9-11-16,-12 16-56 15,-13 13-65-15,-40 32 516 16,-26 24-329-16</inkml:trace>
  <inkml:trace contextRef="#ctx0" brushRef="#br0" timeOffset="-151059.28">12459 16765 1260 0,'-3'-1'465'0,"9"2"-368"16,-11-1-43-16,10 0-31 16,-5 1-11-16,-1-2 4 15,0 0-5-15,0 0 7 16,0 0 0-16,-19-2-17 15,-50-2-7-15,11 18-22 16,-6 8 4-16,-4 9 1 16,2 3 14-16,-7 0 28 15,-4 0 7-15,4 2 19 16,0-1 0-16,8 1-12 16,10 1-3-16,13-2-18 15,9 1-3-15,15-2-5 16,4 7-13-16,10 10-2 15,3 5 2-15,5 5-3 16,6 0 12-16,3 9-4 16,2-2-15-16,-2 7-23 0,-2 1-14 15,-5-14-9-15,-2-3 8 16,-2-12-18-16,-2-10-20 16,-3-14-166-16,0-8 171 15</inkml:trace>
  <inkml:trace contextRef="#ctx0" brushRef="#br0" timeOffset="-150905.36">11659 17561 1393 0,'67'-12'474'0,"36"-8"-458"16,16 4-38-16,1-1 14 15</inkml:trace>
  <inkml:trace contextRef="#ctx0" brushRef="#br0" timeOffset="-149650.79">12940 17501 1353 0,'-3'-9'551'16,"-5"-9"-351"-16,-4-2-132 15,-1-12-116-15,-6-8-30 16,-13-2-49-16,-2 5-31 16,-4 18-65-16,-3 20-1 15,12 36 48-15,-2 9 47 16,4 18 148-16,6-2 34 0,11-5 46 15,9-1 5 1,17-19-29-16,6-3-8 0,14-19-15 16,6-12-2-16,12-13 9 15,-5-14 12-15,6-17 2 16,-6-6-4-16,-7-12-24 16,4-2-20-16,-12-4-17 15,-3 5-9-15,-13 8-11 16,-6 9 6-16,-10 25-3 15,-3 4 15-15,-6 13 21 16,-2 9 12-16,-3 8-8 16,-2 12-4-16,7 13-21 15,6-3-14-15,4 2 11 16,8-7-8-16,3-3 8 16,2-4-3-16,1-7-2 0,-2-6 1 15,2-7-1-15,-1-6 1 16,-2-8 5-16,1-2 3 15,-3-5 0-15,-1-4 13 16,-7 2 1-16,-4 1 4 16,-2 4 7-16,-7 1 1 15,6 7-8-15,-2 1 2 16,1 4-16-16,1 6-16 0,2 6-9 16,-1 4-9-16,10 3-1 15,3-3 3-15,12-3 7 16,4-2 3-16,4-5 7 15,0-6 7-15,-2-6 8 16,4-6-2-16,-3-8 14 16,-1-1 1-16,-12-7 7 15,-4-2 3-15,-5-1-3 16,-4-1-2-16,-4 2-5 16,-2 1 5-16,-6 5-11 15,1 4 0-15,2 11-7 16,-3 2-8-16,5 22-14 15,2 8-12-15,6 32-21 16,6 16 0-16,9 11 7 16,5 7 8-16,4-25 3 15,3-13 7-15,5-33 15 0,4-15 12 16,12-25 48-16,1-16 8 16,0-28-5-16,-1-11-8 15,-13-26-31-15,0-4-12 16,-10-6-5-16,-4 0-3 15,-8 19-4-15,-2 10 0 16,-8 32-1-16,-2 11-1 0,-5 27 10 16,-2 9 3-16,-5 19-3 15,-1 14-5-15,-4 24-13 16,1 15-1-16,0 22 6 16,2 6 6-16,5 5 1 15,2-3 1-15,5-10 1 16,3-14 1-16,8-15 6 15,2-11-2-15,2-14-1 16,-1-4-2-16,2-17-6 16,3-6 4-16,8-22-8 15,4-12 4-15,1-24 1 16,2-11-1-16,-13-14 6 16,-2-7-1-16,-6 0 2 15,-3 4 1-15,-2 10 0 16,-3 14 5-16,-2 22 13 15,-5 12 4-15,-1 14 13 0,-2 0 4 16,-5 12-28-16,-2 8-7 16,-4 23-31-16,1 12-10 15,0 17 6-15,2 4-5 16,8 0 2-16,-3-2-4 16,8-7-5-16,6-8 0 15,3-14-19-15,9-6-16 16,-3-17-61-16,-4-9-30 15,-5-19 101-15</inkml:trace>
  <inkml:trace contextRef="#ctx0" brushRef="#br0" timeOffset="-149500.26">14351 17385 1845 0,'39'-1'591'0,"17"-14"-629"16,8-1-93-16,-4-14 73 16</inkml:trace>
  <inkml:trace contextRef="#ctx0" brushRef="#br0" timeOffset="-148486.28">15181 17380 1630 0,'13'13'649'0,"3"1"-391"16,-1-7-198-16,-5-2-41 15,-21-16-26-15,-6-12-14 16,-10-18-46-16,-9-10-16 16,-7 4-6-16,-1 9 9 0,4 21 44 15,4 11 15-15,8 14 23 16,5 5 0-16,10 18-19 15,1 3 3-15,14 7-13 16,8-1-4-16,10-11 15 16,8-7 1-16,5-16 12 15,3-5 16-15,3-16 25 16,2-10 6-16,-6-18 7 16,1-12-13-16,-6-10-9 15,-15-4-2-15,-4 1-3 16,-8 4 5-16,-5 0 1 15,-3 8 1-15,-5 9-6 16,2 10-1-16,-4 20-21 16,11 5-7-16,1 13-20 15,2 12-3-15,8 24-10 0,1 12-1 16,0 24 17-16,-2 3-2 16,3-5 22-16,-3-2 1 15,9-12 1-15,9-7 2 16,-2-18 0-16,2-9 5 15,0-13 3-15,-6-10 2 16,3-14 0-16,-2-10-7 16,-4-15-8-16,-2-5-4 15,-4 3-5-15,-6 5 0 0,-5 10 3 16,-3 7 0-16,-4 9 1 16,0 5 4-16,-2 8-14 15,1 9-3-15,0 12-4 16,2 8-7-16,9 9 15 15,3-2 6-15,14-2 6 16,3-6 5-16,16-12 2 16,1-10 3-16,6-15 10 15,2-10 3-15,-1-16 13 16,-1-12 2-16,-4-14-13 16,-3-6-3-16,-16-6-12 15,-5 2-5-15,-17 4 3 16,-3 0 3-16,-6 11 2 15,-1 7 6-15,3 22 2 16,-1 7-4-16,3 16-2 0,0 5-12 16,1 20-15-16,2 17-7 15,1 28-7-15,1 10 6 16,3 5 11-16,1-4 9 16,5-14 4-16,2-9 9 15,2-19 9-15,5-11-2 16,4-16 5-16,5-5-5 0,7-18-8 15,0-10-2 1,0-12-6-16,-2-8-4 0,-12 1-4 16,-9 2 1-16,-3 13 6 15,-6 4-1-15,0 14 7 16,3 8 0-16,-18 5-8 16,6 13-6-16,-2 20-7 15,6 1-1-15,16 14 3 16,2-6 3-16,17-14-8 15,6-2-8-15,6-16-19 16,0-9-22-16,-7-16-65 16,-8-10-29-16,-18-19 95 15</inkml:trace>
  <inkml:trace contextRef="#ctx0" brushRef="#br0" timeOffset="-148319.6">15843 17052 1581 0,'16'20'685'0,"11"-7"-268"15,25-9-399-15,11-5-79 16,13-23-152-16,1-7 111 16,12-4 25-16</inkml:trace>
  <inkml:trace contextRef="#ctx0" brushRef="#br0" timeOffset="-147157.56">16790 17034 1368 0,'-9'12'669'0,"-2"-8"-211"16,-2-1-294-16,-9-9-177 15,-7 3-65-15,-2 1-59 16,-2-1-22-16,2 18 18 15,1 7 29-15,5 20 54 16,9 7 21-16,11 1 40 16,11 3 8-16,24-14 14 15,11-9 6-15,17-16-7 16,6-14 8-16,-2-26 3 16,-6-16 4-16,0-26-4 0,-6-5-7 15,-11-6-11-15,-6 5 4 16,-14 5 34-16,-5 3 13 15,-11 9 14-15,0 3-4 16,-6 20-26-16,-3 5-21 16,3 17-24-16,-4 6-15 15,-2 18-22-15,3 15-7 16,-2 27-17-16,4 17 7 0,9 14 12 16,3-2 16-16,9-11 15 15,-1-8 4-15,11-7-15 16,-3-12 2-16,-2-17 18 15,9-7 1-15,-17-20 24 16,9-1-2-16,-3-10-16 16,-10-9-2-16,-1-5-9 15,-4 2-3-15,-5-1-1 16,0 10-1-16,-3 6 6 16,3 2 1-16,4 6 0 15,0 1 2-15,-4-2-8 16,1 2 0-16,16 21-5 15,32 26-2-15,-27-28-1 16,4-2 1-16,0-8 4 16,2-1 1-16,0-11 7 0,-2-6 1 15,0-8 2-15,0-2 0 16,-1-3 0-16,-5-2 3 16,-6 1-8-16,-2 3 4 15,-5 7-5-15,-2 1-7 16,-4 8 1-16,2 0-1 15,-3 2 2-15,-1 0-4 16,1 0-1-16,0 0-3 0,0 0 2 16,14 11 5-16,28 31 6 15,-17-30 4-15,1-1 2 16,-1-3 7-16,2-4 11 16,-10-6 1-16,-4-2-2 15,-6-4-5-15,-3-4-17 16,-2 3-5-16,-8-6-16 15,0 2-10-15,-7-3-19 16,-5 1-15-16,0 2-14 16,-4 1-10-16,3 4 16 15,-4 3 14-15,12 3 42 16,5-3 29-16,9-4 33 16,21-3 19-16,10-8 17 15,4-1-10-15,10-3-23 16,-1 1-16-16,-1 4-28 15,4 6-5-15,-14 6-14 0,-9 7-2 16,-8 11-4-16,-8 6-1 16,-5 9 8-16,2 5-1 15,-8-2 3-15,3-1 6 16,-3-13 4-16,-5-6 11 16,5-6 4-16,1-3 2 15,-2-5 4-15,1 3-8 0,3-7 6 16,9-21-4-16,28-42 1 15,-11 32-2-15,0 10-6 16,2 3-2-16,2 15-3 16,-1 8 4-16,1 13-4 15,0 12 3-15,-3 16-7 16,-1 8-3-16,-5 13-2 16,-2-1-4-16,-5 3-50 15,-5-10-6-15,-6-18-24 16,-8-8-23-16,-20-31 87 15</inkml:trace>
  <inkml:trace contextRef="#ctx0" brushRef="#br0" timeOffset="-146966.26">16902 17127 2092 0,'36'4'682'0,"17"-17"-682"15,42-25-192-15,15-13 93 16</inkml:trace>
  <inkml:trace contextRef="#ctx0" brushRef="#br0" timeOffset="-146778.62">18670 17414 2173 0,'-17'88'852'15,"-7"-13"-547"-15,-27-2-481 16,-18 9 182-16,-58 12-68 15</inkml:trace>
  <inkml:trace contextRef="#ctx0" brushRef="#br0" timeOffset="-145581.72">19789 16935 1125 0,'-2'3'442'0,"-2"-3"-303"0,-1-1-45 16,4 1-37-16,0-1 0 15,0 0-5-15,0 0-20 16,0 1-31-16,-1 28-19 16,-1 100-47-16,6-13 0 15,3 20-5-15,1-8 10 16,3-40 35-16,-1-18 8 0,-3-36 18 16,1-13 13-16,-6-20 16 15,-2-12 12-15,-8-22 2 16,-3-16-6-16,-6-17-16 15,5-3-7-15,3-3 9 16,7 6 7-16,11-4 11 16,7 4-6-16,19 1-22 15,8 5-20-15,21 18-20 16,4 7-2-16,3 18-13 16,-2 11 11-16,-21 8 8 15,-9 7-1-15,-22 8 23 16,-12 3 7-16,-25 13 28 15,-13 4 7-15,-17 6 4 16,-12 1-7-16,1-2-24 16,4-2-2-16,8-11-27 15,12-6-31-15,18-15-66 0,9-9-46 16,19-17 91 0</inkml:trace>
  <inkml:trace contextRef="#ctx0" brushRef="#br0" timeOffset="-144902.9">20557 17017 1459 0,'8'23'609'0,"-3"-9"-344"16,1-3-166-16,-6-4-84 16,-5-5-26-16,-19-7-36 15,-3-1-29-15,-15-4-64 16,-4 7 1-16,1 11 10 15,-2 9 33-15,9 15 64 16,6 8 10-16,9 18 13 16,8 5-5-16,15-4 2 15,5-5 1-15,16-17 5 16,3-11 0-16,9-19 15 16,-1-9 14-16,2-26 19 15,-3-12 9-15,-8-12 1 16,1-5-1-16,-15-3-2 15,0 2 0-15,-5 5-14 16,-3 7-6-16,3 17-20 0,-2 9-7 16,0 18-7-16,-1 8-19 15,4 26-13-15,4 11-12 16,4 15 4-16,8 4 18 16,5-10 17-16,-1-9 17 15,10-9 7-15,-7-12 11 16,2-20 13-16,3-6-2 0,-2-24 9 15,0-10-5 1,-2-14 1-16,-5-10 3 0,-1-4 4 16,-8-7 1-16,0 3-2 15,-4 4-6-15,-6 10-17 16,2 16-10-16,-4 21-8 16,-2 10 1-16,-1 10 6 15,0 4 0-15,2 22-6 16,3 14-2-16,2 24-7 15,3 10-1-15,-2 8 5 16,4-1-2-16,-1-7 4 16,3-5-2-16,1-11-2 15,-1-10 2-15,6-18-3 16,-6-9-1-16,9-14-6 16,2-6 0-16,8-6-2 15,1-4-2-15,-3-8-40 0,-3-6-44 16,-7-10 266-16,-4-5-159 15</inkml:trace>
  <inkml:trace contextRef="#ctx0" brushRef="#br0" timeOffset="-144719.18">20850 17127 1911 0,'43'-7'630'0,"28"-18"-631"16,15-11-62-16,-1-15 232 15,-6 0-137-15</inkml:trace>
  <inkml:trace contextRef="#ctx0" brushRef="#br0" timeOffset="-143821.52">21522 16768 1702 0,'-5'4'632'0,"5"1"-504"16,0 3-72-16,-2 7-74 16,5 11-12-16,-1 15-26 0,1 9-13 15,1 18 13-15,-3 6 10 16,4 8 37-16,4-4 15 15,9-13 8-15,5-9 2 16,5-20-6-16,-5-9 3 16,5-11 1-16,0-10 0 15,1-12 2-15,2-5-5 0,-4-16-8 16,-9-5-2-16,-8-8 0 16,-5-3 2-16,-5 6 2 15,-3 4-1-15,-2 14-3 16,0 6-5-16,-1 8-9 15,0 4-14-15,4 10-7 16,-1 8-6-16,5 12 0 16,3 3 14-16,5-4 1 15,8-2 8-15,4-8 15 16,3-4 0-16,2-9 10 16,5-5 5-16,3-10 4 15,4-7-2-15,0-10 4 16,-2-3-3-16,-2-3-7 15,-4-2-2-15,-3 6-6 16,-5-2-1-16,-3 6-2 0,-5 3 3 16,-1 12-1-16,1 8 2 15,1 11 4-15,3 9 1 16,6 10 4-16,0 3-6 16,4 7-2-16,-4-2-2 15,-2-6-2-15,1-1 4 16,-2-15 3-16,3-3 4 15,-1-9 3-15,1-8 0 0,3-14-1 16,-1-12-2-16,2-14-10 16,-3-3 2-16,-3-8-6 15,-3 3-7-15,-8 13-3 16,-5 7 0-16,-5 20 4 16,-2 9 10-16,-1 9 20 15,-1 3-1-15,1 14-5 16,-1 5-7-16,2 10-10 15,4 1 1-15,3-5 2 16,2-3 3-16,-3-10 3 16,2-5 0-16,-4-9 4 15,-4-5-2-15,2 0-1 16,-2-1-1-16,0 0-2 16,0 0 0-16,11-24-4 15,15-33-1-15,-9 23-6 16,6 3-1-16,4 9 4 0,3 4 0 15,5 15 1-15,-1 5 4 16,1 18-4-16,0 7-1 16,-5 11-4-16,-5 4-11 15,-8-3-29-15,-7-6-20 16,-11-10-74-16,-13-10-40 16,-25-18 114-16</inkml:trace>
  <inkml:trace contextRef="#ctx0" brushRef="#br0" timeOffset="-143647.31">21501 17054 1549 0,'84'-1'582'16,"37"-11"-384"-16,41-29 224 15,1-7-338-15</inkml:trace>
  <inkml:trace contextRef="#ctx0" brushRef="#br0" timeOffset="-143035.75">23771 17469 1751 0,'13'16'624'16,"4"-18"-546"-16,6-7-81 15,3-23-42-15,-1-12 0 0,-18-22 24 16,-5-8 1-16,-13-8 14 16,-5 3 6-16,0 16 1 15,-6 10 6-15,1 21-6 16,-2 9-12-16,-4 14-16 15,0 9-11-15,1 10-20 16,1 4-1-16,6 4 13 16,6-1 2-16,10 1 29 15,8 0 13-15,12 5-4 16,7-1 3-16,9 0-2 16,3 0 2-16,3 2 10 15,-5 4-6-15,-7 7-1 16,-5 2-10-16,-9 8-11 15,3 2 12-15,-7-2 9 16,4-2 17-16,2-11 28 16,-1-8 7-16,15-8 9 15,2-10-1-15,11-12-10 0,6-11-7 16,0-11-17-16,0-8-11 16,-4-4-5-16,-7 0-3 15,-18-1 7-15,0 4 3 16,-19 8 6-16,0 8-2 15,0 9 11-15,-12 5-7 16,-2 9-8-16,-9 9-8 16,-1 21-27-16,5 14-2 0,8 11-7 15,9 1 6-15,13-6-7 16,8-7-6-16,15-14-14 16,7-7-11-16,8-21-44 15,5-13-28-15,2-18-102 16,-3-11 139-16</inkml:trace>
  <inkml:trace contextRef="#ctx0" brushRef="#br0" timeOffset="-142582.86">24762 17045 1708 0,'-31'21'634'16,"0"2"-465"-16,-1 12-183 15,2 8-36-15,4 4-16 16,7 2 4-16,9-3-26 0,8-1-1 16,7-8 16-16,9-6 8 15,16-14 64-15,9-7 18 16,17-11 20-16,4-8 5 16,2-10-21-16,-5-2-9 15,-13-6-10-15,-6 0-6 16,-17 6-2-16,-6 2 5 15,-14 9 1-15,-6 7 2 0,-12 6 1 16,-6 2-4-16,-4 10-10 16,1-1 3-16,8 3 10 15,8 1-2-15,9-5 9 16,8-1-4-16,19-4-18 16,6-3 7-16,15-7 11 15,6-6 6-15,-6-9 5 16,1-4-1-16,-12 0-10 15,-9-1-2-15,-18 2 9 16,-7 3 2-16,-11 0 0 16,-10 0-7-16,-8 6-35 15,-7 5-40-15,-5 9-84 16,5 8 625-16,6 5-385 16</inkml:trace>
  <inkml:trace contextRef="#ctx0" brushRef="#br0" timeOffset="-141626.18">25669 17197 1649 0,'6'-4'610'16,"-11"-17"-489"-16,-10-6-92 0,-16-15-82 15,-5 0-16-15,-7 11-23 16,1 9-3-16,-1 18 12 15,-1 7 3-15,6 12 31 16,4 2 17-16,14 9 21 16,14 2 6-16,17 0 4 15,10-1-6-15,18-2 8 16,-2-5 8-16,6-4 6 16,-1-3 1-16,0-9 2 15,1 2-3-15,-4-1-1 16,4 4 1-16,-13 5-9 15,2 4-7-15,-9 12-13 16,-9 5-8-16,-3 11-6 16,-6 1 10-16,-5 9 9 15,-3-1 11-15,-4 1 7 0,-2-2 1 16,-11-3 5-16,0-1-2 16,1-8-1-16,-8-3 0 15,9-14-10-15,3-5 1 16,1-11 4-16,7-8-6 15,0-11 19-15,6-10-12 16,6-19 21-16,8-13 14 16,14-18 38-16,9-4 16 0,14-3-17 15,0 3-6-15,0 6-47 16,-3 4-7-16,-14 13-1 16,-5 6-9-16,-13 18-4 15,-5 8-2-15,-8 12 2 16,-1 4 8-16,-1 4-3 15,-1-1-3-15,0 0-9 16,0 7-14-16,-1 21-7 16,0 30-4-16,3-29-15 15,4-2-4-15,1-10-10 16,-1-2 11-16,-2-6 15 16,-2-7 16-16,-1-2 11 15,0-1 2-15,0 0 4 16,0 0 4-16,1-14 13 15,4-11 1-15,8-31 7 16,-8 23-4-16,4 6-11 0,2 5-3 16,0 13-11-16,1 4-2 15,0 14-8-15,1 7-9 16,5 15-9-16,-2 8 2 16,2-3 6-16,-1-5 8 15,4-13 11-15,-3-3 2 16,5-12-1-16,0-4-11 15,4-11-25-15,2-5-10 0,0-7 0 16,-2-3 14-16,-10 0 24 16,-2 0 13-16,-8 3 16 15,-2 6 3-15,0 7 5 16,-3 3-5-16,-2 6-9 16,0 3-14-16,-2 5-15 15,1-5-11-15,1 16-23 16,1 44 1-16,5-29-13 15,1-6-13-15,3-12-26 16,1-6-22-16,1-16 72 16</inkml:trace>
  <inkml:trace contextRef="#ctx0" brushRef="#br0" timeOffset="-141474.82">26426 16792 1758 0,'-1'1'581'16,"1"2"-647"-16,2-2-101 15,-2-1 85-15</inkml:trace>
  <inkml:trace contextRef="#ctx0" brushRef="#br0" timeOffset="-141257.48">26607 16950 1167 0,'6'14'569'15,"3"7"-126"-15,1 5-378 16,-2 6-35-16,4 9-45 16,-7 1-15-16,1 8 2 15,5-1-3-15,-3-6 14 16,1-7-5-16,0-17-62 15,0-6-26-15,-1-10 488 16,3-6-317-16</inkml:trace>
  <inkml:trace contextRef="#ctx0" brushRef="#br0" timeOffset="-141099.49">26555 17179 1728 0,'15'4'647'16,"17"-9"-509"-16,8-6-156 16,9-20-149-16,9-4-66 15,-1-8 145-15</inkml:trace>
  <inkml:trace contextRef="#ctx0" brushRef="#br0" timeOffset="-140325.75">26985 17024 1868 0,'-5'22'647'0,"2"4"-600"16,2 0-70-16,4 6-71 16,0-3-20-16,5-4-3 15,1 0 3-15,6-5 49 16,0-1 37-16,4-4 44 15,-1-1 19-15,3-9 16 16,-2-4-14-16,-4-7-8 16,0-3-9-16,-2-2-5 0,-2-4 10 15,-1-1 5-15,-8-1-3 16,1 4-13-16,-2 2-10 16,-1 6-19-16,1 4-4 15,-3 2 0-15,0-1-2 16,2 0-1-16,4 14 4 15,8 11 4-15,33 28 8 16,-7-34 9-16,-5-7 2 16,10-4 6-16,-7-3 0 0,-8-5 4 15,1-1 2-15,-11-7-8 16,-2 1-2-16,-12-7-7 16,-4 0-6-16,-10-5-5 15,-6 0-10-15,-8 2-17 16,0 4-10-16,-2 3-20 15,6 2-5-15,5 6 3 16,2-3 8-16,11 4 30 16,1 1 16-16,7-1 37 15,-6 1 9-15,3 0 15 16,20 0 13-16,31-4-10 16,-26 2-1-16,-2-2-21 15,-4-1-15-15,-7 2-16 16,-3-2-10-16,-7 4-6 15,-1-1-8-15,-3 2-6 0,-1 0 4 16,0 0 8-16,0 0 11 16,-1 0 13-16,0 0 7 15,0 0 11-15,0 0 5 16,1 0 12-16,0-1-8 16,0 0-6-16,1-5-3 15,27-19-1-15,29-29-3 16,-17 32-6-16,-3 6-12 0,-2 10-8 15,-1 6 3-15,-8 9-4 16,-4 7 7-16,-8 12 2 16,-3 3-4-16,-7 3 8 15,-4-2-12-15,-10-9-59 16,-8-5-35-16,-13-18 60 16</inkml:trace>
  <inkml:trace contextRef="#ctx0" brushRef="#br0" timeOffset="-140161.22">26694 16923 1946 0,'-23'22'549'0,"-8"-7"-882"16,-15-15 151-16</inkml:trace>
  <inkml:trace contextRef="#ctx0" brushRef="#br0" timeOffset="-139524.43">23076 17850 1313 0,'7'11'529'0,"1"6"-339"16,-1 6-47-16,2 0-20 15,-2 2 0-15,-1 1-22 16,1 3-48-16,0 6-14 16,-2 12-30-16,0-4-3 15,-2-22-14 1,1 1 4-16,10 67-14 0,5-2 2 0,11-11 1 16,5-42-1-16,9-19 5 15,6-13-5-15,4-20 5 16,-6-12-2-16,-5-17 1 15,-10-2 5-15,-15-4 3 16,-7-4 1-16,-8 14-3 16,-1 8-6-16,-2 12-11 15,-1 12-7-15,-4 7 0 16,0 7-4-16,-5 17-5 16,2 9 0-16,4 14-1 15,-2-1 4-15,6-4 26 16,0-5 7-16,6-13 6 15,1-4 1-15,1-10-18 16,4-5 1-16,3-12-7 0,4-8 0 16,3-14 12-16,4-5 2 15,8-5 5-15,0 2 1 16,19 7-3-16,-4 8-2 16,2 17-22-16,-2 11-12 15,-15 21-41-15,0 8-24 16,-17 8-20-16,-3 3-13 15,-16-9 90-15</inkml:trace>
  <inkml:trace contextRef="#ctx0" brushRef="#br0" timeOffset="-139345.75">22886 17840 1497 0,'0'42'633'0,"23"-14"-405"15,9-5-375-15,23-18 56 16</inkml:trace>
  <inkml:trace contextRef="#ctx0" brushRef="#br0" timeOffset="-138107.25">24869 17872 1908 0,'6'-2'626'0,"-1"-6"-596"16,-15-8-114-16,-7-6-33 0,-20-2-5 15,-14 3-3-15,-11 16-4 16,-8 14 35-16,0 21 44 16,5 7 25-16,4 8 44 15,8 2 5-15,19-2-2 16,12-1-1-16,24-6-13 16,17-21-8-1,0 2 1-15,33 7-1 0,15-15 14 16,0-8 15-16,-14-13 11 15,-4-5 6-15,-9 6-14 16,-9 0-5-16,-11 4-15 16,-10 3-4-16,-10 3-2 15,-4 7-13-15,-12 17-19 16,-1 4-3-16,-4 11-5 16,1 0 15-16,7-8 15 0,7 1 6 15,9-4 9-15,5-4-4 16,19-6 10-16,10-4-3 15,10-11 0-15,13-4 9 16,3-7-11-16,-2-8-1 16,-1-5-2-16,-8-7-7 15,-15-2-2-15,-6 1 4 16,-12 5-1-16,-7 4-3 0,-8 4 26 16,-4-1 3-1,-6 11 15-15,-1 1 2 0,0 0-16 16,0 9-14-16,2 0-26 15,4 5-10-15,1 10-11 16,2 4 2-16,6 5 10 16,3-3 4-16,2-4 6 15,-4-7 4-15,-3-9 1 16,-6-2 4-16,0-6 3 16,0-4-3-16,-2-14 7 15,6-4 6-15,4-9-8 16,1 3 5-16,6 5-13 15,-1 3-5-15,2 12-5 16,6 3-3-16,-1 13-3 16,2 6 8-16,9 6 5 0,2 2 3 15,7-1 14-15,1-2 2 16,11-11 16-16,-2-4 6 16,13-9-7-16,2-9-5 15,-7-3-16-15,0-9-7 16,-15-2-1-16,-6-1-2 15,-15 1 2-15,-10 9-1 16,-13 3-3-16,-6 5-2 16,-10 6 1-16,-2 6 4 0,-9 7-4 15,0 7-1-15,4 4 0 16,1 4-4-16,11-3 0 16,7-3 10-16,5 0-9 15,11-1 0-15,2 2 10 16,7-3 0-16,5-3 12 15,2-6 3-15,3 2 1 16,-4 1-3-16,-1 10-6 16,-2 7-8-16,-3 13-18 15,-3 7-20-15,-9 10-28 16,-8 8 3-16,-8 4-59 16,-12-3 14-16,-6-11 46 15,-2-15 9-15,-4-15 86 16,2-9 10-16,3-19-8 0,4 0-12 15,8-24-5-15,6-5-4 16,20-13 10-16,8-12 8 16,23-8 14-16,7-4 7 15,8 3-13-15,4 7 7 16,4 6-22-16,-1 8-13 16,-8 19-3-16,-8 5-6 15,-20 19 3-15,-8 10 7 16,-11 7-7-16,-4 13-11 0,-5 10-13 15,-2 2-6-15,-2 8-23 16,1-9-20-16,3-6-41 16,2-9-39-16,-5-15 89 15</inkml:trace>
  <inkml:trace contextRef="#ctx0" brushRef="#br0" timeOffset="-137940.37">26138 17955 1874 0,'10'23'635'0,"9"-15"-702"16,3-3-177-16,16-10 119 15</inkml:trace>
  <inkml:trace contextRef="#ctx0" brushRef="#br0" timeOffset="-136285.59">26506 18109 1600 0,'0'30'645'15,"1"-11"-445"-15,3 0-183 0,-2 0-101 16,3-9-42-16,-3-1 8 15,-1 5-6-15,-1 4 21 16,-1 9 34-16,0-1 51 16,-1-6 39-16,2-9 32 15,1-5 3-15,2-8-4 16,5-6-23-16,6-15-17 16,4-7-2-16,11-15 11 15,0-4-2-15,4-3-2 16,0 4 1-16,-1 11-11 15,-3 8 1-15,-3 14 0 16,-7 6 0-16,-4 12 2 16,-2 6 7-16,-2 13 0 15,0 7-3-15,2 8-10 0,0 3 0 16,2-2-1-16,5-6 2 16,3-10 11-16,2-9 1 15,9-6 14-15,0-7 1 16,5-11 2-16,0-11 0 15,-2-12-8-15,-5-4-1 16,-10-7 5-16,-2 8-7 16,-14 2-7-16,-1 3-1 15,-6 10-16-15,-5 5 3 0,-7 13-3 16,-8 4-7-16,-7 17-15 16,3 6-8-16,2 13-4 15,6 11 4-15,10 0 19 16,6 0 4-16,16-10 7 15,9-5 5-15,18-10 2 16,8-8 12-16,17-14-3 16,4-6-2-16,3-16 0 15,-3-9-13-15,-10-11 3 16,-4-5-4-16,-17-4 0 16,-4 2 4-16,-23 3 0 15,-8 5-2-15,-4 12-8 16,-13 8-10-16,-6 16-10 15,-9 9-3-15,-5 15-15 16,-1 12 1-16,9 7 0 0,5 3-1 16,16-3 22-16,5-5 4 15,14-6 14-15,9-8 7 16,10-11 19-16,1-8 9 16,7-20-1-16,3-9-1 15,-4-11-21-15,0-5-7 16,-12-2-17-16,-4 1-4 15,-12 1-10-15,-4 4-4 0,-11 9-4 16,-5 0-8-16,-2 16 4 16,-3 0 0-16,3 8 23 15,-1 10 14-15,3 3 16 16,6 7 10-16,9 15-5 16,10 1-4-16,2 10-11 15,5 4-21-15,0 1-22 16,-2-1 4-16,3 0-3 15,-3-3 19-15,-4-8 41 16,2-6 8-16,-6-11 34 16,3-3 0-16,8-12-4 15,-3-9-9-15,13-14-23 16,-2-9 2-16,-3-10-21 16,-1-2-5-16,-12 1-7 15,-4 0-4-15,-11 8 1 0,-4 5 8 16,-7 11 0-16,-6 8 8 15,-7 17 9-15,-5 7-7 16,1 12 8-16,9 4-3 16,4 1-6-16,12 0-2 15,10-3-10-15,1-4-7 16,14-6 4-16,4-3 7 16,6-13 10-16,0 0 9 0,2-15 1 15,-1-3 0-15,-5-3 3 16,-3-5 2-16,-7 7-3 15,-10 1-3-15,-4 3-5 16,-2 7-7-16,-6 4 6 16,1 2-3-16,-2 10-6 15,-6 2-3-15,1 12-19 16,-1 4 8-16,2 2-3 16,4 0 2-16,5-5 12 15,-1-3-2-15,1-5 12 16,1-7 5-16,2-6-8 15,5-3-3-15,4-9-11 16,8-1-3-16,0-6 3 16,0-1-6-16,5 2 3 15,-7 0-5-15,7 8 1 16,3 2 7-16,-2 6 5 0,1 3 11 16,-7 8 3-16,-1 1-2 15,-4 2-4-15,-3-3-11 16,1-7-3-16,-2 0-5 15,1-4-3-15,0-4 5 16,3-3 5-16,-4-4 7 16,2-6 5-16,-2-1 2 15,-9 2-4-15,3-2-5 0,-9 5 0 16,2 3-4-16,-4 3-4 16,-1 3-1-16,0 4 0 15,-4 6-2-15,5 10-5 16,-5 5-3-16,4 11 2 15,4 3 2-15,3 5 10 16,8 3 7-16,3-3 9 16,4 4 3-16,0-1 1 15,-3-1-8-15,-6 8-57 16,-10-5-19-16,-17-1-14 16,-14-3 5-16,-25-14 24 15,-7-8 5-15,-20-17-40 16,-3-10 127-16,-3-24-43 15</inkml:trace>
  <inkml:trace contextRef="#ctx0" brushRef="#br0" timeOffset="-136125.69">28601 17564 1478 0,'31'32'632'0,"-2"-11"-205"16,19-12-602-16,0-3 95 0</inkml:trace>
  <inkml:trace contextRef="#ctx0" brushRef="#br0" timeOffset="-135573.22">30014 17838 1726 0,'57'-6'642'16,"4"-17"-381"-16,5-27-411 16,-9-9-59-16,-17-11-30 15,-10-1 26-15,-18 14 69 16,-10 8 70-16,-16 21 107 0,-8 13 25 15,-21 19 18 1,-5 14-11-16,-15 22-28 0,0 13-17 16,1 16-20-16,6 10-14 15,17 4-8-15,10-1-1 16,23-11 17-16,12-12 17 16,22-19 33-16,6-9 19 15,23-21 19-15,6-12 0 16,10-24-4-16,6-15-9 0,-6-23-25 15,0-10-5-15,-12-12-14 16,-5-3-13-16,-19 4-5 16,-9 5-1-16,-14 11 0 15,-14 3 7-15,0 18 9 16,-5 7 6-16,0 18 5 16,11 14 6-16,-9 11 4 15,-3 11 6-15,1 20-21 16,2 15-3-16,4 24-27 15,10 8-10-15,5 9-9 16,-7 0-9-16,3-8-7 16,-3-6-9-16,-1-21 3 15,4-16-10-15,4-19-31 16,1-12-54-16,-1-20 309 16,-4-10-161-16</inkml:trace>
  <inkml:trace contextRef="#ctx0" brushRef="#br0" timeOffset="-135415.51">30533 17634 1833 0,'34'22'712'16,"16"-14"-510"-16,15-3-216 0,10-13-188 15,5-14 514-15,8-13-267 16</inkml:trace>
  <inkml:trace contextRef="#ctx0" brushRef="#br0" timeOffset="-135150.07">31531 17505 2008 0,'-9'13'733'15,"-5"-6"-528"-15,-28-3-291 16,-13 2-37-16,-7-1-40 16,1 7 8-16,2 10 48 15,9 8 35-15,7 15 71 16,7 5 16-16,18 8 20 0,5-2 1 16,24-5-2-16,6-5-8 15,25-11-52-15,9-7-46 16,16-23-95-16,18-11 282 15,10-25-121-15</inkml:trace>
  <inkml:trace contextRef="#ctx0" brushRef="#br0" timeOffset="-134982.47">32028 17695 1948 0,'8'20'599'0,"2"-10"-730"16,6-3-517-16,13-27 424 15</inkml:trace>
  <inkml:trace contextRef="#ctx0" brushRef="#br0" timeOffset="-134820.29">32393 17825 1464 0,'12'78'685'16,"2"18"-280"-16,-12 6-260 15,-25 11-88-15,-21-7-41 16,-73-27-81-16,-42-13 105 16,-101-53-66-16</inkml:trace>
  <inkml:trace contextRef="#ctx0" brushRef="#br0" timeOffset="61042.2">614 14399 1654 0,'-11'-3'126'0,"0"-4"-61"15,-6-2 153-15,7 5-197 16,7-2-3-16,10 4-1 16,5-2-24-16,15 2-2 0,3 2 7 15,15 1-9-15,10-1 5 16,8-5-1-16,20-2 1 15,4-10 5-15,3-6-3 16,28-18 12-16,0-13 5 16,18-15 7-16,11-9-1 15,6-14-3-15,-1-6-4 16,17-24-4-16,-4-4 2 0,-16-9-5 16,0 1-1-16,-15 17 1 15,-10 8-3-15,-18 33-1 16,-10 16 2-16,-27 30-1 15,-8 17-1-15,2 24 0 16,-3 10 0-16,-1 17 3 16,-1 3 1-16,-12-5 4 15,-3-8 0-15,-6-16-4 16,0-9 9-16,7-15 14 16,5-11 9-16,20-20 7 15,10-11-9-15,11-19-15 16,3-8-8-16,12-12-9 15,9-2 2-15,9 9-3 16,3 9 0-16,6 20 3 16,-3 7-4-16,-4 19 0 15,0 9-2-15,-4 14-1 0,1 3 2 16,-6 4 0-16,-5 1 1 16,-13-2-1-16,-7 0 0 15,1-7 0-15,-2-5 1 16,-13-5 2-16,0-1 2 15,0-4-4-15,3 1 1 16,0-1-3-16,-4 3 0 16,-12 9 1-16,-9 4 2 0,-7 4-1 15,0 2-1-15,3-1 2 16,12-1 0-16,13-2-2 16,7-1 2-16,7-3 2 15,5-6 2-15,13 0-3 16,3-2 0-16,-4 1-4 15,0 7-2-15,-11 7 4 16,6 6 3-16,-2 17 2 16,-6 4 1-16,-16 18-3 15,-9 2-2-15,-8 20-3 16,2 7-1-16,-1 14 1 16,-4 8 1-16,-9 6 4 15,-5 8-1-15,-5 10-2 16,-2 9 1-16,-2 20-5 15,-5 2 0-15,0-5 2 0,1 3-3 16,8-11 6-16,9-9-1 16,7 13 2-16,3-3 3 15,-1-6-4-15,0 8 1 16,-1-7-6-16,-2-2-1 16,2-2 1-16,0 0 1 15,-8-4 3-15,3 1 0 0,-19 6-1 16,-13-2 3-16,-13-1 0 15,-15-1 1-15,-19-10 5 16,1-1-2-16,-26-7 1 16,-7-3-6-16,-16-11-46 15,-17-9-37-15,-11-30-114 16,-14-16 115-16</inkml:trace>
  <inkml:trace contextRef="#ctx0" brushRef="#br0" timeOffset="61710.46">8914 11607 1764 0,'-13'-13'590'0,"5"5"-577"0,1-2-13 15,-3 3-14-15,-5 1-12 16,-19 6-17-16,-7 6-25 15,-13 20-19-15,-11 2 11 16,-6 12 16-16,1 1 36 16,5-3 57-16,17 1 9 15,22-5 18-15,11-2-9 16,21 3-20-16,11 0-7 16,33 9-15-16,14 3-3 0,19 0 4 15,5 4 0-15,-10 3-2 16,-4-3 1-16,-20 12-9 15,-12 2 0-15,-26 7 10 16,-18 2 3-16,-32 3 12 16,-15 0 5-16,-21-4 3 15,-10-1-8-15,-9-15-7 16,3-13-6-16,10-24-10 16,13-11-4-16,24-24-41 15,12-17-58-15,24-34 514 16,11-22-342-16</inkml:trace>
  <inkml:trace contextRef="#ctx0" brushRef="#br0" timeOffset="62277.11">9399 11442 1937 0,'-15'2'646'16,"15"14"-641"-16,-2 9-5 0,1 27-10 16,-1 15-6-16,-1 26-42 15,-3 15-12-15,4 23-13 16,1 5-1-16,1 0 36 16,1-13 13-16,9-40 29 15,4-19 11-15,12-37 31 16,6-13 20-16,6-16 13 15,3-11 2-15,2-21-20 16,-5-14-18-16,-8-15-18 16,-10-3-5-16,-15 1-2 15,-7 8-3-15,-14 17-5 16,-2 12-3-16,-8 19-10 16,-3 7-6-16,-1 13 0 15,1 5 5-15,8 7 1 16,9 1 4-16,15 2 1 15,14-3-2-15,18 0 5 0,4-6 0 16,7-13-1-16,1-2 1 16,-5-16 3-16,2-4 1 15,-5-10 9-15,-4-5 1 16,-4-6 7-16,-4 5-2 16,-8 7-7-16,-2 6-1 15,3 16-7-15,1 5-4 16,4 17 2-16,2 9-6 0,-4 13-2 15,-1 6-7-15,-2-2-32 16,-5-5-19-16,2-12-67 16,-8-6-28-16,-10-18 140 15,-10-12-20-15</inkml:trace>
  <inkml:trace contextRef="#ctx0" brushRef="#br0" timeOffset="62460.9">9255 11794 1896 0,'78'-23'630'0,"47"-10"-632"0,11-5-42 15,11-5-131-15,-12 0 567 16,-19-10-346-16</inkml:trace>
  <inkml:trace contextRef="#ctx0" brushRef="#br0" timeOffset="62703.68">10240 11454 1612 0,'-8'24'607'15,"10"9"-392"-15,18 11-215 16,4 9-2-16,4 2-39 16,3 2-44-16,0 2-103 15,-6-2-35-15,-5-10 28 16,-9-11 45-16,-6-16 104 16,-1-12 31-16,-7-11-13 15,-7-6-206-15,-14-16 166 16</inkml:trace>
  <inkml:trace contextRef="#ctx0" brushRef="#br0" timeOffset="62862.45">10058 11731 1545 0,'63'-12'631'16,"18"-27"-292"-16,23-9-356 15,17-16 394-15,-7-4-289 16</inkml:trace>
  <inkml:trace contextRef="#ctx0" brushRef="#br0" timeOffset="63090.68">10733 11433 1709 0,'-6'32'616'0,"9"4"-491"16,8 5-110-16,7 6-24 15,-2-1-25-15,4-2-63 16,-2-5-44-16,4-12-52 16,-5-7 17-16,-4-16 44 15,-6-5 47-15,-3-22 15 16,-1-9-102-16,-13-15 123 15</inkml:trace>
  <inkml:trace contextRef="#ctx0" brushRef="#br0" timeOffset="63210.31">10714 11228 1080 0,'-17'0'446'16,"3"7"-298"-16,3-2-36 15,7 4-97-15,2-1 116 16,9-3-109-16</inkml:trace>
  <inkml:trace contextRef="#ctx0" brushRef="#br0" timeOffset="63552.21">11027 11299 1767 0,'-6'31'597'0,"6"12"-578"16,7 5-23-16,-5 5-30 16,1 2-10-16,5-14-35 15,1-11-1-15,4-14 33 16,1-11 5-16,5-5 59 16,3-6 20-16,6-17 20 15,3-8 10-15,-2-11-20 0,-5-6-13 16,-6 4-20-16,-8 2-7 15,-13 2 5-15,-6 6-4 16,-17 7-13-16,-5 8-8 16,-7 16-22-16,-1 9-17 15,-1 11-47-15,3 3-20 16,15 2-45-16,6-6-17 0,26-6 121 16</inkml:trace>
  <inkml:trace contextRef="#ctx0" brushRef="#br0" timeOffset="64891.03">11489 11053 1580 0,'-26'25'598'16,"14"6"-382"-16,5 10-216 15,4 4-4-15,5 0-38 16,0-3-40-16,6-7-60 16,-2-5 0-16,0-7 41 15,-5-6 41-15,1-7 61 16,-4-5 22-16,-6-7 27 0,6 0 6 16,-5-6 16-16,3-6-10 15,-1-5-29-15,-4-7-4 16,4-9-25-16,0-2-5 15,9-2-4-15,4 5-1 16,-2 8 5-16,7 9-3 16,-6 9 2-16,-1 3-3 0,10 12-1 15,-3 4 1-15,6 7-6 16,2 5 5-16,-4-1-3 16,1-2 4-16,2-2 7 15,3-3-2-15,3-7 2 16,4-4-2-16,7-8 3 15,-1-5 5-15,3-8 3 16,2-5 7-16,-2-5 3 16,-3-8-1-16,-11-8 6 15,-4-4-4-15,-11-3-12 16,-8 3-2-16,-7 9-4 16,-9 5-5-16,-4 13 6 15,0 8-1-15,1 12-11 16,-2 6 2-16,-3 12-9 15,2 4-2-15,3 7-4 16,8 0-3-16,8 2 1 0,2-4 1 16,13-5 11-16,-2-3 2 15,3-12 5-15,6 0 3 16,-5-8 0-16,2-2 0 16,1-9-1-16,-3-7 1 15,-7-7 7-15,1-1 1 16,-6 2-5-16,-3 4 0 15,-1 8-3-15,2 6-1 0,-3 1 2 16,3 5-2-16,5 4-5 16,-3 2-1-16,11 4-7 15,0-1 5-15,7 0-4 16,-1-3 3-16,5-5 7 16,-2 0 4-16,-5-6 4 15,0-6 4-15,-7-4 0 16,-2-4-4-16,-5-6 11 15,-1-1-3-15,-3-4 2 16,1-1-2-16,-2 2-7 16,0-2-2-16,2 6-4 15,0 3 3-15,4 3-7 16,-1 6-1-16,5 9 2 16,0 2-5-16,6 11 8 15,4 6-2-15,2 9 0 16,0 3 3-16,-2 2-7 0,-5 3 4 15,-1-7 2-15,-2 0 1 16,0-6 10-16,-3-4-1 16,0-9 16-16,-2-6 11 15,-1-14 10-15,7-6 1 16,-4-14-19-16,2-5-12 16,-2-1-14-16,-5-3-1 15,10 3-1-15,-5 6-2 16,6 8 1-16,-2 10 0 0,4 12-7 15,1 3 0-15,5 13-2 16,6 1-1-16,0 4 3 16,8 6 1-16,1-4 1 15,7 0 5-15,4-8 0 16,5-3 0-16,-5-9 4 16,-11-10-4-16,-7-7 7 15,-7-7 6-15,-9-4 7 16,2 1 6-16,-13-5-5 15,-6-1-2-15,-2 1-12 16,-5 5-4-16,4 8 2 16,1 7-2-16,2 9-5 15,4 2-2-15,8 9-7 16,7 7-3-16,11 16 9 16,1 7 2-16,5 17-2 0,2 9 5 15,-3 8-5-15,-1 10 2 16,-8 11 5-16,-12 0-2 15,-15 14 0-15,-15-4-2 16,-34 3-28-16,-13 0-46 16,-43 0-118-16,-19-2 121 15</inkml:trace>
  <inkml:trace contextRef="#ctx0" brushRef="#br0" timeOffset="65304.33">9903 13361 1302 0,'-3'24'441'0,"14"9"-410"16,12 6-30-16,7 17-5 15,-2 10-2-15,2 16-11 16,-6 6-10-16,-3 5-1 15,-4-4 5-15,1-10 9 16,-3-7 13-16,6-20 18 16,2-13 13-16,0-22 7 15,6-14-4-15,2-19-16 16,-1-12-28-16,-3-13 90 16,-10-5-61-16</inkml:trace>
  <inkml:trace contextRef="#ctx0" brushRef="#br0" timeOffset="65489.37">9860 14001 1719 0,'71'-33'572'16,"27"-17"-560"-16,3-3-30 0,-12 4-122 15,-7 0-58-15,-13 6 102 16</inkml:trace>
  <inkml:trace contextRef="#ctx0" brushRef="#br0" timeOffset="65723.38">10433 13651 1315 0,'-8'11'528'0,"3"-3"-326"15,6 0-125-15,19 11-49 16,1 2-12-16,4 8-5 16,4 2-7-16,-5-1-55 15,-5 0-29-15,-6-10-65 0,-3-6-53 16,-15-10-208-16,-1-8 267 15</inkml:trace>
  <inkml:trace contextRef="#ctx0" brushRef="#br0" timeOffset="65859.25">10210 13501 1296 0,'-13'10'465'0,"11"-6"-310"15,8 1-121-15</inkml:trace>
  <inkml:trace contextRef="#ctx0" brushRef="#br0" timeOffset="66608.03">10660 13518 2072 0,'-3'30'683'0,"13"6"-713"16,3 0-27-16,-1 2-67 0,0-1-18 16,-2-9-58-16,-2 0-4 15,-3-4 63 1,-2-10 23-16,-4-6 106 0,-6-6 52 15,1-9 56-15,-3 0 26 16,-2-10 1-16,1-5-26 16,-2-16-46-16,4-7-28 15,1-7-21-15,5-5-2 0,3 11-11 16,2 8-5-16,6 15-3 16,-1 8-2-16,1 13 4 15,5 1 6-15,1 7-3 16,1 6-5-16,6 7 6 15,0 3-1-15,4 2 8 16,3-1 5-16,0-5-5 16,-1-4 8-16,-9-8-3 15,0 0 4-15,-5-4-3 16,-7-4-1-16,-1-5 5 16,-1-3 3-16,-10-8 15 15,10-2-4-15,-4-8-1 16,-1-2-6-16,9 2-8 15,-2 1-6-15,9 10-2 16,3 4 1-16,2 6-6 16,2 5 10-16,-1 3 0 0,1 4-8 15,2 9 5-15,-2-1 1 16,2 4 0-16,-2-1 3 16,2-4-1-16,-4-6 0 15,4-7 1-15,1-3-2 16,3-12 2-16,0-3 1 15,-5-11-3-15,-9-8 11 0,-15-3-3 16,-4 1-7-16,-13 5 0 16,2 8-5-16,-7 13-7 15,1 11-3-15,0 17-10 16,-1 10 1-16,11 21 3 16,7 7 7-16,21 5 13 15,17-3 0-15,23-15 0 16,11-11-10-16,14-17-47 15,0-10-35-15,-4-17 53 16</inkml:trace>
  <inkml:trace contextRef="#ctx0" brushRef="#br0" timeOffset="68082.17">10201 15216 1869 0,'25'-32'624'0,"18"-29"-614"15,10-13-6-15,6-16-23 16,-6-1-23-16,-8 4-70 16,-12 4-34-16,-17 24 10 15,-7 16 12-15,-20 27 72 16,-7 14 28-16,-13 24 22 16,-7 8 15-16,0 17 9 15,1 3 7-15,14-4 12 16,11-1 3-16,21-9-9 15,12-3 2-15,21-6-10 16,9-3-1-16,9 0 7 16,4 1-15-16,-11 4 0 15,-2-2-6-15,-15-2-15 16,-9-2 7-16,-9-2-5 16,-9 1 0-16,-8 1 9 0,-5-2-7 15,-3-5 6-15,-2-3 2 16,6-11 15-16,0-3 5 15,11-18-4-15,4-12-3 16,12-24-15-16,11-11-3 16,13-18 3-16,3 0 0 15,2-2-4-15,-4 2 0 16,-13 12-4-16,-6 4 0 0,-15 20-1 16,-8 9 2-16,-10 16 6 15,-7 12 0-15,-6 14-6 16,-6 6 3-16,-3 24-9 15,2 8-1-15,4 13 4 16,3 2-5-16,11-3 7 16,3-7-4-16,17-9 2 15,5-4-2-15,8-13 2 16,5-6 4-16,2-14 6 16,2-10 6-16,5-11 6 15,2-11-3-15,0-6-3 16,0-6 3-16,-13-1-13 15,-11 2-1-15,-15 7-4 16,-12 2-11-16,-18 5-9 16,3 5-7-16,-11 3-2 0,9 7 2 15,10 5 18-15,1 5 18 16,9 2 8-16,3-1-2 16,8 3-3-16,-7 0-10 15,12 2 0-15,16 2 3 16,51 16-3-16,-30-3 0 15,-6 3 0-15,-7 4-3 16,-5 3 7-16,-3 2-4 16,-4-1-1-16,-1-6 3 0,-6-5-3 15,-4-8 4-15,1-9 8 16,-1-4-1-16,2-21 5 16,-1-11-5-16,0-16-2 15,-4-8-4-15,-6 0-4 16,-4 3 5-16,-7 11-4 15,-3 5 1-15,1 17 2 16,4 9-4-16,2 5 2 16,3 9 3-16,3 9-8 15,-1 10 2-15,7 21-6 16,3 6-1-16,8 3 5 16,3-6-1-16,9-9 4 15,1-8 4-15,4-9 7 16,5-6 1-16,-1-13 9 15,4-4 3-15,-5-12-4 16,-2-1 2-16,-13-9-12 0,-6-2-9 16,-10 1 2-16,-9 0 0 15,-8 8 0-15,-2 6 11 16,-2 8-12-16,-1 3-2 16,-1 5-4-16,3 5-9 15,2 10 7-15,8 8-4 16,10 6 3-16,7 3-2 15,14-8 2-15,0-8 6 0,12-13-1 16,1-6 10-16,4-19 11 16,6-5 0-16,-2-12 4 15,-10-9-6-15,-14 2-11 16,-11-3 10-16,-12 2-11 16,-4 6 7-16,-2 11 0 15,-4 8-15-15,-9 11 5 16,5 3-2-16,3 5-2 15,0 1 11-15,9 6-9 16,6 5-9-16,14 10-1 16,11 5-4-16,14 5 6 15,2 4 6-15,-4 1 1 16,-8 1 2-16,-15 1-1 16,-5-4-14-16,-24 0-37 15,-12-4-59-15,-34-10-64 0,-15-5 105 16</inkml:trace>
  <inkml:trace contextRef="#ctx0" brushRef="#br0" timeOffset="69138.22">910 7959 1617 0,'-1'-1'549'16,"0"0"-527"-16,-8-5-42 15,-2 2-29-15,-8 5-28 16,-35 32-13-16,21 10 20 16,1 7 25-16,-2 19 24 15,3 3 10-15,8 11 7 16,6 3 4-16,13-13 8 16,6-4 8-16,14 1 18 15,8 3 0-15,17 7 4 16,5 7-3-16,3 0-7 15,0 2-1-15,3 1-11 0,-1-3-1 16,-2-2-13 0,-4-4 1-16,-17-4-3 0,-5-2-2 15,-7-5 7-15,-2 2-4 16,1 2 3-16,-4 1-3 16,-5 8 2-16,1 6 1 15,-6 14 0-15,-3 9 3 16,-4 15-6-16,-3 10 6 15,-5 8-10-15,0 8-4 0,-7 13 1 16,-2-6-2-16,-2 15 6 16,-4-1 3-16,9-4 1 15,4 7-1-15,12-22 17 16,9-6 1-16,12-19 7 16,7-15 3-16,14-19-18 15,8-14 0-15,22-21-4 16,18-11 0-16,23-30-6 15,15-17-2-15,33-43-6 16,5-29-4-16,30-55-83 16,10-21-124-16,-28-57 141 15</inkml:trace>
  <inkml:trace contextRef="#ctx0" brushRef="#br0" timeOffset="70098.37">4173 5859 920 0,'12'-14'325'0,"3"3"-288"16,1 3 0-16,-3 1-5 15,-5 4 2-15,8 7-4 16,-5 5 6-16,2 11 22 0,9 4 5 16,-15 10 6-16,4 5 2 15,0 14-17-15,-5 4-7 16,1 12-10-16,3-1-8 15,-3-6-4-15,-2-6-1 16,4-14-10-16,-4-9-3 16,-2-11-8-16,0-7-4 0,-6-12 29 15,-1-1 31-15,-3-15 15 16,-4-9 0-16,-11-21-31 16,-3-18-29-16,-2-13-6 15,-4-6 1-15,9 0 6 16,3 6 0-16,13 21-3 15,4 8-3-15,9 22-5 16,5 8-4-16,4 15-7 16,12 7 2-16,13 15 1 15,4 9 2-15,18 8 3 16,1-2 0-16,9-2-1 16,10-3 0-16,1-14 0 15,-4-6 1-15,-10-12 5 16,-9-8-5-16,-10-7 18 15,-3-4 7-15,-7-10 14 16,-5-4 12-16,-13-11 1 0,-9-3-8 16,-17-13-14-16,-6-7-15 15,-9-3-11-15,0-1 1 16,0 15-9-16,2 8 3 16,4 19-5-16,1 11-4 15,2 12-42-15,0 7-40 16,-1 17-121-16,1 7-31 0,-2 14 144 15</inkml:trace>
  <inkml:trace contextRef="#ctx0" brushRef="#br0" timeOffset="70481.48">5212 5755 1370 0,'-16'-4'542'16,"0"11"-280"-16,11 15-279 15,0 5-14-15,-4 12-21 16,8-8-16-16,5-3-4 16,2-6 7-16,7-5 17 15,3-6 15-15,3-9 25 0,2-5 19 16,11-16 41-16,1-6 17 15,2-10 17-15,-1-8-10 16,-6-5-39-16,-2-5-12 16,-6-1-21-16,-6 5-5 15,-15 5-5-15,-10 7-22 16,-12 16-18-16,-5 7-13 16,-6 16-1-16,-1 9 17 15,0 12 6-15,-2 2 9 0,10 1-19 16,2-3-23-16,20-5-123 15,7-5 124-15</inkml:trace>
  <inkml:trace contextRef="#ctx0" brushRef="#br0" timeOffset="70846.35">5524 5420 1500 0,'2'11'503'16,"7"5"-489"-16,3 15-14 31,-7-16 1-31,2 0-24 0,15 54-20 0,-5 4-11 16,-1-3-4-16,-13-44 24 0,1-10 18 15,-3-11 16-15,-3-8 15 16,-1-12 9-16,-5-8 4 15,-1-15 2-15,2-7-12 16,4-4 0-16,3-2-4 16,3 4-4-16,6 8-3 15,8 15-5-15,0 7-3 0,5 21-2 16,5 8-4-16,-4 17 5 16,2 12 5-16,0 10-25 15,1 4-25-15,-3-5-93 16,0-8-143-16,-3-24 185 15</inkml:trace>
  <inkml:trace contextRef="#ctx0" brushRef="#br0" timeOffset="71786.17">5985 5617 1172 0,'3'-19'545'0,"16"-1"-71"16,22-21-477-16,3-5-3 15,10-11-11-15,-10-10-25 16,-15-2-33-16,-8-7-2 16,-16-2 20-16,-2 4 27 15,-11 3 30-15,1 8 4 16,1 13 13-16,-2 11-2 15,6 23 12-15,-2 5-2 0,1 11-22 16,1 6-3-16,5 12-4 16,15 8-2-16,2 4 4 15,9 1 4-15,6-1-6 16,-4-2-2-16,3 4 2 16,-1 4-1-16,0 10 8 15,-3 4-1-15,-5 8 2 16,-3-3 1-16,-9-3-6 15,-3-1 3-15,-12-11-5 16,-3-5 1-16,-7-12-2 16,-3-8-3-16,4-12 1 15,-2-6-1-15,6-14 7 16,3-12 2-16,5-26 6 16,8-8 1-16,9-24-3 15,5-7 3-15,10-7-1 16,-4-8-3-16,8 3 4 15,-4 0-4-15,-4 15 5 0,0 18 1 16,-11 29-2-16,-3 13 3 16,-8 23-12-16,-1 9 1 15,-1 22-6-15,-1 15-1 16,0 21 7-16,0 11-1 16,3 16 2-16,1 3 0 15,2-4-2-15,4-8 1 0,-1-15-1 16,6-8 1-16,2-15 2 15,0-4-1-15,8-18-2 16,2-11-2-16,6-18 1 16,10-9-1-16,4-22 6 15,-6-3 4-15,-5-3-6 16,-14-1 3-16,-15 9-1 16,-5 2-5-16,-6 13 5 15,-3 6-4-15,-7 17 0 16,-4 9 2-16,-9 9-5 15,-4 7-3-15,2 2 0 16,7 1-1-16,6-5 5 16,2-5-1-16,12-6-1 15,-2-5-2-15,9-3 1 16,6 0 4-16,3-6 1 16,4-3 0-16,1-5 2 0,0-1 4 15,-5 2-3-15,-1 0-2 16,-5 5-2-16,-2 4-2 15,1 0 2-15,1 5 1 16,0 8 3-16,1 4-6 16,2 14 0-16,1 3-4 15,-3 2-53-15,-5-7-31 0,-8-13 57 16</inkml:trace>
  <inkml:trace contextRef="#ctx0" brushRef="#br0" timeOffset="71967.62">6756 4780 1529 0,'20'-24'516'0,"32"-4"-493"15,15-4-41-15,24-3-78 16,-3-2 69-16</inkml:trace>
  <inkml:trace contextRef="#ctx0" brushRef="#br0" timeOffset="72233.3">7430 4430 1507 0,'-13'31'544'16,"11"11"-442"-16,3 9-95 0,4 18-4 16,0 6-3-1,-2 4-15-15,-2 3-17 0,1-16-11 16,0-10-8-16,-2-23 18 16,3-12 17-16,-1-12 7 15,0-6 5-15,3-6-20 16,3-6-23-16,4-7-81 15,0-6-167-15,-6-7 195 16</inkml:trace>
  <inkml:trace contextRef="#ctx0" brushRef="#br0" timeOffset="72384.09">7258 4833 1193 0,'10'-11'480'0,"16"-8"-246"0,7 2-224 16,18 0-16-16,3-1-23 16,2-4 20-16</inkml:trace>
  <inkml:trace contextRef="#ctx0" brushRef="#br0" timeOffset="72712.3">7810 4686 1430 0,'1'17'522'0,"11"9"-382"16,3 3-141-16,2 10-8 16,0 3-18-16,-3-5-39 15,-1-7-17-15,-2-16-9 16,1-6 21-16,-2-17 40 15,-2-7 20-15,2-17 14 16,-1-10 2-16,-3-8-5 16,-1-4 0-16,-4 3-4 15,-3-1-3-15,-6 11-2 16,-2 5-2-16,-5 14-15 16,0 6-7-16,-3 13-10 15,-1 6-11-15,-2 10-28 0,1 2-136 16,1-1 150-16</inkml:trace>
  <inkml:trace contextRef="#ctx0" brushRef="#br0" timeOffset="72947.55">7748 4429 1624 0,'-9'3'513'0,"15"7"-638"15,5 2 80-15</inkml:trace>
  <inkml:trace contextRef="#ctx0" brushRef="#br0" timeOffset="73533.17">8203 4521 1456 0,'-4'2'514'15,"3"5"-448"-15,5 13-144 16,-4 10-11-16,-2 10-6 15,0 5 17-15,-3 6 59 0,3 2 7 16,3-9 6 0,5-3 6-16,7-17 5 0,8-7 5 15,5-13 11-15,1-11 4 16,12-16 3-16,1-13-3 16,7-13-9-16,-5-6-5 15,-7-4-6-15,-11 4-2 16,-24 2-1-16,-8 6 2 15,-22 11 0-15,-3 8 0 0,-9 20-5 16,2 12-5-16,-1 26-9 16,1 6-13-16,8 19-30 15,5 0-36-15,17-6 58 16</inkml:trace>
  <inkml:trace contextRef="#ctx0" brushRef="#br0" timeOffset="74818.25">8765 4504 1981 0,'2'11'2'0,"-1"6"-8"0,0 10-6 15,-1 7-22-15,0 2-4 16,-4-4 8-16,2-4 2 16,-1-11 29-16,3-8 1 15,1-7-2-15,1-4 6 16,-2-7-3-16,-3-10 0 16,2-7 0-16,0-5-2 15,2-8-1-15,6 7 1 0,5-3 2 16,-1 4-3-16,1 11 4 15,0 4 0-15,-3 17-4 16,2 4 1-16,1 17-7 16,-1 5 2-16,2 11 6 15,1 6 0-15,5-3 1 16,4-4-2-16,8-10-5 16,2-8-1-16,12-11 6 15,-1-10 6-15,3-13 15 16,1-6-3-16,-12-10 0 15,-3-3-3-15,-11 0-10 16,-7 0 10-16,-7 7 0 16,-5 1 2-16,-5 8-2 15,-3 6-4-15,-10 8-3 16,0 8-9-16,-6 12 3 0,-1 5-4 16,6 9 0-16,2 5 11 15,6-2-10-15,4 1 2 16,6-9-6-16,3-6-5 15,6-7 3-15,4-8-2 16,2-7 7-16,3-4 2 16,-1-13 2-16,1-2 6 15,-4-5-5-15,-1-1 3 0,-5 4-4 16,0 2-3-16,-6 8 5 16,-1 2-8-16,-1 8 7 15,-2 1-5-15,1 7-4 16,-1-4 0-16,0 0-5 15,2 6 5-15,3 14 2 16,14 29 3-16,-8-30 0 16,2-3 2-16,1-5-2 15,1-8 1-15,5-5 0 16,-7-8 2-16,4-7 0 16,-5-6-3-16,1-6 4 15,6-2-5-15,-6-5 2 16,6 3 5-16,-5-1-10 15,0 5 3-15,8 13-3 16,-5 2-3-16,5 18 4 16,0 9 1-16,-4 13 0 0,0 4-1 15,-2 2 3-15,0-3 0 16,2-7 0 0,0-5 3-16,-3-9-1 0,-1-3 3 15,1-7 2-15,-1-2-5 16,4-6 3-16,1-1-5 15,-5-2 1-15,1-5 6 0,-2 1-5 16,1 4 0-16,-3 3-4 16,-3 4-4-16,-4 2 4 15,-2 1 4-15,2 3 1 16,-4 0-2-16,0 0 0 16,0 0-7-16,0 0 3 15,0 0 2-15,15 8 1 16,27 21 1-16,-17-18 1 15,1-5-1-15,4-11 2 16,9-3-4-16,-5-13 1 16,-4-5-4-16,-9-5-1 15,-1-2 11-15,-10 0-3 16,-5 3 5-16,-3 4-3 16,-3 7-5-16,-2 7 1 15,2 5 5-15,1 7-11 16,3 6 1-16,7 17 3 15,3 13-7-15,9 20 8 0,3 10-4 16,7 20-5-16,-5-2 8 16,-16 3-2-16,-5-2 5 15,-31-8 2-15,-17-4-5 16,-24-5-16-16,-20-7-18 16,-25-15-27-16,-3-3-43 15,-7-20 73-15</inkml:trace>
  <inkml:trace contextRef="#ctx0" brushRef="#br0" timeOffset="75248.42">10964 4730 1300 0,'-5'-3'450'16,"2"14"-416"-16,3 10-30 16,-5 16-4-16,-5 6-3 15,3 10 3-15,-2-2-2 16,4 7 2-16,-2-1 0 0,7-1 1 16,7 0-1-16,8-12 0 15,5-7 0-15,4-17-4 16,-5-10 0-16,-3-14-16 15,2-7-22-15,-7-12-152 16,-5-8 130-16</inkml:trace>
  <inkml:trace contextRef="#ctx0" brushRef="#br0" timeOffset="75426.22">10623 5055 1369 0,'52'-17'537'0,"38"-9"-311"15,14 1-216-15,9 7-67 0,-4 1-47 16,-18 7-182 0,-6-1 175-16</inkml:trace>
  <inkml:trace contextRef="#ctx0" brushRef="#br0" timeOffset="75615.42">11316 4814 1843 0,'-1'34'617'0,"17"18"-612"16,7 5-22-16,0 1-97 15,-1-7-62-15,-2-14 106 16</inkml:trace>
  <inkml:trace contextRef="#ctx0" brushRef="#br0" timeOffset="75776.23">11315 4650 1347 0,'-8'12'452'0,"15"6"-488"0,6 2 73 15,1-8-36-15</inkml:trace>
  <inkml:trace contextRef="#ctx0" brushRef="#br0" timeOffset="76461.09">11625 4812 1344 0,'2'19'481'0,"6"7"-398"16,-3 2-83-16,2 6-6 16,-5 1-14-16,-2-3-33 15,0 0-4-15,-5-9-3 16,2-7 23-16,-1-9 75 15,0-2 19-15,1-6 23 16,1-6-7-16,0-9-33 16,-4-6-16-16,4-13-20 15,1-2 1-15,1-11-7 16,4 4 2-16,1 3 10 16,0 7-1-16,2 16-1 15,-1 3-4-15,2 18-6 16,2 8 2-16,3 22 1 0,1 5 5 15,2 7 1-15,-2-2-7 16,-2-13 0-16,1-2-1 16,-4-12-1-16,0-4 7 15,-4-7-5-15,2-4 5 16,4-10 3-16,2-4-9 16,3-13 7-16,1-6-5 15,-8-8-2-15,8 1 3 0,4 2-1 16,-5 3 6-16,6 15-4 15,-8 6-1-15,1 15 1 16,4 11-3-16,2 17 7 16,3 8-1-16,-2 6-7 15,0-3 1-15,0-12-7 16,-2-8 5-16,2-11 7 16,2-6 3-16,7-9 11 15,1-5-5-15,8-12-3 16,2-3-4-16,-9-11-10 15,-5-4 3-15,-11 2 4 16,-10 1-3-16,-6 11 7 16,4 11-2-16,-15 12-6 15,-1 8-2-15,-10 20-11 0,-6 14 2 16,10 16 0 0,2-1 4-16,18-4-8 0,8-12-29 15,17-13-57-15,17-3-39 16,10-14 83-16</inkml:trace>
  <inkml:trace contextRef="#ctx0" brushRef="#br0" timeOffset="78028.34">13046 5135 1633 0,'4'-5'559'0,"19"-20"-560"16,8-5-61-16,12-22 1 16,1-12-1-16,7-17 45 15,0-8 14-15,-1 0 17 16,-12 7 8-16,-14 24 18 15,-9 14 5-15,-15 27-9 16,-8 9-5-16,-10 22-26 16,-13 9-9-16,-8 26-9 0,2 6-2 15,4 10 12-15,15 2 2 16,21-13-1-16,13-2-1 16,18-16-2-16,8-7-3 15,13-11 9-15,4-5 3 16,2-7-8-16,-3-1 2 15,-14 0-2-15,-11 2-2 0,-18 5 5 16,-13 3-7-16,-23 5-12 16,-12 7-10-16,-16 0-2 15,-5 1 8-15,3-10 14 16,6-9 10-16,12-10 6 16,10-9 3-16,25-16-1 15,17-6 1-15,30-16-5 16,11-7 0-16,20-7 1 15,7-6-1-15,10-1 4 16,-1 1 0-16,-20 5 0 16,-12 9 2-16,-30 13 18 15,-11 7 3-15,-18 17 7 16,-8 4 2-16,-14 13-18 16,-8 11-10-16,-9 12-10 15,-2 7-2-15,0 12-3 16,9 5 5-16,9 4-3 0,4 1-1 15,17-3-1-15,8-3-2 16,19-9 1-16,8-4-1 16,7-13 0-16,2-10 1 15,1-9 3-15,4-3 2 16,-2-9 3-16,0-3 1 16,-11-5 1-16,-5-3-2 15,-14-9 0-15,-6-3 1 0,-12-3-5 16,-8-3-1-16,1 2-2 15,-9 4 0-15,6 9-1 16,-3 7 2-16,5 9 0 16,0 3-1-16,12 5-5 15,8 1 0-15,12 8 1 16,10 5-2-16,-3 8 5 16,3 5 1-16,-9 6-5 15,-3 2 0-15,-1 6 6 16,-2 2 1-16,-4-4 1 15,-1-3-1-15,3-12 3 16,-2-4-1-16,5-9-1 16,3-4 2-16,5-8 3 15,-1-7-4-15,8-14 4 16,-3-5 2-16,-6-11-5 16,-5-7 3-16,-10 0 0 0,1 3-4 15,-8 14 3-15,-1 11 1 16,-17 8 1-16,-6 4 0 15,-6 21-9-15,-2 8-2 16,13 19 7-16,-2 9-2 16,14-1 4-16,4-1-2 15,18-10-2-15,4-6 1 0,10-12 5 16,5-6-1-16,0-14 7 16,5-6 7-16,-1-18-1 15,0-7-1-15,-1-15-7 16,-7-8-6-16,-10-3 1 15,-3 0 3-15,-17 7-2 16,-6 7-2-16,-10 10-3 16,-9 12-5-16,-8 10-6 15,1 7-3-15,2 10-3 16,-1 6 4-16,7 9 5 16,8 3-1-16,10 4 6 15,9-2-2-15,19-2 4 16,4 0 3-16,22-3-2 15,2-2 1-15,11-3-1 16,-7-5 2-16,-9-1-1 16,-5-1 0-16,-15-3-3 0,-2 0 1 15,-11-8 2-15,-6-1 0 16,-4-12 6-16,-4-8-1 16,-4-8-3-16,-1-7 1 15,-5-7 0-15,1 3-2 16,-4-3 8-16,2 3-6 15,-6 4 0-15,-2 0-4 0,-3 5-8 16,-1 9 0 0,1 8-4-16,1 9 0 0,6 12 0 15,-3 4 2-15,6 9-3 16,1 1 5-16,8 10 3 16,10-1 1-16,7 7 3 15,6 0 0-15,4 2-3 16,-2-3 3-16,0-6-3 15,-2 1 0-15,-5-5-1 16,-5-6-9-16,-11-1-38 16,-6 1-35-16,-22-5-60 15,-10 1 619-15,-25-16-376 16</inkml:trace>
  <inkml:trace contextRef="#ctx0" brushRef="#br0" timeOffset="78179.12">14330 4521 2078 0,'51'13'703'0,"9"7"-681"16,3-3-58-16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13:28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16257 8011 1465 0,'28'17'505'0,"12"-11"-399"16,12 1-174-16,38 5 57 15,16 2-8-15,16-2-34 16,5 0-20-16,2 0-2 16,2 0 8-16,-9-2 38 15,2 0 22-15,1 1 7 16,2 0 8-16,-8 6 9 16,-2 2 4-16,-8 0 7 15,-17-4-9-15,-2-8-9 0,-14-5-2 16,-29-9-5-16,-6-5 6 15,-30-12 1-15,-15-5 0 16,-28-17-7-16,-23-6-5 16,-38-10-14-16,-15 0-6 15,-35 8 3-15,-15 5 2 16,-20 26 10-16,-22 10 5 16,-14 22 2-16,-3 11 0 0,0 13 1 15,11 1-1-15,33 3 13 16,24-12 10-16,56-12 15 15,36-3 1-15,41-16-19 16,26 6-14-16,43 0-9 16,26-3-2-16,43 0 7 15,26-5 3-15,35-1-8 16,4 6 3-16,29 3-3 16,-5 2 0-16,3 3 8 15,-5-3-3-15,-31-2 20 16,-8-8 5-16,-42-5 11 15,-22-3 1-15,-46 0-10 16,-22 9 4-16,-52-1 15 16,-26 4-1-16,-62 7-34 15,-36 10-19-15,-59 24-48 0,-28 10 1 16,-23 5 23-16,1-4 13 16,17-16 15-16,24-5 2 15,47-10 0-15,23-11 2 16,61-6 0-16,19-4 5 15,50-6-1-15,26 0-3 16,44-1-3-16,34-2-4 16,68 1 5-16,23 3-3 0,64 4 8 15,21 1-3-15,11 7-55 16,21 0-9-16,-2 5 32 16</inkml:trace>
  <inkml:trace contextRef="#ctx0" brushRef="#br0" timeOffset="20574.05">14491 11746 1364 0,'0'-1'453'16,"15"-8"-455"-16,33-17-3 15,-20 16-2-15,0 3 0 16,3 6-6-16,2 2-6 15,2 8 1-15,2 0 0 0,2 3 5 16,1 3 6-16,2-3 6 16,4-2 1-16,7-3 6 15,6-4 1-15,18 0 3 16,11 1 0-16,7-1-4 16,2 1-2-16,6 3 1 15,0 2 0-15,11 2 2 16,-1-2 2-16,17 5-9 15,4-1 14-15,2-2 3 16,8 0 1-16,-3-6 9 16,4 2-11-16,-3-4 0 15,5 0-4-15,-4-2-2 16,-5-1-4-16,4-2-4 16,5-2 1-16,-9-3 1 0,-2 1-2 15,2-2 3-15,-10 1 0 16,2 2-3-16,6 1 1 15,2-1 0-15,2 3-2 16,-2 0-1-16,2-2 3 16,-1 1-7-16,1 0 4 15,6-3 0-15,2 1-3 16,-6-1 0-16,-1 2-2 16,3 0 3-16,-1 2 2 0,-1 2 4 15,3 1 0-15,-3 4-2 16,0 1 0-16,5-1-3 15,4-2 2-15,-2-2 1 16,5-2-3-16,10-6 1 16,-2-1-3-16,10-4 4 15,3-2 2-15,-6 2 2 16,4 2 1-16,-1 5-9 16,-5 5 0-16,5 0 8 15,-4 4-2-15,-6 0 8 16,7 2-2-16,-5-4-11 15,4-2 3-15,10-13-4 16,-4-2 3-16,11 0 0 16,0-2 0-16,-7 6 0 15,3 2 0-15,-13 6 2 16,-7 3-2-16,-5 7 6 16,-2 3-3-16,-10 3 6 0,0 3 2 15,-2-4 0-15,-12 2 2 16,-5-6-10-16,-5-5 0 15,-11-2-31-15,-6-7-25 16,-21-6-46-16,-14-2 53 16</inkml:trace>
  <inkml:trace contextRef="#ctx0" brushRef="#br0" timeOffset="21494.41">8787 12997 1156 0,'4'5'405'0,"6"-4"-324"15,6 1-87-15,12 4-4 16,7-3 11-16,17 1 3 16,3-2-2-16,13-2-1 15,3-3-1-15,0-5 2 16,8 1 1-16,13 0 0 16,11 4 4-16,11 4 2 15,5 3 0-15,16 10 3 16,1 2-6-16,11 11 0 0,18 3-5 15,2-2 0-15,14 0-1 16,19-9 0-16,-4 0 2 16,23-5 0-16,-3-1 3 15,13-2-3-15,-2-3-2 16,6 2 0-16,-1-3-2 16,0-7 0-16,0-2 2 0,-2-10 2 15,-9-2 1-15,-2-6-1 16,-3 0-2-16,-28-3 1 15,6 1-2-15,-34 3 1 16,-7 1 6-16,-16 5 11 16,-17 8 4-16,-22 6 4 15,-13 8-7-15,-19 6-33 16,-10-1 393-16,-26-8-293 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15:04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8310 7199 1399 0,'18'6'434'0,"13"4"-465"16,22 1-50-16,18-1 32 15,15-8 8-15,5-3-4 16,16-5 30-16,5-2 9 16,16-2 1-16,2-1 3 15,15 6 4-15,6 0 4 16,10 10 13-16,16 5 2 15,11 2 2-15,16 3-3 0,23-4-12 16,20 1-1-16,27-1-4 16,10-5-1-16,30 2-1 15,-8-1 4-15,20 0-11 16,17 0-2-16,13-3 0 16,10 3-6-16,18 1 11 15,4 4 2-15,19 9 1 16,25 1-1-16,-1 7 3 15,21 1-2-15,4-2 1 16,11-5 2-16,8-6-6 16,9-6 0-16,13-6 0 15,-1-2 1-15,15-5 4 16,-11 2 2-16,1-1 2 16,-16 1-2-16,8 0-1 15,-17 0-1-15,-10-2 6 0,3-3 16 16,-37 1 6-16,-21-1 9 15,-47 1 5-15,-20 3-8 16,-60 1 4-16,-22 2-11 16,-63 5-16-16,-48 1-14 15,-60 3-74-15,-35 0-29 16,-64-4 59-16</inkml:trace>
  <inkml:trace contextRef="#ctx0" brushRef="#br0" timeOffset="628.33">3738 8396 1383 0,'48'4'445'0,"43"8"-471"15,26 8-7-15,35-7 10 16,26-2 2-16,46-13 3 16,46-15-9-16,59-15-18 15,27-6-10-15,69-15-4 16,3-6 20-16,38-6 24 15,21-5 17-15,17-14 40 16,7 0 14-16,-6-8 33 0,-2 0 2 16,-34 13-35-16,-21 3-14 15,-39 4-57-15,-13-1-40 16,-65-4 36-16</inkml:trace>
  <inkml:trace contextRef="#ctx0" brushRef="#br0" timeOffset="1997.4">3022 8180 1249 0,'17'-8'415'0,"15"6"-409"0,12-2-17 16,20 3-7-16,11 1 4 15,12 0-1-15,2-3 8 16,18 0-6-16,9 1-14 16,19-4-15-16,10 0-9 15,20 2 11-15,-4-1 10 16,20 0 15-16,3-1 9 15,-12-7 4-15,11 1 5 0,-21-3 2 16,-12-3 2-16,-16 3-1 16,-15-3 1-16,-22 3-11 15,-16 1-45-15,-39-2 34 16</inkml:trace>
  <inkml:trace contextRef="#ctx0" brushRef="#br0" timeOffset="2256.25">3228 8317 1432 0,'163'37'487'16,"46"6"-461"-16,67 2-52 15,16-2-34-15,54-3-62 16,22-4-37-16,14-5 94 16</inkml:trace>
  <inkml:trace contextRef="#ctx0" brushRef="#br0" timeOffset="4023.21">5196 5339 1268 0,'-59'-54'441'0,"1"7"-414"15,2 2-2-15,-15 11-17 16,-11 7-3-16,-24 9-3 16,-10 6-1-16,-19 7-1 15,-7 6 0-15,-16 2-1 16,-6 4 0-16,-13 4 4 16,-3 1-3-16,-7 13 3 15,0 7 6-15,-2 15 7 16,-10 4 11-16,13 13-2 15,-2 4 0-15,0 17-2 16,15 9-8-16,7 13 12 16,8 6-6-16,33 8-8 15,15 6-1-15,33 3-5 0,9 12-6 16,28 12-1-16,11-8-3 16,30 26-15-16,18-1 0 15,23 2-3-15,11 14 6 16,26-14-1-16,28-2 11 15,26-18-7-15,16-14 1 16,36-25 3-16,0-21-1 16,46-36 10-16,12-16 5 15,28-40 8-15,32-18 2 0,27-51-4 16,10-26-2-16,16-52-4 16,6-22-1-16,-8-37 5 15,-14-17-7-15,-29-9 7 16,-46-3-2-16,-82 19-5 15,-38 17-1-15,-106 24 2 16,-43 14-4-16,-81 28 3 16,-48 11-7-16,-81 33-34 15,-35 18-10-15,-58 32-4 16,-4 14 4-16,-1 28-42 16,0 7-187-16,48 13 191 15</inkml:trace>
  <inkml:trace contextRef="#ctx0" brushRef="#br0" timeOffset="4710.57">12881 5241 2103 0,'-8'11'-6'0,"7"15"-24"16,-12 16 0-16,17 22-38 0,-4 6-6 15,-3 1 18-15,7-1-7 16,-2-11 9-16,13-8 15 16,-1-18 1-16,3-10 7 15,-8-18 28-15,-1-7 15 16,9-13 30-16,-3-10 9 16,9-12 1-16,2-9-13 15,-9-10-21-15,-2 3-8 0,-7 5-7 16,-8 6-2-16,-11 7-3 15,-7 9-2-15,-14 9-2 16,-2 8 3-16,-14 16-1 16,-10 1 2-16,-1 10-1 15,0-2 2-15,20-1-1 16,15-4 2-16,18-6-8 16,7 2-5-16,14-4 5 15,6 2-8-15,15 0 10 16,2-5 4-16,15 2-2 15,-8-1 5-15,-2 2-8 16,-2 1-26-16,-22-1 25 16</inkml:trace>
  <inkml:trace contextRef="#ctx0" brushRef="#br0" timeOffset="5581.83">14013 4712 1240 0,'1'7'451'16,"-1"-7"-346"-16,1 5-96 15,2 25-14-15,7 121-1 16,-11-21-12-16,-5 16-4 15,-3 13-14-15,-3 4 0 16,-5-5 17-16,1-6 4 0,-3-16 34 16,0-16 17-16,3-30 13 15,4-18 7-15,8-35-18 16,-1-15-3-16,2-25 6 16,-3-14-11-16,1-37 4 15,3-26-15-15,4-56-15 16,8-27 1-16,4-30-5 15,1-5 0-15,12 22-8 16,-2 22 3-16,4 56-3 16,5 31 5-16,-1 47-6 15,0 17 4-15,-4 27-12 16,1 20 0-16,-4 25-5 16,-7 13-4-16,-11 20-3 15,-15-5-6-15,-16-5 4 16,-7-13-2-16,-9-23-2 0,1-9-13 15,1-26-11-15,6-12-306 16,8-23 263-16</inkml:trace>
  <inkml:trace contextRef="#ctx0" brushRef="#br0" timeOffset="6224.01">14272 5663 1222 0,'10'13'429'16,"23"3"-383"-16,4 2-7 0,0-4-14 16,6 1-7-16,-13 4-18 15,-5 4 4-15,-6 12-9 16,-3 7-4-16,-10 9 1 16,-5 3-5-16,-8-4 9 15,-4-4 2-15,-4-10 8 16,-2-9 13-16,3-17 17 15,0-5 4-15,6-22-8 16,5-10-6-16,9-20-23 16,6-7-1-16,16-3-4 15,3-1 0-15,13 10 2 16,3 2-7-16,4 10 9 16,2 11-12-16,-3 10 4 0,-2 7 5 15,-6 7-5-15,-4-1 9 16,-4-4-1-16,-3 2-2 15,-3-10 6-15,0-1-8 16,-7-1 6-16,-5-5-1 16,-10 0 4-16,-9-2 6 15,-11 4-4-15,-7 1 4 16,-10 17-20-16,0 8-2 0,-4 19-7 16,2 12-10-16,6 15 16 15,3 1 0-15,18-1 6 16,12-6 1-16,18-20-2 15,8-4 2-15,5-17-1 16,-5-6 10-16,-4-13 13 16,1-5 0-16,-7-11 21 15,1-6-8-15,-6-3-4 16,-4-2-7-16,-5 13-6 16,-5 5 0-16,-3 14-9 15,0 6 6-15,0 14-18 16,0 16 3-16,2 24-4 15,4 7 3-15,4 2-16 16,4-8-11-16,5-14-58 0,7-8-23 16,1-26 68-1</inkml:trace>
  <inkml:trace contextRef="#ctx0" brushRef="#br0" timeOffset="6641.6">15587 5538 1295 0,'-4'-9'461'16,"-7"4"-392"-16,-2 5-40 0,-9 7-4 15,-6 10-25-15,-2 13-30 16,-1 6 5-16,4 11-4 16,5 2 9-16,11 3 16 15,11-2 1-15,16-12 1 16,8-7 0-16,19-17 7 15,7-10 9-15,13-20 5 16,8-15 13-16,6-28-1 16,-6-13-11-16,-11-17 2 15,-14 0-14-15,-23 3-2 16,-10 1-2-16,-14 6 12 16,-4 1 18-16,-5 13 2 15,1 18 5-15,4 23-4 16,1 11-7-16,5 31-12 15,6 11-7-15,3 38-15 0,2 15-2 16,3 15 5-16,-3 8 1 16,4-8 0-16,-1-2-11 15,-2-18-31-15,0-18-18 16,-6-31-91-16,-5-14 385 16,-10-30-204-16</inkml:trace>
  <inkml:trace contextRef="#ctx0" brushRef="#br0" timeOffset="6792">15852 5450 1481 0,'38'-3'493'0,"31"-3"-551"16,9-8-34-16,14-1-66 15,-2-7 82-15</inkml:trace>
  <inkml:trace contextRef="#ctx0" brushRef="#br0" timeOffset="6971.83">16450 5519 1481 0,'9'24'526'16,"6"7"-426"-16,6 7-86 15,4 6-20-15,-3 1-22 16,-2-1-81-16,-6-3 127 16,-6-16-45-16</inkml:trace>
  <inkml:trace contextRef="#ctx0" brushRef="#br0" timeOffset="7117.09">16610 5064 1121 0,'-18'22'487'15,"6"3"-440"-15</inkml:trace>
  <inkml:trace contextRef="#ctx0" brushRef="#br0" timeOffset="7492.81">17008 5169 1304 0,'0'15'578'16,"3"13"-113"-16,-3 17-508 15,-3 8-7-15,-7 11-1 16,1 0 6-16,5 7 20 15,3-2 7-15,14-6 18 16,9-9-2-16,20-21 1 16,13-5-3-16,13-24 15 0,4-8 8 15,-2-25 7-15,-9-9 1 16,-10-10-16-16,-8-1-6 16,-16 7-2-16,-11 1 5 15,-16 14-1-15,-8 7 3 16,-9 14-5-16,-5 8-5 15,-2 21-7-15,2 10-6 16,14 13-16-16,8 3-10 0,30-6-32 16,18-10-33-1,31-23 48-15,13-12 16 0</inkml:trace>
  <inkml:trace contextRef="#ctx0" brushRef="#br0" timeOffset="7658.03">18811 5376 1579 0,'109'1'531'0,"27"-2"-528"16,11-2-22-16,21-8-60 16,1-7-31-16,-6-6-103 15,0-5 128-15</inkml:trace>
  <inkml:trace contextRef="#ctx0" brushRef="#br0" timeOffset="7902.98">19800 5038 1325 0,'46'15'436'0,"32"13"-436"15,13 9-7-15,4 17 9 16,-6 5 1-16,-22 17-1 16,-20 1-14-16,-34 7-11 15,-16 5-5-15,-36-1-1 16,-14 0 14-16,-25-15 5 16,-6-8-18-16,-3-22 19 15</inkml:trace>
  <inkml:trace contextRef="#ctx0" brushRef="#br0" timeOffset="8210.04">21131 5046 1695 0,'-8'31'557'15,"-3"20"-578"-15,-2 14-18 16,-5-1 2-16,6-4-16 16,11-20 4-16,9-12 15 15,18-17 9-15,5-10 17 16,6-17 13-16,1-9 12 0,3-14 5 16,-5-13 9-16,-14-4-11 15,-11-8-4-15,-26 4-2 16,-7 9-19-16,-20 22-37 15,-1 16-34-15,-4 22-87 16,-3 16 97-16</inkml:trace>
  <inkml:trace contextRef="#ctx0" brushRef="#br0" timeOffset="8707.84">21516 5092 1500 0,'10'5'489'0,"11"9"-503"0,1 8-5 16,-11 9 19-16,0 8-3 16,-7 11 0-16,0 1-2 15,2-5-1-15,-2-8 8 16,-4-18-9-16,7-3 7 15,-6-15 15-15,-1-5 11 16,3-12 18-16,-2-10-2 16,6-19-14-16,2-5-14 15,4-6-20-15,2 0 2 0,4 15-6 16,-4 8 2-16,0 16 8 16,-3 14-9-16,-2 19-1 15,0 8 2-15,-3 15 0 16,4 4 0-16,2-3 4 15,7-5 0-15,17-12-3 16,9-8 6-16,7-16 6 16,9-11 7-16,-3-23 1 15,-6-9 0-15,-7-13-2 16,-8 0-11-16,-21 1 13 16,-8 6-6-16,-11 12 3 15,-8 10-1-15,-2 22-9 16,-4 14-6-16,4 24-32 15,5 10-20-15,10 16-51 16,16 1-18-16,23-10 79 0</inkml:trace>
  <inkml:trace contextRef="#ctx0" brushRef="#br0" timeOffset="9942.4">23184 5305 1270 0,'13'-10'494'16,"4"-4"-343"-16,11-20-101 15,8-8 3-15,10-21-30 16,5-7-8-16,-6-19-7 16,-7-3-9-16,-17 3-6 15,-12 9 1-15,-11 22 4 16,-14 11 6-16,-12 23 2 15,-8 7-3-15,-8 20-8 16,-1 11-9-16,3 15 6 16,4 3-6-16,11 2 2 15,6 0 6-15,13-1-5 16,8 0 1-16,15 2 2 16,8 1-6-16,13-3 1 15,10-1 5-15,1-1-6 16,2 1 4-16,-7 11 1 0,-12 3 0 15,-11 5 4-15,-10 2 2 16,-4-2 2-16,3-1 0 16,2-13 4-16,3-4-3 15,9-15 1-15,2-10 5 16,12-10 4-16,5-10-2 16,10-13 2-16,6-8-5 15,-5-13 3-15,5-6 2 0,-20-9 2 16,-10 1 6-16,-15 3-13 15,-21 6 3-15,-15 16-9 16,-15 8-4-16,-12 23 6 16,2 5-1-16,5 23 0 15,7 11-3-15,16 11-5 16,10 5-2-16,19-2-1 16,16-2 2-16,25-11 1 15,12-7-1-15,11-12 9 16,7-9 2-16,-7-17 1 15,0-6 5-15,-4-10-1 16,-8-3-1-16,-18-2 12 16,-10 0-4-16,-25-1 1 15,-8-1-1-15,-14 7-14 16,-10 0-3-16,-3 18 3 0,-6 7-5 16,5 13 5-16,3 8 0 15,7 8-3-15,7 2 1 16,11 2-7-16,7 4 3 15,12-2-4-15,4-2 1 16,8-5 10-16,4-6-1 16,5-10 2-16,0-4 4 15,-3-11-5-15,-4-2 6 16,-6-15 3-16,-2-5-1 0,-9-4 12 16,-3-6-2-16,-8-1 2 15,-4 4-4-15,0 5-8 16,0 9-3-16,0 12-5 15,0 6-1-15,3 15-11 16,3 7 0-16,1 9-2 16,8 3 5-16,9-7 7 15,3-6-2-15,15-13 8 16,2-10-5-16,7-21 5 16,6-9 0-16,-3-20-5 15,-3-5 7-15,-12-12 1 16,-9-2 5-16,-16-4 2 15,-3-3 4-15,-11 2 14 16,0 5 3-16,0 21-3 16,-2 10-7-16,2 27-23 0,0 15-12 15,-3 37-8-15,1 20-3 16,-2 46 1-16,5 10 6 16,15 5 4-16,3-5-21 15,13-28-9-15,4-13 3 16,3-31 5-16,-5-20 23 15,-2-25 15-15,-3-18 3 16,-5-24-5-16,-4-8-2 0,-9-14-18 16,0-1-16-16,-10 1-5 15,6 5 2-15,2 17 17 16,-8 15 9-16,2 29 8 16,-7 17-2-16,-1 24-6 15,0 9-3-15,5 12-36 16,11-4-26-16,-1-6-39 15,8-7 60-15</inkml:trace>
  <inkml:trace contextRef="#ctx0" brushRef="#br0" timeOffset="10093.65">25077 4708 1453 0,'7'-5'452'16,"20"-6"-442"-16,8-5-86 16</inkml:trace>
  <inkml:trace contextRef="#ctx0" brushRef="#br0" timeOffset="11721.34">25597 4838 1547 0,'1'32'537'15,"7"5"-468"-15,4-6-81 16,4-3 4-16,6-5-23 16,5-1-5-16,9 0 6 15,5 0 7-15,7 7 27 16,2 0 13-16,1 4 23 15,-3 2 5-15,2 4-1 16,-1 3-9-16,-3 1-19 16,-4 4-9-16,-12-6-5 15,-8 0-2-15,-22 1 0 16,-12-1-2-16,-21 4 3 16,-10 2 3-16,-9-3-5 0,-8-8 0 15,-1-9-8-15,4-12-4 16,1-19-6-16,11-5 5 15,12-23 15-15,11-9 5 16,33-19 14-16,19-11-4 16,37-20-16-16,9-5-2 15,22-5 2-15,4 2 1 16,7 17 6-16,1 8 0 0,-18 18-3 16,-13 9 3-16,-27 10-5 15,-13 7 1-15,-24 6 12 16,-6 4 4-16,-24 5 15 15,-5 5-7-15,-13 10-15 16,-11 3-9-16,1 13-8 16,2-1 0-16,5 7-9 15,8-1-5-15,14 0-4 16,5 2 3-16,17-7 1 16,5 1 9-16,10-4 0 15,7-7 2-15,2-3 8 16,-3-7 0-16,-3-9-1 15,-2 3 3-15,-8-1 2 16,-2 5-1-16,-8 6-3 16,-1 5-2-16,-5 12-3 15,0 8-4-15,-2 14-15 0,-2 3-4 16,5 1 2 0,5-1 3-16,11-12 22 0,6-9 1 15,20-22-1-15,7-17 2 16,19-29 10-16,5-19 5 15,-4-33 0-15,0-12 8 16,-8-22-6-16,0-10-4 16,-5-7-1-16,0 3-6 0,-14 6-9 15,-7 14-4-15,-16 38 3 16,-13 22-1-16,-7 42 3 16,-4 15-2-16,-7 36-3 15,5 17-3-15,-4 37 6 16,5 17 3-16,8 15 2 15,0 9 2-15,9-1-6 16,6 1 3-16,5-11-3 16,4-7 2-16,0-20 0 15,0-14-4-15,-4-24 6 16,-1-17-2-16,-5-22 2 16,-3-6 6-16,-2-16-1 15,-5-12-3-15,-5-11 6 16,-1-6-7-16,-3 2 1 15,-2 5 1-15,3 11-5 16,-2 5 7-16,3 9-7 0,2 8-7 16,-2 9-15-16,5 9-9 31,-3-7 2-31,1 2 3 0,16 30 16 0,4 0 1 16,8 0 9-16,0-20-3 15,8-9 3-15,-4-5 2 16,1-9-6-16,-2-5 6 15,-6-4-4-15,0-2 4 0,-9 2 2 16,-5 4-1-16,-11 0 8 16,-1 2 0-16,-4 1 6 15,0 3-1-15,1 2-14 16,0 2-4-16,1 0-9 16,0 0 0-16,0 0 8 15,8 10-1-15,21 4-1 16,31 23-2-16,-21-36-2 15,5-1-1-15,0-3 7 16,-11-5 2-16,-13-2-4 16,-10-2 5-16,-22-4-11 15,-2 0-7-15,-16 0 2 16,-9 3-9-16,-5 2 12 16,2 1 3-16,4 3 7 15,2-2 5-15,12 0 0 0,5 3 3 16,13-4 2-16,8-1-10 15,15-2 0-15,8-4-3 16,11-1-3-16,3 0 8 16,12 3 3-16,7 1 11 15,1 6 2-15,-2 1 1 16,-6 6-2-16,-9 3-7 16,-5 7 1-16,-4 2 0 15,-9 6-1-15,-4-2 2 0,-7 0-5 16,-5-1-4-16,-2-4 1 15,-3-2 0-15,-1-5 5 16,-1-1 8-16,-1-3 19 16,0 0 6-16,0 0 0 15,3-7-9-15,13-17-23 16,44-31-9-16,-18 33-4 16,5 2 8-16,6 10-5 15,2 9 3-15,-6 15-3 16,-3 6-1-16,-15 11-2 15,-10 2-5-15,-16 0-53 16,-10-3-47-16,-18-11 111 16,-9-9-36-16</inkml:trace>
  <inkml:trace contextRef="#ctx0" brushRef="#br0" timeOffset="11877.15">27078 4213 1904 0,'39'9'615'15,"60"3"-665"-15,33 0-159 0,48-10 144 16</inkml:trace>
  <inkml:trace contextRef="#ctx0" brushRef="#br0" timeOffset="12351.77">29639 5158 1251 0,'-36'44'531'0,"-18"4"-193"15,-32 5-357-15,-27-2 0 16,-43-10-10-16,-23-1-4 16,-33-5 15-16,-36-4 0 15,-47-1 7-15,-27-1 8 16,-66-2 1-16,-14-2-6 15,-46-1 3-15,-21-1 3 0,-24 6 0 16,-3 2 28-16,-4 11 46 16,11 9 21-16,26 3 35 15,18 9-17-15,46-2-44 16,23 5-26-16,56-5-39 16,27-4-13-16,61-9-42 15,33-11-16-15,64-11-5 16,32-12 6-16,62-12 39 15,26-4-18-15,46-15-46 16,26-7-13-16,42-16-59 16,10-10-71-16,19-13 168 15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6:34:27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23706 3877 1046 0,'-1'4'373'16,"1"1"-297"-16,1-2-39 0,-1-3 22 16,0 0 8-16,0 0 2 15,0 0-13-15,0 0-25 16,0 0-10-16,0 0-15 15,0 0-2-15,0 0 10 16,1 3 2-16,6 13 2 16,23 30 2-16,-24-22-4 15,-5-6-3-15,-3 1-3 16,1-5-5-16,-12-9-28 16,3 0-31-16,-15-13 36 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15:29.4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4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5-22T16:16:40.883"/>
    </inkml:context>
  </inkml:definitions>
  <inkml:trace contextRef="#ctx0" brushRef="#br0">12173 6280 980 0,'0'5'375'15,"2"-8"-214"-15,27-2-161 16,11 1-4-16,28-22 4 16,14-4 2-16,29-32-2 15,26-16 0-15,23-31-188 16,18-24 138-16</inkml:trace>
  <inkml:trace contextRef="#ctx0" brushRef="#br0" timeOffset="2598.11">15941 5566 1773 0,'48'-40'8'0,"63"-30"2"16,-28 6 4-16,114-70 60 16,8-3-56-16</inkml:trace>
  <inkml:trace contextRef="#ctx0" brushRef="#br0" timeOffset="3473.28">18641 5793 1198 0,'-8'-11'425'0,"8"9"-379"15,-4 1-3-15,13 2-41 16,-2 1-3-16,3-2-2 15,8 0-6-15,-5-6 5 16,11-4 3-16,12-19 1 16,7-13 1-16,37-31 1 15,28-13 1-15,43-40-3 16,43-18 0-16,35-24-14 16,28-17-42-16,54-12 37 15</inkml:trace>
  <inkml:trace contextRef="#ctx0" brushRef="#br0" timeOffset="4170.55">23083 5502 946 0,'-11'15'317'0,"4"17"-304"16,-1 4 6-16,3-1 19 0,4-5 15 15,12-14 15-15,12-9 16 16,42-29 3-16,38-24-12 15,71-57-25-15,58-44-24 16,101-72-23-16,53-35-44 16,75-67 31-16</inkml:trace>
  <inkml:trace contextRef="#ctx0" brushRef="#br0" timeOffset="5932.91">26059 4516 1939 0,'0'0'16'0,"0"-2"23"16,2 1 4-16,-3 1 2 16,1 0-2-16,0 0-17 15,0 0-9-15,-1-1-14 0,0 0 3 16,0 0-8-16,0 0-1 16,-1 0-10-16,1 0-10 15,0-1-26-15,0 1-10 16,0 0-16-16,-2-7-4 15,-2-2 13-15,1 0 9 16,-12-29 16-16,12 29 11 16,2-1 19-16,-1-4 3 15,3 3 4-15,0-4 2 0,2-3 9 16,0 2 12-16,2-3 18 16,-1 3 12-16,-1 2-1 15,1 5-4-15,-3 4-14 16,1 0-8-16,-1 5-9 15,0 0-5-15,0 0-1 16,0 1-5-16,0 0 4 16,0 0 2-16,0 0 1 15,0 0 5-15,0 0 1 16,0 0-1-16,0 0-4 16,0 0-4-16,3 10 13 15,0 18 14-15,1 57 12 16,-11-31 2-16,-1 3-12 15,0-6-8-15,3-5-3 16,3-6-2-16,0-9-1 0,4-5-8 16,-2-8-5-1,1-5-1-15,0-2-6 0,0-1 1 16,1 6-4-16,0 6-1 16,2 13 4-16,0 4-1 15,-1 2 3-15,2-2-1 16,1-11-3-16,3-6-3 15,3-14 0-15,3-2-5 0,5-10-24 16,2-7-20-16,7-14-86 16,1-7-51-16,-4-18 118 15</inkml:trace>
  <inkml:trace contextRef="#ctx0" brushRef="#br0" timeOffset="7097.67">26057 4358 1196 0,'0'-4'428'0,"0"4"-379"15,1 8-6-15,-1 16-21 16,1 14-4-16,0 33-4 16,-1 11 3-16,-1 36-2 15,-7 6-1-15,-3-1 0 16,1 0 4-16,1-35 10 0,3-15 10 16,6-30 11-16,0-18 4 15,3-30 16-15,5-19 1 16,6-40-8-16,7-19-8 15,6-24-30-15,-4-7-14 0,0 4-9 16,-2 1 0-16,4 21 0 16,6 13 0-16,-2 34-2 15,7 18-2-15,-3 31-5 16,0 18 0-16,5 30 6 16,-4 11-6-16,0 10 1 15,3 2 1-15,1-15-6 16,5-10 5-16,3-27 3 15,0-11 2-15,1-28 9 16,-7-13 7-16,-7-29 6 16,-8-15 2-16,-11-15-19 15,0-3-22-15,-8 2-44 16,1 2-24-16,4 19-76 16,1 8-21-16,10 34 116 15</inkml:trace>
  <inkml:trace contextRef="#ctx0" brushRef="#br0" timeOffset="8435.84">27388 4994 1098 0,'42'-36'470'15,"15"-34"-151"-15,6-11-311 0,10-19 9 16,-9-7 5-16,-14-1-8 15,-8 1-5 1,-27 18-6-16,-7 16-3 0,-22 34-2 16,-15 16-11-16,-21 28-6 15,-5 17-3-15,-5 20 0 16,5 8 4-16,20 9 5 16,7-2-3-16,21-7-10 15,11-4 0-15,19-16-5 16,11-6 2-16,9-8 0 15,1-1 1-15,-4-1-4 16,-7 1 2-16,-15 4 9 16,-12 3 3-16,-6 1 13 15,-6 0 3-15,6 1 10 16,4-3 0-16,7-5 6 16,13-3 8-16,12-10 9 0,9-7 13 15,13-13 18-15,6-9 1 16,12-13-8-16,3-3-6 15,-5-6-20-15,-8 3-3 16,-25 5-3-16,-14 0 3 16,-23 11 0-16,-13 4 2 15,-20 15-8-15,-8 13-9 16,-10 22-9-16,-2 7-7 0,1 13 5 16,7-1-4-16,17-4 5 15,10-3 0-15,20-8-10 16,9-6-1-16,12-12-5 15,5-8 7-15,2-13 8 16,-2-5 0-16,-2-10 9 16,-5-5-7-16,-5 2 8 15,-4-1 6-15,-12 6-3 16,1 4 4-16,-5 9-1 16,0 3 0-16,1 9-11 15,-1 9-4-15,1 10-7 16,4 4-3-16,6 5 11 15,-2 0 0-15,11-5-4 16,2-5 2-16,3-10-5 16,8-10 3-16,4-14 11 15,1-9 1-15,1-13 5 0,-4-2 2 16,-12-7 0-16,3-4 8 16,-16 0 12-16,-4 1 3 15,-5 9 3-15,-3 11-8 16,-2 15-9-16,2 10-11 15,-5 17-10-15,-2 11-6 16,-2 22-10-16,-4 7 3 16,8 4 1-16,-1-3 4 0,8-6 6 15,2-6-2-15,2-16-3 16,1-5 2-16,-3-18-3 16,0-5 3-16,8-14 3 15,2-10 1-15,6-14-2 16,-4-8 0-16,12 0 3 15,-3 1-5-15,6 7 0 16,6 6-1-16,-11 14-8 16,-1 10 2-16,-4 17 0 15,-3 13-1-15,0 10 6 16,4 3 2-16,2-1-2 16,3-5 2-16,10-7-3 15,5-3 0-15,16-11 1 16,7-6 2-16,4-14 5 0,-3-6 1 15,-12-10 0-15,-13-3 0 16,-14-5 6-16,-7 0-2 16,-16-1 6-16,-7 4-4 15,-13 15-7-15,-6 4-2 16,-11 23-6-16,-2 9-2 16,-4 18-4-16,3 6 6 15,10 2-4-15,6-2 5 16,17-10-1-16,7-7-5 15,24-13-7-15,6-10 3 0,14-18 6 16,8-12 1-16,-8-23 12 16,-2-12-2-16,-13-9-2 15,-12-5 2-15,-8 1-2 16,-6 3 2-16,-9-2 1 16,-1 4-2-16,-2 20 3 15,3 10-5-15,1 29-1 16,-1 15-4-16,-3 34-4 15,0 23 3-15,-2 30-5 16,3 9 7-16,6-1-56 16,5-7-51-16,11-15 535 15,2-12-362-15</inkml:trace>
  <inkml:trace contextRef="#ctx0" brushRef="#br0" timeOffset="8724.99">29678 4107 1407 0,'-13'32'492'16,"4"17"-438"-16,-3 5-50 16,2 3-5-16,5-5-2 15,6-16-6-15,18-12-9 0,13-21 2 16,4-13-1-16,10-22 12 15,-8-8 17-15,-6-12 16 16,-10-4 13-16,-21 0 10 16,-9 3-7-16,-20 12-8 15,-8 12-13-15,-10 20-50 16,-5 12-29-16,-1 17-80 16,5 7-40-16,14 3 110 15</inkml:trace>
  <inkml:trace contextRef="#ctx0" brushRef="#br0" timeOffset="9232.31">30011 3985 956 0,'-1'6'401'0,"-1"6"-168"15,1 11-198-15,-3 4 2 16,-1 11-14-16,3 2-7 15,-2 8-10-15,2 3-5 16,0-5 2-16,0-3-3 16,7-13 7-16,0-7 2 15,3-15 21-15,2-6 13 16,-4-13 26-16,7-6 5 0,-3-11-15 16,1-6-16-16,5-7-23 15,-8 0-10-15,1-2-3 16,-3 6 1-16,-3 7-8 15,2 3 0-15,4 15 0 16,3 2-3-16,1 16-1 16,-4 8 3-16,2 15-5 15,-5 7 4-15,-1 3 1 16,-1 0 1-16,-4-10 1 16,7-4-1-16,-2-10 3 15,-3-7-2-15,4-10 16 16,-2-11 6-16,8-13-3 15,8-10 0-15,5-12-9 0,-1-1-9 16,7-3 3-16,1 6-2 16,-2 16-11-16,1 11 3 15,-7 28 3-15,-1 16-1 16,-10 26 2-16,-4 11-21 16,-9 9-91-16,-1 2-44 15,-8-5 87-15</inkml:trace>
  <inkml:trace contextRef="#ctx0" brushRef="#br0" timeOffset="9591.54">27510 5575 1440 0,'-3'44'444'15,"7"10"-519"-15,7 8 21 16,4 0 28-16,6 0 3 16,2-6 12-16,11-7 5 15,-5-9 10-15,0-14 25 16,1-10 19-16,-7-19 38 0,6-13 2 15,3-24-5-15,0-15-16 16,9-27-31-16,0-8-10 16,4-11-35-16,6 7-17 15,5 22-53-15,-3 15-28 16,0 29-58-16,-8 10 567 16,-9 20-320-16</inkml:trace>
  <inkml:trace contextRef="#ctx0" brushRef="#br0" timeOffset="10273.78">28449 5854 1215 0,'-1'-25'453'16,"1"-5"-335"-16,-4-13-100 15,-7 0-3-15,-5 6-23 16,-3 7-4-16,-3 18 0 15,-1 11 3-15,-5 20 3 16,2 10 2-16,2 16 4 16,0 3-3-16,12-2 4 15,2-4 1-15,12-12 0 16,10-8 0-16,7-10 5 16,5-9 5-16,2-9 3 0,3-7 4 15,-1-10 0-15,-1-4-5 16,-2-6-7-16,-4 0-3 15,-4 3-5-15,-3 4 1 16,-4 15 3-16,-2 4 0 16,-2 12 0-16,1 9 1 15,-3 9 1-15,3 6 2 0,3-1 1 16,1-2-1-16,5-8-3 16,-1-4-2-16,8-8 2 15,-3-5-1-15,3-12 10 16,2-5-3-16,-2-18 4 15,7-7-1-15,1-9-3 16,1-5 2-16,2 5-7 16,-4 4 2-16,-4 11-4 15,-1 7 2-15,-5 17-1 16,-4 7 0-16,-3 19-2 16,-2 9 3-16,-2 10 1 15,0 4 1-15,4-3 0 16,-1-4-4-16,2-11-2 15,4-2-4-15,-2-12 8 16,1-7 14-16,-3-14 6 0,9-6 4 16,-10-19-4-16,-2-4-11 15,-2-2-8-15,-9-4 1 16,5 14-8-16,6 11-1 16,0 11-3-16,-2 8-4 15,-1 12 2-15,-3 8-3 16,-4 9-31-16,1 5-36 15,4-2-86-15,-3-11 94 16</inkml:trace>
  <inkml:trace contextRef="#ctx0" brushRef="#br0" timeOffset="10414.04">29040 5189 891 0,'12'12'53'0,"-2"-6"-132"16</inkml:trace>
  <inkml:trace contextRef="#ctx0" brushRef="#br0" timeOffset="11125.18">29704 5404 1467 0,'-1'5'486'15,"-9"0"-524"-15,-14 3-16 16,-11 1-26-16,-11 3-6 16,-9 6 25-16,7 5 24 15,0 9 37-15,5 2 11 16,13 4 11-16,7 0 5 15,14-8-3-15,9-4-4 0,12-7-6 16,4-12 0-16,14-8 8 16,2-9 1-16,7-12-1 15,0-1-3-15,1-6-7 16,2 4-3-16,-10 0 5 16,1 1 0-16,-13 7-3 15,-7 4 0-15,-2 7-9 16,-3 2-3-16,2 8 1 15,2 5-4-15,0 4 1 16,-1 5 3-16,1-1-2 16,-2-2 2-16,3-4 2 15,1-4 0-15,-4-10 9 16,4-3 4-16,-2-13 12 16,0-7-2-16,1-10-4 15,-2-7 0-15,-2-9-5 0,-1-1 4 16,-1 0-5-16,-2 4-4 15,-1 18-7-15,-1 8-5 16,-2 18 3-16,-1 6-3 16,0 14-11-16,-2 12 4 15,2 14-6-15,1 3 8 16,5-1 6-16,4-7 0 0,5-11 2 16,2-4 1-16,6-11 1 15,-2-5-7-15,-1-8 0 16,3-4 0-16,-3-6 1 15,12-2 10-15,0-3-6 16,-5 2 1-16,-3 4-1 16,-11 3-2-16,-2 12 2 15,-4 5-1-15,-10 12-5 16,-5 8 1-16,-14 3 4 16,-6 1-14-16,-5-5-26 15,-2-6-30-15,1-15 390 16,2-10-261-16</inkml:trace>
  <inkml:trace contextRef="#ctx0" brushRef="#br0" timeOffset="11458.99">30510 4949 1204 0,'-9'42'421'0,"-6"9"-385"15,-13 17-11-15,2 11-3 16,1-3-14-16,5-2-9 16,20-22-20-16,10-13-8 15,22-23-8-15,18-8 6 0,14-21 31 16,2-12 13-16,3-13 21 16,-6-9 5-16,-6-8-12 15,-2 1-3-15,-7 0-15 16,-4 1-3-16,-13 14-2 15,-7 9-4-15,-14 15 0 16,-8 7-7-16,-3 16-2 16,-3 3-3-16,3 17-9 15,6 4-9-15,21-2-30 16,14-5-20-16,24-21 51 16</inkml:trace>
  <inkml:trace contextRef="#ctx0" brushRef="#br0" timeOffset="13124.2">17533 8572 699 0,'0'0'273'16,"0"0"-209"-16,0 0-38 16,2 0-37-16,23 8-6 15,45 7 28-15,-17-10-149 16,6 0 105-16</inkml:trace>
  <inkml:trace contextRef="#ctx0" brushRef="#br0" timeOffset="14291.19">21792 8595 1112 0,'-16'-9'423'0,"6"5"-314"16,8 4-34-16,5 5-51 16,3 5-9-16,14 9-18 15,10 6 0-15,20 2 0 16,12 3 0-16,14-1 1 16,0 1 0-16,-2-1 1 15,-16-15 1 1,-30-8 1-16,2 1-1 0,85 4 10 15,-3-8 10-15,-2-22 30 16,-41-5 6-16,9-9-1 16,7-6-4-16,10-1-31 15,0 1-5-15,-3 9-9 16,-2 7-6-16,-4 15-4 16,-1 7 2-16,-12 15-10 15,-9 12 1-15,-11 12-4 16,-6 3-5-16,-4 6 12 15,4 1-1-15,-1-9 7 0,5-5 2 16,11-18 4-16,-1-12 7 16,12-10 11-16,1-11 3 15,15-16-3-15,7-7 1 16,11-5-12-16,3-1 1 16,5 12-5-16,5 7-6 0,0 13-11 15,5 7-15-15,6 9-35 16,3 6-21-16,11 3-57 15,15 2-7-15,10-5-11 16,0-2-109-16,17-7 193 16</inkml:trace>
  <inkml:trace contextRef="#ctx0" brushRef="#br0" timeOffset="15636.06">3633 10036 1102 0,'5'-22'388'0,"23"-7"-341"16,16-1-32-16,19 0-16 15,10 6-1-15,7 7 2 16,5 3 4-16,26 11 14 16,6 2 7-16,16 7 15 0,22 2 3 15,-1 1 7-15,7 1-3 16,23-2 6-16,-19-5-4 15,0-3-3-15,2-6 0 16,-24-6-1-16,-7-2 7 16,-12-5-14-16,-13 4 2 15,-18 2-16-15,-10-2-10 16,-36 4-7-16,-18 1-5 16,-23 4 2-16,-5 4 3 0,-8-4 8 15,-5-4-1-15,-11-6-17 16,-9 1-50-16,-16-5 35 15</inkml:trace>
  <inkml:trace contextRef="#ctx0" brushRef="#br0" timeOffset="17655.84">15917 10085 1207 0,'-6'-1'433'0,"10"0"-375"16,6 1-35-16,17 0-26 15,6 3 3-15,20-3 2 16,14 3 1-16,24 4-3 16,6 2 0-16,24 12-1 15,6 2 0-15,11 6 3 0,10 0 2 16,18-4 21-16,-1-1 8 16,20-7 15-16,8 0 2 15,-19-7 8-15,8-1 0 16,-16-6 1-16,-13-3 2 15,-7-1-11-15,-14-2-11 16,-26 3-8-16,-12 0-9 16,-35 0-14-16,-14 0 0 0,-27-2-6 15,-9 2-2-15,-7 0 4 16,-2 0 9-16,-9-3 2 16,-1-4 0-16,-8-3 3 15,2 0-11-15,1-2-3 16,-2 1 1-16,5 2-3 15,6 2 0-15,-1 4 2 16,8 0-2-16,2 0-6 16,0 2-2-16,-3 1-5 15,0 0 1-15,0 0 5 16,9 4 4-16,7 2 2 16,26 15-1-16,-31-14-2 15,1-2 0-15,-1 3-2 16,-4-3-3-16,5 2 0 15,-1-1-3-15,1-2-1 0,2-4 3 16,4 0 3-16,0-3 0 16,12-3 2-16,3-5 3 15,9-11-5-15,7-2 4 16,3-15 1-16,-1-6-4 16,-5-13 10-16,-5-6 1 15,-5-6 7-15,-2-4 6 16,-2-11 7-16,-5-6-2 15,-8-10 0-15,-5-5 0 0,-8-9-9 16,-6 1 1-16,-9-8-6 16,-5-3-4-16,-7 7-3 15,-8 6 0-15,-9 14 1 16,-1 9-4-16,-13 16-1 16,-5 0-3-16,-9 19-3 15,-7 2 1-15,-3 17-4 16,3 14 1-16,-1 19-6 15,-4 14-1-15,-5 31-6 16,-5 15-5-16,2 26 0 16,7 14 4-16,9 22 9 15,8 8 5-15,10 18 8 16,5 7-1-16,21-8-1 16,9 4 0-16,28-6-1 0,19-6 2 15,23-8 1-15,16-13-3 16,25-22-2-16,15-9 1 15,32-23 2-15,19-12-34 16,26-27 28-16</inkml:trace>
  <inkml:trace contextRef="#ctx0" brushRef="#br0" timeOffset="20130.3">24545 10035 827 0,'11'-6'287'16,"1"3"-239"-16,2 7-65 16,0 6 0-16,-1 9 15 15,3 6 6-15,0 7 4 16,0 2 1-16,4-2 14 15,5 0 11-15,0-9 24 16,4-3 12-16,5-10 2 16,2-5 1-16,9-6-13 15,2-6-8-15,3-10-2 16,-3-8-11-16,6-16-9 16,3-4-7-16,2-5-17 15,8 0-1-15,-5 7-2 0,0 4-3 16,-6 5 0-16,-8 3-1 15,-2 8 1-15,-4 6-1 16,3 7 0-16,2 5 0 16,1 9-4-16,8 4 4 15,-2 5 2-15,-3 0-1 16,-4-1 1-16,-9-4 2 16,-6-3 5-16,3-1 12 15,2-4 23-15,2-2 7 0,16-6-7 16,3-2-11-16,16-4-24 15,7 1-8-15,1 2-2 16,1 7-4-16,12 6-6 16,-4 4-5-16,2 9-10 15,-2 1 3-15,-17 3 7 16,4 2 6-16,5 7 5 16,8-1 4-16,1 4-1 15,-1 0-1-15,-4-4-13 16,-3 0-34-16,13-11 32 15</inkml:trace>
  <inkml:trace contextRef="#ctx0" brushRef="#br0" timeOffset="21351.08">7298 11583 666 0,'176'8'229'0,"23"-3"-184"16,29 2-8-16,31-7 3 16,1 0 1-16,42 0-22 0,6-6 0 15,28 1 5-15,26-3-11 16,-3-4-6-16,36 2-3 15,6-5-7-15,3-2 3 16,14 5 0-16,-29-3 3 16,-9-4 4-16,-4 4 20 15,-31-10 31-15,-10-3 18 16,-38-2 27-16,-20-10-14 0,-35-3-30 16,-20-6-33-16</inkml:trace>
  <inkml:trace contextRef="#ctx0" brushRef="#br0" timeOffset="42576.91">10240 3143 1282 0,'-9'0'436'0,"12"3"-423"0,0 5-3 0,8 16-18 16,0 12 3-16,-1 28 4 16,1 20 1-16,-11 23 1 15,-1 6 5-15,-6 7-4 16,-7-7 0-16,0-8 10 16,-1-10 9-16,-3-22 20 15,2-17 15-15,1-25 28 16,2-14 24-16,-1-27 0 15,3-13-12-15,0-33-40 16,0-23-36-16,7-33-19 16,4-12 0-16,8-21-5 15,7 0 0-15,13 19-1 16,8 11 1-16,14 41 2 16,10 21-3-16,6 35 2 15,3 18-2-15,-12 28-2 16,-13 12 1-16,-29 19-1 0,-15 9-1 15,-41 13 7-15,-15 2 1 16,-19 0 3-16,-8-7-6 16,6-18-49-16,7-11-36 15,12-25-93-15,16-15 500 16,32-29-268-16</inkml:trace>
  <inkml:trace contextRef="#ctx0" brushRef="#br0" timeOffset="42845.84">11052 2944 1369 0,'0'-4'463'0,"0"9"-438"16,-10 13-3-16,-13 29 2 15,-5 15 4-15,-19 35-7 16,-5 13-8-16,2 29-6 15,-2 12-7-15,18 21 0 16,11-2 1-16,21-17-2 16,13-10 2-16,34-31 0 15,17-16 4-15,26-31-19 16,7-18-23-16,7-33-60 16,9-16 7-16,9-33 47 0</inkml:trace>
  <inkml:trace contextRef="#ctx0" brushRef="#br0" timeOffset="43249.17">11781 3249 1308 0,'-9'-16'468'0,"29"11"-423"16,16 5 2-16,22 14-39 16,4 9-1-16,1 20-5 15,-3 11-1-15,-10 15 0 16,-3 3-3-16,-7-5-14 16,0-9-16-16,-1-15-45 15,-6-7-37-15,-7-18-214 16,-8-6 215-16</inkml:trace>
  <inkml:trace contextRef="#ctx0" brushRef="#br0" timeOffset="43404.09">12356 3233 1180 0,'-22'-4'445'0,"1"8"-343"15,-11 28-44-15,-11 14-20 16,-24 43-22-16,-9 15-5 15,-18 16-35-15,-6 5-42 16,1-18 46-16</inkml:trace>
  <inkml:trace contextRef="#ctx0" brushRef="#br0" timeOffset="44313.89">12565 3732 1135 0,'-4'7'403'16,"2"-10"-334"-16,-2-6 56 16,-2-2 34-16,1-1 8 15,1 3-29-15,0 9-61 16,-4 9-35-16,-7 28-31 15,-5 15-10-15,-6 33 0 16,-3 6-1-16,12-5-9 16,10-11-30-16,19-30-89 15,14-15-61-15,15-37 108 0</inkml:trace>
  <inkml:trace contextRef="#ctx0" brushRef="#br0" timeOffset="46950.2">19990 2558 1028 0,'5'-6'257'16</inkml:trace>
  <inkml:trace contextRef="#ctx0" brushRef="#br0" timeOffset="47116.89">20627 2427 1534 0,'12'24'195'0,"-1"-6"-329"0</inkml:trace>
  <inkml:trace contextRef="#ctx0" brushRef="#br0" timeOffset="47262.58">21032 2240 1341 0,'15'17'335'15</inkml:trace>
  <inkml:trace contextRef="#ctx0" brushRef="#br0" timeOffset="60056.95">12934 3230 1129 0,'3'2'430'0,"23"-12"-250"0,10-6-170 16,14-14 0-16,7-1 7 15,9-1 1-15,2 5-10 16,-4 14-12-16,-5 7-27 16,-17 15-83-16,-12 6 78 15</inkml:trace>
  <inkml:trace contextRef="#ctx0" brushRef="#br0" timeOffset="60221.78">13001 3657 1235 0,'4'7'430'0,"22"-11"-365"16,11-11 6-16,24-15 9 15,14-5-18-15,12-6-34 16,-3 0-57-16,-9 0-141 16,-7 0 121-16</inkml:trace>
  <inkml:trace contextRef="#ctx0" brushRef="#br0" timeOffset="60597.74">14012 3010 1355 0,'-8'-1'519'15,"-2"1"-361"-15,-1-1-52 16,-3 8-35-16,0 2-22 15,-4 4-40-15,3 7-5 16,3 5 0-16,8 5-5 16,6 3 1-16,0-6 3 0,12-2-3 15,-3-7 2-15,11-5-1 16,6-1 0-16,6-11 3 16,-1-3 5-16,3-13 5 15,-3-2 6-15,-11-15 8 16,-3-1 9-16,-12-7 12 15,-5-3-1-15,-16 4 4 16,-7 1-18-16,-15 15-15 16,-5 9-5-16,1 20-20 15,0 6-4-15,8 18-45 16,2 1-46-16,15 4-99 16,7-2-49-16,16-13 147 15</inkml:trace>
  <inkml:trace contextRef="#ctx0" brushRef="#br0" timeOffset="60764.31">14297 3154 1339 0,'-14'5'455'15,"8"0"-435"-15,-10-4-7 16,2-3 557-16,6-4-426 15</inkml:trace>
  <inkml:trace contextRef="#ctx0" brushRef="#br0" timeOffset="61001.65">14666 2716 1580 0,'1'3'552'0,"4"2"-473"16,-2 5-26-16,-3 12-4 15,3 8-5-15,4 13-19 16,0 5-10-16,3 7-15 16,8 3 1-16,2-4-5 15,-7-7-4-15,3-14-89 0,-8-9-91 16,-3-20 116-16</inkml:trace>
  <inkml:trace contextRef="#ctx0" brushRef="#br0" timeOffset="61176.84">15145 3166 1538 0,'-1'37'535'15,"-3"12"-487"-15,-15 4-49 16,-5 6-33-16,0-9-110 16,2-10 102-16</inkml:trace>
  <inkml:trace contextRef="#ctx0" brushRef="#br0" timeOffset="61407.18">15942 2531 1335 0,'10'10'571'0,"-7"2"-202"0,3 5-357 16,-1 6 2-16,5 4 1 15,5 3-1-15,4-3 0 16,4 3-10-16,0-4-6 15,3-1-77-15,-1-2-64 16,-5-14 85-16</inkml:trace>
  <inkml:trace contextRef="#ctx0" brushRef="#br0" timeOffset="61593.94">16031 2412 1320 0,'-15'38'520'16,"3"16"-280"-16,-18 28-214 16,-6 7 2-16,-14 2-1 15,2-3-9-15,6-10-28 16,2-11-44-16,19-19-59 16,9-18 67-16</inkml:trace>
  <inkml:trace contextRef="#ctx0" brushRef="#br0" timeOffset="61926.84">16481 2676 1210 0,'-8'14'414'0,"2"0"-396"15,6-7-9-15,9-6 8 0,11-10 23 16,8 1 15-16,6-7 19 16,-2 4-8-16,-8 11-19 15,-10 5-20-15,-14 17-15 16,-8 7-1-16,-21 20-9 16,-5 6 5-16,-6 3-3 15,2 4-4-15,11-13 3 16,9-5-2-16,20-18-3 15,11-14-3-15,33-13 3 16,17-16-16-16,23-26-79 16,12-10 557-16,1-16-375 15</inkml:trace>
  <inkml:trace contextRef="#ctx0" brushRef="#br0" timeOffset="62117.14">17313 2326 1398 0,'-5'6'464'15,"14"-3"-454"-15,13 0-9 16,16-8 5-16,7-7 8 16,12-3-41-16,2-2-55 15,-11 3-136-15,-6 2 131 0</inkml:trace>
  <inkml:trace contextRef="#ctx0" brushRef="#br0" timeOffset="62280.75">17179 2732 1504 0,'57'-13'490'0,"19"-13"-503"16,2-8 10-16,14-11-53 15,-1-3-29-15,6-6 77 16,0-2-29-16</inkml:trace>
  <inkml:trace contextRef="#ctx0" brushRef="#br0" timeOffset="62570.82">18195 2149 1074 0,'-22'13'406'15,"3"4"-233"-15,-7 0-92 16,9 11 4-16,0 1-5 16,8 2-52-16,8-3-18 15,4-9-7-15,11-6-5 0,13-10 5 16,6-5 12-16,9-15 15 16,2-10 7-16,-3-5 6 15,-7-5 1-15,-13-2-6 16,-10 2 2-16,-20-1-7 15,-8 6-10-15,-19 11-11 16,-5 12-10-16,-15 18-14 16,-1 7-18-16,5 12-64 15,12 1-41-15,23-2 78 16</inkml:trace>
  <inkml:trace contextRef="#ctx0" brushRef="#br0" timeOffset="62729.96">18796 1905 1266 0,'-6'-2'389'16,"1"-1"-436"-16,2-6 16 15</inkml:trace>
  <inkml:trace contextRef="#ctx0" brushRef="#br0" timeOffset="62928.96">19226 1813 1444 0,'6'26'486'0,"2"13"-477"16,-4 3-7-16,-4 8-53 16,1 1-56-16,1-5 66 15</inkml:trace>
  <inkml:trace contextRef="#ctx0" brushRef="#br0" timeOffset="63124.84">20256 2270 1349 0,'-3'42'495'0,"-7"9"-364"15,-20-3-132-15,1-8-44 0,-8-19 33 16</inkml:trace>
  <inkml:trace contextRef="#ctx0" brushRef="#br0" timeOffset="63311.64">21104 1824 1406 0,'-6'3'469'0,"-4"1"-459"16,-2-5-18-16,3-9-123 15,7-5 98-15</inkml:trace>
  <inkml:trace contextRef="#ctx0" brushRef="#br0" timeOffset="63481.84">21612 1403 1173 0,'4'2'378'0,"1"1"-381"0,-4-1-96 16,-1-3-153-16,0 0 174 15</inkml:trace>
  <inkml:trace contextRef="#ctx0" brushRef="#br0" timeOffset="63698.66">22007 1241 1117 0,'36'26'399'0,"12"8"-315"16,7 3 34-16,16-1 30 15,4 0-18-15,7 3-45 16,-3-7-33-16,-14 3-37 16,-10-1-23-16,-14-10-26 15,-5-1-48-15,-12-15-87 0,-5-8 112 16</inkml:trace>
  <inkml:trace contextRef="#ctx0" brushRef="#br0" timeOffset="63870.7">22434 1326 1375 0,'-34'48'476'16,"-12"10"-427"-16,-11 20-45 16,-8 3-1-16,9-1-27 15,9-4-60-15,13-27 52 16</inkml:trace>
  <inkml:trace contextRef="#ctx0" brushRef="#br0" timeOffset="64311.51">23133 1464 1397 0,'-5'18'495'0,"-5"9"-414"16,-5 2-76-16,-1 1-5 16,1-1 7-16,-1-4-2 15,2-7-2-15,5-3-1 16,1-8 3-16,0-4 3 16,4-9 27-16,-4-6 13 15,0-11 3-15,1-2 4 16,6-6-24-16,1-1-14 0,-1 0-5 15,10 4-6 1,-3 8-8-16,5 8 1 0,11 12-6 16,-6 3 1-16,9 13 0 15,3 5 3-15,1 5 1 16,5-1 0-16,0-6 2 16,-2-7-1-16,-1-10 3 15,-3-3-1-15,-9-10 7 16,-2-6 0-16,-9-3 2 15,-5-2 0-15,-8-1-5 16,-7-2-15-16,1 0-58 16,1-3-41-16,11 0 330 15,9-1-196-15</inkml:trace>
  <inkml:trace contextRef="#ctx0" brushRef="#br0" timeOffset="64493.17">23870 1099 1399 0,'28'-6'479'0,"3"0"-451"16,4 4-19-16,1-2-5 16,-3 4-26-16,0-3-39 0,-7 3-181 15,-10 3 159-15</inkml:trace>
  <inkml:trace contextRef="#ctx0" brushRef="#br0" timeOffset="64647.68">23704 1484 1264 0,'39'0'401'0,"30"-12"-426"16,15-16 2-16,18-18 23 15,-1-9-34-15,-4-9 25 16</inkml:trace>
  <inkml:trace contextRef="#ctx0" brushRef="#br0" timeOffset="64938.81">24563 953 1120 0,'-11'26'413'15,"-1"4"-253"-15,3 4-84 16,7 4 18-16,4-2 7 16,7-4-36-16,8-8-32 15,6-10-19-15,2-6 6 16,12-17 27-16,2-10 11 0,-2-18 19 16,1-6-5-16,-17-4 0 15,-18 0-9-15,-23 2-20 16,-17 1-7-16,-13 12-27 15,2 6-4-15,-2 22-17 16,0 14-19-16,7 11-72 16,3 4-57-16,11 2 34 15,18-4 51-15</inkml:trace>
  <inkml:trace contextRef="#ctx0" brushRef="#br0" timeOffset="65109.36">25147 988 1583 0,'0'6'538'16,"-3"-3"-512"-16,-1 2-2 16,-1-5-82-16,0-7-69 15,4-3 74-15</inkml:trace>
  <inkml:trace contextRef="#ctx0" brushRef="#br0" timeOffset="65361.88">25424 522 1470 0,'11'5'498'16,"0"3"-476"-16,-5 12 32 16,-5 5 3-16,-1 20-8 15,-1 15-11-15,-2 19-34 16,-1 10-1-16,0 0-17 16,-1-3 10-16,3-13-120 15,3-12-15-15,0-25 86 0</inkml:trace>
  <inkml:trace contextRef="#ctx0" brushRef="#br0" timeOffset="65720.98">25588 426 1023 0,'13'2'434'0,"-2"-1"-134"16,-2 5-306-16,6 0 40 15,-4-1 1-15,6-2 44 16,2 0 12-16,3-3-2 16,-4-1 10-16,6 8-23 15,9 6-15-15,-3 14-16 16,9 11-5-16,-3 30-13 15,-6 14-5-15,-5 23-3 16,-10 8-6-16,-20 6-1 16,-12 0-7-16,-30 0-7 15,-6-5-15-15,-21-22-54 16,-2-11-37-16,5-22-84 16,-1-7 611-16,24-27-346 0</inkml:trace>
  <inkml:trace contextRef="#ctx0" brushRef="#br0" timeOffset="65984.89">26830 909 1520 0,'-27'12'508'0,"30"-12"-483"16,18-8 19-16,36-14-1 15,21-5 2-15,36-6-13 16,3-1-36-16,-13 7-99 16,-6 2-29-16,-25 2-82 15,-13 6 115-15</inkml:trace>
  <inkml:trace contextRef="#ctx0" brushRef="#br0" timeOffset="66140.1">26871 1434 1311 0,'74'5'421'15,"68"-28"-453"-15,24-13 29 16,49-28 7-16,11-8-33 15,7-11 19-15</inkml:trace>
  <inkml:trace contextRef="#ctx0" brushRef="#br0" timeOffset="66686.64">29004 678 1214 0,'2'-14'453'0,"3"0"-322"15,-2 6 25-15,-2 2-14 16,0 1-10-16,-1 5-43 0,-1 0-18 16,0 0-15-16,-9 1-11 15,-19 6-24-15,-29 15-2 16,18 3-9-16,-1 11-3 16,-1 10 4-16,3 9-4 15,8 3-3-15,11-1 3 0,21 0-4 16,15-7-1-16,23-11 1 15,12-2-7-15,23-22 4 16,16-13 6-16,19-23 0 16,2-14 18-16,-3-13 0 15,-16-8 2-15,-27-8 10 16,-16-4 3-16,-41-5 0 16,-25-1-4-16,-36 18-4 15,-21 10-17-15,-24 33-10 16,-4 19 5-16,-7 29-10 15,6 16-10-15,21 18-32 16,12 0-29-16,36-1-49 16,18-5-75-16,41-24 384 15,20-5-179-15</inkml:trace>
  <inkml:trace contextRef="#ctx0" brushRef="#br0" timeOffset="66871.31">29860 996 1522 0,'9'0'537'0,"0"-1"-446"0,7-15-181 15,7-9-172-15,0-27 175 16</inkml:trace>
  <inkml:trace contextRef="#ctx0" brushRef="#br0" timeOffset="67064.07">30624 384 1516 0,'18'48'552'0,"-5"12"-421"16,-11 46-12-16,-33 41 7 16,-22 26-27-16,-41 33-97 15,-13-17 318-15,-39-30-252 16</inkml:trace>
  <inkml:trace contextRef="#ctx0" brushRef="#br0" timeOffset="68905.78">30442 563 919 0,'0'-7'375'0,"-1"0"-232"16,0 1 33-16,0-3 0 15,-1 2-23-15,4-5-30 16,11-32-21-16,2 26-24 15,5-5-2-15,2-2-23 16,5-1-6-16,3-4-20 16,-9 2-8-16,5 8-7 15,-7 10 1-15,-2 12-9 16,0 12-1-16,-8 9-2 16,-5 7-5-16,-7 17 4 15,-6 0 5-15,-3 8-2 16,4 2-1-16,4 8 2 15,-1 7-6-15,-1 13 2 0,-7 5 2 16,-13-4-2-16,-7-2 3 16,-15 0-3-16,-5-6 0 15,-9-5 2-15,2-7 0 16,-3-17 4-16,7-7-1 16,2-17 4-16,4-11-8 15,21-13 9-15,0-8 7 16,44-20-9-16,17-12 4 0,32-28-8 15,18-2-4-15,12 3 6 16,9 10-1-16,-5 29-2 16,-4 11-1-16,-19 21-8 15,-13 14 1-15,-14 13 1 16,-7 7-1-16,1 3 6 16,-4-5-1-16,11-8 5 15,1-4-2-15,1-14-1 16,8-5-10-16,3-15-58 15,-1-9-54-15,10-15-20 16,-5-9 66-16</inkml:trace>
  <inkml:trace contextRef="#ctx0" brushRef="#br0" timeOffset="69017.06">31804 1181 1553 0,'-9'39'537'0,"-6"-8"-532"15,-6-35-1-15</inkml:trace>
  <inkml:trace contextRef="#ctx0" brushRef="#br0" timeOffset="70125.22">9424 4616 1393 0,'-20'-11'469'0,"16"8"-462"16,5 4-11-16,1 8-10 15,4 10 7-15,-3 10 4 16,1 4 3-16,1 10 5 0,-1-1-7 15,3 4-14-15,4 0-7 16,2-16-5-16,1-8 5 16,-4-17 15-16,-4-9 10 15,3-20 22-15,-3-13 5 16,12-22 5-16,1-5-7 16,-3-9-15-16,9 10-10 0,1 15-68 15,5 12-45-15,14 35 67 16</inkml:trace>
  <inkml:trace contextRef="#ctx0" brushRef="#br0" timeOffset="70688.42">30862 2031 1116 0,'-50'-4'409'0,"20"-2"-316"16,6-1 4-16,12-1 3 15,6 2-13-15,6 2-40 16,6 3-13-16,10-2-20 15,8 0-14-15,15 2-14 16,8 2-11-16,20 2-36 0,4-3-25 16,-2-4-147-16,-3-6-98 15,-19-8 205 1</inkml:trace>
  <inkml:trace contextRef="#ctx0" brushRef="#br0" timeOffset="70850.85">31287 1813 886 0,'9'3'347'0,"1"4"-261"0,6 6 15 16,2 8-6-16,1 12-39 15,0 11-19-15,-9 15-26 16,-10 4-3-16,-25 11-44 16,-21-8 26-16</inkml:trace>
  <inkml:trace contextRef="#ctx1" brushRef="#br0">16465 6387 0,'0'0'0</inkml:trace>
  <inkml:trace contextRef="#ctx0" brushRef="#br0" timeOffset="71793.11">11315 5070 1260 0,'-1'-8'418'0,"11"9"-414"15,4 5-3-15,-2 14-2 0,2 10 5 16,2 22 0-16,-1 14 3 15,8 15 7-15,6 3 2 16,-6 6 4-16,0-6-2 16,-2-13-1-16,-9-7-5 0,-3-28 2 15,-3-11 0 1,-4-14 9-16,-2-8 23 0,-3-15 24 16,-5-14-4-16,-3-29-10 15,5-18-24-15,-1-27-26 16,5-10-1-16,6-20-6 15,1 0 2-15,17 0-5 16,2 10 3-16,18 34-7 16,4 15 0-16,6 42-1 15,-1 14 3-15,5 34-2 16,-6 16 3-16,-11 26 0 16,-8 11-9-16,-30 3 12 15,-14-5-6-15,-27-12 5 16,-4-10 6-16,-13-17-11 15,1-5-13-15,5-18-51 16,3-8-32-16,15-17-140 16,14-12 156-16</inkml:trace>
  <inkml:trace contextRef="#ctx0" brushRef="#br0" timeOffset="72067.13">12702 4693 1796 0,'-2'19'588'0,"8"30"-606"16,3 14-12-16,-8 20 13 15,-1 13-2-15,-1 13 11 16,2 7 7-16,12 9-2 15,5-7-17-15,19-20-37 16,15-16-21-16,5-36-51 16,2-18-15-16,-9-27 71 15,-7-18-262-15,-5-33 255 16</inkml:trace>
  <inkml:trace contextRef="#ctx0" brushRef="#br0" timeOffset="72248.82">13104 4869 1438 0,'10'0'496'15,"19"12"-441"-15,14 4-48 16,13 10-7-16,5 1 0 16,15 0 6-16,-4 2-29 15,-6-2-106-15,-3 1-122 16,-16-11 145-16</inkml:trace>
  <inkml:trace contextRef="#ctx0" brushRef="#br0" timeOffset="72425.95">13597 4759 1459 0,'-41'34'494'0,"5"30"-473"15,-8 9-18-15,-9 14-23 16,-2 5-27-16,-1-4-72 16,6-4-6-16,19-19 64 15</inkml:trace>
  <inkml:trace contextRef="#ctx0" brushRef="#br0" timeOffset="72621.39">14079 4715 1645 0,'33'1'562'0,"18"1"-539"0,9-5-53 16,4-1-23-16,-1-3-69 15,-9-4-31-15,-12 3 92 16</inkml:trace>
  <inkml:trace contextRef="#ctx0" brushRef="#br0" timeOffset="72802.85">14088 5190 1582 0,'28'6'529'0,"29"-10"-563"16,15-10-51-16,20-25-63 16,-2-11-132-16,-11-15 189 15</inkml:trace>
  <inkml:trace contextRef="#ctx0" brushRef="#br0" timeOffset="73141.6">14972 4410 1692 0,'-21'22'571'0,"9"13"-548"16,1 8-18-16,-2 9-2 16,3 2-3-16,6-2 1 15,4-4-2-15,12-7 0 16,0-12 2-16,10-10 3 15,2-10 0-15,7-21-1 16,4-8 5-16,2-17-2 16,-5-7 1-16,-2-3 2 15,-7 2-5-15,-20 2 0 16,-5 2-1-16,-26 0-5 16,-5 9 0-16,-3 9-14 15,-4 11-15-15,6 18-61 16,1 6-31-16,9 16-69 15,9 2 31-15,14 3 99 16</inkml:trace>
  <inkml:trace contextRef="#ctx0" brushRef="#br0" timeOffset="73289.61">15479 4554 1626 0,'4'-1'532'0,"4"-1"-575"0,-6-1 372 16,-2-1-270-16</inkml:trace>
  <inkml:trace contextRef="#ctx0" brushRef="#br0" timeOffset="73472.86">15760 4181 1713 0,'14'28'580'0,"8"25"-562"16,7 14-48-16,-10 13-68 16,-2 4-51-16,-4-9 88 15</inkml:trace>
  <inkml:trace contextRef="#ctx0" brushRef="#br0" timeOffset="73697.57">16917 4024 1657 0,'25'25'570'0,"15"6"-506"16,6-1-89-16,15 6-68 16,-10-4-24-16,-1-2-86 15,-2-3-161-15,-23-17 250 16</inkml:trace>
  <inkml:trace contextRef="#ctx0" brushRef="#br0" timeOffset="73863.7">17023 3974 1400 0,'-26'43'518'0,"3"14"-381"16,3 22-135-16,-2 5-16 16,2-4-90-16,6-4 42 15,13-28 15-15</inkml:trace>
  <inkml:trace contextRef="#ctx0" brushRef="#br0" timeOffset="74143.84">17578 4007 1540 0,'17'6'535'0,"8"3"-468"16,-1-2-67-16,2 9 0 15,-3 0-9-15,-12 4-32 16,-4-1-14-16,-11 5-28 16,-11 4-10-16,-6 6 31 15,-3 4 8-15,-9 4 32 16,0 0 15-16,7 1 4 16,-2-6 5-16,18-6 2 15,8-7-1-15,30-12 6 16,13-8-9-16,28-20-47 15,7-9 37-15,-1-29-10 16</inkml:trace>
  <inkml:trace contextRef="#ctx0" brushRef="#br0" timeOffset="74319.95">18078 3783 1516 0,'26'-11'499'0,"20"-10"-487"16,10 0-143-16,4-3 10 15,-6-3 66-15</inkml:trace>
  <inkml:trace contextRef="#ctx0" brushRef="#br0" timeOffset="74487.45">18295 4128 1637 0,'37'-5'460'0,"38"-13"-628"15,17-15-22-15,13-22 131 16</inkml:trace>
  <inkml:trace contextRef="#ctx0" brushRef="#br0" timeOffset="74815.17">18927 3487 1490 0,'-29'40'530'0,"13"5"-429"15,7 5-105-15,11 2-7 16,1-3 6-16,16-9-2 16,7-8 6-16,16-16-4 15,8-13 0-15,13-29 10 16,4-9 0-16,-2-24 15 16,-3-4 1-16,-16-2 0 15,-17-3 3-15,-27 9-4 16,-14 5-6-16,-29 18-8 15,-11 10-8-15,-7 23-30 16,-9 10-7-16,5 19-44 16,4 14-29-16,16 9-48 15,18-3-250-15,24-8 284 16</inkml:trace>
  <inkml:trace contextRef="#ctx0" brushRef="#br0" timeOffset="74951.78">19549 3469 1444 0,'-17'2'465'0,"0"-1"-493"0,5-10-8 16</inkml:trace>
  <inkml:trace contextRef="#ctx0" brushRef="#br0" timeOffset="75218.27">19958 3112 1625 0,'41'5'537'0,"10"7"-544"15,-2-3 3-15,-10 3 5 16,-7 4-30-16,-20 11-33 15,-6 2-8-15,-17 13-2 16,-12 5 23-16,-7 7 41 16,4-1 6-16,2-9 1 15,13-6 4-15,22-14-6 0,9-7-10 16,39-13-34-16,14-11-29 16,43-24 41-16</inkml:trace>
  <inkml:trace contextRef="#ctx0" brushRef="#br0" timeOffset="75446.63">22481 2842 1369 0,'53'-12'456'0,"-1"12"-451"16,-7 4-5-16,-9 7 1 16,2 2-9-16,2 3-51 15,0-2-49-15,6-4 61 16</inkml:trace>
  <inkml:trace contextRef="#ctx0" brushRef="#br0" timeOffset="75637.35">22916 2692 1268 0,'-10'10'419'0,"2"11"-418"16,-13 22-21-16,-10 14 3 15,-7 16-1-15,-10 8-25 16,4-1-61-16,0-8-187 0,13-16 189 15</inkml:trace>
  <inkml:trace contextRef="#ctx0" brushRef="#br0" timeOffset="76069.72">23592 2691 1620 0,'8'14'509'0,"-4"5"-531"15,0 5-40-15,-5-3 60 16,-3 1-25-16,1 1-40 16,-1-1-9-16,-1-11-9 0,-3-4 28 15,0-7 48-15,-2-6 15 16,1-2 19-16,-1-5 19 15,5-3 12-15,-1-7 1 16,5-6-12-16,4 1-14 16,7 1-22-16,5 5-10 15,7 10-7-15,2 5-4 16,5 12-11-16,-3 11-3 0,5 7 2 16,2 3-3-16,3 0 11 15,4-4 7-15,-6-8 1 16,-3-1 7-16,-4-12 10 15,-7-1 7-15,2-6 19 16,-6-6 3-16,-7-6-4 16,-5-4-15-16,-6-11-91 15,-1-3 599-15,-4-10-422 16</inkml:trace>
  <inkml:trace contextRef="#ctx0" brushRef="#br0" timeOffset="76230.92">24134 2550 1303 0,'33'2'436'0,"10"-1"-419"0,7 0-7 16,6-1-1-16,2-4 3 16,-6-1 196-16,-13-6-153 15</inkml:trace>
  <inkml:trace contextRef="#ctx0" brushRef="#br0" timeOffset="76401.98">24146 2818 1271 0,'25'23'402'16,"10"-4"-420"-16,36-22-40 15,12-12-2-15,9-23 42 16</inkml:trace>
  <inkml:trace contextRef="#ctx0" brushRef="#br0" timeOffset="76682.16">24954 2274 1175 0,'-8'40'479'16,"8"5"-202"-16,-1 7-278 15,2-7-4-15,5-2-2 16,2-15-9-16,9-4-10 16,4-14 1-16,1-13 5 15,6-18 13-15,-1-7 9 16,-3-13 1-16,-5 1 7 15,-12 2-10-15,-8-1-8 0,-18 12-15 16,-4 10-23-16,-10 13-39 16,1 9-16-16,2 10 58 15</inkml:trace>
  <inkml:trace contextRef="#ctx0" brushRef="#br0" timeOffset="76843.52">25439 2289 1213 0,'-17'4'594'16,"0"-6"-568"-16</inkml:trace>
  <inkml:trace contextRef="#ctx0" brushRef="#br0" timeOffset="77161.75">25753 1874 1344 0,'39'18'398'0,"7"2"-495"16,-8-1 57-16,-8 1 43 16,-9 4 2-16,-11 2-3 15,-6 5-2-15,-12 2 0 16,-6 5 1-16,-18 10 2 16,-3 1 6-16,-12 3 5 15,2 0 0-15,14-10-2 16,8 0-5-16,22-17-7 15,20-3-6-15,22-19-44 16,16-13-37-16,29-21 51 16</inkml:trace>
  <inkml:trace contextRef="#ctx0" brushRef="#br0" timeOffset="77383.62">26483 1747 1267 0,'20'22'410'0,"13"18"-422"15,12 8-2-15,12 18 15 16,9 5-1-16,-4 16 1 16,-6 3 1-16,-17-1-11 15,-14 0-15-15,-9-2-56 16,-6 5-94-16,-6-9 109 15</inkml:trace>
  <inkml:trace contextRef="#ctx0" brushRef="#br0" timeOffset="77575.34">28471 2296 1430 0,'35'0'476'0,"5"1"-476"16,8 0-1-16,4-4-13 0,4-3-16 15,2-7-4-15,-5-1 18 16</inkml:trace>
  <inkml:trace contextRef="#ctx0" brushRef="#br0" timeOffset="77728.82">28448 2659 1250 0,'84'6'358'0,"45"-18"-585"16,23-14-83-16,30-20 210 15</inkml:trace>
  <inkml:trace contextRef="#ctx0" brushRef="#br0" timeOffset="78132">30506 2235 1181 0,'9'12'424'0,"-1"3"-330"16,-9 4-103-16,-7-1 13 15,3 9 11-15,-2 4 4 16,7 11 10-16,-3 5 4 16,4 3 12-16,12 1-4 15,9-10 2-15,14-7-5 16,14-15 6-16,6-11 4 15,4-19 10-15,0-8 3 16,-16-12-23-16,-7-6-1 0,-22-10-16 16,-15-7 0-16,-22-6 1 15,-19 3-5-15,-19 15-11 16,-1 11-6-16,-15 17-9 16,1 11-7-16,8 17-39 15,5 6-31-15,22 18-91 16,23 0 629-16,24-2-371 15</inkml:trace>
  <inkml:trace contextRef="#ctx0" brushRef="#br0" timeOffset="78297.89">31274 2430 1521 0,'-7'6'517'15,"0"3"-479"-15,1-4-43 16,4 0-10-16,3-5-70 16,11-19 59-16</inkml:trace>
  <inkml:trace contextRef="#ctx0" brushRef="#br0" timeOffset="78624.05">31671 1992 1363 0,'9'18'496'0,"12"-4"-343"16,3 2-167-16,9 1 9 16,-2-2 7-16,-2-5-1 15,-4 3-15-15,-8-8-39 16,-6 0-7-16,-11 2-2 15,-8-1 17-15,-10 6 31 16,-7 2 10-16,-9 10 1 16,-2 0 1-16,-5 12 0 15,-1 2-1-15,-2 4 2 0,3-1-3 16,10 3 5-16,8 2-2 16,14 6-1-16,7 3-14 15,3-1-77-15,-4 3-121 16,-31-3 133-16</inkml:trace>
  <inkml:trace contextRef="#ctx0" brushRef="#br0" timeOffset="96674.73">16888 14139 1350 0,'-2'0'480'0,"2"0"-426"16,1-2-37-16,-1 2-35 15,0 0-7-15,9-1 11 16,19 0 0-16,49-9-11 15,-21 0 2-15,9-4-1 16,7-1 10-16,0-1 8 16,5 2 6-16,16 2 5 15,13-2 3-15,13 3 11 16,7-1 0-16,18 1 3 16,6-3-9-16,24-5-9 0,19-2 2 15,14-8 4-15,16 1 7 16,22-3 5-16,5-2-1 15,17 1-12-15,-3 2-6 16,13 9 3-16,-9 4 2 16,3 6 1-16,-6 5 2 15,-5 2 10-15,-2 0 11 16,-12 4 25-16,-7-1 7 0,-18 1 0 16,-16 0-1-16,-18 3-2 15,-11 0-6-15,-31 0-10 16,-8-3-6-16,-35-4-14 15,-7-1-1-15,-23-1-16 16,-15 2-32-16,-38-3-373 16,-50-12 288-16</inkml:trace>
  <inkml:trace contextRef="#ctx0" brushRef="#br0" timeOffset="108318.92">9313 2842 1252 0,'-31'-40'440'0,"8"6"-301"16,15 20-176-16,5 6 17 16,0 6 2-16,1 11-13 15,-3 20 0-15,-5 16 1 0,-2 32 15 16,-3 10 11 0,-1 3 4-16,6-1-1 0,2-5 2 15,4-2-2-15,9 7-1 16,0 2 2-16,12 6-1 15,1 2-6-15,5 7-7 16,6-2-4-16,8-8 3 16,3-5 6-16,13-15 6 15,0-3 0-15,-2-9 3 16,-4-8 0-16,-14-3 4 16,-7-4 0-16,-17 2 1 15,-10 4 3-15,-21 11-2 16,-9 10 1-16,-27 7-1 15,-5-4-1-15,-13-11-1 16,2-11 0-16,15-26 4 16,6-5 2-16,24-18 28 15,10-6 5-15,16-9-7 0,10-9-6 16,17-8-28-16,8-3-3 16,14 8-4-16,8 8 3 15,14 27-3-15,3 16-2 16,13 41 0-16,-2 25-18 15,-14 38-21-15,-5 14-13 16,-15 13-11-16,-2-4 16 16,20-22 25-16,8-13 15 0,31-49-17 15,18-25 21-15</inkml:trace>
  <inkml:trace contextRef="#ctx0" brushRef="#br0" timeOffset="111960.18">7345 16699 1272 0,'1'0'447'0,"8"2"-408"15,1-2-59-15,12-1-76 16,7-1-56-16,3-8 96 16</inkml:trace>
  <inkml:trace contextRef="#ctx0" brushRef="#br0" timeOffset="112382.84">9930 17003 1002 0,'-2'2'444'15,"3"-2"-134"-15,16 0-381 0,2-6-49 31,-10 3 66-31</inkml:trace>
  <inkml:trace contextRef="#ctx0" brushRef="#br0" timeOffset="112791.05">10270 16807 1001 0,'6'1'492'0,"-1"1"-130"16,4 4-254-16,10 8-101 15,8 13-9-15,7 8-2 16,13 8-3-16,9-1-9 16,2-4-15-16,0-4-14 15,-8-11 3-15,-7-13 14 16,-4-3 12-16,-8-12 23 16,-5 1 15-16,-7-4 30 15,-5-5 26-15,-2 0 26 16,-1-6 0-16,7 6-11 15,-3-3-22-15,10 3-33 16,3 1-13-16,12 2-23 16,12 7-2-16,8 8-4 15,14 4-2-15,14 1-23 16,5-3-5-16,17-7-31 0,0-4-6 16,-3-8 5-16,2-2 7 15,-4-1 37-15,-3 0 3 16,-15 8 20-16,-5 0 1 15,-8 8-12-15,8 6-20 16,8 7-429-16,3 10 336 16</inkml:trace>
  <inkml:trace contextRef="#ctx0" brushRef="#br0" timeOffset="114829.92">21283 16977 1281 0,'3'0'489'16,"2"-2"-349"-16,1-2-99 16,5-2-30-16,5 2-10 15,3 0 4-15,6-2-11 16,7 1-8-16,4 2-17 15,-11 3-8 1,2 2-6-16,20 3 6 0,0 6 26 16,-5-1 6-16,-13-5 19 15,3 1 1-15,1-8 21 16,-1-5 23-16,9-6 25 16,1-8 11-16,6-10-1 15,4-1-14-15,8-10-30 0,4-3-15 16,-1 3-25-16,3 3-7 15,8 12-1-15,-3 7-5 16,11 18-12-16,1 8-7 16,-7 21-26-16,1 9 1 15,-6 21-2-15,1 4 10 16,-2 5 22-16,-6-1 7 16,-2-8 17-16,-4-2 6 15,0-11 29-15,7-4 12 0,8-16 17 16,4-5-3-16,9-15-20 15,0-7-8 1,6-13-18-16,7-7-5 0,9-10-6 16,5-1-7-16,-2-1-7 15,-4 4-11-15,-1 6-18 16,4 1-6-16,-2 8-6 16,-2 4 10-16,-1 9 11 15,-1 2 9-15,3 9 8 16,-3 1 4-16,-3 2 4 15,3 2 1-15,0-6 8 16,-1-1 1-16,-1-4-1 16,-7-2 0-16,3-2-6 15,1-4 2-15,-9-6-94 0,-2-6-64 16,-16-19 93 0</inkml:trace>
  <inkml:trace contextRef="#ctx0" brushRef="#br0" timeOffset="114965.93">27022 16461 2284 0,'9'-4'716'0,"-3"-41"-702"16</inkml:trace>
  <inkml:trace contextRef="#ctx0" brushRef="#br0" timeOffset="116225.11">7247 16895 908 0,'-22'-10'347'0,"-1"1"-263"15,1 2-5-15,-6 2 2 0,-8 3-9 16,-4 6-13-16,-4 3-18 15,0 1-9-15,4 12-12 16,1 5-8-16,1 12-10 16,3 11-2-16,1 17-1 15,4 7-3-15,16 21 1 16,5 2 0-16,16 3-6 16,9-1-3-16,11 0-12 15,4 1-6-15,7 0-7 16,4-2 2-16,9 0 13 15,3-3 7-15,9-4 11 16,4-6 4-16,-6-15-1 16,0-8 0-16,-4-19 6 15,0-13 6-15,14-23 27 16,10-13 26-16,5-24 38 0,0-10-4 16,-11-25 5-16,-9-12-15 15,-12-23-12-15,-5-6 8 16,-27-9-8-16,-10 2-6 15,-27 12-20-15,-18 5-9 16,-14 20-21-16,-15 8-4 16,-18 15-21-16,-13 7-18 15,-3 28-37-15,7 12-20 0,9 36-76 16,17 19-22-16,18 28-351 16,9 14 351-16</inkml:trace>
  <inkml:trace contextRef="#ctx0" brushRef="#br0" timeOffset="117075.01">14448 16634 1279 0,'-12'-4'456'0,"6"-1"-384"16,1 2-40-16,-1-2-20 16,1 1 1-16,-3 9-12 15,-2 9-5-15,2 19-16 16,-4 13-2-16,0 23 7 16,-1 12-1-16,3 17 11 15,1 7 6-15,15 8-1 16,0-2-1-16,15 10 1 15,9 4-2-15,11-1-2 16,13 3 5-16,18-1 1 16,13-4-2-16,20-20 0 15,5-10-9-15,11-34 4 16,7-22 2-16,5-34 17 16,3-18 23-16,4-40 52 15,-6-21 32-15,-11-33 38 0,-8-19 14 16,-21-22-3-16,-13-14-27 15,-21-9-38-15,-15-3-26 16,-45 7-53-16,-28 15 1 16,-76 34-19-16,-40 33-50 15,-90 82-76-15,-51 62-105 16,-77 135 129-16</inkml:trace>
  <inkml:trace contextRef="#ctx0" brushRef="#br0" timeOffset="118291.73">16738 17538 1578 0,'-18'2'560'16,"15"-1"-491"-16,9 0-55 16,15-2-51-16,12-5-12 0,21-4-16 15,14-3-16-15,25-8-17 16,5-2-10-16,5-3-2 15,-7-2-1-15,-23 2-10 16,-7-3-84-16,-24-3 135 16</inkml:trace>
  <inkml:trace contextRef="#ctx0" brushRef="#br0" timeOffset="118470.52">17320 17020 1394 0,'1'2'610'0,"12"-1"-305"16,6 4-192-16,24 14-119 15,17 15-4-15,12 32 11 16,6 23-13-16,-27 38-108 0,-22 15-82 16,-60 18 114-1</inkml:trace>
  <inkml:trace contextRef="#ctx0" brushRef="#br0" timeOffset="120624.73">18990 17370 1431 0,'-12'-13'539'0,"0"-1"-417"15,2-1-54-15,5 3-53 16,-1 3-4-16,4 5-7 16,-2 1-12-16,0 6-10 15,3-3-6-15,0 0-5 16,-2 7 11-16,-1 7 14 15,-7 26 8-15,11-36 18 0,0-3 7 16,1 2 9-16,-1-3 5 16,0 0-6-16,-1 0-2 15,-1 0-10-15,1-2-4 16,1 1-3-16,0 0-2 16,0 0 5-16,0 0 8 15,0 0 8-15,0 0-3 16,0 1-13-16,-1 0-18 0,1 18-22 15,2 45-3-15,3-12-7 16,-1 6 2-16,5-7 3 16,1-4 4-16,-4-19 8 15,-1-7 7-15,-2-11 5 16,-3-5 0-16,0-4 6 16,1 0 4-16,-1-1 7 15,0-5 3-15,0-24-6 16,7-78-5-16,5 33-7 15,5 0-3-15,10 11-4 16,4 9 4-16,-4 21-7 16,2 8-6-16,-4 17-14 15,-5 9-7-15,4 17-1 16,-7 15 7-16,2 17 13 16,-3 8 4-16,-4 3 10 15,-2-7 2-15,-4-12 5 0,2-7 3 16,1-16 4-16,0-6 4 15,7-8 4-15,1-6 3 16,3-8 1-16,3-6-3 16,-2-5-6-16,2-5-6 15,-6 4-8-15,-5 6-1 16,-3 6-17-16,-7 6-5 16,-1 8-19-16,4 6-4 0,5 11 7 15,-1 4 6-15,12 1 17 16,3-6 7-16,7-9 16 15,12-8 10-15,3-12 17 16,-1-8 8-16,-7-13-4 16,-12-4-3-16,-19 1-8 15,-11 1 2-15,-23 3-4 16,-7 3-12-16,-18 9-25 16,-4 13-18-16,1 17-39 15,6 13-57-15,13 9 132 16,11-2-40-16</inkml:trace>
  <inkml:trace contextRef="#ctx0" brushRef="#br0" timeOffset="120823.81">19907 16981 1562 0,'-18'54'735'16,"2"4"-204"-16,11 8-472 16,19 15-142-16,5 2-58 15,5-2-100-15,5 1-47 0,-4-9 173 16</inkml:trace>
  <inkml:trace contextRef="#ctx0" brushRef="#br0" timeOffset="121005.03">19909 17409 1626 0,'58'-8'574'0,"28"-17"-496"16,15-10-55-16,7-24-19 15</inkml:trace>
  <inkml:trace contextRef="#ctx0" brushRef="#br0" timeOffset="121436.86">21062 17489 1525 0,'10'-5'566'0,"2"-11"-445"15,-6-7-64-15,-12-14-40 16,-15-5-1-16,-27-6-6 16,-8 5-21-16,-11 16-8 15,0 15-3-15,5 28 2 16,5 18 11-16,10 19 1 15,7 5 2-15,22 4-3 16,8-8 3-16,16-13-7 16,10-7-2-16,12-19-1 15,5-9 0-15,8-15 13 16,-1-8 7-16,-2-16 7 16,-5-5 1-16,-10-6 0 15,-2 1-3-15,-9 7 1 0,-3 9-2 16,-4 11 0-16,-1 8-5 15,-3 9-7-15,6 10-13 16,13 21-35-16,11 12-19 16,17 14-47-16,5-2-32 15,1-13 100-15</inkml:trace>
  <inkml:trace contextRef="#ctx0" brushRef="#br0" timeOffset="122536.63">22013 17592 1460 0,'7'-10'540'0,"-2"-22"-426"16,8-11-78-16,-10-28-35 16,-5-11 0-16,-9-11 3 15,-1 0-2-15,-1 20 0 16,0 13 9-16,4 31 20 0,1 12 11 16,3 10 17-1,-3 7-7-15,3 18-35 0,0 20-19 16,7 46-34-16,9 18-2 15,-4 19 6-15,11 2 1 16,-3-11 9-16,-2-5-2 16,13-8 4-16,-11-2 9 15,4-22 8-15,-2-11-3 0,-6-28 16 16,5-14-8-16,1-18-1 16,-1-8 6-16,3-17-10 15,1-8 6-15,-13-23 11 16,-1-7-1-16,-14-8-9 15,-12 3-16-15,-14 10-49 16,-8 10-20-16,-13 17-30 16,-4 11-4-16,2 18 36 15,8 2 30-15,19 6 89 16,10-6 38-16,25-4 10 16,8-2-4-16,26-10-10 15,12-5-6-15,13-10 1 16,7-5-6-16,-6-3-42 15,-4 4-15-15,-15 9-6 16,-3 6-6-16,-17 19-4 16,-6 7-5-16,-8 21-2 15,-12 5 4-15,6 6 4 0,-3 2 6 16,3-13 3-16,16-2-1 16,0-9 4-16,11-11 2 15,10-5 3-15,-2-10 4 16,11-9-1-16,-8-4-3 15,-1-8-2-15,-2 0-1 16,-14-1-1-16,-3 5 2 0,-13 7 7 16,-2 5 1-16,-6 9 5 15,0-2 1-15,-3 5-5 16,-1-1-7-16,1 0-19 16,0 21-20-16,15 44-22 15,7-27-4-15,4-7 12 16,5-7 14-16,5-16 34 15,2-6 12-15,5-18 18 16,0-11 4-16,-10-16-10 16,-5-7-7-16,-8-8-11 15,-6 3 2-15,-10 9-4 16,-3 8 1-16,-4 20-7 16,-1 5-5-16,-5 11-11 15,-1 6 1-15,-3 15-12 16,1 8 0-16,3 9 8 0,2 0 0 15,9-12 22-15,-1-8 2 16,4-8 14-16,-3-6 6 16,1-3 7-16,1-5 4 15,-4 5-3-15,2-5-6 16,-1-21-15-16,43-24-3 16,-24 34-15-16,2 9-9 15,6 16-20-15,1 10-6 16,10 15-34-16,-6 2-20 15,0-2-30-15,-4-5-25 0,-10-15-94 16,3-7 154-16</inkml:trace>
  <inkml:trace contextRef="#ctx0" brushRef="#br0" timeOffset="122946.48">23697 17207 1622 0,'-4'2'615'0,"-4"2"-474"16,-2 6-81-16,-5 6-107 15,-3 8-25-15,1 16-32 16,2 6 3-16,9 12 40 16,4 2 25-16,14-5 30 15,4-7-1-15,15-12 16 0,10-8 16 16,13-15 13-16,9-9 20 15,0-22-4 1,1-11-6-16,-8-24-1 0,-8-5-9 16,-11-14-4-16,-12-9-10 15,-16 3-9-15,-9 0-2 16,-11 14-5-16,0 13-2 16,-1 21-3-16,2 11 3 0,4 17-2 15,-1 5 1-15,7 29-12 16,1 23-10-16,8 34-4 15,5 12-1-15,1 2 13 16,3-9-4-16,-3-19-36 16,-3-9-19-16,-6-21-73 15,-7-10-27-15,-13-21 111 16</inkml:trace>
  <inkml:trace contextRef="#ctx0" brushRef="#br0" timeOffset="123105.71">23970 17447 1961 0,'58'12'673'0,"24"-10"-666"0,2-4-59 16,1-15 117-16,-6-9-74 15</inkml:trace>
  <inkml:trace contextRef="#ctx0" brushRef="#br0" timeOffset="123915.92">24413 17364 1580 0,'-12'24'694'0,"9"-1"-361"15,3 0-255-15,-1 7-143 16,5 5-49-16,2 0-44 15,1 0-26-15,11 2 7 16,-2-3 34-16,0-7 100 16,3-3 69-16,1-11 58 15,3-2 31-15,1-10 21 16,5-3-26-16,-1-14-22 16,-1-7-27-16,-1-6-41 15,-6-2-4-15,-10 3-8 16,-5 3 1-16,-5 8-13 15,-4 6-8-15,0 9-1 16,-3 5-4-16,-2 4 7 0,-1 6 1 16,5 8 1-16,5 0 1 15,9 3 0-15,6-4 6 16,17-5 2-16,8-2 2 16,11-7 2-16,5-5-2 15,-5-7 0-15,-3-5 5 16,-12-3 0-16,-8 1 1 15,-12-1 9-15,-6-3-4 16,-10-3 2-16,-10-6 3 0,-13 0-26 16,-5 5-16-16,-14 5-26 15,4 9-20-15,-1 12-19 16,4 6-4-16,17 8 15 16,1-2 18-16,11-3 31 15,12 0 25-15,12-6 18 16,14-4 19-16,17-5 22 15,-2-9 5-15,7-6 7 16,-2 0-8-16,-3-7-18 16,-6 2-10-16,-5 5-21 15,-8 6-10-15,-9 10-2 16,-4 2-4-16,-2 16-5 16,-9 5 3-16,2 9-5 15,-4 1 5-15,-6-8 7 16,2-6 2-16,0-7 9 0,0-6 1 15,0-5 6-15,-1-2 4 16,1 0-3-16,0 0 0 16,2-17 4-16,18-38 0 15,-6 27 4-15,-1 2 6 16,7 10-8-16,2 9-7 16,4 10-8-16,6 3-14 15,-1 22-22-15,-7 5-4 0,-4 7-20 16,-5 3-13-16,-11-11-29 15,-3-6-23-15,-13-14-66 16,-12-7 622-16,-21-23-352 16</inkml:trace>
  <inkml:trace contextRef="#ctx0" brushRef="#br0" timeOffset="124065.97">24254 17242 1768 0,'0'24'665'16,"3"-6"-458"-16,22-10-237 15</inkml:trace>
  <inkml:trace contextRef="#ctx0" brushRef="#br0" timeOffset="125005.99">26122 17273 792 0,'-6'13'388'0,"5"-1"-119"16,2 5-96-16,4-3-16 15,2-2 0-15,2-3-12 16,-3-5-22-16,-3-2-47 0,2 0-18 16,-5-4-11-16,-1 1 4 15,0 0-3-15,1 0 5 16,0 0-4-16,0 0-17 16,0 0-11-16,0 0-13 15,-1-1-8-15,-1 1 6 16,2 0 4-16,0 0-8 15,0 0-5-15,-1 1-9 16,-3 24-16-16,-4 40 10 0,9-29 1 16,5-6 2-16,10-5 11 15,6-6-8-15,11-13 4 16,6 0 6-16,6-17 2 16,0-8 3-16,-8-10 13 15,-6-5-9-15,-12-2 18 16,-8-3-7-16,-18-3-23 15,-13 1-11-15,-21 4-50 16,-13 12-7-16,-15 17-17 16,2 11 4-16,6 18 10 15,12 4 17-15,21-5 30 16,10-4 26-16,23-10 19 16,16-7 1-16,35-9 13 15,12-12-7-15,28-15 5 16,5-7-4-16,-5-10-4 15,0 3-1-15,-23 10 10 16,-13 8 6-16,-23 18-9 0,-8 6-4 16,-19 11-11-16,-4 3-3 15,-7 26-12-15,-3 14-10 16,-7 24-32-16,-7 17-7 16,4 5-10-16,0 1-9 15,3-3 5-15,11-7 9 0,2-8 16 16,-1-10 17-16,6-18 33 15,7-10 17-15,6-17 21 16,8-9 7-16,5-14 16 16,-3-5-1-16,-3-15-14 15,-5-8-2-15,-15-13-28 16,-7-6-22-16,-28-6-46 16,-13 4-36-16,-17 17-68 15,-14 10-18-15,-2 24-25 16,0 6-189-16,10 9 277 15</inkml:trace>
  <inkml:trace contextRef="#ctx0" brushRef="#br0" timeOffset="125781.99">27773 17396 1919 0,'0'-1'680'0,"-5"-12"-553"16,-13-22-194-16,-6-13-50 0,-10-13-106 16,-6-1-28-16,4 23-53 15,-4 15 13-15,5 27 134 16,0 16 76-16,6 16 135 15,9 10 43-15,11 8 5 16,7-1-7-16,15-7-32 16,5-10-4-16,11-16 0 15,4-8-3-15,8-13-5 16,1-6-7-16,0-15-11 16,-3-5-3-16,-9-5-14 15,-7 1-1-15,-14 4 15 16,-2 5 2-16,-3 10 3 15,-1 12-8 1,-1 1-19-16,0 0-10 0,-2 0-12 16,6 20 4-16,46 45-4 15,-28-26 6-15,4-10 4 0,1-2-3 16,5-14 4-16,2-10 3 16,3-13 13-16,-1-11 6 15,-2-19 8-15,-5-13-3 16,-12-16-7-16,-3-6-5 15,-12-4-2-15,-8 0 1 16,-6 5-7-16,-3 8 0 16,2 19-17-16,-1 12-7 0,5 27-13 15,-4 9 4-15,0 27 6 16,6 18 5-16,5 17 12 16,8 11 5-16,7-2 15 15,7-5 4-15,1-11 2 16,2-5 5-16,-1-15 5 15,0-9 9-15,-8-13 3 16,-2-8-10-16,-3-8-14 16,-2-6-11-16,1-5-7 15,-3-1-4-15,-4-1-8 16,0 4-4-16,-6 6-8 16,2 5 4-16,0 19-18 15,0 8-4-15,-7 13-18 16,-3 4-4-16,-12-3-1 15,2-5-5-15,-4-7-7 16,-3-9-30-16,2-17 74 0</inkml:trace>
  <inkml:trace contextRef="#ctx0" brushRef="#br0" timeOffset="126185.63">28426 17330 1955 0,'29'-2'666'0,"13"-15"-646"15,1-9-24-15,-1-23-62 16,-4-8-21-16,-17-11-39 16,-4 3 13-16,-17 16 48 15,-11 9 23-15,2 21 61 16,-9 8 13-16,-3 11 7 15,2 8 1-15,-1 7-20 16,4 5-9-16,16 6-11 16,1 4-3-16,20 0-1 15,3 2-3-15,10 0 8 16,6-4 3-16,-9-2 4 16,1 2-1-16,-15 0-5 15,-5 5 0-15,-12-1-1 0,-9-1-1 16,-10-8 1-16,0-6-1 15,-1-6-3-15,5-8-6 16,2-17-42-16,-1-12-36 16,8-29-99-16,6-8 17 15,22-10 96-15</inkml:trace>
  <inkml:trace contextRef="#ctx0" brushRef="#br0" timeOffset="126498.76">28982 17016 1901 0,'0'30'664'0,"-1"3"-604"15,2 3-70-15,-5 0-86 16,-2-2-51-16,2 3-40 16,1 0-5-16,8-5 76 15,6-2 72-15,13-11 106 16,4-12 40-16,9-12 24 15,7-11-4-15,-3-16-29 16,2-7-27-16,-9-10-26 16,-12-1-13-16,-15-1-32 15,-7 5-9-15,-18 13-29 0,-10 5-14 16,-8 23-24-16,-10 8-19 16,-7 22-20-16,5 10-16 15,4 10-29-15,10 1-53 16,17-8 148-16</inkml:trace>
  <inkml:trace contextRef="#ctx0" brushRef="#br0" timeOffset="127454.73">29335 16775 1803 0,'0'18'666'0,"2"10"-525"16,1 8-99-16,6 13-60 16,2 5-22-16,4 3-30 15,3 2-12-15,6 1 14 16,2 5 61-16,6-8-100 16,4-7 58-16,-1-17 53 15,1-15-33-15,5-18 134 16,-5-8-47-16,0-12-39 15,-4-6-13-15,-14-8-1 16,-2-2 0-16,-7 3-4 16,-5 2 6-16,-4 14 6 0,0 5 4 15,-2 6 6-15,2 3-7 16,0 3-7-16,0 0-6 16,0 0-11-16,0 0-10 15,0 0-16-15,12 18-5 16,34 36 2-16,-29-30 8 15,1-2 18-15,-3-1 5 16,-2-7 13-16,0-1 9 0,-2-6 5 16,0-4 1-16,2-7 5 15,2-7-3-15,-1-11-3 16,3-4-1-16,-5-7-8 16,6 2-7-16,-6 6-3 15,-7 1-2-15,0 14-11 16,-8 0 1-16,1 10-2 15,-1 7 4-15,4 9-1 16,4 4-2-16,6 3 2 16,8-1-3-16,7-9 9 15,2-4 8-15,2-13 12 16,2-8 8-16,0-17 9 16,-1-14-4-16,-6-15-12 15,-9-8-9-15,-10-6-8 16,-5 1 5-16,-5 0 1 0,-2 6 2 15,2 14-2-15,-2 10 2 16,4 24 5-16,1 8-7 16,-1 17-2-16,1 10-17 15,1 28-20-15,1 10 1 16,5 20 6-16,5 0 11 16,9-6 11-16,4-4 1 15,7-16 12-15,-1-9 15 0,3-24 10 16,1-11 2-16,2-22-15 15,0-13-16-15,-2-16-10 16,-3-3-1-16,-11-5 5 16,-4 6 5-16,-7 10 3 15,-7 4 2-15,-2 17-4 16,1 6-3-16,-1 10 6 16,1 9-5-16,4 17-3 15,0 11-3-15,11 16 0 16,4 3 4-16,14 0 8 15,5-3 1-15,2-7 19 16,6-3-57-16,-5-19-9 16,-3-9-4-16,-5-25-62 15,-17-17 18-15,-11-29-104 16,-6-11-15-16,-26-17 119 0</inkml:trace>
  <inkml:trace contextRef="#ctx0" brushRef="#br0" timeOffset="127591.56">30442 16663 1924 0,'73'3'683'0,"16"-10"-533"16,10-22-330-16,0-8-234 0,-20-10 272 16</inkml:trace>
  <inkml:trace contextRef="#ctx0" brushRef="#br0" timeOffset="128377.68">26296 17938 1380 0,'-6'-9'519'16,"3"-5"-407"-16,-8-2-84 15,11 2-36-15,-1 4 1 16,-6 3 14-16,5 1 19 16,-5 4 36-16,0-3 17 15,-1 8 17-15,-2 2-9 16,-3 18-33-16,0 9-24 0,12 16-25 15,-3 9-5-15,9 9-5 16,1-6 3-16,0-10 2 16,6-6-1-16,8-17-3 15,3-1-5-15,6-8-11 16,7-6-4-16,7-8-12 16,6-6-12-16,2-11-48 15,-1-2-35-15,-10-5 425 16,-1-2-257-16</inkml:trace>
  <inkml:trace contextRef="#ctx0" brushRef="#br0" timeOffset="128546.9">26190 18101 1871 0,'39'-2'628'15,"35"-14"-617"-15,20-8-50 16,20-14-123-16,2-7-46 16,-12 1 123-16</inkml:trace>
  <inkml:trace contextRef="#ctx0" brushRef="#br0" timeOffset="128785.11">27113 17912 1264 0,'-4'12'627'0,"4"-5"-197"16,2 1-264-16,9 2-141 16,3 4-29-16,2 3-34 15,-2 3-18-15,-2 4-58 16,-7 0-20-16,-7 4-20 15,-4-3 16-15,-10-3 39 16,3-6-6-16,-4-12 83 16</inkml:trace>
  <inkml:trace contextRef="#ctx0" brushRef="#br0" timeOffset="128920.63">26896 17757 1351 0,'-1'5'569'16,"1"-2"-389"-16,3-6-244 16,-3 3 13-16</inkml:trace>
  <inkml:trace contextRef="#ctx0" brushRef="#br0" timeOffset="129660.57">27334 17982 2164 0,'18'22'727'0,"8"-2"-735"16,2-2-54-16,-9-5-84 16,-4-1-24-16,-13 3-19 15,-2 4 2-15,-11 9 88 16,-5 3 44-16,-4-2 101 15,-3-3 45-15,4-13 32 16,6-6-8-16,4-7-35 0,4-4-32 16,5-17-46-16,-3-12-8 15,6-20-10-15,4-6 2 16,8-3 14-16,5 6 1 16,8 8 1-16,-1 8 2 15,3 15-3-15,1 2 2 16,2 18 1-16,1 7-3 15,-1 17-8-15,1 13-3 0,-3 12-12 16,-1 4-3-16,-7 2 7 16,-10-7 5-16,-2-10 18 15,-6-9 9-15,-3-11 7 16,2-4 2-16,-1-8-2 16,-1-5 3-16,-2-15-1 15,1-11-6-15,5-18-7 16,4-3-7-16,13-2-10 15,1 5 4-15,0 17-5 16,1 7-1-16,-4 15 1 16,4 9-8-16,1 18-2 15,2 9 1-15,4 16 4 16,2 5 10-16,0 1 6 16,1-4 0-16,0-5 1 15,0-8-4-15,8-13 10 16,2-5 10-16,7-22 8 0,2-12 7 15,-2-22 0-15,0-12-9 16,-11-11-8-16,-4 3-7 16,-20 12-11-16,-8 9 2 15,-16 18 4-15,-10 3-6 16,-10 18 4-16,-6 14-9 16,-4 25-10-16,3 13 2 15,14 11-1-15,8-1 5 0,21-10-4 16,11-4-19-16,22-17-66 15,11-14-46-15,22-29 538 16,9-16-336-16</inkml:trace>
  <inkml:trace contextRef="#ctx0" brushRef="#br0" timeOffset="129756.53">29553 17713 1799 0,'-38'-73'449'15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6:34:20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16706 5161 1045 0,'-2'-6'346'16,"3"-5"-329"-16,5-1 4 15,7-1 37-15,1 1 1 16,11 0 4-16,2-2-10 15,6 6 2-15,3 1 4 16,-2 11 5-16,0 8 1 16,-1 11-15-16,-2 7-4 15,-5 13-18-15,0 2 2 16,-6 9 2-16,-9 2-6 0,-11 0 3 16,-9-2-12-16,-12-6-4 15,2-2 2-15,-4-12-11 16,-1-6 7-1,5-15-11-15,2-7-8 16,3-16-45-16,3-6-32 0,7-17-50 16,2-7-31-16,14-8 107 15</inkml:trace>
  <inkml:trace contextRef="#ctx0" brushRef="#br0" timeOffset="256.45">17225 5041 1120 0,'-14'13'386'15,"1"6"-356"-15,-5 5-14 16,-1 6 14-16,9 1-4 16,5 5 1-16,-7 4 3 15,16 2-3-15,-6 0 3 16,10-4-1-16,21-5-4 15,-3-10-14-15,9-4-2 16,5-8-7-16,-7-6 4 0,-2-4-21 16,-4-2-15-16,-12-8-57 47,-7-2-83-47,-10-4 111 0</inkml:trace>
  <inkml:trace contextRef="#ctx0" brushRef="#br0" timeOffset="584.66">16243 4854 915 0,'0'2'340'0,"0"2"-232"0,-9 7-49 16,-1 17 16-16,-6 4 6 16,-3 17-7-1,4 3-18-15,-7 14-22 0,8 8-5 16,-3 14-11-16,-2 2 6 0,3 1 1 16,9-5-4-16,7-5-2 15,7-7-9 1,12-12-10-16,5-10-15 15,6-21-49-15,7-9-21 0,9-20-160 16,-6-8 159-16</inkml:trace>
  <inkml:trace contextRef="#ctx0" brushRef="#br0" timeOffset="1113.55">17731 4879 1190 0,'-7'5'395'0,"-11"10"-400"15,-26 32-2-15,16-19 10 16,12 8 10-16,13 10 14 16,1 7 3-16,14 9 9 15,-3 2-8-15,6-2-3 16,3-7-5-16,5-14-13 0,4-4-6 15,-3-19-12-15,-4-7-13 16,1-15-31 0,2-13-32-16,-3-19 52 15</inkml:trace>
  <inkml:trace contextRef="#ctx0" brushRef="#br0" timeOffset="1352.64">17915 4929 1129 0,'6'23'391'15,"4"3"-352"-15,-3 12-14 16,-2 3 3-16,-1 6-5 16,3 4 4-16,3-4-20 15,0-4-2-15,5-12 4 16,3-3-9-16,4-17 2 15,-1-3 3-15,3-10-20 16,-4-9-11-16,-6-6-72 16,-3-7-60-16,-19-7 98 15</inkml:trace>
  <inkml:trace contextRef="#ctx0" brushRef="#br0" timeOffset="1519.38">17834 5197 587 0,'22'-4'280'0,"13"-8"-46"0,6-8-206 15,13-4 12-15,10-1 7 0,1-2-10 16,-4-1-51 0,-14 3 6-16</inkml:trace>
  <inkml:trace contextRef="#ctx0" brushRef="#br0" timeOffset="1755.06">18322 5056 1080 0,'24'65'384'0,"-14"-47"-316"16,-2 5 7-16,-1 16 9 15,-2 7-20 1,3 7-36-16,1-1-13 0,2-12-10 16,-1-12-4-16,2-22-34 0,0-7-19 15,0-27-149-15,-4-14 132 16</inkml:trace>
  <inkml:trace contextRef="#ctx0" brushRef="#br0" timeOffset="2007.8">18526 4648 1011 0,'41'22'404'0,"8"2"-212"16,-1 5-135-16,-2 12 22 15,-10 5 1-15,-4 9-15 16,-2 3-16-16,-11-1-36 15,-8 4-7-15,-11 6-6 16,-9 3 2-16,-8 1 0 16,1-4-1-16,-1-16-4 15,3-9-21 1,3-17-62-16,-1-12-40 0,4-15 71 16</inkml:trace>
  <inkml:trace contextRef="#ctx0" brushRef="#br0" timeOffset="2389.36">19080 5109 1061 0,'6'0'441'16,"4"1"-173"-16,7-2-324 16,-1 0-41-16,-7-3-103 15,1 0 120-15</inkml:trace>
  <inkml:trace contextRef="#ctx0" brushRef="#br0" timeOffset="2527.4">19360 5062 877 0,'6'12'355'0,"-2"-6"-203"15,-2-2-221-15,0-4 42 0</inkml:trace>
  <inkml:trace contextRef="#ctx0" brushRef="#br0" timeOffset="2708.75">19621 5038 1002 0,'7'19'373'0,"0"4"-288"15,3-4-51-15,-6-6-65 16,2-3 82-16,-4-13-55 0</inkml:trace>
  <inkml:trace contextRef="#ctx0" brushRef="#br0" timeOffset="2885.86">19885 4928 1207 0,'13'27'437'16,"-3"3"-359"-16,-3 5-44 0,-7-4-54 16,0-3-69-16,-6-11 55 15</inkml:trace>
  <inkml:trace contextRef="#ctx0" brushRef="#br0" timeOffset="3363.5">20831 4366 845 0,'-1'0'304'0,"-1"0"-239"0,2 0 20 0,0 0 23 16,3 3-9-16,21-1-22 15,38 28-15-15,-27-23-19 16,-4 2-9-16,-4 5-13 16,-6 5-8-16,-9 5-9 15,-8 0 4-15,-12 6 1 16,-19 3-1-16,-4-2 1 15,3 3-7-15,-1-6-3 16,7-5-7 0,2-8-29-16,0-7-9 0,7-9-92 0,2-10-285 15,9-14 294-15</inkml:trace>
  <inkml:trace contextRef="#ctx0" brushRef="#br0" timeOffset="3646.48">21174 4223 887 0,'-8'16'329'0,"-4"5"-229"16,0 4-71-16,-8 2 17 15,0 3 14 1,5 6 6-16,0 2 5 0,9 2-18 15,6-1-5-15,7-4-4 16,5-4-13-16,15-3-13 16,6-5-9-16,5-7-10 15,6-4-2-15,-1-13-20 16,-3-7-15-16,6-10-48 16,0-7-49-16,-5-8 86 15</inkml:trace>
  <inkml:trace contextRef="#ctx0" brushRef="#br0" timeOffset="3987.35">21635 3967 875 0,'9'2'348'0,"-6"1"-184"15,0 5-116-15,-3 4 5 16,-6 8 8-16,-1 8-10 16,0 5-11-16,3 9-2 15,-2 2-3-15,5 15 6 16,0 5 2-16,2 7-2 16,3 4-6-16,4-5-8 15,3-3-2-15,2-9-17 16,6-7-6-16,3-11-10 15,-2-11-6-15,0-17-4 16,0-5-3-16,-2-14-24 16,3-7-19-16,2-12-64 15,0-8 78-15</inkml:trace>
  <inkml:trace contextRef="#ctx0" brushRef="#br0" timeOffset="4309.45">21946 4082 1061 0,'5'-2'362'0,"0"4"-315"16,5 4-11-16,-16 7 23 15,-1 4 11-15,3 8-19 16,2 4-6-16,9 8-22 15,-1 4-11-15,1 4 0 16,1 3-5-16,3-8-4 16,-5-3 2-16,8-12 0 15,-4-2-2-15,1-7-3 16,4-7 0-16,-9-2-17 16,1-11-18-16,-6-13-49 15,-4-1-88-15,-5-10 110 16</inkml:trace>
  <inkml:trace contextRef="#ctx0" brushRef="#br0" timeOffset="4468">21871 4289 710 0,'29'3'329'15,"5"-4"-62"-15,7-2-222 16,2-3 0-16,-6 3 1 15,-4-3-12-15,-6 0-14 0,-12-2-84 16,-3-5-65-16,-7-1 79 16</inkml:trace>
  <inkml:trace contextRef="#ctx0" brushRef="#br0" timeOffset="5229.33">22203 4316 731 0,'1'2'295'16,"1"2"-161"-16,1 0-22 15,-2-1-2-15,0 0-20 16,2 4-32-16,-1 0-16 0,1 4 4 15,0-2 1-15,14 28-11 16,-16-29 6 0,-1 5-8-16,1 3-6 15,0 5 8-15,1 6-1 0,3 4-1 16,-2 0-4-16,0 3-11 16,-2-3-7-16,1 3-10 15,-2-6 2-15,0-9-10 16,4-4-16-16,-3-15-25 15,3-6-19-15,1-14-59 16,1-10-97-16,5-9 148 16</inkml:trace>
  <inkml:trace contextRef="#ctx0" brushRef="#br0" timeOffset="5565.73">22378 4414 897 0,'3'16'341'0,"-1"6"-251"0,-2 1-3 16,0 2-2-16,2 0-15 16,3 4-14-16,2 0-11 15,2-6-7-15,-9-1-2 16,7-11-9-16,4-4-1 16,3-4-5-16,9-2 3 15,2-8 4-15,-11-4 1 16,5-5-3-16,-5-4-6 15,-4 6-7-15,1 1-4 0,-5 3-5 16,-2 0 2-16,-7 0-5 16,-1 4 3-16,-7 0-2 15,-3 4-5 1,0 2-12-16,1 0-8 0,-4 2-22 16,6-1-10-16,0-1-20 15,1-2-24-15,11-9-74 16,-1-3 109-16</inkml:trace>
  <inkml:trace contextRef="#ctx0" brushRef="#br0" timeOffset="5821.69">22560 4065 1021 0,'21'-8'376'0,"-1"1"-291"16,11 6 6-16,3 3 13 0,1 11 3 15,1 7-14 1,1 15-25-16,1 8-8 0,2 21-25 16,-15 11-28-16,-14 11-18 15,-3 2-3-15,-36-4-45 16,-6-1-21-1,-32 4 51-15</inkml:trace>
  <inkml:trace contextRef="#ctx0" brushRef="#br0" timeOffset="12079.99">16484 4823 1032 0,'-13'3'394'16,"1"-4"-293"-16,0 0-79 16,7 3-1-16,3 6-10 0,2 5-2 15,2 4-3-15,0 4-3 16,2 5 1-1,2 4 1-15,1 4-2 0,3 5 7 16,1 0 1-16,4 6 2 16,1 5 1-16,7 7 0 31,4 4 3-31,0 8-3 0,5 1 0 16,4 5-4-16,1-2 0 0,3-3-1 15,1-5 3-15,5-8-1 16,2-6-3-16,12-8 5 15,5-4 1-15,7-7 4 16,6-2-2-16,12-3-3 16,12-1-2-16,7 2 0 15,1 0 0-15,9 2-6 16,4-2 0-16,6 1-5 16,5-3 3-16,11-5-2 0,-2-1 4 15,14-7 0-15,9-3 0 16,4-8 6-16,9-3 1 15,10-7 2-15,9-2-2 16,1-5 3-16,12-6 0 16,-2-9 6-16,9-4-1 0,2-13 3 15,3-7-2-15,5-20 3 16,1-2 2 0,-4-22-3-16,2-8 0 0,-1-14-9 15,-10-5 3-15,-6-10-10 16,-11-3 0-16,-22-1-2 15,-15-7-4-15,-17 6 1 16,-20 2 1-16,-31 5-1 16,-16-1-1-16,-38 9 3 15,-18 4 2-15,-26 10 1 16,-19 4 1-16,-35 12 0 16,-18 6-3-1,-29 12 1-15,-13 8 0 16,-26 16-3-16,-13 6-2 0,-19 14-2 0,-12 10-2 15,-15 13-3-15,-7 8 4 16,-10 12-2 0,-7 8-3-16,0 11 1 0,-2 6 3 15,-4 7-3-15,5 6 4 16,2 6 0-16,9 5-4 16,0 8 3-16,2 2 1 15,11 3 0-15,3 3 0 16,9 6 4-16,5 2-3 0,10 7-2 15,1-1 5-15,21 1-2 16,10 1 0-16,8 6 2 16,7 2-2-1,18 0 0-15,5-1 0 0,22 1 0 16,8 1-2-16,15-4-1 16,5-2 0-16,20-5-15 15,9-2-10-15,16-2-26 16,8-4-12-16,12-9-69 15,7-4 97-15,12-12-75 16,14-7-41-16</inkml:trace>
  <inkml:trace contextRef="#ctx0" brushRef="#br0" timeOffset="12758.42">24206 3714 662 0,'13'-1'319'0,"7"0"-197"16,1 1-84-16,0 0-21 0,1 2 10 16,-4 2 0-16,1 4 8 15,-5 4 0 1,-1 5 6-16,-1 3 1 0,-3 5-4 16,-6 4-1-16,-3 3-6 15,-2 2-5-15,-6-1-5 16,0 3 0-16,-8-5-7 31,0-2-3-31,-2-8 0 0,1-3-11 0,0-9-21 16,3-5-23-16,2-9 35 15,1-9-25-15,3-13-18 16</inkml:trace>
  <inkml:trace contextRef="#ctx0" brushRef="#br0" timeOffset="13101.53">24608 3615 740 0,'0'0'333'0,"-1"0"-217"15,-1 0-81-15,1 0-15 16,0 0-10-1,0 0 14-15,-1 0-3 16,1 0 7-16,-3 3 1 0,-3 1 2 16,3 11 2-16,-23 34-1 15,28-23 0-15,3 3-8 16,3 4-4-16,4 3-9 16,0 3-2-16,4-4-5 15,2-3-3-15,3-5-2 16,2-8-11-16,5-7-17 15,4-8-30 17,0-13 46-32,4-9-29 15,3-9-22-15</inkml:trace>
  <inkml:trace contextRef="#ctx0" brushRef="#br0" timeOffset="13437.76">25111 3292 917 0,'2'-7'339'0,"-2"3"-248"16,0 2-61-16,0 11-3 16,0 3 2-1,0 11 3-15,-2 4 2 0,1 11-2 16,-1 3 0-16,1 8-5 15,1 4-1-15,0 3-4 16,1 0-3-16,3 2-1 16,1 0-4-16,3-5-1 15,3-2-3-15,4-7-5 16,3-4-6-16,3-11-11 16,-2-9-5-16,7-12-22 15,0-8-13-15,0-13-103 16,1-7 120-16,0-10-82 15,-4-6-49-15</inkml:trace>
  <inkml:trace contextRef="#ctx0" brushRef="#br0" timeOffset="13704.51">25423 3357 866 0,'1'-1'321'0,"-2"1"-240"0,0 6-57 16,1-6 0-16,0 0-6 16,0 19 2-1,0 36 5-15,0-27 0 0,1 4-1 16,2 1-4-16,0-6-7 16,2 1 2-1,0-10-8-15,1-1-3 0,-1-9-33 16,2 0-32-16,-5-5 48 15,2-2-29-15,-2-1-24 16</inkml:trace>
  <inkml:trace contextRef="#ctx0" brushRef="#br0" timeOffset="13882.51">25340 3656 706 0,'30'-9'299'0,"5"-2"-196"15,-3-2-91-15,2 0 29 16,0-5-7-16</inkml:trace>
  <inkml:trace contextRef="#ctx0" brushRef="#br0" timeOffset="14128.34">25854 3627 868 0,'8'16'323'0,"-2"-1"-243"15,1 3-63-15,1 0-5 16,-3 1-1-16,1-4-2 16,-3-2-1-16,0-6-8 0,1-4-14 15,0-9 12 1,-1-5-7-16,5-9-8 0</inkml:trace>
  <inkml:trace contextRef="#ctx0" brushRef="#br0" timeOffset="14321.58">26053 3491 882 0,'8'27'356'0,"0"5"-249"16,0-1-77-16,1 6-3 15,0 0-10-15,-2 1-70 16,-2-5-11-1,-3-13 46-15,-2-8-48 0,-1-15-36 16</inkml:trace>
  <inkml:trace contextRef="#ctx0" brushRef="#br0" timeOffset="14709.19">23986 3596 978 0,'-26'45'375'0,"5"-2"-281"15,6 5-76-15,12 9 4 16,4 4-12-16,10 4-4 16,5 5-1-16,10 4-1 15,4-2 2-15,11-4-3 16,8-8-2-16,9-17-23 15,4-10-27-15,7-23 41 16,4-14-26-16,7-23-21 16</inkml:trace>
  <inkml:trace contextRef="#ctx0" brushRef="#br0" timeOffset="15136.49">26121 3126 795 0,'15'17'310'0,"6"-7"-217"16,3 0-61-16,7-2 2 16,1 1-1-16,1 3-9 15,-2 2 1-15,-4 10 4 16,-4 5-1-16,-12 15-6 15,-5 6-4-15,-13 9-2 0,-5 4-1 16,-10 2 0-16,-5-1-9 16,1-7-34 15,-1-5-36-31,8-18 51 0,-3-11-32 0,13-17-27 0</inkml:trace>
  <inkml:trace contextRef="#ctx0" brushRef="#br0" timeOffset="15418.81">27066 3585 1011 0,'12'28'378'0,"4"-13"-285"16,3-7-75-16,9-8-4 15,4-5-2-15,6-10-11 16,1-4-9-16,2-8-37 0,0-2 38 16,-7-5-26-16,-3 0-21 15</inkml:trace>
  <inkml:trace contextRef="#ctx0" brushRef="#br0" timeOffset="15597.72">28009 3428 1008 0,'20'12'288'0,"-8"-10"-264"15,0-6-46-15,-6-5-50 16</inkml:trace>
  <inkml:trace contextRef="#ctx0" brushRef="#br0" timeOffset="15776.32">28462 3416 999 0,'18'16'321'0,"-4"-7"-341"0,-1-4 18 16,-4-10-56-16,-3-5-48 16</inkml:trace>
  <inkml:trace contextRef="#ctx0" brushRef="#br0" timeOffset="16097.77">29385 3120 915 0,'18'0'340'0,"-3"-1"-257"16,1-3-64-16,0 2-5 15,0 0-2-15,-3 0-1 16,-3 6 0-16,1 6 3 16,-2 1-2-16,-4 6 1 15,-1 4-3-15,-5 6 2 16,-5 2-1-16,-4 4 2 15,1 1-3-15,-5-4-8 16,1 1-9 0,0-6 7-16,-1-3-3 0,2-17-7 0</inkml:trace>
  <inkml:trace contextRef="#ctx0" brushRef="#br0" timeOffset="16382.64">29670 3023 888 0,'-11'26'324'0,"2"2"-252"15,-2 0-57-15,1 7-4 16,-1 3 2-16,6 2 3 15,-1-2 2-15,12 1-2 16,2-3 0-16,9-8-9 16,8-1-7-16,9-7-38 15,6-8-21-15,2-13 45 16,4-5-38-16,1-14-24 16</inkml:trace>
  <inkml:trace contextRef="#ctx0" brushRef="#br0" timeOffset="16702.38">30273 2782 1032 0,'-4'10'378'15,"-1"10"-292"-15,1 2-68 0,-1 9-6 16,-1 8-1-16,0 9 2 16,-1 3 2-1,3 5 1-15,1 2 2 16,4 1 1-16,4 3-3 16,4-4-4-16,2-5-1 0,6-8-4 15,4-3-1-15,2-10-13 16,2-8-12-16,4-15-43 15,-2-9 50-15,6-15-32 16,-4-6-26-16</inkml:trace>
  <inkml:trace contextRef="#ctx0" brushRef="#br0" timeOffset="17011.87">30685 2899 978 0,'-6'20'365'0,"2"8"-273"16,-1 4-68-16,-2 4-4 16,1 3-3-16,2 0-3 15,1-1 0-15,2-5-3 16,1-2 2-16,5-7-5 15,3-4-3-15,4-5-6 16,-1-5-11-16,2-6-44 16,-1-2 47-16,-2-7-29 15,-2-3-26-15</inkml:trace>
  <inkml:trace contextRef="#ctx0" brushRef="#br0" timeOffset="17177.72">30513 3181 721 0,'36'1'369'16,"7"-5"-218"-16,-1 0-104 16,6-5 78-16,3 2-131 0,-3-4 9 15,0-2-3-15,-8-2-11 16</inkml:trace>
  <inkml:trace contextRef="#ctx0" brushRef="#br0" timeOffset="17960.21">31067 3273 879 0,'7'-6'358'15,"5"-2"-237"-15,4 1-74 16,2-1 8-16,-3 2-5 15,-1 3-9-15,-2 4-7 0,-1 8-7 16,-4 5-5-16,-4 7-9 16,-3 2-9-16,-4 5-3 15,-2 1 1 1,0 3-2-16,-3-5-3 16,-1-6 2-16,0-2 2 0,0-9-3 15,4-3 2-15,-2-7 2 16,4-6-2-16,0-7 2 15,4-1 3 1,0 0 0 0,4 0 0-16,0 1-1 0,1 2-1 0,3 5-3 15,-1 4 4-15,3 4-4 16,-3 4 0-16,3 2 0 16,-1 1-2-16,4 2 2 15,-1 0 1-15,2 0 1 16,-1-1 1-16,5-2 4 0,-1-5-1 15,2-1-2-15,0-2 2 16,-2 0-1-16,1-5 1 16,-2-1 0-16,1 1-1 15,-7-3 0-15,0 4 2 16,-3-1-1-16,-1 2 0 16,-2 0-3-16,0 2 2 15,-3 2-1 1,-1-1-1-16,0 0-3 0,0 0-2 15,0 0 1-15,9 3 0 0,8 3 1 16,26 5 0-16,-22-18 3 16,-3-1 3-1,1-3 4-15,0-3 0 16,-4-1 0-16,-5-3 1 0,-6-3 1 16,-1 2-2-16,-11 1-9 15,-1 2-7 1,-7 3-11-1,-6 3-7-15,-1 4-23 0,0 3-27 0,3 3 50 16,-4 0-36-16,7 0-17 16</inkml:trace>
  <inkml:trace contextRef="#ctx0" brushRef="#br0" timeOffset="18250.78">31610 2839 1086 0,'11'0'59'0,"-1"1"-19"15,4 7-1-15,0 1-10 16,3 8-1-16,-3 1-5 16,12 17 51-16,2 5-43 0,-2 11 6 15,-1 5-7-15,-6 12-18 16,-4 2-3-16,-8 0-29 15,-4 1-18 1,-6-8-1 0,-5-6 26 15,0-7-39-31,-2-11-11 0</inkml:trace>
  <inkml:trace contextRef="#ctx0" brushRef="#br0" timeOffset="18587.32">32832 3415 929 0,'24'28'478'15,"-1"-5"-358"-15,-8-13-105 16,-15-6 96-16,-6-11-163 16</inkml:trace>
  <inkml:trace contextRef="#ctx0" brushRef="#br0" timeOffset="18807.45">32883 4296 1466 0,'18'63'420'0,"-7"-22"-383"15,-14-9-69-15,-6-15-70 16</inkml:trace>
  <inkml:trace contextRef="#ctx0" brushRef="#br0" timeOffset="21058.94">21107 5677 904 0,'-21'3'393'15,"4"1"-242"-15,5-3-94 16,0 0 8-16,7-1-11 15,3 0-3-15,1 2-21 0,1-2-8 16,0 0-14-16,2 13-1 16,4 16-4-16,10 42 3 15,-7-19 1-15,2 5 1 16,4 8 0-16,-2 1-2 16,2-7-14-16,-2-6-12 15,-3-10-62-15,0-10 68 16,-2-17-46-16,-4-9-37 15</inkml:trace>
  <inkml:trace contextRef="#ctx0" brushRef="#br0" timeOffset="21250.46">21026 5895 1063 0,'5'2'398'16,"1"2"-304"-16,0 2-94 16,3-2-9-16,-5 4-73 15,3-1 64-15,-2 0-45 16,-4 1-32-16</inkml:trace>
  <inkml:trace contextRef="#ctx0" brushRef="#br0" timeOffset="21556.38">21053 6208 1079 0,'14'15'422'16,"6"-3"-308"-16,-3 3-89 15,9 4 13-15,4 7-32 16,2 1 2-16,7-2-1 15,1-2-2-15,11-14-3 16,4-9 1-16,6-24 2 16,3-16-3-16,4-21 3 15,-1-9 3 1,-1-14 7-16,5-8 2 0,-5 0 3 16,-2 1-3-16,-1 9-22 15,3 6-17-15,3 12 25 16,0 2-20-16,12 7-22 15</inkml:trace>
  <inkml:trace contextRef="#ctx0" brushRef="#br0" timeOffset="22093.5">27186 3885 817 0,'30'-5'375'0,"-1"4"-228"16,-11 4-97-16,1 11 28 16,-6 11-36-16,-5 7-1 15,-8 14-17-15,-6 5-6 0,-5 10-9 16,6-22-3 15,3-21-16-31,-1 2-41 0,-2 49 44 0,-3-7-24 16,5-11-20-16</inkml:trace>
  <inkml:trace contextRef="#ctx0" brushRef="#br0" timeOffset="22341.6">26907 4500 885 0,'27'30'316'0,"6"-6"-263"16,17-8-62-16,6-4-3 16,6-12-30-16,4-9 2 15,6-17 6-15,4-8 6 16,6-13 16-16,2-4 1 15,0-7 79-15,1-2-63 16,6 2 48 0,9 3 26-16</inkml:trace>
  <inkml:trace contextRef="#ctx0" brushRef="#br0" timeOffset="22678.43">31570 4080 932 0,'-3'17'361'0,"3"15"-263"16,-4 4-73-16,3 14 2 0,2 4-10 16,3 5-16-16,1 1-26 15,-1-6 22-15,2-4-15 16,1-17-16-16</inkml:trace>
  <inkml:trace contextRef="#ctx0" brushRef="#br0" timeOffset="22946.73">31446 4547 925 0,'22'30'452'16,"3"-2"-290"-16,6-4-128 15,7 0 80-15,8-6-125 16,8-7 2-16,11-16-7 16,9-11-7-16,7-21 0 0,3-9-9 15,8-18-157 1,-5-4 158-16,7-8-91 15,-5-2-71 1</inkml:trace>
  <inkml:trace contextRef="#ctx0" brushRef="#br0" timeOffset="-214240.59">22124 13978 1187 0,'-30'-17'452'16,"-8"-6"-340"-16,0 0-90 16,-5 1 3-16,-2 2-21 15,-9 5-3-15,-2 4 1 16,-10 9-2-16,-7 2 0 0,-5 10 7 16,-5 4 7-1,-2 9 10-15,-5 3 8 16,-2 10 14-16,-2 4 7 0,7 6 8 15,3 4 2-15,11 7-8 16,4-1-7-16,9 7-7 16,7 4-7-16,15 2-15 15,8-1-6-15,11-1-10 16,4-4-3-16,11 1-2 16,4 2 1-16,9-6-2 15,3-1 1-15,8-1 2 16,3 2 2-16,6 0-2 15,5 2 4-15,9-1 0 16,5 0 2-16,9-2 1 16,3-1 2-16,10-4-5 15,7-4-1-15,15-4 0 0,5-4-1 16,10-6 2-16,11-3-1 16,10-6-3-16,9-2-1 15,18-7 3-15,3-1 0 16,9-5 0-16,8-1-2 15,7-3 2-15,3-2 0 16,5-5-2-16,5-2 0 16,-6-6-1-16,8 0 1 0,3-3 0 15,-2 0 1-15,3-2-1 16,-3 1 0-16,-2 1 1 16,1 0 0-1,-1 2-1-15,-2 2-2 0,-10-3 3 16,-3 0 0-16,-6-6 8 15,-2-4 2-15,-8-5 9 16,-6-2 4-16,-6-7 2 16,-14-4 1-16,-13-1 1 15,-6-5 1-15,-23 2-7 16,-11 0-4-16,-17-4-4 16,-8-1-4-16,-25-2-5 15,-11-4-2-15,-16-2-2 0,-11-4-3 16,-20-3-4-16,-11-2 0 15,-23-2-4 1,-15 2 0-16,-23 0 4 16,-10 2-1-16,-26 2 2 0,-11 4-2 15,-25 3 1-15,-11 6 0 16,-19 6-3-16,-9 5 0 16,-17 3-5-16,-4 4 2 0,-8 4-2 15,-4 1 0-15,-2 4 4 16,-2 1 1-16,0-1 4 15,1 3 0-15,4 1 3 16,-1 3 0-16,-1 6-8 16,-1 1-18-16,-8 10-52 15,2 9 63-15,-7 11-41 16,-18 0-35-16</inkml:trace>
  <inkml:trace contextRef="#ctx0" brushRef="#br0" timeOffset="-210814.37">5331 16749 1051 0,'-17'12'472'0,"-4"-3"-297"0,-2 3-121 16,0-1 31-16,-3 4-38 16,-4 1-12-16,-2 5-17 15,-2 2-10-15,-1 2-5 16,3 1 0-16,-3 2-2 0,3-3-1 15,1 4 0 1,0 0 4-16,3 0 3 0,2 2 3 16,3 1-1-16,-3 3 1 15,7 0 0-15,1 0 0 16,5-1 0-16,1-1-1 16,6-1-7-1,1-3-2-15,5 0-1 0,4-5-2 0,5 1 1 16,0 1-2-16,2 0-1 15,3 2 0-15,0 0 2 16,4 2 1-16,2 2 1 16,0 1 1-16,2-1-3 15,3 1 1-15,3 0 2 16,4 0-1-16,1 0-1 16,1-1 0-1,6 4 0-15,-3 1 2 0,4 1 0 16,-3-2 0-16,0 3 2 15,-1-1-1-15,-3 0 1 16,3-2-1 0,-4-3-1-16,5-3 0 15,1-2-1-15,5 2 1 0,5-3 0 16,3-2 0-16,3 2 0 0,4-2-1 16,1 3 0-16,3-2 1 15,11 0-1 1,0-1 0-16,1 0-2 0,-1 0 1 15,7-3 0-15,5-2 1 16,6-7 1-16,2 2-1 0,-4-2 2 16,0 1 1-1,10-3 1-15,2-4 1 16,1 1 2-16,-1 2-3 0,5 4 2 16,3-4-3-16,4 1 1 15,2-4-2-15,2 0-1 16,5 0-1-16,-2-1 3 15,1-3 3-15,2-6 3 16,-1 2 0-16,-1-2 0 16,0 3 2-16,0-1-1 15,-2 0 1-15,1 1-6 16,-1-2-1-16,-3 2-3 16,2 3 3-16,-6 2-1 15,5-4 0-15,-3 2 2 16,1 5 0-16,-1-2 0 0,0 1 0 15,0 5 13 1,-4-1 2-16,6 0-2 0,-7 2-2 16,2 4 6-16,2-3-2 15,0 2 5-15,-1 1 1 16,-1-4-13-16,2 0-3 16,3-1 0-16,2-1 0 15,0-3-2-15,-4-1-3 0,6 6-2 16,3-6-2-16,1 1 0 15,1 1-2-15,-1-2 3 16,5 2-1 0,1-3-2-16,5-4 1 0,0-6 1 15,2 3 0-15,4-1 2 16,-1-2 0-16,1-3 5 16,-2-3 0-16,-2 0 2 15,-2 2 3-15,0-4-3 16,3-3 1-16,-3-3 0 15,-2-5 0-15,4-3-7 16,0-5 2-16,-6-4-2 16,1-6-3-16,-1-6 0 15,-3-2 0-15,-7-7 0 16,2-5-1-16,-9-5-1 0,-1-4 0 16,-5-9-3-16,-3-1 3 15,-8-3-5 1,-7-3-1-16,-7-1 0 0,-3 3 0 15,-15-1 1-15,-7 7 1 16,-12 5 5-16,-7 4 1 16,-15 5 7-16,-5 3 3 15,-12-2-1-15,-10 2 1 16,-9-1 0-16,-8 1-2 0,-12-1-4 16,-1-3-4-16,-10 1-3 15,-3 1-2-15,-7 4-1 16,-3 2 1-16,-8 2 2 15,-3 3 3-15,-8 4 6 16,-5 2 3-16,-8 1 0 16,-5 3 0-16,-9 3 5 15,-4 1 3-15,-12 6-3 16,1-1-3-16,-10 4-4 16,-1 3-1-16,-9 5 0 15,-5 0 1-15,-5 8-7 16,-4 0-2-16,-5 6-3 15,-3 0 0-15,-5 4-4 16,-6 0-2-16,1 2-1 0,-5 1 0 16,-3 3 0-1,-1-2 0-15,-2 1 5 16,-2 0 0-16,-3-1 8 0,1 0 1 16,-9 1 1-16,7 2 2 15,-5-2 1-15,-2 1 1 16,-1 2-3-16,-6 0 0 15,6 2-4-15,-2 2 1 0,0 1-1 16,-3 0-2-16,-1 3 2 16,2 0 0-16,-1 2-1 15,1 0 1-15,-3 1 1 16,-3 1 1-16,4 3 0 16,0-1 1-16,-1 1-2 15,1 1 1-15,0 1 1 16,-1 0 1-1,2 3-1-15,1 1 0 16,1 4 3-16,-1 1 3 0,8 1 3 16,-3 2-3-16,5 2-1 15,3-1-1-15,1 0 0 16,5 0 0-16,2-1-2 16,1-1-1-16,2 3-4 15,4 0 1-15,-1 7-34 0,0 3-44 16,-19-4 62-16,-18-3-35 15</inkml:trace>
  <inkml:trace contextRef="#ctx0" brushRef="#br0" timeOffset="-208048.52">22962 14438 2202 0,'6'-51'15'0,"14"-53"-2"0,-5 10 0 16,5-38-6-16,-2 6 1 15,9-30-8-15,-3 17-13 16,26-140-37-16,7-7-15 16,0 0-12-16,4 9-1 15,-3 26 10-15,-3 22 4 16,-9 49 23-16,-7 21 14 0,-12 55 37 16,-11 19 14-16,-14 33 4 15,-7 15-7-15,-14 24-29 16,-4 8-19-16,-12 13 24 15,-6 2-27-15,-8 0-20 16</inkml:trace>
  <inkml:trace contextRef="#ctx0" brushRef="#br0" timeOffset="-207560.28">23500 14204 1630 0,'8'-97'593'15,"3"-1"-443"-15,5-34-126 16,2 8-24-16,2-12-14 16,15-87-7-16,10-24-28 15,5 1-20-15,2 14-10 16,-1 14-8-16,-5 36-31 16,-5 21-33-16,-12 39 92 0,-9 17-61 15,-10 31-7 1</inkml:trace>
  <inkml:trace contextRef="#ctx0" brushRef="#br0" timeOffset="-207286.45">23379 11529 1175 0,'-14'-38'491'0,"18"-9"-321"16,11-6-108-16,10-8 14 16,8-4-15-16,13 2-10 15,3 3-7-15,12 13-14 16,1 8-7-16,4 23-21 16,-2 12-7-16,-2 26-15 15,-2 17-8-15,-9 21-17 47,-2 10-8-47,-16 11-18 0,-1 3-17 0,-12-8 56 0,-4-8-38 0,-4-21-5 0</inkml:trace>
  <inkml:trace contextRef="#ctx0" brushRef="#br0" timeOffset="-207081.21">24572 10768 1363 0,'58'-13'395'16,"13"-7"-358"-16,1-5-63 0,5-7-62 16</inkml:trace>
  <inkml:trace contextRef="#ctx0" brushRef="#br0" timeOffset="-206794.56">24858 10851 1505 0,'-18'39'557'0,"14"6"-429"16,4 2-104-16,11 9-18 0,4 3-4 15,6 6-5 1,3 5-7-16,1 3-5 0,-3-2 0 16,-5-9 9-16,-1-5 6 15,-8-9 20-15,-4-5 6 16,-13-17 14-16,-7-7 4 16,-15-16-1-16,-8-8 0 15,-9-15-21-15,-6-4-21 0,-1-12-67 16,0-4-7-16,12-3 49 15,4-3-57 1,15-2-31-16</inkml:trace>
  <inkml:trace contextRef="#ctx0" brushRef="#br0" timeOffset="-206482.88">25311 11147 1645 0,'44'32'600'0,"-16"-7"-467"16,-11-2-112-16,0 2-25 15,-3-2-4-15,-7-3-2 16,0-1-2-16,1-9-2 0,2-4 0 16,1-10 0-1,5-6 2-15,-1-9 12 16,0-5 0-16,-2-8 4 0,-5-4 4 15,-7-5-2-15,-3-1 3 16,-9 4-3-16,-4 1 2 16,-9 10-8-16,-1 7-14 15,4 16-45-15,-2 8-24 16,7 16 65-16,6 5-51 0,10 8-32 16</inkml:trace>
  <inkml:trace contextRef="#ctx0" brushRef="#br0" timeOffset="-205649.13">25830 10971 1366 0,'-19'5'522'0,"1"4"-391"16,2 3-108-16,4 7-11 15,4 3-10-15,5 3-14 0,7 1-10 16,6-3-12-16,4 1-1 16,10-9 5-16,0-4 12 15,9-11 20-15,1-5 10 16,-1-10 20-16,-4-5 12 16,-1-6 15-16,-5-2 5 15,-8 0 3 32,-3 0-5-47,-7 7-9 0,-1 2-6 0,-9 7-12 0,1 7-6 0,-4 13-12 0,3 6-8 0,0 12-15 16,1 3-8-16,3 6-14 15,2 1-1-15,5 2 1 16,1-6 0 0,2-8 3-16,0-3 4 0,1-14 8 15,-3-6 7-15,-1-12 10 16,-3-7 2-16,-3-10 1 15,1-7 1-15,-2-6 2 16,-1 0 2-16,0-1 0 16,1 3-3-16,1 8-6 15,2 4 0-15,3 15-3 16,2 8-2 0,2 15-3-16,1 10-2 0,3 9 0 0,3 5 1 15,7 1 3-15,3 0 1 16,6-7 2-16,1-6 7 15,7-17 2 1,3-8 5-16,4-21 7 0,-2-8 2 16,-2-16 3-16,-5-6 4 15,-8-15 4-15,0-4 0 16,-10-3-5 0,-4-1-3-16,-8 8-6 0,-4 6-1 0,-6 14-2 15,-1 5-2-15,-4 27-10 16,-1 11 0-16,-1 26-2 15,2 12 2 1,3 17-4-16,3 5-2 0,5 11-5 16,6 5-2-16,11-5-3 15,2-2-3-15,6-13-10 16,6-8-7 0,3-16-14-16,1-9-16 0,-3-18-37 15,-1-8-11-15,-7-18-52 16,-4-4 103-16,-7-7-81 15,-5-3-36-15</inkml:trace>
  <inkml:trace contextRef="#ctx0" brushRef="#br0" timeOffset="-205555.58">26818 10695 1067 0,'17'3'408'0,"4"-7"-325"0,3-7-52 15,1-11-7-15</inkml:trace>
  <inkml:trace contextRef="#ctx0" brushRef="#br0" timeOffset="-205342.32">25612 10681 1770 0,'37'25'465'0,"18"-26"-443"16,10-17-82-16,16-15-100 16</inkml:trace>
  <inkml:trace contextRef="#ctx0" brushRef="#br0" timeOffset="-204917">27405 10560 1447 0,'20'45'552'0,"3"0"-412"0,-4-4-123 15,1 3 15-15,-4 1-55 16,-3 0 6-16,-3-4-5 16,0-2-4-16,-5-6 1 15,2-7 1-15,-5-12 13 16,0-9 7-16,-1-15 6 16,-1-13 7-16,-1-15 16 15,-3-8 10-15,1-13 17 16,-2-7 5-16,5-6-7 15,0 0-1-15,4 3-6 16,2 9-6-16,8 10-18 16,2 8-15-1,2 16-28-15,-2 11-12 16,-2 17-9-16,-3 9-2 0,-7 15 0 0,-2 6 3 16,-17 7 9-16,-4 3 3 15,-8-2 3-15,-2 0-3 16,-5-10-17-1,1-5-14-15,2-15 47 0,5-6-37 16,15-16-22-16</inkml:trace>
  <inkml:trace contextRef="#ctx0" brushRef="#br0" timeOffset="-204166.65">28150 10560 1340 0,'-3'26'547'16,"-11"-3"-379"-16,-14-4-132 15,2 0 25-15,-8-2-56 16,2 3-5-16,1-1-22 16,5-2-11-16,9-2-7 15,5 0-1-15,11-4 8 16,5-5 9-16,12-6 22 15,9-8 6-15,10-15 23 16,3-7 6-16,1-13 13 0,5-6 6 16,-6-11 6-16,-1-5-2 15,-10-7-7 1,-5-3-3-16,-10 4-1 16,-10 3-1-16,-2 10-8 0,-8 5-5 15,-5 15-11-15,0 10-4 16,-4 28-9-16,-4 14-2 15,-2 27-3-15,6 9-2 16,2 21-2-16,0 8-1 0,10 9-2 16,4 0-2-16,8-8 1 15,13-9 0-15,6-16-2 16,3-9 2-16,8-25 5 16,4-15 1-16,1-22 7 15,-1-16 1-15,3-20 1 16,-2-10-1-16,-1-21 6 15,2-8 0-15,-4-10-5 16,-3-2-2-16,-6 7-1 16,-1 8-2-16,-7 15-2 15,-4 9 0-15,-6 31-5 16,-5 15-2-16,-8 38 4 16,-6 17-1-16,-4 31-1 15,-2 10 0-15,-6 34 2 0,-2 10 0 16,-6 20 0-16,1 8 2 15,3 1-2 1,4-4 1-16,5-12 0 0,2-3 2 16,11-31 1-16,6-13 3 15,16-32 7-15,6-20 2 16,6-31 7-16,6-14-3 16,-3-29-2-1,-1-14-3-15,-9-19-22 0,-9-8-23 0,-21-7-68 16,-11-2 12-16,-28 6 53 15,-9 1-65-15,-12 5-32 16</inkml:trace>
  <inkml:trace contextRef="#ctx0" brushRef="#br0" timeOffset="-203167.41">9779 17033 1246 0,'17'-27'492'0,"8"-19"-309"0,26-52-51 16,10-25 6-16,24-54-12 16,14-22-34-1,26-45-35-15,17-21-21 0,22-39-16 16,22-19-12-16,20-30-9 15,20-13-6-15,18 0-14 16,13-19-5-16,15 10 0 16,-7 9 0-16,8 14 16 15,-18 36 3-15,-19 36 7 0,-11 21 8 16,-38 51 7-16,-11 19 9 16,-34 52-2-16,-23 28-6 15,-42 36-10-15,-26 26-8 16,-40 29-32-1,-20 11-25-15,-35 26-115 0,-26 14 302 16,-31 24-132-16</inkml:trace>
  <inkml:trace contextRef="#ctx0" brushRef="#br0" timeOffset="-202882.42">12873 11804 1633 0,'77'-53'557'0,"45"-16"-530"15,11-4-18-15,3 6-15 16,1 7-10-16,-6 13-10 16,-7 11-11-16,-17 21-15 15,-11 10 1-15,-38 35 9 16,-26 17 14-16,-35 29 22 15,-20 15 8-15,-26 19 20 0,-6 2-1 16,-10-5-1-16,6-10-30 16,14-32-101-1,9-19 79-15</inkml:trace>
  <inkml:trace contextRef="#ctx0" brushRef="#br0" timeOffset="-202666.59">14214 11536 1510 0,'32'-19'519'0,"17"-10"-471"16,16-5-34-16,9-5-8 16,5 2 1-16,18 2-6 15,5 2-1-15,-3 9-26 31,-3 7-32-31,-25 12-57 0,-12 11-39 0,-21 8-341 16,-13 6 340-16</inkml:trace>
  <inkml:trace contextRef="#ctx0" brushRef="#br0" timeOffset="-202357.14">14497 11700 1217 0,'-41'9'513'0,"18"-7"-292"15,11-3-42-15,14 1-81 0,9-1-34 16,13 6-45-16,6 6-17 16,8 13-2-16,2 11 0 15,-1 22-6-15,0 7-5 16,-7 10 5-16,-6 0-7 0,-16-9 12 16,-10 0 8-16,-18-9 10 15,-12-2 6-15,-13-13 10 16,-4-6-2-16,-1-19-15 15,0-10 0 1,2-19-23-16,5-15-22 0,13-17-74 16,7-9-49-16,25-9-333 15,10 1 323-15</inkml:trace>
  <inkml:trace contextRef="#ctx0" brushRef="#br0" timeOffset="-202070.28">15080 11753 1268 0,'0'20'568'0,"2"8"-213"15,-2 5-293-15,-3 4-20 16,-5 4-22 0,1 1-3-16,-1 2-14 0,5-5-7 15,5-8-11-15,1-6-3 16,8-13-4-16,1-9 3 15,7-7 7-15,2-10 13 16,1-17 23-16,3-1 7 16,-10-13-3-16,-5-2-6 0,-18 1-16 15,-8-1-4-15,-7 13 1 16,-4 10-11 0,2 18-18-16,-1 7-17 15,5 14-77-15,7 6-26 0,5 6 336 16,8 2-183-16</inkml:trace>
  <inkml:trace contextRef="#ctx0" brushRef="#br0" timeOffset="-201289.33">15479 11764 1413 0,'-1'0'533'0,"-2"-4"-383"0,2 6-68 15,0-2-46-15,0 0-5 16,-2 29-29 0,-5 37-13-16,9-25-10 0,4-1-8 15,5-11 14-15,2-6-4 16,6-17 5-16,6-6 14 16,6-17 14-16,5-6 13 15,1-15 5-15,3-6 2 16,-6-4-18-16,-9 2-1 15,-2 8 8-15,-11 5-9 16,-1 11 6-16,-2 7 2 0,-13 10-16 16,5 5 3-16,0 15-3 15,3 4-4-15,10 15 0 16,-1 3 0 0,1 4-2-16,-2 1-3 0,1-6 0 15,-1-6 0-15,-6-7 1 16,0-8-2-16,-8-6 3 15,1-3 1-15,0-10 1 16,0-2-1-16,-2-12 1 16,-3-7-1-16,-4-7 0 15,6-6-2-15,8-2 3 0,3 3-1 16,6 4 0 0,3 4-2-16,-2 14 2 15,-1 5-3-15,5 15-1 0,1 10 6 16,1 10-6-16,0 3 0 15,1 3 4 1,2-2-1-16,5-3 4 16,-2-6-3-16,7-12 3 15,1-9 0-15,6-20 11 0,4-9 12 0,-8-21-3 16,1-2 0-16,-9-11-11 16,-3-2-5-1,-7-2 7-15,-7 5 2 16,-10 4 1-16,-3 7-2 0,-2 18-9 15,-1 9-2-15,1 16 3 16,0 11-1 0,-5 22 4 46,3 8-5-62,7 23-5 0,8 4 0 0,11 8-3 0,4 1 5 0,4-3 0 0,2-5-2 0,8-5-6 0,0-6-1 0,-4-13 0 16,1-8-9-16,-14-18-26 15,-7-9-35-15,-11-13-91 16,-10-11-24-16,-17-11 111 0</inkml:trace>
  <inkml:trace contextRef="#ctx0" brushRef="#br0" timeOffset="-201140.2">16362 11558 1654 0,'45'-26'587'0,"21"-10"-499"15,11-1-54-15,-10 0-84 16,0 0-83 0,-21 2 80-16</inkml:trace>
  <inkml:trace contextRef="#ctx0" brushRef="#br0" timeOffset="-200993.39">15544 11554 1010 0,'16'-1'449'0,"36"-24"-106"16,22-3-371-16</inkml:trace>
  <inkml:trace contextRef="#ctx0" brushRef="#br0" timeOffset="-200531.49">17272 11218 1894 0,'16'9'633'0,"-1"10"-627"0,-9 6-5 0,-6 12-11 15,0 7-19-15,-2 16-34 16,-4 5-8-16,-1 1-1 16,2 0 20-16,-2-16 33 15,0-4 10-15,2-12 10 16,-3-7 0 0,4-16 46-16,-3-11 10 0,4-30-5 15,-2-14 4-15,0-23-36 16,3-10-1-16,1-13 8 15,8-2-5-15,9 8-5 16,8 5-15-16,10 21-7 16,2 10-3-16,2 21-3 0,1 15-1 15,-4 19-19 1,-5 16-11 0,-10 10-13-1,-6 3-3-15,-17 2 9 0,-7-5 2 0,-12-2 3 0,-6-7-11 16,-7-8-65-16,-1-5-34 15,4-8 88 1</inkml:trace>
  <inkml:trace contextRef="#ctx0" brushRef="#br0" timeOffset="-199731.17">17817 11373 1577 0,'15'-1'584'0,"-11"-9"-416"16,-4-2-141-16,-16-6-22 15,-8-2-9-15,-13 5-21 16,1 2-7-16,-1 10-23 16,-5 7 1-16,16 16 10 15,-1 6 10-15,5 13 16 16,14 4 13-16,9 2 10 15,14-4 8-15,22-11 27 0,4-5 2 16,10-11 3-16,-4-11 5 16,-8-12 4-1,-1-11-3-15,-8-20 4 0,0-6-14 16,-6-13-14-16,-4-5-1 16,-6 0 2-16,-2-2 3 15,-5-1 0-15,1 3-7 0,-3 2-14 16,-5 9-6-1,3 21-13-15,-2 9 0 16,-1 22-15-16,0 9-3 0,0 30-7 16,1 12-1-16,6 25 11 15,4 6 2 1,3 0 13-16,0 0 1 16,11-11 6-16,6-7 0 0,2-15 7 15,7-9 4-15,-6-20 4 16,0-10 8-16,2-30 0 15,-2-15 2 1,-1-27-7-16,-2-11-6 16,-8-6-5-16,-1-3-6 0,-6-3 8 15,-2-2-3-15,-4 3 5 16,-6 5 4-16,0 21-3 16,-2 13 0-1,-3 25-6-15,2 13-2 0,3 27-2 0,1 10 2 16,8 44 4-16,1 18-6 15,0 23 5-15,3 15-8 16,6-2-5-16,0-1 5 16,4 3-39-16,0-9 6 0,-1-25 10 15,6-15 9-15,2-34 36 16,3-13 8 0,-6-22 7-16,-4-11 4 15,-7-24 0-15,-1-10-7 0,-10-14-14 16,-6-8-9-16,-23-3-15 15,-9-1-6-15,-27 7-35 16,-8 8-21 0,-18 17-25-16,-6 6-16 15,5 19-21-15,6 4-21 0,21 11-28 16,6 2 107-16</inkml:trace>
  <inkml:trace contextRef="#ctx0" brushRef="#br0" timeOffset="-199439.18">19624 11456 1654 0,'68'30'569'0,"2"0"-532"16,-1-1-22-16,16-14-7 0,13-5-8 0,15-15-1 31,9-8-2-15,21-8-16-16,-1-3-9 0,20 0-2 0,9-3-2 0,-15 5 18 15,6 3 3-15,-15 8 2 16,-15 8 9-16,-28 5-11 16,-18 5-5-1,-33 3-53-15,-19 0-33 16,-21-3-52-16,-17 2-54 0,-21-7 139 15</inkml:trace>
  <inkml:trace contextRef="#ctx0" brushRef="#br0" timeOffset="-199230.41">21428 11229 1027 0,'62'-21'449'0,"20"-4"-183"16,10 2-184-16,11 16-50 0,0 8 0 15,-12 21-10-15,-10 9-5 16,-35 13-9 0,-20 4-2-16,-35 20-1 0,-17 8 1 15,-50 6-18-15,-19-1-15 16,-24-9-32-16,-14-12-32 16,-7-26 57-16</inkml:trace>
  <inkml:trace contextRef="#ctx0" brushRef="#br0" timeOffset="-198865.2">20315 10938 1287 0,'13'24'447'0,"-9"10"-371"16,-7 8-108-16,-22 6-3 16,-14 4 6-16,-24 3-5 15,-8-1 8-15,-23 3 11 16,1 4 10-16,0 2 50 16,-3-1 16-1,22-2 24-15,6-5 9 0,23-8-21 0,13 2-17 16,39 0-29-16,20 2-9 15,38-6-10-15,20-6 1 16,30-15-2-16,11-9-8 16,9-19-45-16,4-13-29 0,-3-17-71 15,-11-7-262-15,-12-9 284 16</inkml:trace>
  <inkml:trace contextRef="#ctx0" brushRef="#br0" timeOffset="-197864.52">19611 10400 1375 0,'13'5'189'0,"1"-5"-107"0,14 1 204 0,-13-2-297 0,-4-6 16 0,-12 0 22 0,-10-2-3 0,-12 3 9 15,-13 4-9-15,-21 8-1 16,-7 3 7-16,-4 12-3 16,2 2 5-16,9 8-16 15,7 0-6-15,20-4-3 0,11-1-7 16,24-2 0-16,11 1-2 15,17 2 0 1,12 3 3 0,17 3-1-16,8 0 2 0,5 2-2 0,-12-2-7 15,-14 0 5-15,-16 0-2 16,-23-2-1-16,-4 0 6 16,-16-4 5-1,-9 0 2-15,-7-8-4 0,4-5 0 0,2-16 3 16,9-11-3-16,20-24 1 15,9-17-4-15,23-21-6 16,11-14-1-16,7-10 4 16,1 2 3-16,-2 9 6 15,4 13 5-15,-13 25 8 16,-11 15 5-16,-8 23-7 16,-18 9-7-1,-14 26-10-15,-1 11-1 16,-12 27-2-16,-5 9 8 0,16 4-6 15,6 3-1-15,20-13 1 16,7-9-5-16,13-17 11 16,0-9 6-1,-1-18 19-15,4-8 9 0,-3-14-4 0,-2-6-4 16,-13-12-16-16,-9 0-9 16,-19-7-3-16,-10-1-7 15,-16 10-10-15,-6 5-3 16,-7 22-11-16,-1 10 1 15,-4 12 2-15,9 6 4 0,12 2 4 32,6-3-2-32,28-4 4 15,-1-6 0 1,18-12 7-16,3-5 7 0,4-12 7 0,3-8 7 0,-6-6 14 16,-3-1 0-16,-4-3 2 15,-2 3-6-15,-4 2-16 16,1 4-1-1,-3 11-10-15,-2 10-2 0,0 22-4 16,-2 12-6-16,-2 13-9 16,-3 3-8-1,-11-2-28-15,-7-7-29 16,-9-10-58-16,-7-8 38 0,-10-14 59 16</inkml:trace>
  <inkml:trace contextRef="#ctx0" brushRef="#br0" timeOffset="-197681.17">19902 10568 1556 0,'55'-14'531'16,"24"-10"-517"-16,3-7-51 0,3-3-79 15,-7-7 72 1</inkml:trace>
  <inkml:trace contextRef="#ctx0" brushRef="#br0" timeOffset="-196150.18">20747 10241 1759 0,'-13'10'598'0,"6"10"-574"15,-1 0-17-15,4 6-8 16,4 3-13-16,5 5-17 16,5 1-7-16,2-1-27 15,5-1-3-15,3-7 5 16,3-4 6-16,7-5 37 16,-6-8 20-16,2-8 19 0,-4-4 6 15,-6-10 10-15,4-3-4 16,-17-4 3-16,1-4 1 15,-4 2-13-15,-8 3 0 47,4 7-4-47,-3 5-7 0,1 7-1 0,4 2-6 0,8 8-18 0,4 0-3 0,4 3-11 16,11 1-3-16,5-6 6 16,5-1 7-1,2-7 12-15,-1-4 4 16,-11-2 9-16,2-3 5 0,-9-1 2 15,-5 1 5-15,-4-3 8 16,-3-1-5-16,-5 2-5 16,0 0-1-1,-1 5-14 1,0 3-2-16,0 3 3 0,0 0-2 0,0 0-6 16,0 0 1-16,0 0 3 15,0 0-1-15,3 7 2 16,1-1 2-16,4-4-7 15,4 0 2-15,24 28 0 0,-27-29-2 16,-7 1 1-16,-2-1-2 16,-7-1-12-1,-7 0-7-15,-2-4 0 16,1-4-3-16,2-2 12 0,2-5 7 16,8-3-2-16,5 0 5 15,12-2 3-15,7 2 3 16,8 3 13-16,5 3 5 15,2 9 6-15,0 2 1 0,8 10-8 16,-12 5-6-16,-8 5-7 16,1 4-3-1,-18 0 5-15,-1-1 0 16,-4-3-1-16,-10-3 1 0,1-4-4 16,3-3 1-16,-2-5 5 15,-1-5-2-15,-2-6 3 16,1-2 1-1,-1-11-6 1,17-3 2 0,5-1-2-16,-1-2-1 0,17 1 1 0,-5 2 0 0,4 6-4 15,4 5 1-15,-7 12-1 16,-4 7-2-16,-3 9 1 16,-2 4-1-16,-2 6-2 15,2 2 3-15,2 0 4 0,3-3 6 16,10-6 14-16,4-5 4 15,10-11 4-15,10-4-2 16,3-10-7 0,3-5-2-1,-10-8-13-15,-11 0-1 0,-14 0-4 0,-5 0-2 16,-17 5 2-16,-7 0-4 16,-10 9-6-1,-7 5-7-15,-3 7-12 16,-3 6-1-16,-1 5 12 15,-1 3 3-15,10 6 9 0,10-1 2 0,2 2-3 16,8-1 4-16,8-5-2 16,-1-1 3-1,7-10 13-15,5-3 5 16,-1-8 7-16,-3-6-3 0,2-5-10 16,-2 1-6-16,-8-3 4 15,0 3-1-15,-1 3-3 16,-6-2-1-16,1 8-7 15,-1 3 1-15,-2 3-7 16,1 2-6-16,-1-2 0 16,0 0-4-16,0 0 0 15,5 12 5-15,0 0 5 16,19 25 1 0,-15-32 4-16,-2-5 2 0,-2-8 2 0,1-4 4 15,-5-7 2-15,-1-2 1 16,-1-3-6 15,0-3-1-31,1 0 0 0,5 2-1 0,5 8-4 0,2 6-2 0,5 6-3 16,6 6 2-16,5 8 1 15,-4 5 4-15,1 3 2 16,-4 0 0 0,-3-2 3-16,1-1-2 0,3-3 3 15,-7-2 0-15,3-4-4 16,5-3 2-1,-8-3 1-15,8-3 0 16,3-5 0-16,-1 0 2 16,0-3-9-16,-1 0 0 0,-3-1 0 15,-2 1-5-15,-1-1 6 16,-5 0 1 0,-4 3 7-1,1 0 3-15,-4 5-1 0,5 6-1 0,2 7-4 16,1 5 2-16,2 5-1 0,-2-1-9 15,1-6-46 1,6-3-29 0,-9-11-77-16,-5-9-8 0,-12-11 106 0</inkml:trace>
  <inkml:trace contextRef="#ctx0" brushRef="#br0" timeOffset="-196012.28">22689 10016 1537 0,'-2'6'524'0,"0"-2"-486"0,2 0-40 16,-1-5-97-16,0 0 25 0,0 0 27 15</inkml:trace>
  <inkml:trace contextRef="#ctx0" brushRef="#br0" timeOffset="-195765.7">20726 10389 1256 0,'46'-17'435'16,"46"-21"-378"-16,19-11-123 15,27-16-2-15,17-1 8 47,3-2-46-47,-6 2 72 0</inkml:trace>
  <inkml:trace contextRef="#ctx0" brushRef="#br0" timeOffset="-195206.03">22529 9797 1410 0,'8'3'524'0,"7"3"-362"16,3 0-170-16,7 6-44 15,1 3-7-15,2 7-41 16,-1-2-13-16,2 4 24 15,-1 4 22-15,7-4 49 16,6-1 21-16,5-10 40 16,0-4 28-16,3-8 47 0,0-2 2 15,-12-8-20-15,-1-4-11 16,-15-5-19-16,-6-1-3 16,-7-3-3-16,-8 1-10 15,-2 3-24-15,-6 4-13 16,-2 9-16-16,2 1-1 15,0 6-7-15,-1 7 1 0,7 7-8 16,3 5-6 0,11 4 0-16,2-2-1 15,6-4 14-15,-2-3 5 0,0-9-3 16,-2-2 3-16,-1-5 7 16,-5-5 5-1,-2-2 12-15,0-5 9 16,-1-6-2-16,2 4 2 0,-3-1-11 15,2 6-8-15,-2 6-11 16,2 5-5-16,3 11-1 16,-3 11-5-1,-1 19-6-15,-6 8-5 0,-12 16-23 16,-9-5-24-16,-15-5-68 16,-4-6-36-16,-13-17 105 15</inkml:trace>
  <inkml:trace contextRef="#ctx0" brushRef="#br0" timeOffset="-195070.22">22488 9947 1484 0,'96'-3'441'15,"8"6"-455"1,-30 5-51-16</inkml:trace>
  <inkml:trace contextRef="#ctx0" brushRef="#br0" timeOffset="-194226.87">17131 13262 1695 0,'-6'0'597'0,"6"-1"-465"0,13 6-166 15,3 6-9-15,-5 9 17 16,5 5 7 0,4 19 7-1,1 11-1-15,12 21 2 16,-4 12-4-16,14 15 15 15,-1 2 23-15,17 1 29 0,18-8 9 0,30-8 21 16,11-8-12-16,35-20-21 16,12-10-8-16,25-29-13 15,22-10-9 1,29-21-12 0,11-8-1-16,35-16 6 0,4-8 9 0,20-15 6 15,11-4 1-15,-2-10-13 16,-1 0 2-16,3-6-10 15,-15-2 6 1,-18-8-6-16,-1-2-14 0,-30-12 4 0,-11-3-9 16,-23-4-10-16,-32-6-2 15,-41 5-20-15,-16 1-2 16,-45 1 17 0,-12 5 6-16,-43 5 24 0,-18 6 3 15,-46 8-2-15,-19 2 7 16,-35 14-2-16,-23 2 5 15,-37 16 3-15,-20 7-7 16,-41 8 5-16,-16 7 1 0,-36 16-11 16,-19 10 4-16,-31 18-11 15,-16 9-8-15,-21 17 1 16,-13 10 0-16,-5 13-4 16,-7 6 3-16,-7 15 2 15,8 4-2-15,-4 12 14 31,8 3 3-15,26 7 25-16,12 8 4 0,39 2 4 0,18 7 1 0,39 6-11 16,21-3-1-16,47 4-17 15,23-4-8-15,46-12-31 16,28-5-34-16,43-28-84 16,21-7-73-16,49-31 134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18:33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23041 8605 1107 0,'0'0'440'16,"9"-2"-226"-16,23 3-205 15,14 2-10-15,49-3 12 16,25-1 12-16,38-1-9 16,30-3 2-16,21 5-12 0,22 0-8 15,24 1-8-15,7 0-2 16,25-2-4-16,-9-4 2 15,20-5 9-15,8-2 3 16,-4 0 10-16,18 1 3 16,-15 4 11-16,-10 4 6 15,-16 4-4-15,-23 6 1 16,-33 5-15-16,-16 1-5 16,-46 0-2-16,-22 1-7 0,-40-4-14 15,-29 1-14-15,-38-6-58 16,-24-3-29-16,-46-13 75 15</inkml:trace>
  <inkml:trace contextRef="#ctx0" brushRef="#br0" timeOffset="939.39">9469 10325 928 0,'11'-1'439'0,"8"-4"-18"15,23 0-425-15,14-5-14 16,16 0 17-16,6-3-1 15,26 2 1-15,8 3 1 16,11 5 3-16,13 3 2 0,13 7 1 16,5 0 2-16,37 4 11 15,4 2 6-15,31-5 8 16,11-5 7-16,26-8 0 16,14-5 5-16,16-10 21 15,29-4-7-15,11-9-1 16,5-1-10-16,6 1-25 15,-3 2 0-15,5 9-8 16,-7 0 1-16,0 3-4 16,-19 2-3-16,-23 3-2 15,1-1-3-15,-41 3 6 16,-6-3 3-16,-38 3-3 16,-26-4 2-16,-37 1 3 15,-16 7-1-15,-39-2 4 16,-9 3 0-16,-27 1-11 0,-12 1-1 15,-13 1-1-15,-10 2-5 16,-10-2 3-16,-7 1-6 16,-5 0-33-16,-1 0-23 15,1-6-97-15,0-4-44 16,-1-11 122-16</inkml:trace>
  <inkml:trace contextRef="#ctx0" brushRef="#br0" timeOffset="1491.31">20302 10272 1295 0,'2'-3'433'0,"3"2"-424"0,-1-1-17 16,-4 1 2-16,0 0 8 15,25-6 2-15,42-7-2 16,2 9 2-16,11-1-2 16,26 2 6-16,18 2 6 15,30-4 14-15,18-3 6 0,38-6 7 16,18-6 4-16,27 0-13 16,21 3-3-16,7 5-6 15,9 5 5-15,-1 4 24 16,-10 1 10-16,5 3 23 15,-17 3-5-15,-9 0-8 16,-18-2-5-16,-31 0-17 16,-10-2 0-16,-46-4-12 15,-16-1-7-15,-39-7-13 16,-22-3-9-16,-29 0-3 16,-13-5-3-16,-24 0-22 15,-12-5-18-15,-25-8-100 16,-20-7-81-16,-31-12 140 15</inkml:trace>
  <inkml:trace contextRef="#ctx0" brushRef="#br0" timeOffset="2053.56">26462 10017 1519 0,'13'6'585'0,"39"-7"-376"15,31-3-185-15,47 0-26 16,26-1 0-16,40 4 1 16,11 1 4-16,20-2-2 15,17-1 0-15,-5-6 1 16,-10 0-1-16,-10-4 0 15,-30-1 3-15,-48 1-1 16,-22 0 0-16,-64 7-3 16,-21 2-18-16,-45-3-49 15,-38-5-41-15,-78-14 61 16</inkml:trace>
  <inkml:trace contextRef="#ctx0" brushRef="#br0" timeOffset="2915.58">7871 11661 1409 0,'6'-16'498'0,"19"-3"-417"16,13-3-54-16,30-2-31 15,11 2 10-15,13 1-14 16,9 3 5-16,18-4 2 16,10 4-14-16,16 1 5 0,15 3-10 15,6 9 9-15,6-1 2 16,35 6 8-16,-1 0 4 16,26 5-2-16,23 2 9 15,11-7-3-15,27 4 6 16,15-9 11-16,1 0-5 15,12-3 1-15,-19 0-1 16,4 2-13-16,4-2-2 0,-16 2 2 16,11-4-6-16,-9 1 2 15,-21-3 7-15,-4-3 10 16,-18 0 5-16,-20-3 15 16,-6-1 5-16,-34-1-9 15,-13 2 8-15,-30 4-17 16,-20 0-7-16,-37 8-10 15,-23 1-4-15,-36 3-17 16,-14 2-25-16,-14 1-57 16,-14-1-22-16,-25 4 61 15</inkml:trace>
  <inkml:trace contextRef="#ctx0" brushRef="#br0" timeOffset="3408.57">8098 12220 1215 0,'128'-14'428'16,"47"-4"-378"-16,63-8-16 16,13-4-1-16,54-1-7 15,39-4-2-15,36 5-20 16,33 2-1-16,38-1 0 16,-22 2-3-16,22 1 0 15,2 3 15-15,4 12 35 0,2 3 16 16,-5 6 40-16,-2 2-3 15,-16-5-33-15,12 2-14 16,-23-5-78-16,-14-4 474 16,-59-29-350-16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6:38:40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25403 8689 1278 0,'-12'-4'474'16,"0"3"-354"-16,0 3-74 15,-11 4-3-15,-10 4-2 16,-13 6-7-16,-5 0-10 16,-5 4-19-16,2 4 3 15,-5 1-6-15,-6 3-2 16,-6 7 7-16,1 2 8 31,0 1 20-31,2 3 16 0,10 2 7 0,1 2 2 0,5 9-4 16,0 2-6-16,1 6-4 15,9-2-6-15,6-2-15 16,-3-5-8 0,21-4-11-16,1 3-4 15,10-1-1-15,12 5 3 0,5 6-4 16,3 3 0-16,13 4 0 16,-3 3 0-16,6 0-1 15,0 1 0-15,1 1-2 16,8-4-3-16,1-3 4 15,6-5 1-15,8-4 2 16,3-2 5-16,20-1 0 16,10-1-3-16,6 1 5 15,7-3-5-15,6-4 0 0,10-5 5 16,10-8-4-16,5-2 6 16,17-6 0-16,-5-2-1 15,8-7-3 1,12-2 2-16,-5-7 3 0,-2-1 2 15,15-8 16-15,-11-3-10 0,-3-9 5 16,5-3-3-16,-9-6-4 16,-2-7 2-1,-2-3-5-15,-9-6 7 0,-16-12-13 16,-8-7 0-16,-15-11-3 16,-7-3-4-16,-9-7 0 15,-6-1 7-15,-17-5-3 16,-12-7-2-16,-10-3 0 15,-8 0-2-15,-8-2-6 16,-4 2 0-16,-13 0-8 16,-2-1-5-16,-11 2 3 15,-4 2-4-15,-13 1 8 16,-5 2 4-16,-10 1 4 16,-7 1 5-16,-4 8 1 15,-20 4-1-15,-12 4-2 16,-8 3-2-16,-17 9-4 15,8 6 6-15,-20 7 0 0,-4 5 4 16,-9 9-2-16,-12 3-8 16,0 11 8-16,-7 4-9 15,-11 6 7-15,1 3 2 16,-7 5-4-16,-1 3 6 16,-5 4-21-16,-6 2-32 0,-13 0-84 15,-10 0-90 1,-12-6 138-16</inkml:trace>
  <inkml:trace contextRef="#ctx0" brushRef="#br0" timeOffset="1465.18">10121 9864 881 0,'-101'-18'341'0,"-5"-1"-239"0,-1 2-25 0,1 6-24 0,1 5-11 0,-8 5-24 0,0 2-1 0,7 13-9 0,-12 2-1 0,0 8-2 0,-3 4 0 15,-4 7 10-15,9 3 12 16,2 8 12-16,7 3 6 15,5 6 15-15,10 5 1 0,1 4-3 16,2-2-9-16,9 2-19 16,7-2-10-1,20 7-14-15,11 0-2 0,18 1-4 16,3-3 2-16,19-3-5 16,2 2 0-16,13 2 0 15,3 6-6-15,13 1 8 16,5-2 2-16,16 2 5 15,11-6 6-15,11 0 4 16,3 1 1-16,2-3 0 16,3 3 2-16,11-7-8 15,11-5-4-15,14-3 2 0,6-3-8 16,19-3 3-16,4 0-1 16,11-1-4-1,9-1 1 1,-8-4 0-16,9-2 0 15,20-7 1-15,-7-6-1 0,21-8 2 0,0-6 7 16,2-9 5-16,12-1 9 16,1-8 9-16,7-2 1 15,4-6 4-15,-2-2-5 16,-8-4-17-16,0 3-5 0,-8 0-10 16,0 1 2-16,1-1 2 15,-10-6 0-15,6-2 4 16,-16-3-5-1,7-5-2-15,-4 1 6 0,-22-8 9 16,5-3 1-16,-14-7 17 16,0-5 1-16,6-4-1 15,-8-8-6 1,-12-4-6-16,-9-3-8 0,-12-6-11 16,-6 6 2-16,-13-3-4 15,-7-2 0-15,-18-4 3 16,-15-2 3-16,-10 6-4 15,0 5 3 1,-26 12 2-16,-6 3 4 0,-17 5 15 0,-12-1 3 16,-20-2 2-16,-7 1-4 15,-22 1-12 1,-13 3-2-16,-10 10-1 0,-9 3 4 16,-17 6-11-16,-10 0-2 15,-12 5-6-15,-8-1-4 16,-10 1 8-16,-3 1-2 15,-11 1 0 1,-3 1-1-16,-4 1 3 0,-7 1-2 0,-3 0 4 16,-15-4-4-16,-14-1 4 15,-2-1 9-15,-22-1 4 16,5 3 2 0,-13 4-9-16,-6 5-5 0,-5 4 0 15,-5 5 0-15,-5 8 5 16,-7 7 0-16,-8 9-7 15,-6 2 0 1,-5 13-4-16,-8 2 2 0,-3 11-6 16,4 7-1-16,-16 13-26 15,5 8-32-15,-5 12-81 16,-1 2-57 0,-34-6 125-16</inkml:trace>
  <inkml:trace contextRef="#ctx0" brushRef="#br0" timeOffset="56035.01">16729 8852 1293 0,'-8'3'500'0,"15"2"-340"16,8 1-124-16,14 9-39 15,5 0-3-15,17-3 9 16,11-2-3-16,34-10-2 0,13-6 2 16,23-6 4-16,18-4 11 15,19-8 28-15,10 0 13 16,34 0 23-16,4 1 6 15,18 6-21 1,22 5 9-16,3 9-22 0,16 1-6 16,-7 2 5-16,-9 0-9 15,-12 0 16-15,-10 2-5 16,-12-2 14-16,-20 1-10 16,-17-3-12-16,-28 0-5 0,-35 2-25 15,-16 2-5-15,-48 0-8 16,-19 0-13-1,-28 0-67-15,-23 4-42 16,-46 5-137-16,-25 3 156 0</inkml:trace>
  <inkml:trace contextRef="#ctx0" brushRef="#br0" timeOffset="58607.01">10422 13856 1419 0,'-17'-15'508'0,"16"-4"-416"16,17 1-40-16,-2-1-22 16,4 1-2-16,8 3-9 15,3 1-7-15,13-2-6 16,4 2-3-16,8 0 2 16,-4 1 2-16,17 2 6 15,10 1 7-15,10-4 12 16,9-2 12 15,4-2 7-31,8-3 6 0,20-1 2 0,-1-1-15 0,21 3-2 0,5-1-4 16,0 2-4-16,20 1 10 15,4 3-9 1,-6 1-7 0,22 4-13-16,-7 1-15 0,7 3 6 15,12-1 0-15,4 4 12 0,12-1-1 0,9 3 2 16,9 1-9-16,6 0 6 15,5 1 4 1,12 0-3-16,-10 3 12 0,14-1-14 16,-6 1-5-16,4 3 3 15,1-2-3-15,-5 2-3 16,5-3 3-16,-19-1-5 16,33-1-10-16,-70-7 2 31,-105 3-3-31,1 1 2 0,321-9 9 15,17 3-5-15,-28 0 5 16,-136 11-1-16,-9 6-2 0,1 2 3 16,1 4-3-16,-13 1-4 15,14 2-4-15,-7-2 1 16,9-2-2 0,2-6 5-16,-1-5 2 0,-1-4 6 0,2-11-3 15,6-7-2-15,-12-3-1 16,-1-13-2-16,-23 3 2 15,1-7 4-15,-8-2-1 16,-10-6-3-16,8-4 0 16,-33-12-3-16,-1-1 7 0,-35-4-1 15,-12-6 2-15,-16-8-4 16,-8-3-8-16,-18-6 1 16,-16-1-3-1,-29 2 1-15,-19 2 1 0,-25 8 0 16,-13-1 1-16,-25 4 9 15,-12 3 2-15,-30-2 0 16,-12 4-5 0,-34 0-7-16,-19-4-1 0,-38 9-1 15,-16 5 3-15,-31 12 2 16,-11 6 0-16,-27 12-8 16,-10 0 5-16,-21 7-8 15,-12 2 4-15,-5 8-6 16,-17 5-12-16,-6 5 15 15,-3 0-7-15,-10-1 14 0,13-4 7 16,1 0-2 0,5-1 1-16,5-3-1 0,3-3 1 15,2-3-1-15,2 0 2 16,12-1 6-16,-2 0 2 16,14 3-2-16,17-1-3 15,-8 1-1 1,10 3-2-16,-4 4-2 0,-3 3-3 0,13 6 0 15,4 2 3-15,4 5 6 16,-6 0 2 0,3 6 0-1,-2 4-2 1,5 2-5-16,6 5 1 0,4 4 6 0,4 3-6 0,-2 9 0 16,5 3 2-16,-1 6-7 15,0-3 6-15,7-4 7 16,-1-4-1-1,16-3-1-15,6 1-7 0,2-3-7 16,8 0 2-16,-3-2 5 16,7-3 3-16,9-5-2 15,7-3 0 1,15-5-3-16,4-1 3 0,10-4 2 0,-6-4 2 16,10 0-5-16,-4-2-1 15,7 2 1-15,6 2 1 16,2 2 8-1,4 3 1-15,1 4 1 0,-1 4 0 16,9 2 5-16,4-2 2 16,12 3 0-16,11 0 3 15,12-1-14-15,5 1 1 16,11 4-3-16,5 3-8 0,7 7 5 16,4 5 0-16,6 12 0 15,2 7 1-15,5 8-1 16,3 1-1-1,6 10 0-15,4 8 1 0,9 13-1 16,1 4 3-16,12-4-8 16,3 0 4-16,16-1-4 15,9-3 3-15,28 0-8 16,26-12-16-16,39-14-37 16,35-8-52-16,50-40-111 15,29-26 144-15</inkml:trace>
  <inkml:trace contextRef="#ctx0" brushRef="#br0" timeOffset="68946.28">25360 10264 1540 0,'45'16'537'0,"19"-1"-476"0,55-1-34 16,26-10 5-16,33-12-5 16,33-8-12-1,20-12-11-15,9-3-7 16,4-3-2-16,-6 3 4 0,-25 5 7 0,-23 5 17 15,-31 7 9-15,-36 4 1 16,-48 0-8 0,-22 2-18-16,-55-7-40 0,-28-12-18 15,-67-13-130-15,-28-5 117 16</inkml:trace>
  <inkml:trace contextRef="#ctx0" brushRef="#br0" timeOffset="69223.74">25791 9971 2173 0,'244'28'719'0,"77"-5"-729"15,13-6-31-15,10-17-52 16,-6-7-27-16,-37-7-87 15,-19-3-23-15,-63 1 31 16,-44 3 34-16,-67 5 95 16,-44 2 52-16,-60 4 8 15,-28 2-7-15,-70 6-66 16,-25 6 55-16</inkml:trace>
  <inkml:trace contextRef="#ctx0" brushRef="#br0" timeOffset="69726.17">13439 11326 1842 0,'149'-55'645'0,"145"-46"-519"0,92-55-166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36:19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2962 3834 1171 0,'-20'-29'444'0,"5"-1"-314"16,3-5-70-16,1 2 2 15,1-1 0-15,-3 0 1 16,3 6-12-1,-1-1-2-15,5 5-3 16,3 5-11-16,-1 0 0 0,-1 0-4 16,3 9-7-16,1 1-1 0,4 5-5 15,-2 4 0-15,-5-2-15 16,3 1 2-16,0 0-8 16,1 1-1-16,0 0 7 15,9 9-1-15,16 19-1 16,27 42 2-16,-26-25-2 15,2 5 1-15,-1 1 9 16,4-2 6-16,3-2 3 16,-1-8 0-16,10-6-1 15,4-2-5-15,6-9-2 16,6-3 0-16,-1-18 2 16,-1-9 5-16,6-27 14 15,7-14 10-15,33-29 1 0,14-14 2 16,26-29-16-16,19-15-4 15,4-16-11-15,8-11-4 16,16-4 3-16,-10-3-2 16,19 0 11-16,-6 4 9 15,-16 8-5-15,6 11-1 16,-33 21-9-16,-8 9-13 16,-16 22 0-16,-15 8-5 15,-23 20-2-15,-16 14 3 16,-31 23 0-1,-15 10 1-15,-19 15 0 0,-3 4 4 0,-4 1-10 16,-4 7-16-16,-4 11-60 16,-7 2-51-1,1-1-114-15,-13-10 143 16</inkml:trace>
  <inkml:trace contextRef="#ctx0" brushRef="#br0" timeOffset="17188.62">1781 7938 1036 0,'-46'-8'412'0,"17"1"-271"16,9-1-45-16,11 4-18 15,3 4-21-15,6 0-38 16,2 3-10-16,-2-3-12 16,10 6-12-16,18 15 12 15,72 36 1-15,-33-25 6 16,12-5 4-16,9-5 6 16,-7 0 9-16,31-3 15 15,1-1 13-15,4 2 8 16,-3-2 6-16,0 5-5 15,-4 0-6-15,-4 3-2 16,-6-1-3-16,-20-2-14 0,-2-1 1 16,-15-2-20-1,-8-2-5 1,-21-6-6-16,-18-1-2 0,-11-8-15 16,-11-3-11-16,-11 0-60 0,-15-3-54 15,-23-13-63-15,7-13 109 16</inkml:trace>
  <inkml:trace contextRef="#ctx0" brushRef="#br0" timeOffset="17529.11">2549 7497 1244 0,'-20'5'495'16,"7"2"-292"-16,0 17-168 15,0 10-17-15,-8 18-13 16,-10 23-4-16,-22 27-1 16,-14 13 14-16,-12 25 35 15,-1 11 20-15,9 9 35 16,4 6 4-1,6 5-2-15,3-9-14 0,3-12-27 16,9-11-15-16,13-32-28 0,10-15-16 16,19-32-69-16,6-18-50 15,9-33 67 1</inkml:trace>
  <inkml:trace contextRef="#ctx0" brushRef="#br0" timeOffset="76739.12">7383 7470 1065 0,'-7'-1'368'0,"5"2"-335"15,1-2-24-15,0 1-13 0,0 0-5 16,-1 4-1-16,-8 19 5 15,-10 17 10 1,14-25 3-16,7-16-40 16,9-22-120-16,16-28 103 15</inkml:trace>
  <inkml:trace contextRef="#ctx0" brushRef="#br0" timeOffset="87761.87">12819 16398 1348 0,'-27'9'517'15,"5"-5"-350"-15,13-6-114 0,10 0-21 16,-2-6-11-16,-1-4-14 15,-6-11-16 1,0-6 0-16,-3-2 1 16,-3 3 9-16,-2 0 13 0,-7 3 9 15,-7-2 18-15,0-1-1 16,-2 7 5-16,0 3 5 16,-1 3-6-16,-3 0 2 31,-1-1-1-31,-1-1-13 0,-3 2-4 0,0 0-5 0,-5 2-10 15,0-3 3-15,0 2-10 16,0 2 1-16,1 2-3 16,-1 0-1-1,-9 2 2-15,-5-6-1 0,-5 5 3 16,-1 0-2-16,2 0 0 16,4 1 0-16,-4 2-5 15,3 0-3-15,-9 4-1 16,-2 0 3-16,-5 2 6 15,-3 0 1-15,2-3 4 16,-1-3 1-16,-3-5-2 16,-10 1-3-16,2-3-1 15,-4 1 2 1,-5 0 6-16,2 0-1 0,-8-1-8 0,1 1-4 16,3 1-3-16,-2-2 3 15,-4 0 7-15,-1 0 0 16,-3-2 3-1,-1 0-6-15,-4-3 3 0,5 0-3 16,0-2-2-16,3 3 2 16,1-3-5-16,-8-1 3 15,-2 4-2-15,2-2 0 16,-3 4-3-16,5-3-4 0,2-3-5 16,0 4-2-16,7-6 4 15,1 3-2 1,-1 0 1-16,3-1 5 15,0 1 9-15,7 0 2 0,0 0 3 16,-3-1-4-16,7 2-5 16,1 2 1-16,13 4-5 15,3 5 4 1,-3 0-3-16,4 2 2 0,-5 2 2 16,7 1-3-16,7 5 3 15,-2 0-6-15,3 4-1 16,-11-2 5-16,0 5 1 15,0 1 5-15,-4 4 9 16,11 2-3-16,3 1-7 0,-5 2-1 16,-5 1 0-16,0 0 0 15,-5 4 9-15,4-1-4 16,8 5-1-16,-5 1 2 16,-3 4 2-16,-6-2 4 15,-7 2-8-15,5 2-3 16,3-1-2-16,0 0 1 15,0 2 0 1,0-1-2-16,-1 2-2 0,7 2-4 0,6-4 6 16,2 0 1-16,10 3 5 15,-11-4-2-15,3 2 2 16,6 2-3-16,1-2-4 16,17 0 1-16,4 3 0 15,0 1 0-15,4-2-8 16,4 1-1-16,3-2 0 15,4-3 2-15,7-2 7 16,-6 2 4-16,8-4 3 16,-3 1 0-16,-4 0-5 15,9 1-1-15,2 9-2 16,7 0-1-16,5 2 2 16,-5 1-6-16,8 1-2 15,1-3 2-15,4 4 0 0,8-3 3 16,-2-7 2-16,4 3 1 15,5-5 2-15,5 5-1 16,3-1-5-16,4-1-4 16,10 2-3-16,4-3 1 15,8-1 3-15,8-3 1 16,1 1 2-16,0-2-1 0,13 4 5 16,3-2-2 15,11-3 2-31,0 1 3 0,-7 0 2 0,-2 3 2 15,6 2-7-15,5 0 3 0,6 1-8 16,0-3 0-16,3-1 4 16,3-1 1-1,-1-5 0-15,3 5 0 16,-3-3 2-16,1 0-2 0,10-2 5 16,-4-1-4-16,3 0 4 15,4 1-3-15,-4 0-6 16,-2-1 6-1,-2-2-6-15,1-4-3 0,0 2 12 16,1 2-7-16,6-1 9 16,-4 4 6-16,2 3-10 15,1-3 6-15,-1 1-3 16,0-1-6-16,-1-5 7 0,0 1-3 16,0-3-7-16,1 1 1 15,0-3 2-15,2-3 3 16,11 1-2 15,-1 0 6-15,9-1-1-16,1-4-6 0,-4-5 7 0,-5-2-5 0,9-2-8 0,3 1 6 0,1-4-3 15,4-3 1-15,9-8-10 16,-2-5-1 0,3-8 2-16,1-3-3 15,-19-8 12-15,10-3 0 0,7-7-2 16,-3-4 3-16,9 0-1 15,-11-7 3-15,-8-4-1 16,-3 0-3 0,1-2 3-1,-12-2-5-15,-18 3 2 0,-4-1 3 0,-24 0 0 16,-7-3 9-16,-17-3 13 16,-11-1 6-1,-23-11 15-15,-13-7 3 0,-29-22-4 0,-24-14-3 16,-31-6-17-16,-18-2-12 15,-34 9-3-15,-12 2-11 16,-36 6-17 0,-19 4-11-16,-19 12-58 15,-11 9-24-15,-32 10-109 0,-4 5-38 16,-38 4 159-16</inkml:trace>
  <inkml:trace contextRef="#ctx0" brushRef="#br0" timeOffset="88257.01">2976 16038 1578 0,'-30'11'544'15,"27"-5"-494"-15,15 3-40 16,21 12-10-16,12 8-3 0,27 27-2 16,12 15-5-16,16 19-12 15,4 8-3-15,-10 6 7 16,-4-3 7-1,-8-4 7-15,0-4 6 0,-8-20-2 16,-12-10 3-16,-15-24-20 16,-10-10-38-1,-16-28-68 1,3-22-41-16,-14-52 93 0</inkml:trace>
  <inkml:trace contextRef="#ctx0" brushRef="#br0" timeOffset="88454.13">3573 15877 1757 0,'-34'34'669'31,"17"-18"-517"-31,1 2-41 0,-40 90-68 16,9 26-29-16,-2 38-36 0,16-13-19 16,2 12-85-16,-7 4-62 15,8-12 413-15,-5-25-221 16</inkml:trace>
  <inkml:trace contextRef="#ctx0" brushRef="#br0" timeOffset="88802.98">2545 12188 1394 0,'-12'-5'513'15,"13"2"-412"-15,13 14-73 16,18 20-28-16,15 14-5 16,33 39 11-16,9 5 3 15,10 24-2-15,-3 7-11 0,-15-7-45 16,3-7-22-16,-18-31-55 16,2-18-12-1,-15-34-76-15,-11-16 136 16</inkml:trace>
  <inkml:trace contextRef="#ctx0" brushRef="#br0" timeOffset="88954.97">3209 11946 1307 0,'-64'-1'526'0,"8"37"-338"15,4 24-62-15,-1 54-70 16,0 34-33-16,-13 65-76 15,-2 7-61-15,-10 43 69 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18:55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28249 4187 1483 0,'-5'-3'499'0,"13"-2"-481"15,4 1-18-15,19-1 1 16,3 1 3-16,12 8 6 15,0 4 2-15,-4 13-9 16,-4 5-2-16,-13 13-4 16,-5 8-4-16,-18 11 1 15,-6 3 4-15,-18-3 6 16,-4-4 0-16,0-17 5 16,0-10-6-16,7-13-46 15,6-9-29-15,4-19 72 16,9-12-25-16</inkml:trace>
  <inkml:trace contextRef="#ctx0" brushRef="#br0" timeOffset="213.89">28840 4198 1220 0,'-4'2'468'0,"-10"10"-323"0,-5 6 18 15,-11 5 0-15,-4 3-44 16,-5 11-69-16,3 4-21 15,6 6-25-15,10 4-10 16,24-4-43-16,12-4-52 16,30-9-35-16,7-10-9 15,15-18 17-15,2-7 25 16,0-16-41-16,3-6-199 0,-12-6 228 16</inkml:trace>
  <inkml:trace contextRef="#ctx0" brushRef="#br0" timeOffset="359.09">29155 4512 1188 0,'-13'31'453'0,"9"16"-326"15,-2 6 9-15,10 10-45 16,-1 4-29-16,9-6-38 16,3-5-40-16,-5-14-46 15,4-11 47-15</inkml:trace>
  <inkml:trace contextRef="#ctx0" brushRef="#br0" timeOffset="571.02">29538 4406 1573 0,'13'15'584'0,"11"-1"-418"15,21 1-157-15,2-11 0 16,24-11 1-16,9-1 0 0,16-14 8 16,3-3-42-16,-12-3-148 15,-5-4-111-15,-24-3 149 16</inkml:trace>
  <inkml:trace contextRef="#ctx0" brushRef="#br0" timeOffset="1059.74">30597 4098 1244 0,'0'6'444'0,"-1"4"-365"16,9 5 11-16,-5 3-12 15,10 13-24-15,-6 10-42 16,-1 7-9-16,-1 15 3 15,-9-4-2-15,4-3 4 0,-2-8-3 16,2-19-4-16,1-9-1 16,0-14-1-16,3-6 0 15,1-10 21-15,6-14 18 16,5-26 6-16,-4-11-1 16,0-20-16-16,-5-2-15 15,1 5-6-15,4 4 1 16,4 19-8-16,4 9 3 0,5 22-6 15,0 9 3-15,1 17-2 16,-3 11-3-16,-10 16 3 16,-6 7-4-16,-16 8 7 15,-12 1-4-15,-10 2 4 16,-8-3 3-16,2-6-3 16,3-6 6-16,7-14-4 15,10-6 1-15,16-5-3 16,6-3-7-16,20-3 2 15,10 0-1-15,19-1 6 16,11 3-9-16,12 1-67 16,3 3-45-16,-3-6-121 15,-9-2 142-15</inkml:trace>
  <inkml:trace contextRef="#ctx0" brushRef="#br0" timeOffset="1357.9">31472 3968 1494 0,'0'-2'507'15,"1"7"-473"-15,4 2 19 16,14 11-4-16,4 3-9 16,15 10-16-16,1 2-21 0,0-5-4 15,2-1 6-15,-1-7-4 16,2-6 0-16,1-10 4 15,2-8-4-15,5-15 8 16,4-13 26-16,3-18 20 16,-3-11 6-16,-9-8-9 15,-3 4-21-15,-12 13-24 16,-5 14-7-16,-7 18-46 16,-5 10-81-16,-12 25-271 15,-7 11 257-15</inkml:trace>
  <inkml:trace contextRef="#ctx0" brushRef="#br0" timeOffset="1735.89">28084 6778 1522 0,'5'-14'512'16,"16"1"-507"-16,16 8-11 15,2 2 12-15,7 15-1 16,-7 11-2-16,-15 21 2 16,-10 12-1-16,-24 21-5 15,-7 7 7-15,-25-1-4 16,-5-5-1-16,-16-17 3 16,4-11 0-16,12-30-25 15,10-16-32-15,32-48 34 16</inkml:trace>
  <inkml:trace contextRef="#ctx0" brushRef="#br0" timeOffset="1926.89">28484 6509 1246 0,'-15'42'475'0,"-5"14"-348"15,-6 14-44-15,-2 3-2 16,1 4-33-16,4-4-16 15,12-4-40-15,9-4-22 0,18-15-62 16,12-11-53-16,20-20-205 16,10-10 226-16</inkml:trace>
  <inkml:trace contextRef="#ctx0" brushRef="#br0" timeOffset="2214.25">28729 7239 1319 0,'-3'4'445'0,"19"-5"-402"16,9-5 21-16,12-7 6 15,12-3-6-15,10-4-22 16,5 5-24-16,-6 12-9 16,-11 7-3-16,-23 16-10 15,-13 9 1-15,-14 14-3 16,-14 3-1-16,-6 4 6 0,0-2-3 15,5-8 3-15,9-10 2 16,27-11-1-16,12-9 0 16,35-22 2-16,11-12 3 15,22-29-13-15,18-12-34 16,7-11-101-16,3 0-222 16,-12-6 233-16</inkml:trace>
  <inkml:trace contextRef="#ctx0" brushRef="#br0" timeOffset="2394.84">30111 6765 1363 0,'17'8'458'0,"16"-3"-425"16,11-2 38-16,25-10 7 15,14-6 1-15,20-12-36 16,4-3-19-16,-13-7-60 15,-11-3-68-15,-22 0 67 16</inkml:trace>
  <inkml:trace contextRef="#ctx0" brushRef="#br0" timeOffset="2647.95">30714 6301 1502 0,'-8'-6'521'16,"13"0"-484"-16,12 1 15 16,22 5-6-16,12 3-13 15,20 19-8-15,2 10-15 0,-17 27-8 16,-9 14-1-16,-34 18-6 16,-16 3 0-16,-20-6-7 15,-10-7-5-15,-9-17-12 16,6-11-25-16,5-26-79 15,7-17-144-15,14-38 175 16</inkml:trace>
  <inkml:trace contextRef="#ctx0" brushRef="#br0" timeOffset="3105.32">31586 6036 1701 0,'-22'60'573'16,"5"13"-567"-16,-13 5-1 0,-1 5 0 15,3 1-1-15,-9 1-2 16,8-2-1-16,1-4-1 16,5-25-17-16,10-14 0 15,6-23 1-15,4-14 2 16,5-23 15-16,6-15 3 15,6-36 0-15,9-13-3 0,10-24 4 16,5-4-2-16,12 3-2 16,4 7 0-16,2 22 0 15,-5 16 2-15,-11 32 3 16,-11 15 3-16,-9 28-3 16,-11 12 0-16,-14 26 0 15,-6 13 0-15,-19 12 1 16,-6 0-4-16,-15-7 5 15,2-7 4-15,3-12 1 16,8-7 6-16,21-17-7 16,6-7-8-16,23-13-1 15,15-4-7-15,24-8 3 16,11-6 2-16,13-4-34 16,3-3-57-16,5 0-300 15,1 7 262-15</inkml:trace>
  <inkml:trace contextRef="#ctx0" brushRef="#br0" timeOffset="3632.84">32277 5990 1613 0,'8'-3'538'0,"0"5"-529"0,2 1-13 15,-1 12 4-15,-3 10 1 16,4 21-1-16,-2 7-1 15,-3 10-4-15,3-4 0 16,0-14 3-16,4-6-8 16,10-18 10-16,-5-10-2 15,14-19 6-15,2-12 22 16,4-31 13-16,10-15 3 16,-5-22-4-16,-1-11-19 0,-8-9-13 15,-1-3-27-15,-4 6-91 16,1 9-54-16,-8 18 89 15</inkml:trace>
  <inkml:trace contextRef="#ctx0" brushRef="#br0" timeOffset="3750.25">33087 5744 1714 0,'-13'44'637'0,"-2"-35"-802"16,7-30 92-16</inkml:trace>
  <inkml:trace contextRef="#ctx0" brushRef="#br0" timeOffset="4264.03">28265 3498 2488 0,'44'-32'-2'15,"13"-7"3"-15,56-31 4 16,2 9-59-16,-6 1-74 0,-15 13 82 15</inkml:trace>
  <inkml:trace contextRef="#ctx0" brushRef="#br0" timeOffset="4498.91">28767 3035 1505 0,'15'-14'495'16,"17"-3"-514"-16,16 2 19 16,12 1 16-16,22 16 0 15,-1 12-2-15,-12 19-15 16,-14 11-17-16,-35 15-51 16,-13 3-25-16,-26 5-55 15,-4-4-13-15,-18-9-205 0,-4-4 250 16</inkml:trace>
  <inkml:trace contextRef="#ctx0" brushRef="#br0" timeOffset="5066.14">29765 3045 1113 0,'38'-59'435'0,"19"-24"-303"15,6-13 10-15,-1-14-16 16,-7-5-44-16,-17 2-43 16,-14 5-2-16,-19 12-12 15,-9 11 1-15,-2 27-9 0,-2 16 5 16,2 27 8-16,8 15-6 16,-1 31-5-16,4 17-17 15,6 27-2-15,7 6 0 16,5 7 1-16,1-4 2 15,6-13-4-15,-6 0 1 16,0-28-2-16,-2-13 0 16,2-26 2-16,-4-10-1 15,5-26 5-15,-1-10 1 0,-4-11 2 16,-1-6-2-16,-4 2-3 16,-4 5 1-16,-2 17-5 15,-1 10 3-15,-1 19-4 16,4 12-3-16,5 25 2 15,-1 10-6-15,4 21 7 16,5 2-3-16,4-4-26 16,9-4-50-16,4-18-104 15,-1-7-174-15,5-17 223 16</inkml:trace>
  <inkml:trace contextRef="#ctx0" brushRef="#br0" timeOffset="5321.24">30872 2552 1222 0,'0'-1'431'16,"1"0"-341"-16,28-6 13 16,37 4-2-16,-16 12-20 15,-14 8-52-15,1 11-18 16,-18 7-6-16,-17 3 2 15,-14 8-4-15,-14 1 1 16,-17-5-6-16,-3-2-2 0,4-11-28 16,3-9-29-16,18-19-67 15,8-18-133-15,18-20 169 16</inkml:trace>
  <inkml:trace contextRef="#ctx0" brushRef="#br0" timeOffset="5502.01">31318 2357 1195 0,'-21'34'436'0,"-5"14"-299"16,-3 7-96-16,3 10 5 16,2-1 4-16,15-8-19 15,9-10-32-15,20-18-65 16,10-14-46-16,22-17 62 0</inkml:trace>
  <inkml:trace contextRef="#ctx0" brushRef="#br0" timeOffset="5663.64">31872 2586 1266 0,'0'68'445'0,"0"20"-369"15,2 6-9-15,0 11 16 16,-2 1-51-16,-8-4-29 16</inkml:trace>
  <inkml:trace contextRef="#ctx0" brushRef="#br0" timeOffset="6550.01">29145 8620 1265 0,'12'-69'494'16,"3"-12"-247"-16,3-19-212 16,3 0 3-16,-2 4-1 15,-2 8-20-15,-4 29-20 16,-3 14-4-16,-1 33-5 16,-8 19-4-16,0 37 12 15,-2 17 0-15,-5 22 7 16,3 5 2-16,3-10-10 15,4-10 3-15,7-28 2 0,1-12 2 16,5-25 0-16,3-14 5 16,5-29 15-16,3-17 4 15,8-24 12-15,3-3-11 16,1 1-16-16,1 5-5 16,-10 26-6-16,-3 13 1 15,-14 28-7-15,4 18 0 16,-7 29 0-16,-5 13 2 15,6 22 1-15,-9-2-6 0,13 2-54 16,0-8-55-16,7-13-408 16,6-8 354-16</inkml:trace>
  <inkml:trace contextRef="#ctx0" brushRef="#br0" timeOffset="6805.28">30030 8386 1458 0,'8'-1'489'0,"4"-7"-463"16,10-1 12-16,6 0 7 16,-3 7-3-16,-5 18-25 15,-7 8-16-15,-19 16-10 0,-5 6-15 16,-16 8-18-16,-11 1-9 15,-6-4 2-15,-3-4 21 16,11-14-1-16,13-11-10 16,20-24 205-16,10-17-141 15</inkml:trace>
  <inkml:trace contextRef="#ctx0" brushRef="#br0" timeOffset="7020.85">30414 8312 1446 0,'-17'24'506'0,"-5"7"-448"15,-1 7 1-15,-5-1 5 16,-2 3-18-16,0-2-33 16,5 6-10-16,4-2-25 15,8-5-15-15,14-6-37 16,11-13-23-16,18-12-22 15,7-9-22-15,12-18 95 16</inkml:trace>
  <inkml:trace contextRef="#ctx0" brushRef="#br0" timeOffset="7286.88">30509 8600 1467 0,'24'47'489'16,"2"-45"-489"-16,0-2 12 16,6 0 19-16,-1 1-5 15,-7 6-5-15,-10 3-14 0,-14 12-21 16,-9 5-4-16,-12 13-1 16,-3 5 0-16,-4 0 13 15,8 0 18-15,12-13 32 16,19-6 0-16,44-23 9 15,20-16-8-15,74-46-33 16,21-24-516-16,64-62 378 16</inkml:trace>
  <inkml:trace contextRef="#ctx0" brushRef="#br0" timeOffset="10164.19">16706 5822 1037 0,'-5'-6'380'0,"0"2"-320"0,12 1-34 15,1 2-3-15,15-1-24 16,9 2-1-16,13 1 4 16,8-1-2-16,16-5 1 15,11-1-1-15,29-1 0 16,5-5 2-16,30 2-1 16,9-7 2-16,8 3 7 15,24 3 5-15,13 1 6 16,19 7 3-16,23 2-5 15,12 4-4-15,20 6-2 16,5 2-4-16,18 5-1 16,-20-1 1-16,19-3 2 15,-14-1-1-15,-2-9 9 16,5-4 7-16,-27-8 18 16,-9-4-1-16,-28 0-5 15,-19 0-6-15,-111 13-19 31,-44 0-6-31,0 1-6 0,105 0-3 0,-67 4-34 0,-20 6-24 16,-81-4-23-16,-21-3 38 16</inkml:trace>
  <inkml:trace contextRef="#ctx0" brushRef="#br0" timeOffset="13218.63">20905 7103 1013 0,'57'3'297'0,"14"2"-434"16,10-18 30-16</inkml:trace>
  <inkml:trace contextRef="#ctx0" brushRef="#br0" timeOffset="15461.58">8984 8341 808 0,'653'173'404'0,"73"6"-202"0,1806-297-101 15,-853-16 0-15,-839 66-141 0,1 1 14 0,-495 13 32 0,-127 14-7 16,-68 9 1-16,339-59 2 16,-421 67-3-16,-2-4 4 15,-4 2-2-15,73-26 0 16,-12-1-1-16,-14-4 1 0,-8 0-1 15,-23-2 4-15,-8 1 0 16,-15 2 8-16,-13 2 7 16,-21 0 13-16,-9 3 6 15,-13-1 6-15,-8 4 3 16,-18 4-2-16,-6 0 1 16,-19 0-10-16,-6 0-7 15,-12 3-13-15,-6-3-8 0,-15 2-6 16,-7 0-5-16,-12 1-5 15,-4 0-1-15,-13 4-3 16,-4 3 0-16,-9 6-2 16,-9 3 0-16,-6 5-1 15,-2 3 6-15,-9 4 0 16,-2 1-1-16,-2 3 5 16,-4 3 1-16,-3 1 0 15,-3 2 3-15,-1 2 0 16,-3 0-1-16,-5 5 1 15,-2 2 2-15,-7 2 0 16,1 3 0-16,-4 1 5 16,-2 2-1-16,2 3 6 15,-4-1-2-15,6 1 8 16,2-2-2-16,4 1-1 16,2-2 0-16,3-2-2 0,3 3 1 15,5-3-7-15,3 0 0 16,2-1-5-16,1 0-1 15,5 2 6-15,3-2 4 16,6 0-1-16,-1 0 1 16,6 0 13-16,5-2 0 15,6 0 2-15,2-1 1 16,9-3-5-16,3 3-2 0,8 0 1 16,4 1-3-16,2-1-9 15,5 3-1-15,7 1-3 16,1 2-1-16,5 2 0 15,3-1-2-15,7 4-1 16,6-3 0-16,10 5-5 16,4 1 2-16,5 6-2 15,4 2 1-15,7 10-2 16,2 4-2-16,6 7 4 16,2 5-4-16,11 9 6 15,5 6-4-15,16 6-11 16,13 2-15-16,24 3-10 15,11-4 32-15,15-17-28 16,11-14-16-16</inkml:trace>
  <inkml:trace contextRef="#ctx0" brushRef="#br0" timeOffset="19239.96">6464 4181 1231 0,'-109'118'421'0,"10"15"-352"15,15 29-96-15,7 8 8 16,20 0 14-16,13 6 3 16,19-1-1-16,16 11-2 15,11 18 3-15,8 12 2 16,10 19 2-16,-1 7 5 15,3 12 12-15,-3 4 1 16,-12 14 40-16,-7-4 17 16,-19 6 15-16,-15-5 5 0,-18-15-32 15,-10 2-16-15,-28-24-21 16,-8-1-10-16,-18-25-7 16,-3-28-6-16,-6-29-3 15,-3-27 7-15,3-37-7 16,6-13 2-16,17-39-1 15,10-21-5-15,25-25 0 16,12-12-1-16,29-10 3 16,15 0-7-16,25 4-2 15,13 1-4-15,22 5-6 16,11 6 8-16,7 9 0 16,0 10 5-16,-1 17 0 15,4 8 2-15,1 21 7 16,0 10-2-16,-6 19 6 0,-12 11-6 15,-12 20 2-15,-7 2 2 16,-4-4-4-16,2-8 4 16,18-31-5-16,15-14-5 15,39-34 1-15,18-16-4 16,43-50-2-16,12-28-5 16,15-46-54-16,13-17-39 15,-9-10-105-15,0 4 127 16</inkml:trace>
  <inkml:trace contextRef="#ctx0" brushRef="#br0" timeOffset="23514.91">14089 11346 1148 0,'1'0'15'0,"2"1"2"16,1 2 10-16,3 0 11 0,5 3-3 16,1-1-2-16,6-1-5 15,8 1-13-15,8 2-4 16,4 0 0-16,6-2-3 15,3 3 3-15,3-5-9 0,1-1 0 16,8 3-1-16,6-3 0 16,19 2 3-16,13-1-5 15,13-1 0-15,8-2 0 16,23-2 3-16,4 2 7 16,37-7 12-16,5-3 8 15,16-7 25-15,15-5 18 0,13-6-4 16,15 2-7-16,17 3-26 15,2 5-20-15,11 9-7 16,-8 8 0-16,0 8-3 16,-3 4-1-16,-13-1-4 15,-11-2 3-15,-18-8 1 16,-11-3-2-16,-16-12 9 16,-2-8 2-16,-30-8 8 15,-1-7-4-15,-17 0-3 16,-12-4 2-16,-11-1 536 15,-21-7-411-15</inkml:trace>
  <inkml:trace contextRef="#ctx0" brushRef="#br0" timeOffset="90512.9">28353 9512 1833 0,'-29'-8'598'0,"13"23"-620"16,3 13 4-16,7 38 4 16,-1 20 0-16,-3 39-12 15,4 25-3-15,-7 38 3 16,-1 16 6-16,2 29 17 15,-1 10 3-15,2 22 0 16,5 2-2-16,-4 23 14 16,-3 5 10-16,-10-1 21 15,6 6 4-15,-5-24-1 16,3-11-11-16,6-20-17 0,-8-14-6 16,13-27-8-16,-6-23-4 15,11-40-32-15,4-25-31 16,1-48-117-16,7-19-59 15,-3-38 141-15</inkml:trace>
  <inkml:trace contextRef="#ctx0" brushRef="#br0" timeOffset="90837.39">27460 13301 1271 0,'58'25'579'16,"43"-4"-100"-16,80-8-469 15,44-11-4-15,74-26 8 16,34-17-10-16,60-11-33 15,27-2-17-15,24-2-5 16,-8 10 6-16,12 7 22 16,-11 0 34-16,-6 11 37 0,6 0 12 15,-38-4 13-15,-13-2-16 16,-62-8-29-16,332-56-14 16</inkml:trace>
  <inkml:trace contextRef="#ctx0" brushRef="#br0" timeOffset="106220.07">28015 11490 1054 0,'-15'-5'415'16,"4"1"-310"-16,9-6-21 16,4-7-28-16,14-15-36 15,5-8-19-15,24-14-6 16,10-4 2-16,10-10-3 15,5-2 1-15,-6 0 4 16,-7 0 1-16,-9 16 1 16,-6 10 0-16,-15 30-5 15,-4 14 1-15,-9 29 0 16,-6 15 4-16,-2 25 3 16,-1 9-2-16,5 4-2 0,9-2 0 15,3-14 1-15,2-7 1 16,9-23-1-16,-7-14-3 15,4-22 0-15,3-15 9 16,-5-18 18-16,2-10 6 16,4-14-2-16,-4-8-10 15,-1-3-16-15,0 2-1 16,-8 11-3-16,1 11 5 0,-3 29-3 16,-6 9-9-16,4 28 0 15,-3 9-1-15,1 10 4 16,5 2 9-16,10-4 1 15,3-8-1-15,9-12-2 16,0-8-3-16,-4-14-1 16,1-9 4-16,-1-14 2 15,2-6-2-15,2-11 1 16,0-5-2-16,-6 0-1 16,-5 3 1-16,1 12 6 15,-7 8-10-15,1 16 2 16,-7 8 0-16,-7 20-7 15,5 9 4-15,-9 18-2 16,3 4 6-16,-4-5-1 16,-2-4 6-16,8-19-3 15,1-9 4-15,5-16 4 0,8-11-1 16,1-18 4-16,5-6-8 16,-1-10 5-16,-5-1 4 15,-6-2 18-15,-3 11 0 16,-6 11 2-16,-3 9-10 15,-2 18-19-15,1 7-3 16,-1 18-8-16,5 5 6 16,5 12 3-16,2-1-2 0,11-5 3 15,-4-2-5-15,10-15-5 16,3-4 11-16,-1-14 1 16,8-8-3-16,-1-14 4 15,-1-9-2-15,2-8-8 16,-5 1 9-16,-1 1-7 15,-6 3-3-15,-5 9 10 16,4 11-7-16,-11 13 0 16,3 6 1-16,-3 19-3 15,-4 1 2-15,9 14-2 16,0 4 4-16,3-3-5 16,5 1 5-16,5-9-1 15,4-7 0-15,9-13 5 16,3-10-8-16,-4-20 8 15,5-8-6-15,-4-11 0 16,-5-2 3-16,-1 1 3 0,-5-1-4 16,-5 3 0-16,3 4 2 15,2 7-6-15,1 7 5 16,-7 11-1-16,2 3-8 16,-6 10 2-16,1 3-5 15,7 8 2-15,-1 1 8 16,8 4 3-16,4-2 0 0,11-5 5 15,7-1-1-15,18-9-7 16,6-5 2-16,11-13-1 16,8-5-2-16,8-6 4 15,6 2-15-15,-7 1-46 16,-4 0-41-16,-8 10-412 16,-17 6 356-16</inkml:trace>
  <inkml:trace contextRef="#ctx0" brushRef="#br0" timeOffset="107122.67">33083 10433 1044 0,'-127'-46'356'0,"63"23"-332"15,-3-1-19-15,-15-2-5 0,-10 3-1 16,-11-1-4-16,-10-5 5 16,-14 2 3-16,-11-2-1 15,-10 4 0-15,-16 6 4 16,-20 8 2-16,-6-2 4 15,-20 4 19-15,10 7 5 16,-16 2 6-16,0 8-2 16,-2 13-14-16,-13 2-7 0,6 8-7 15,-1 3-4-15,3 6-3 16,5 6-4-16,9 18-1 16,6 6 2-16,16 13-4 15,12 10-2-15,22-5 1 16,15 6-3-16,24 7 4 15,16-2-1-15,30 12-3 16,16-5 2-16,34 1-1 16,20 2 0-16,44-9 6 15,32-3 0-15,49-11 4 16,32-5 6-16,60-15-4 16,26-8-1-16,56-30-2 15,18-13-1-15,28-22-3 16,7-17 4-16,24-21 15 15,-2-13 7-15,5-24 26 16,3-10 0-16,-21-26-12 0,-12-10-7 16,-38-27-16-16,-48-6-10 15,-68-9 0-15,-44-1 7 16,-97 19 3-16,-40 9 7 16,-101 33-10-16,-49 13-29 15,-88 39-75-15,-45 19-68 16,-73 48 93-16</inkml:trace>
  <inkml:trace contextRef="#ctx0" brushRef="#br0" timeOffset="169567.57">20416 15734 1532 0,'11'-30'541'0,"16"-3"-468"16,-3 3-14-16,2 1-33 16,-17 20-2-1,0 1-23-15,-7 0-4 0,8 13-4 16,-5 16 1-16,9 31 6 16,2 25-1-16,-8 44 4 15,-8 17-1-15,0 13 3 16,-7-2-4-16,6-19 9 15,-4-12 1-15,3-21 2 16,2-17-1-16,2-34-18 16,3-16-28-16,-3-33-71 15,-2-19-42-15,-18-36 83 16</inkml:trace>
  <inkml:trace contextRef="#ctx0" brushRef="#br0" timeOffset="169768.59">19457 15752 1672 0,'-14'-7'614'0,"22"-8"-470"16,58-4-107-16,28-6-25 16,63-13 0-16,26-10-9 0,40-14-28 15,13-2-23-15,14 3-59 16,-8 7-54-16,-25 19-393 15,-17 4 379-15</inkml:trace>
  <inkml:trace contextRef="#ctx0" brushRef="#br0" timeOffset="170027.58">20989 16118 1860 0,'-21'18'644'16,"3"3"-588"-16,21 13-72 15,6 9-26-15,18 26-33 0,-8 4-32 16,-6 14-72-16,-11 5-33 16,-25-8-17-16,6-1 35 15,-15-23 95-15,8-12 50 16,2-31 50-16,6-16-7 15,6-30-28-15,1-22-42 16,12-31 45-16</inkml:trace>
  <inkml:trace contextRef="#ctx0" brushRef="#br0" timeOffset="170137.59">20805 15931 783 0,'-7'-18'462'0,"0"17"1"15,3 8-320-15,7 9-180 16,6 2-40-16,0 3 36 15</inkml:trace>
  <inkml:trace contextRef="#ctx0" brushRef="#br0" timeOffset="170864.83">21234 16200 2153 0,'4'27'696'0,"9"4"-707"16,12 16-100-16,2 6-24 15,-6 6-49-15,5 3-42 16,-15 3 43-16,1 0 47 16,-16-8 83-16,-7-4 64 15,0-20 81-15,-5-7 20 16,11-16 17-16,-3-6-7 15,4-11-39-15,0-19-19 0,2-28-34 16,2-20-20-16,9-16-12 16,7-1 1-16,3 12-1 15,6 10-2-15,1 25-1 16,-2 13-3-16,13 27-10 16,-6 13-1-16,3 25-1 15,-1 6 5-15,-9 18 11 16,1 4 3-16,-4-6 1 15,-2-2-1-15,-7-14 9 16,1-10 2-16,-2-16 6 16,0-2 1-16,2-19-4 15,2-11 1-15,5-21 3 16,2-17-3-16,11-21-9 16,-1-5 1-16,10 2-5 15,3 10 1-15,-8 23-2 16,1 17-8-16,-10 27-12 0,-3 13-5 15,-2 42 4-15,-2 17 3 16,-6 23 12-16,0 3 7 16,-1-18 0-16,2-14 3 15,6-25 23-15,4-10 4 16,14-24 14-16,6-16-1 16,13-27 1-16,4-14-14 0,-12-22-5 15,-7-3-5-15,-21-3-22 16,-15 5 5-16,-4 27-7 15,-9 14 2-15,-4 29-7 16,1 21-9-16,-9 33-14 16,3 21-4-16,5 23-1 15,13 0-1-15,19-10-26 16,8-10-28-16,15-19-66 16,3-8-47-16,7-17-38 15,6-14-162-15,5-18 274 16</inkml:trace>
  <inkml:trace contextRef="#ctx0" brushRef="#br0" timeOffset="171252.65">23209 16605 1475 0,'10'-24'622'0,"7"-14"-360"16,4-18-55-16,10-32-95 0,8-22-32 15,8-38-55-15,6-14-10 16,3-11-26-16,-3 2-7 15,5 23-10-15,-3 22 5 16,-13 47 14-16,-7 24-10 16,-13 44-15-16,-6 22-7 0,-5 46-7 15,0 27 7-15,-12 35 22 16,-7 14 2-16,2 13 4 16,-3 2 2-16,4 1 8 15,6-1 11-15,1-23 10 16,2-20 11-16,0-39-6 15,2-26 0-15,-6-30-7 16,1-8-8-16,-8-29 5 16,-12-19 0-16,-18-34-14 15,-12-20-11-15,-22-2-22 16,-9 9-7-16,-10 27-8 16,-3 20 5-16,5 30-10 15,9 16-17-15,14 23-57 16,15 11-50-16,31 9 110 15</inkml:trace>
  <inkml:trace contextRef="#ctx0" brushRef="#br0" timeOffset="172939.87">24086 15856 1951 0,'12'0'687'16,"6"-2"-605"-16,5 2-71 0,4 13-69 16,-5 10-29-16,-4 20-47 15,-6 6-8-15,-7 16 44 16,-5 0 25-16,-7 0 64 16,3-6 29-16,-2-12 45 15,3-13 14-15,0-20 9 16,1-3-14-16,-1-14-29 15,1-7-11-15,3-19-21 16,3-18-6-16,4-25-18 16,-1-13-12-16,5-5-11 15,-2 11 2-15,2 15 11 16,13 18 4-16,-5 24 4 16,10 11 1-16,4 23-3 15,-3 9-2-15,11 15 7 16,-3 0 4-16,7 0 7 15,-4-11 10-15,5-11 9 0,0-10-2 16,3-23 5-16,-1-9-6 16,-5-23-3-16,1-10-5 15,-15-11-4-15,-5 1-4 16,-13-2-7-16,-14 9 0 16,-5 19-3-16,-5 11-7 15,-14 26-26-15,1 21-15 16,-10 33-21-16,1 18 6 0,11 28 37 15,2 5 24-15,20 2 48 16,7-2 15-16,19-17 22 16,16-11 3-16,5-18-9 15,0-14-12-15,5-20-28 16,-9-10-7-16,-3-31-22 16,-1-13 1-16,-13-24-11 15,-4-12-6-15,-10-9-7 16,-6-7 1-16,-2 3 6 15,4 1 6-15,-3 10 11 16,7 12-8-16,2 25 1 16,4 16-8-16,6 31-11 15,-1 23-2-15,3 28 3 16,-5 16 8-16,-4 23 7 16,-2 4 9-16,-4 0 0 0,5-7 0 15,3-12 21-15,4-15 6 16,8-21 8-16,0-13 1 15,7-30-14-15,5-12-4 16,5-34-4-16,1-14-1 16,1-25-8-16,-4-7-5 15,-13-8-9-15,-8 0-1 16,-14 19 3-16,-11 16 7 0,-18 29 0 16,-6 16 0-16,-16 22-9 15,-1 16-7-15,-1 24-1 16,3 8 5-16,13 9 9 15,11-5 4-15,14-10 5 16,9-4 3-16,15-15 2 16,8-7-1-16,7-14 0 15,4-5-2-15,-1-17-2 16,2-6 0-16,-12-13 4 16,-9-6-1-16,-4 2 3 15,-14 1 2-15,-4 12-3 16,1 7-7-16,-10 10-5 15,0 7-15-15,7 14-10 16,-2 10 0-16,15 15 7 16,10 2 7-16,7-1 13 15,12-6 6-15,9-12 16 0,6-10 11 16,11-23 3-16,2-12 0 16,4-27-14-16,-3-10-3 15,-14-10-11-15,-10-9 2 16,-29 7 4-16,-11 4-10 15,-22 14 8-15,-10 10-8 16,-6 22-11-16,-8 8-6 0,1 19-9 16,1 13-1-16,5 11 2 15,12 5 7-15,14 3-5 16,9 1 4-16,15-1-2 16,6-2 3-16,11-8 12 15,5-6 8-15,3-11 14 16,1-9 3-16,-7-5-4 15,-12-7-4-15,-5-4-1 16,-7 1 4-16,-5-6 5 16,-1 5-1-16,-7 5-4 15,2 2-9-15,-6 10-12 16,7 11-6-16,4 25-17 16,4 18-5-16,7 34-14 15,-3 15 29-15,7 21-76 16,-7 6 3-16,-4-2 24 15,-2-6-22-15,-18-13 94 0,-2-7 11 16,-17-20 2-16,-10-11 1 16,-11-29 6-16,0-16 0 15,-1-24 8-15,4-15 11 16,7-29-5-16,3-10-4 16,18-28 3-16,17-6-10 15,20-19 7-15,15-14-2 16,31-12 0-16,7-11-2 15,24-2-10-15,1 2-1 0,-3 5-16 16,-5 10-3-16,-25 18-1 16,-3 11-2-16,-34 29 19 15,-17 13 8-15,-12 23 6 16,-20 13 5-16,-7 18-28 16,0 11-7-16,-13 24-18 15,5 12-7-15,8 19-1 16,9 3-17-16,17 1-13 15,14-2-13-15,23-13-21 16,11-1-2-16,26-19-18 16,7-10-17-16,20-20-57 15,5-14 447-15,-6-23-229 16</inkml:trace>
  <inkml:trace contextRef="#ctx0" brushRef="#br0" timeOffset="173119.98">27526 15514 1739 0,'30'1'696'16,"30"-4"-394"-16,8-5-270 16,16-8-102-16,1 8-42 0,-17-4-119 15,0 1 570-15,-27 7-292 16</inkml:trace>
  <inkml:trace contextRef="#ctx0" brushRef="#br0" timeOffset="173283.04">27618 16034 1995 0,'105'-5'727'0,"44"-23"-604"16,14-18-207-16,3-22 43 16</inkml:trace>
  <inkml:trace contextRef="#ctx0" brushRef="#br0" timeOffset="173936.81">30364 13925 1773 0,'0'2'658'0,"0"-2"-523"15,0 0-82-15,0 0-12 16,-1 0-33-16,-2-1-14 15,-28-3-31-15,-77-5-18 16,11 26 0-16,-19 14 3 0,-24 25 36 16,-7 15 9-1,-4 22 14-15,7 10 3 0,17 10 20 16,17-4 4-16,40-15 6 16,25-10 5-16,53-21-19 15,24-11-1-15,40-13-14 16,13-8 2-16,14-19-10 15,1-9-3-15,-17-9-3 16,-15-1-1-16,-37 5-3 16,-26 5 10-16,-50 18 8 15,-25 17-10-15,-54 31 1 16,-15 14-9-16,-7 17-4 16,-6 2 2-16,22-4 15 15,21-7 8-15,48-18 0 16,36-11 6-16,69-23-11 15,26-7 6-15,56-19-10 0,30-7-3 16,26-19-7-16,23-8-29 16,-7-13-63-16,-10-8-84 15,-21-9 110-15</inkml:trace>
  <inkml:trace contextRef="#ctx0" brushRef="#br0" timeOffset="175937.73">29879 15141 1748 0,'-24'-2'638'0,"11"0"-517"15,9 2-89-15,9 5-28 16,1 4-15-16,5 13-6 16,3 6-9-16,-10 12-14 15,-3 6 5-15,-6 1 7 16,-5-2 10-16,2-5 25 15,-1-10 12-15,3-16 7 16,2-4 4-16,5-13-12 16,5-10-9-16,8-19 0 15,6-12-1-15,12-25-5 16,8-7 0-16,7 0-6 16,1-3-1-16,-4 22 0 15,-5 10-3-15,-16 23-1 0,-4 14-18 16,-9 23-8-16,-8 15-1 15,-2 23 3-15,-5 7 16 16,-2 1 14-16,3-5 5 16,9-10 9-16,7-8 11 15,12-14 3-15,7-10 3 16,10-28-4-16,5-11-9 0,0-19-5 16,-3-8-7-16,-10-6-11 15,-12-4 3-15,-13-1-4 16,-8 6 0-16,-7 13 2 15,-3 11-4-15,-2 15-4 16,4 8-6-16,-2 11 2 16,6 6-5-16,13 15 7 15,9 6 9-15,21 14 7 16,11 5 5-16,13 2 5 16,3 4-6-16,-12 1-5 15,-8-3 1-15,-18 2-1 16,-13-1 2-16,-19 0 9 15,-14 3 5-15,-19-2 6 16,-6-7 5-16,-6-11 7 16,9-9-5-16,13-20 4 15,5-5 1-15,24-23-11 0,12-15-7 16,31-29-9-16,14-9-5 16,26-14-6-16,3-4 12 15,3 4-7-15,1 1 2 16,-23 17 4-16,-14 14-6 15,-33 23 4-15,-15 11 13 16,-29 12 1-16,-9 9 6 16,-29 15-10-16,-3 11-13 0,0 20-8 15,-2 4-9-15,31 2 9 16,6-2 1-16,27-9-3 16,11-6 2-16,25-3 3 15,11-5 0-15,18-12 5 16,9-6 4-16,-4-19 0 15,-4-4 0-15,-35-6 5 32,-16 11 0-32,1 3 7 0,32-40 0 0,-17 2 17 15,-8 1-5-15,-18 28-2 16,-1 6-3-16,-2 9-23 16,2 3-2-16,3 6-24 15,4 9-1-15,9 15-3 16,1 5-1-16,-2 6 16 15,0 0 2-15,-2-6 7 16,1-5 2-16,-3-10 10 0,-6-6-5 16,-7-7-2-16,-9-6 2 15,-2-6-9-15,2-4 11 16,-9-15-4-16,5-6 0 16,-2-9 0-16,4-4-3 15,12 0 2-15,1 6-2 16,15 6 2-16,3 7 1 15,3 11-2-15,-2 4 1 16,-3 7-5-16,1 4-6 0,-3 9 9 16,0 4-13-16,-7 7 7 15,-6 3-2-15,-3 3 2 16,-1-2 14-16,-2-5-5 16,0-5 5-16,-4-8 1 15,5-2-6-15,1-5 7 16,-1-2 2-16,1 1 11 15,3-10 0-15,8-18 0 16,24-48-12-16,-17 41-13 16,-4 5-2-16,-2 17-2 15,-5 3-2-15,-2 13-9 16,3 8-1-16,2 14 4 16,2 9 1-16,5 12 12 15,3 0 3-15,9-7-1 16,2-7 17-16,10-18-3 0,4-8 8 15,3-22 7-15,3-15-12 16,-5-23 6-16,-2-14-2 16,-8-19-14-16,-7-4 10 15,-5-13-12-15,-7-2-10 16,-5 8 4-16,-3 9-22 16,-9 32 0-16,0 16 7 15,-6 29-8-15,-4 13 12 0,-1 22-11 16,-3 17-2-16,3 25 3 15,3 8 1-15,8 10 17 16,5-1 4-16,7-1 21 16,3-6 7-16,3-19 17 15,3-9 8-15,2-18-26 16,1-6 1-16,-1-12-21 16,2-4-1-16,-2-10-3 15,-4-6 1-15,-3-5-3 16,-9-1-6-16,-4 3 10 15,2 5-8-15,-4 7 3 16,2 1-15-16,1 15-18 16,-10 2 3-16,3 11-6 15,1 1 9-15,-1-4 16 16,15-2 0-16,1-9 22 0,7-5 13 16,4-12 13-16,6-13 14 15,10-21-18-15,-1-7-10 16,1-20-10-16,-7-8-1 15,-11-5 0-15,-5-12 5 16,-10-3-6-16,-4 10-4 16,-4 11 13-16,-2 19-2 15,-2 29 20-15,2 9-4 0,1 11-18 16,1 5-14-16,1 14-29 16,2 12-10-16,5 20 17 15,4 3 5-15,9 6 12 16,6-8 0-16,4 0-4 15,3-2-1-15,3-13 12 16,-3-5 15-16,2-18 4 16,-3-9 6-16,-11-11 1 15,2-8-12-15,-11-17 5 16,-5-6 2-16,-5-7-24 16,-6 2 1-16,-2 13-22 15,-1 11 1-15,-3 14-4 16,5 8-2-16,-2 24-6 15,1 15-5-15,9 24 14 16,8 7-6-16,29-2-8 16,14-7-28-16,20-23-105 0,7-11-70 15,-19-21 146-15</inkml:trace>
  <inkml:trace contextRef="#ctx0" brushRef="#br0" timeOffset="176509.84">28652 17677 1515 0,'-72'49'556'0,"17"-8"-425"15,4-3-218-15,18 0-37 16,8 0 23-16,3-7 66 16,7-7 24-16,8-14 82 15,4-10 32-15,10-27 29 16,4-14 23-16,14-41-18 15,11-22-12-15,26-43-29 16,10-20-30-16,14-18-47 16,4 9-14-16,-11 37-38 15,-2 24-7-15,-9 56-1 16,-8 20-1-16,-12 39 15 16,-9 21-3-16,-14 38-2 15,-12 16-4-15,-9 16 16 0,-7 8 5 16,-8-1 19-16,5-2 8 15,-3-2 17-15,-6-11-1 16,-13-9 1-16,-6-10-3 16,-16-17-15-16,1-6 13 15,-23-24-21-15,-12-10-1 16,-23-17-9-16,-7-11-19 16,-2-8-4-16,7 1-14 15,14 5-20-15,1 9-34 0,22 10-97 16,6 6 612-16,24 9-353 15</inkml:trace>
  <inkml:trace contextRef="#ctx0" brushRef="#br0" timeOffset="178217.6">29422 16999 1936 0,'5'5'642'0,"5"3"-646"15,0 8-23-15,-3 15-45 16,-2 7-30-16,-7 13-58 16,-1 5-7-16,-8 1 51 0,0-3 34 15,-1-13 108-15,1-9 56 16,6-18 52-16,2-5 15 15,5-11-32-15,5-10-22 16,10-22-32-16,6-17-21 16,10-24-4-16,6-11-16 15,7-2-21-15,1 6-10 0,-4 15-38 16,-5 15-6-16,-9 28-11 16,-3 10 7-16,-3 21 29 15,1 10 6-15,2 13 11 16,2 3 2-16,7-1 9 15,-2-7 6-15,-1-15 14 16,2-6 12-16,-5-18 2 16,-4-8 4-16,-3-19 0 15,-2-10-12-15,-20-12-6 16,0-2-5-16,-17 2-10 16,-11 8-5-16,11 24-12 15,-9 10-14-15,1 26-22 16,2 17-6-16,-8 30-20 15,9 17-2-15,4 14 19 16,8 2 14-16,13-9 45 16,7-7 19-16,17-13 28 0,6-13 9 15,19-16 0-15,5-13-2 16,9-24-10-16,5-12-12 16,-7-25-21-16,-3-12-8 15,-18-19-11-15,-6-6-4 16,-10-5-4-16,-7 3-3 15,-10 15-10-15,0 9 8 16,-7 27 4-16,-3 13 2 0,2 17 17 16,-2 5-3-16,5 13-2 15,3 9 3-15,8 18-5 16,6 12 6-16,6 7 3 16,3 3 0-16,-3 2 1 15,-3-4-5-15,-2-3 3 16,-2-5-2-16,2-8 0 15,6-2 0-15,2-15 3 16,1-5 3-16,12-21 6 16,1-6 4-16,9-26-1 15,-1-9 4-15,-7-16 1 16,-4-11-4-16,-18-3 5 16,-10-2 0-16,-20 2-7 15,-6 6-5-15,-20 21-15 16,-4 14-9-16,-17 27-5 0,-11 14-3 15,-3 25 6-15,2 12 4 16,19 12 4-16,13 0 5 16,27-9 0-16,7-7 3 15,23-16-2-15,6-6 0 16,16-15 1-16,7-9 2 16,15-16 5-16,-1-11 0 15,-9-14 3-15,-7-2-10 16,-20-1 11-16,-5 2-2 15,-14 9 8-15,-3 6 6 0,-8 15-8 16,-3 4 5-16,-6 10-27 16,0 9-6-16,-1 13-22 15,1 7-2-15,9 9 16 16,7-1 10-16,16 1 12 16,11-4 3-16,19-11 5 15,8-9 0-15,17-20 6 16,5-10 0-16,2-16-5 15,-5-8 0-15,-19-7 0 16,-12-1 8-16,-20-3 4 16,-12 2 3-16,-18 4-6 15,-10 1-5-15,-15 14-11 16,-8 7-9-16,-10 13-11 16,1 12 5-16,0 17-5 0,2 5-11 15,17 16 2 1,7-3-12-16,21 1 16 0,12-4 7 15,13-7 10-15,3-6 12 16,7-10 8-16,-2-3 5 16,-6-9 17-16,-1-2-1 15,-14-3 17-15,-5 0 8 16,-8-1-2-16,-4-2 3 0,-1 2-22 16,-1 1-7-16,0 4-23 15,-4 6-18-15,3 20-19 16,1 14-2-16,5 28-5 15,7 12 6-15,3 9-4 16,-1 0-13-16,-2 1-8 16,-4 3 25-16,-11-5-63 15,-6-2 31-15,-15-10 28 16,-9-12-14-16,-6-12 90 16,-2-13-12-16,1-18-2 15,6-8-8-15,7-23-7 16,11-11-3-16,20-28-2 15,13-12 2-15,30-29 6 16,12-15 1-16,29-20 2 16,10-17 4-16,12-8-5 15,4-1-5-15,-16 10-8 0,-12 15-4 16,-36 31-5-16,-17 23 8 16,-24 33-3-16,-17 13-11 15,-24 27-10-15,-12 18-17 16,-16 31-3-16,1 17 6 15,5 18 21-15,17 3 15 16,33-3 3-16,18-4 6 16,44-11-14-16,13-10-8 0,39-26-41 15,18-18-29-15,6-30-101 16,1-16-54-16,-42-27 146 16</inkml:trace>
  <inkml:trace contextRef="#ctx0" brushRef="#br0" timeOffset="178868.87">20457 17550 2661 0,'22'3'-17'16,"-8"1"-13"-16,14 5-7 15,18 8-23-15,4 9-29 16,7 7 18-16,-2 7-15 15,0 8 12-15,6 0 51 16,-6-2 4-16,-2-10 19 16,-1-9 15-16,-14-11 29 15,1-8 10-15,0-9 23 16,-1-9 2-16,15-14-11 16,4-12-3-16,18-18-30 15,13-7-15-15,9-5-13 0,14 5-5 16,20 13-6-16,5 12-5 15,8 29-25-15,5 18-10 16,-7 35 7-16,-4 16 1 16,-2 12 36-16,-2-1 0 15,0-19 29-15,-2-15 14 16,20-39 15-16,7-21-1 16,14-44-26-16,20-22-8 0,-1-26-85 15,10-18-82-15,-1-3 95 16</inkml:trace>
  <inkml:trace contextRef="#ctx0" brushRef="#br0" timeOffset="179417.62">30132 15904 1145 0,'-3'12'503'0,"-4"2"-272"16,1 5-84-16,1-2-21 15,-3-5-28-15,8-5-7 16,4-1-21-16,-4-5-9 16,12 3-17-16,0 2-6 15,13 3-14-15,8 5-10 0,7 3-6 16,4 5-7-16,7 2-3 16,7 2 1-16,13-9-1 15,8-4 3-15,9-18-4 16,2-13-1-16,11-21 4 15,4-15 3-15,15-19 11 16,10-10 10-16,13-6-1 16,11 2 0-16,1 16-8 15,6 10-5-15,-9 29-11 16,-16 18-4-16,-17 35-3 16,-15 18-6-16,-21 27 3 15,-7 7-4-15,-7 5-1 16,-6-1 3-16,-7-24-2 15,0-8-9-15,-9-24-63 16,-4-12-47-16,-15-8-122 16,-12-6 149-16</inkml:trace>
  <inkml:trace contextRef="#ctx0" brushRef="#br0" timeOffset="179999.87">27304 18372 1749 0,'-8'4'662'0,"14"3"-510"0,9 2-215 16,14 5-38-16,12 7-32 15,0 13 58-15,1 5 0 16,13 14 3-16,5-1 31 16,6 3 13-16,8-6 2 15,0-10 33-15,-3-14 18 16,15-25 52-16,7-10 33 0,26-35 42 15,13-16 4-15,28-26-20 16,5-18-31-16,18-16-51 16,10-2-14-16,-9 6-38 15,-5 15 7-15,-11 29-20 16,-24 15-8-16,-23 30 14 16,-13 16-10-16,-21 26 13 15,-5 13 0-15,-5 20-10 16,-2 7 12-16,-3 3 0 15,13-4 2-15,13-9 19 16,-22-28-12 0,-39-7 7-16,1 0-1 0,133-4 10 15,8-12 9-15,9-29 5 16,-27-13 4-16,16-6-24 16,17-3-12-16,18 4-19 15,0 1-24-15,1 0-67 0,-17-4-75 16,-13-13 107-16</inkml:trace>
  <inkml:trace contextRef="#ctx0" brushRef="#br0" timeOffset="181975.06">13418 17419 1492 0,'-17'-18'558'0,"0"-19"-398"15,3-13-41-15,-7-47-39 16,7-11 1-16,-7-33-42 15,1-13-10-15,1 5-45 16,-3 4-21-16,6 35-8 0,-1 27-16 16,6 47 23-16,2 26 6 15,3 53-27-15,2 29-9 16,2 70 7-16,2 36 2 16,3 40 23-16,6 10 11 15,9 1-2-15,-4-9 1 16,8-26 13-16,-5-12 22 15,7-55 36-15,3-25 18 0,0-49 7 16,8-25-6-16,8-32-16 16,5-15-5-16,8-36-8 15,-6-17-6-15,-9-33-48 16,-11-17-43-16,-25-9-103 16,-15 6-55-16,-35 23 133 15</inkml:trace>
  <inkml:trace contextRef="#ctx0" brushRef="#br0" timeOffset="182454.95">13151 17503 1076 0,'-61'24'489'0,"23"-12"-194"16,18-1-88-16,17-14-75 15,8-9-25-15,19-15-49 16,9-9-27-16,17-10-24 16,11-7-3-16,12-3-27 15,0 0-15-15,-4 9-30 16,-7 14-18-16,-16 23 0 0,-8 15 5 15,-12 30 33-15,-4 14 18 16,-5 13 26-16,0-2 24 16,0-16 20-16,0-11 3 15,5-19 5-15,2-6-5 16,2-16-3-16,0-9 4 16,-2-20-5-16,-8-8-12 15,-11-17-6-15,-3-3-13 0,-16 0-3 16,-3-1-2-16,-12 20-39 15,-8 8-17-15,-6 22-88 16,3 16-35-16,-3 24-12 16,5 12 17-16,10 7 115 15,6-4 69-15,19-15 89 16,9-9 33-16,17-12 15 16,9-10-2-16,21-16-25 15,6-10-26-15,17-12-47 16,-2 2-36-16,-7 12-53 15,-3 11-30-15,-15 22-38 16,-6 15-14-16,-2 27 12 16,-3 11 14-16,-3 12 18 15,7-2 10-15,3-16-11 16,5-13-5-16,7-25 54 0</inkml:trace>
  <inkml:trace contextRef="#ctx0" brushRef="#br0" timeOffset="182827.09">15146 16878 1314 0,'14'1'563'16,"-5"-8"-318"-16,1 0-70 0,-5-4-94 16,-5-4-29-16,-9-6-27 15,-12-5-21-15,-13 1-32 16,-6 2-8-16,-7 18-23 15,1 9 10-15,3 21 10 16,2 12 8-16,9 12 13 16,7 4 0-16,12-5 2 15,13-5 5-15,7-10-4 16,5-11 0-16,11-10 5 16,2-9-5-16,10-18 28 15,0-6 9-15,0-18 16 16,0-9 4-16,-1-6-18 15,0-3-5-15,-2 4-12 16,-2 11-3-16,-2 11-18 16,3 8-10-16,1 19-32 0,1 5-22 15,0 15-64-15,2 9-24 16,-5 9 101-16</inkml:trace>
  <inkml:trace contextRef="#ctx0" brushRef="#br0" timeOffset="183270.81">15517 17455 1505 0,'-7'0'680'15,"-1"-2"-225"-15,-6-15-432 16,-4-9-70-16,-14-4-60 16,-9 2-19-16,-14 9-52 15,-8 15 19-15,-2 17 45 16,-1 12 43-16,9 12 70 16,9 3 26-16,15-1 26 15,12 1-4-15,18-2 1 16,12-4-1-16,24-2-12 0,15-5 7 15,31-2 2-15,4-4-8 16,10-6-8-16,-9 2-4 16,-21-3-24-16,-13 6-11 15,-29 6-12-15,-15 4-5 16,-28 7 3-16,-13 3-2 16,-23 3 4-16,-8-5-2 15,-8-9 12-15,2-10 6 16,14-19-22-16,12-13-29 0,22-28-92 15,15-15 92-15</inkml:trace>
  <inkml:trace contextRef="#ctx0" brushRef="#br0" timeOffset="183524.6">15870 17251 1084 0,'-1'10'627'0,"-5"-3"-20"16,4 1-427-16,2 5-135 16,1 10-43-16,6 14-26 15,-2 2-27-15,2 21-28 16,1 5-5-16,2 7 8 16,3 0 9-16,5-11 40 0,5-10 8 15,1-19 10-15,2-8 10 16,0-17-12-16,-1-8-36 15,-6-21 543-15,-7-9-386 16</inkml:trace>
  <inkml:trace contextRef="#ctx0" brushRef="#br0" timeOffset="183676.2">15816 17505 1710 0,'40'4'597'0,"32"-10"-560"16,16-5-59-16,12-13-127 16,-5-3 96-16</inkml:trace>
  <inkml:trace contextRef="#ctx0" brushRef="#br0" timeOffset="184256.94">16582 17615 1562 0,'-1'1'679'15,"0"-6"-283"-15,2-14-350 0,-2-15-73 16,-9-21-58-16,-5-1-32 16,-13 1-78-16,-1 14 1 15,0 30 31-15,-2 14 41 16,2 31 86-16,4 13 24 15,4 18 36-15,5 3 5 16,16-11 8-16,2-6-5 16,14-17-16-16,3-11 1 0,0-12 1 15,5-3 0-15,0-16 0 16,1-7-1-16,0-11 1 16,-4-5-5-16,-4-1 2 15,-3 4 0-15,-5 10-5 16,-1 4 7-16,-8 7-9 15,0 5-3-15,0 3 2 16,0-1-4-16,0 0 2 16,4 8-4-16,21 9-4 15,33 27-4-15,-23-35-1 16,1-7 2-16,3-8 2 16,-5-13 10-16,1-19 3 15,-2-10 5-15,-11-18 3 16,0-6-2-16,-11-11 12 15,-9 0-2-15,-6 0 4 16,-7 6 0-16,-1 18-5 0,2 10-4 16,6 30-11-16,3 7-9 15,1 21-19-15,2 16-7 16,4 26-23-16,1 16-2 16,6 15 8-16,-2 3-2 15,1-16-18-15,0-8-20 16,-3-18-58-16,-3-12 82 0</inkml:trace>
  <inkml:trace contextRef="#ctx0" brushRef="#br0" timeOffset="184426.9">16863 17289 1813 0,'25'3'655'0,"20"-4"-538"16,14-10-85-16,8-14-136 16,6-4-68-16,-5-7 99 15</inkml:trace>
  <inkml:trace contextRef="#ctx0" brushRef="#br0" timeOffset="184645.4">17434 17119 1497 0,'-5'27'646'0,"4"4"-288"16,7 10-295-16,4 6-62 16,5 7-51-16,-4-1-23 0,-2-11-98 15,0-5-24-15,-5-15-43 16,1-6-5-16,-5-20-184 15,-6-14 285-15</inkml:trace>
  <inkml:trace contextRef="#ctx0" brushRef="#br0" timeOffset="184781.4">17411 16922 1383 0,'-7'8'536'0,"8"-3"-440"15,6 0-109-15,2 5-84 16,1-2 38-16</inkml:trace>
  <inkml:trace contextRef="#ctx0" brushRef="#br0" timeOffset="185092.59">17683 17241 1516 0,'0'39'671'0,"5"-3"-264"16,6-3-384-16,3-2-60 15,5-6-78-15,-6-8-8 16,5-8 2-16,5-7 17 0,3-9 87 16,0-6 48-16,4-3 51 15,-5-8 17-15,-6-3 2 16,-6-1-13-16,-12-4-27 15,-7 3-8-15,-13 0-25 16,-5 9-27-16,-9 7-46 16,-8 10-37-16,0 19-93 15,-1 6-29-15,9 13-25 16,15-2 6-16,9-8 151 16</inkml:trace>
  <inkml:trace contextRef="#ctx0" brushRef="#br0" timeOffset="186287.7">18142 16746 1457 0,'-21'29'723'0,"10"1"-98"16,9 6-584-16,6 3-61 15,1 8-79-15,-2-1-32 16,-2 4-33-16,-3-3 8 0,-5 2 58 16,-2-9 32-16,3-13 78 15,-4-4 35-15,8-18 20 16,-2 4 3-16,3-12-29 16,5-11-26-16,-6-15-26 15,8-17-4-15,3-17 6 16,3 1 4-16,7 7 3 15,3 6 2-15,-3 16-4 16,-5 10-1-16,2 12 3 16,-2 11-4-16,3 10 2 15,6 12 1-15,0 13-3 16,-1 3 0-16,4 2 2 16,2-5 4-16,0-12 14 15,5-6 12-15,4-14 24 16,3-8 0-16,4-20-9 0,-1-12-10 15,0-14-27-15,-11-7-6 16,-11-1-11-16,-6 4 5 16,-17 10 2-16,-3 10 1 15,-11 15 7-15,-4 6-3 16,-8 15-2-16,1 12 1 16,4 18-4-16,-3 8 1 15,14 10-4-15,-1-5 2 16,13-8 0-16,3-4-5 0,7-11 3 15,9 0 3-15,0-13 4 16,3-6 2-16,0-12 5 16,-6-6 2-16,-1-10-1 15,0-7 2-15,-8-8 1 16,2 5-6-16,-9 4 6 16,0 7-4-16,0 13 7 15,1 4-4-15,2 7-7 16,-5 1 4-16,0 10-6 15,-2 7-2-15,8 6 1 16,3 5-1-16,10-3-1 16,-5-7 1-16,-2-4 2 15,-1-5-1-15,-6-7 8 16,4-2-5-16,-5-16 5 16,-2-5 3-16,0-18 0 0,-5-3 2 15,0-8-8-15,1 0 1 16,4 8-6-16,4 4 2 15,-1 15-4-15,2 11-7 16,0 10-10-16,1 6 5 16,10 14 0-16,0 3 4 15,5 11 10-15,3 5-5 0,-1-5 7 16,-1-3 4-16,1-12 13 16,-4-6 8-16,1-10 6 15,3-5-4-15,0-15-14 16,-2-4-6-16,0-13-20 15,-2-1-4-15,-1 5-15 16,0 3-2-16,-14 6-7 16,4 7-1-16,-7 8 12 15,1 3 1-15,7 4 16 16,-7 1 5-16,5 0 1 16,-3 0 4-16,1 4 3 15,7 1 5-15,-3-4 3 16,2 1 2-16,-2-4 2 15,-8-7 9-15,3-3-1 16,5-2 5-16,0-3-6 16,6 1-13-16,-5 4-2 0,-1 6-8 15,1 8-2-15,-1 8 5 16,9 19 1-16,1 12 0 16,4 23 0-16,-3 12-5 15,-4 16-19-15,-3 7-13 16,-12 3-25-16,-4 0-8 15,-17-4-72-15,-12-9-16 16,-23-12 100-16,-15-10-4 0</inkml:trace>
  <inkml:trace contextRef="#ctx0" brushRef="#br0" timeOffset="186771.76">17101 18194 1839 0,'3'29'623'0,"11"-10"-637"15,1-2-41-15,16 10-106 16,-3-1-2-16,2 0 29 0,-1 7 10 15,-13-1 95 1,-3 0 46-16,-13-7 72 0,2-5 27 16,-11-6 6-16,-4-5-13 15,-2-5-25-15,-9-5-17 16,2-12-21-16,0-7-11 16,-7-19-20-16,6-12-3 15,8-14 2-15,9-12-4 16,14 0-6-16,4 7-4 0,11 12-4 15,-4 15-5-15,-1 20-8 16,1 5-13-16,-2 18-12 16,-1 4 3-16,-1 14 10 15,-4 6 9-15,-11 5 4 16,-4 5 2-16,-15 4-2 16,-5 0-4-16,-6-6-4 15,-7-5-12-15,6-14-12 16,-3-5-4-16,11-8-41 15,11-6-36-15,12-17 82 16</inkml:trace>
  <inkml:trace contextRef="#ctx0" brushRef="#br0" timeOffset="187277.14">17546 18002 1665 0,'13'19'648'0,"1"-1"-423"16,1 0-181-16,3-3-51 16,-3 2-47-16,3-3-34 15,-8 9-50-15,-5 3-5 16,-10 6 31-16,-20 5 29 16,-5-4 64-16,-6 1 26 0,-6-6 34 15,11-6 15-15,1-6 5 16,8-9-2-16,7-6-17 15,4-4-11-15,11-15-19 32,5-9-5-32,14-9 3 0,8-14 4 0,17-3 1 15,7 4-2-15,0 7-10 16,2 16-3-16,-13 16 0 16,-7 8-6-16,-1 17-1 15,-7 8-3-15,-3 13 2 16,-1-1 5-16,0-7 12 15,6-4 11-15,6-14 28 16,2-6 6-16,4-11-3 16,4-15-11-16,-8-15-25 15,-4-6-9-15,-9-8-6 16,-14 5 3-16,-15 6-13 0,-5 5-14 16,-19 15-23-16,-5 8-24 15,-4 19-40-15,-4 14-14 16,9 13-13-16,5 5-1 15,11 2-8-15,9-3-132 16,12-8 192-16</inkml:trace>
  <inkml:trace contextRef="#ctx0" brushRef="#br0" timeOffset="188078.54">18415 17728 1696 0,'-11'11'642'0,"-1"4"-497"16,-4 5-86-16,-7 12-126 15,0 3-16-15,-1 5-13 16,4 7 16-16,5 10 42 16,9-4 12-16,12 4 25 15,8-12 5-15,14-19 22 16,5-3 1-16,12-23 7 15,8-15 0-15,7-20-4 16,-1-12-2-16,-3-12-14 0,-8 2-5 16,-18 2-5-16,-7 4 2 15,-22 11 0-15,-5 5 2 16,-5 14-1-16,-9 9-4 16,-3 15-15-16,-9 9-6 15,-1 13-13-15,7 7 3 16,6 4 12-16,14-2-3 15,7-6 0-15,12-1-3 16,12-6 4-16,9-3 7 0,12-6 12 16,-1-6 5-16,6-4-1 15,-8-2 3-15,-7-2-8 16,-7 2 0-16,-14 3-9 16,-6 2-12-16,-13 7-4 15,-6 3-7-15,-9 3 20 16,-3 1 4-16,3-12 40 15,5-6 28-15,4-15-5 16,2-13 6-16,16-25-32 16,2-9-21-16,16-13-4 15,10-4-3-15,4 4 1 16,-1 1-1-16,-6 10-5 16,-7 8-7-16,-16 19-6 15,-6 11 0-15,-4 16 15 0,-5 4 9 16,-10 9 1-16,-3 3 0 15,-5 12-10-15,3 4-6 16,6 3 1-16,2 2-4 16,10-5-6-16,3-4 0 15,17 1 1-15,9-4 7 16,18 2 15-16,12-6 7 16,5 0 5-16,6-1-2 0,-3 1-10 15,-5 4-4-15,-7 6-2 16,-15 5 0-16,-25 3-3 15,-14 4-4-15,-31 2-17 16,-13 5-15-16,-21 4-33 16,-5-1-5-16,-15 0-6 15,-1-5-11-15,0-11 616 16,-5-6-407-16</inkml:trace>
  <inkml:trace contextRef="#ctx0" brushRef="#br0" timeOffset="188919.86">15986 16932 1500 0,'-16'29'648'16,"7"-10"-306"-16,6-14-246 15,4-6-40-15,11-18-30 16,3-10-4-16,3-30-16 15,2-17 0-15,-8-14-7 16,-5 4-13-16,-11 19-14 16,-6 12 1-16,-7 28 9 15,-5 6 12-15,0 16 8 0,-2 7-7 16,4 12-12-16,3 6-12 16,7 6-8-16,8-2 7 15,12-1 1-15,8-1 8 16,21-2 4-16,10-1 8 15,17-3 8-15,15 0 6 16,-4 0 3-16,-6-2-3 0,-16 9-7 16,-20 2-7-16,-18 10-12 15,-13 7-11-15,-20 9-26 16,-13 0-5-16,-12-6 2 16,1-3 14-16,5-24 46 15,9-9 13-15,16-14 20 16,3-13-11-16,11-21-6 15,6-14-2-15,15-20-3 16,8-5 8-16,9-3-5 16,-1 0 2-16,-7 16-9 15,-6 3-2-15,-5 23-1 16,-1 13-3-16,-12 12-3 16,-1 14-7-16,-5 14 0 15,-2 6 2-15,4 21 3 16,-2 0 6-16,5 10 3 15,2-2-2-15,5-8-12 0,4-5-25 16,0-15-98-16,-1-7-56 16,-4-13 109-16</inkml:trace>
  <inkml:trace contextRef="#ctx0" brushRef="#br0" timeOffset="189489.41">16379 16669 1534 0,'19'-12'569'0,"23"-19"-431"16,11-7-101-16,18-12-92 16,4 0-51-16,-6 2-100 15,-1 4 70-15,-22 12 69 16,-7 14-398-16,-15 12 234 15,-7 7 25-15,-5 10 298 16,-1 0 251-16,-8 4-220 16,-3 4-40-16,-5-2-61 15,-4 3-15-15,3-2-7 16,0-1 17-16,3-6 51 16,0-4 14-16,3-4 23 0,6-3-3 15,4-1-13-15,11-1-6 16,-2-5-19-16,1 0-18 15,-1 0-30-15,-7 4-18 16,2 7-15-16,-4 9-9 16,-1 10-26-16,-4 7 2 15,-5 8-4-15,-5-1 3 16,-5-4 26-16,-1-4 7 16,0-14 18-16,2-3 10 0,-1-8 5 15,3-4 1-15,0-17-10 16,3-10 0-16,4-15-2 15,7-5 3-15,10 1 6 16,11 3-3-16,10 10-2 16,5 4 0-16,5 15-1 15,-8 7-5-15,0 18-17 16,-8 6-22-16,-10 13-41 16,-1 3-25-16,-15-7-40 15,-1-4 200-15,-5-13-62 16</inkml:trace>
  <inkml:trace contextRef="#ctx0" brushRef="#br0" timeOffset="189639.05">17279 16181 974 0,'-12'20'373'0,"3"-1"-76"15,11-9-292-15</inkml:trace>
  <inkml:trace contextRef="#ctx0" brushRef="#br0" timeOffset="190069.92">17588 16199 1822 0,'-14'11'672'0,"11"-3"-579"16,-11-3-87-16,-4 6-136 15,-2 10-33-15,-7 9 0 16,3 10 22-16,3 12 79 16,5 0 29-16,6-4 54 15,8-4 15-15,13-16 14 16,6-4 3-16,15-14 8 15,13-9-9-15,7-14-6 16,-1-13-5-16,0-12-21 0,-5-7-9 16,-15-8-9-16,-5 1 2 15,-18 1 3-15,-9 0 12 16,-9 3 25-16,-3 6 7 16,-5 8 5-16,3 8-15 15,10 14-23-15,1 4-4 16,10 8-19-16,1 4-10 0,4 16-13 15,6 11-11-15,6 15-10 16,2 4-8-16,-1-2-41 16,0 3-23-16,-6-11-57 15,-5 0-14-15,-8-6 122 16</inkml:trace>
  <inkml:trace contextRef="#ctx0" brushRef="#br0" timeOffset="190238.91">17697 16313 1623 0,'12'-2'637'0,"11"-14"-423"16,16-6-155-16,12-20-168 15,1-7-84-15,-6-7 117 0</inkml:trace>
  <inkml:trace contextRef="#ctx0" brushRef="#br0" timeOffset="190756.87">17977 15967 1691 0,'1'21'647'16,"8"-1"-426"-16,8 6-222 15,1 0-52-15,5 3-49 16,-6 0-26-16,-5 0-28 16,7-1 29-16,-14-10 49 15,14 0 44-15,7-9 83 16,-1-8 20-16,4-10 18 16,-3-6-5-16,-2-12-36 15,-6 0-17-15,-1 4-20 16,-7 0-5-16,-8 8-1 15,-1 2-1-15,0 3 5 16,-1 3-5-16,1 6-2 16,-1 3-5-16,0-2-7 15,0 0-4-15,1 6 0 16,2 6 2-16,4 2 5 0,19 24 6 16,-13-29-3-16,-2-2-1 15,-1-6 0-15,2-2 2 16,-2-6 6-16,-1-3 1 15,2-4 5-15,-4-1-2 16,2-6 1-16,1-4 1 16,5-2-3-16,7 4-4 15,6 6-6-15,2 10-2 0,5 13-2 16,-2 9 2-16,4 21 3 16,0 9-2-16,-5 22 3 15,-1 5-9-15,-13 15-46 16,-9 1-30-16,-11-8 48 15</inkml:trace>
  <inkml:trace contextRef="#ctx0" brushRef="#br0" timeOffset="191300.87">19737 17969 1384 0,'-7'-10'553'0,"6"-11"-342"15,7-22-139-15,2-10-44 16,7-18 1-16,-1-7 1 0,1-7-9 15,-1 2-2 1,-3 19-15-16,-2 15-3 0,-10 24-4 16,-9 8-4-16,-15 16-17 15,-6 5-10-15,-9 16-9 16,-1 9 2-16,6 4 21 16,9 1 19-16,22-1 7 15,11-3-6-15,27 5 1 16,9-2 2-16,11 2 11 15,4-1 4-15,-5-4-6 16,-3-5-16-16,-29-1-65 16,-24 4 506-16,-60 4-344 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6:34:58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28442 10579 1387 0,'-23'4'527'16,"7"4"-420"-16,4 5 1 16,2 13-36-16,-3 7-17 15,0 19-12-15,2 11-5 16,3 32-17-16,4 18-2 15,4 37-2-15,1 23-4 0,7 32 9 16,-5 16 4-16,0 10-1 16,-2-1 6-16,-5-19 11 15,-5-13 2 1,2-38-2-16,2-30-12 0,4-56-21 16,2-29-12-16,2-40-52 15,3-17-24-15,-5-40-98 16,-2-22-59-1,-1-36 153-15</inkml:trace>
  <inkml:trace contextRef="#ctx0" brushRef="#br0" timeOffset="332.8">29302 10470 1504 0,'25'0'544'0,"3"5"-472"15,-2 17-12-15,-4 11 16 16,-11 29-9-16,-6 11-3 0,-5 31-1 16,-4 16-8-16,-4 24-6 15,-3 20 8-15,-3 25-9 16,0 2-3-1,-2 5-17-15,2-13-6 0,3-20 1 16,4-14-3-16,8-36-2 16,3-16-8-16,4-43-12 15,-2-17-11 1,-4-32-53-16,-2-12-38 0,-2-30-114 16,-1-17-46-16,-3-19 162 15</inkml:trace>
  <inkml:trace contextRef="#ctx0" brushRef="#br0" timeOffset="1159.6">30227 10360 1020 0,'0'-1'427'16,"0"0"-217"-16,6-12-86 0,-1 2-25 16,29-22-9-16,-21 37-32 15,-1 8-6-15,2 24-4 16,1 16-3-16,-3 32 5 15,2 15-3 1,-5 21 6 0,-3 5 1-16,-1 14 11 15,-1-4 4-15,2 15 10 0,-1 2 3 0,-1-4-12 0,1 5-1 16,-2-22-30-16,-1-5-5 16,0-16-20-16,0-12-4 15,-4-28-5-15,2-14-7 16,0-29 1-16,-1-12-21 15,0-20-58-15,-4-13-53 16,-6-30-117-16,0-14-26 16,-2-17 169-16</inkml:trace>
  <inkml:trace contextRef="#ctx0" brushRef="#br0" timeOffset="1625.76">31186 10268 1417 0,'-1'-11'493'0,"5"5"-443"0,0 1 16 15,-1 14 37-15,0 5 3 16,4 22-9-16,3 13-12 16,0 20-29-1,2 12-15-15,1 16-14 0,1 2-9 0,0 15-3 16,1 8-1-16,-3 7-3 15,-2 2 7-15,0 0 5 16,0-7 7 0,0-17 9-16,3-7-4 15,0-24-8-15,9-14-5 0,1-17-16 16,1-10-2-16,1-19-7 16,-11-7-7-1,-3-13-21-15,-3-16-28 0,0-15-82 16,0-22-69-16,8-28-378 15,7-12 384-15</inkml:trace>
  <inkml:trace contextRef="#ctx0" brushRef="#br0" timeOffset="1918.87">32369 9714 1949 0,'24'52'660'0,"13"14"-637"0,-1 27-20 16,-7 14 1-16,-10 31-4 16,-15 19 5-1,-9 26 0-15,0 11 3 0,-10 9 4 16,0 2-2-1,0-9-2 1,10-15 7-16,7-21-10 0,-1-8-15 0,3-33-97 16,-10-15-85-16,-24-39 117 15</inkml:trace>
  <inkml:trace contextRef="#ctx0" brushRef="#br0" timeOffset="2670.06">28267 13004 959 0,'-16'26'422'0,"5"-4"-114"0,13 0-288 0,-4-1 4 0,10-5 10 0,6-3 4 0,18-8 16 16,11-4 3-16,27-12 2 16,9-4-7-1,22-9-25-15,11 1-10 0,-6 2-13 16,2 4 2-16,-14 12-21 15,-6 2-12-15,-19 1-38 16,-16-2-26-16,-29-8 61 16</inkml:trace>
  <inkml:trace contextRef="#ctx0" brushRef="#br0" timeOffset="2854.42">28803 12751 1279 0,'19'3'472'16,"16"6"-363"-16,10 3-54 0,14 7 2 15,2 6-10-15,-4 9-14 16,-10 6-11 0,-22 13-52-16,-10 6-16 0,-37 10-81 15,-11 6-46-15,-29 6 115 16</inkml:trace>
  <inkml:trace contextRef="#ctx0" brushRef="#br0" timeOffset="3153.98">28331 12811 1210 0,'5'10'459'0,"2"9"-321"0,-1 9-104 15,-8 9-24-15,-5 6 0 16,-7 6-2-16,-2 6-2 16,2 9-2-16,0 1-1 15,8-2-1-15,6-10-13 16,10-20-29-16,7-9-16 0,8-21-20 15,0-12-13-15,6-22 193 16,3-14-93 0</inkml:trace>
  <inkml:trace contextRef="#ctx0" brushRef="#br0" timeOffset="3326.8">28710 12435 1384 0,'13'13'496'0,"-1"15"-408"15,9 11-59-15,4 25-37 16,0 13-28-16,-1 9-97 0,-7 0 80 16</inkml:trace>
  <inkml:trace contextRef="#ctx0" brushRef="#br0" timeOffset="3741.82">29449 12528 1172 0,'13'1'429'0,"17"-3"-302"15,19-7-79-15,8-3 10 16,17-6 11-16,-2-1-16 16,8-2-26-1,0-3-22-15,-10-4-80 0,-4 0-30 16,-12-5-97-16,-16-1 113 15</inkml:trace>
  <inkml:trace contextRef="#ctx0" brushRef="#br0" timeOffset="4002.89">29928 12100 1325 0,'-5'16'492'0,"12"5"-374"15,8 5-86-15,4 3-27 16,10 3-1-16,5 0 0 16,2 0-11-16,-13 3-51 15,-7 4-33-15,-24 11-104 16,-20 1-29-16,-27 4 142 16</inkml:trace>
  <inkml:trace contextRef="#ctx0" brushRef="#br0" timeOffset="4152.89">29379 12335 1213 0,'-6'1'447'15,"8"7"-361"-15,5 8-35 0,-1 15-27 16,3 7-7-16,-1 11-25 15,-2-1-24-15,5-6-56 16,3-8-75-16,5-18 106 16</inkml:trace>
  <inkml:trace contextRef="#ctx0" brushRef="#br0" timeOffset="4443.95">29760 12035 1273 0,'-5'-2'481'0,"5"-1"-370"15,2 3-50-15,-2-2-41 16,0 1-8-16,2 0-9 0,12 1-3 16,-3 0 0-16,26 9-3 15,-29 4-6-15,1 4-5 16,-4 4-9-16,1 5-4 15,0 1 2-15,-2-2 8 16,6-5 5-16,1-3 1 16,9-11 0-16,4-6-10 15,15-12-24 17,8-7-23-32,14-6-63 0,4 0 79 0</inkml:trace>
  <inkml:trace contextRef="#ctx0" brushRef="#br0" timeOffset="4698.14">30641 12264 1336 0,'13'-2'469'0,"12"-10"-422"16,9-6-35-16,12-16-10 15,9-3 0-15,23-8-2 0,6-6-2 16,8-1-37-16,-7-3-34 16,-21 6 48 31</inkml:trace>
  <inkml:trace contextRef="#ctx0" brushRef="#br0" timeOffset="4852.01">30904 11916 1321 0,'35'-1'454'16,"22"0"-441"-16,7 3-26 0,-2 2-40 15,-15 7-55-15,-19 7 73 16</inkml:trace>
  <inkml:trace contextRef="#ctx0" brushRef="#br0" timeOffset="5153.03">30690 11990 902 0,'-8'-34'327'15,"1"7"-266"1,0 9 11-16,-4 15 19 0,1 3 1 16,-5 18-6-16,-1 10-14 15,-1 17-39-15,-1 9-8 16,8 10-18-16,1 0-7 16,9-5-1-16,12-4-8 15,11-16-29 1,9-11-11-16,12-21-17 0,1-10-1 15,2-26 23-15,-1-11 1 0,1-19 217 16,2-10-135-16</inkml:trace>
  <inkml:trace contextRef="#ctx0" brushRef="#br0" timeOffset="5479.99">30870 11464 1247 0,'-22'3'512'0,"13"-2"-325"16,6 3-98-16,4-2-62 16,2 1-19-16,-3-3-11 15,0 0-8-15,0 0-5 16,7 3-3-16,1 7-6 16,-2-3 1-16,24 32 3 0,-26-24 2 15,-6 3 11-15,-1 1 7 16,2 3-1-16,-3 0 3 15,4-3 6-15,1-1 4 16,2-1 8-16,2-3 4 0,5-2-4 16,0 0 0-16,7-2-6 15,-4 0-3 1,7-1-2-16,-4-2-6 0,-5-1-22 16,3 1-30-16,-14 2-59 15,-6 2-6-15,-11 2 67 16</inkml:trace>
  <inkml:trace contextRef="#ctx0" brushRef="#br0" timeOffset="5749.14">31786 11829 1553 0,'74'-1'549'16,"29"-1"-520"-16,5-4-7 15,-3-9-37 1,0-2-18-16,-15-16-51 0,-6-4-31 16,-13-3-72-16,-12-3-18 15,-21 8 8-15,-9 4 106 16</inkml:trace>
  <inkml:trace contextRef="#ctx0" brushRef="#br0" timeOffset="5926.01">32306 11576 1232 0,'39'25'486'15,"11"5"-299"-15,10 1-155 16,-2-3-13-16,-20 6-55 16,-17 1-32-16,-18 7-52 15,-18 5 16-15,-25 9 62 16</inkml:trace>
  <inkml:trace contextRef="#ctx0" brushRef="#br0" timeOffset="6280.09">31917 11432 1265 0,'-1'6'476'0,"6"13"-364"16,-4 4-73-16,-14 11-37 15,-3 3-6-15,-13 3-1 16,1 2-2-16,1 3 7 16,5 1 5-16,5-1-2 15,5-5-2-15,11-7-2 16,2-7-7-16,11-7 3 16,4-5-1-16,6-6 0 15,9-3-1-15,10-16-19 16,2-12-23-16,11-20 173 15,-3-9-109-15</inkml:trace>
  <inkml:trace contextRef="#ctx0" brushRef="#br0" timeOffset="6510.73">31941 11076 1073 0,'-7'34'531'16,"7"1"-10"-1,5 10-506-15,1 1-10 0,-9-1 0 16,1-3-1-16,-1-10-18 16,5-5-2-1,12-12-11-15,-1-8-11 0,13-7-5 16,0-8-13-16,2-13-34 15,1-8-18-15,-11-8 70 16</inkml:trace>
  <inkml:trace contextRef="#ctx0" brushRef="#br0" timeOffset="6655.05">32037 11154 1374 0,'3'58'496'0,"15"28"-422"0,-4 19-42 16,-7 18-76-16,1 4 27 16,-4-18-1-16</inkml:trace>
  <inkml:trace contextRef="#ctx0" brushRef="#br0" timeOffset="-102933.36">13580 9425 1399 0,'-32'10'502'0,"4"13"-406"15,-2 7-75-15,1 25-17 16,-6 11 1-16,-2 21-7 16,-2 6-10-16,-1 4 8 15,3 0-4 1,4 0 3-16,6-2 7 0,8 1 1 0,4 5 7 16,10 1 14-16,1 1 5 15,10-3 4-15,6-2-4 16,23-6-7-16,11 1-6 15,21 0-2-15,11-2-6 16,7-10-7-16,10-8-2 0,23-9 0 16,4-4-1-16,21-8 6 15,14 0-6 1,7-9-6-16,24-11 9 16,21-5-9-16,10-8 6 0,25-7-2 15,13-6-3-15,16-9 8 16,10-8 0-16,21-7 0 15,-13-4 0-15,17-11-5 16,-9-2-3-16,-7-9 6 16,14-5 1-16,-11-2 5 15,3-3 1-15,-11 2 1 16,-14-2-7-16,-10-1 1 16,-20-5-1-16,-16-1-3 15,-20-5 5-15,-37-2-1 16,-15 5 6-16,-28-3-3 15,-17-2 0-15,-22-5 11 0,-20-4 1 16,-37-7 15-16,-13 2 1 16,-40-6 2-16,-17-3-1 15,-40-6-10-15,-23-4-3 16,-32 0-19 0,-25 2-1-16,-30 7-17 0,-19 4-3 0,-36 15-13 15,-10 7-5-15,-25 15 5 16,-13 12-5-1,-21 17 12-15,-12 10 3 16,-20 15-2-16,-6 6-13 0,-14 20-36 16,-7 7-29-16,-8 17-193 15,1 3 198-15</inkml:trace>
  <inkml:trace contextRef="#ctx0" brushRef="#br0" timeOffset="-91142.58">8518 12769 909 0,'66'12'441'0,"-10"-24"-45"16,14-4-357-16,30-11-39 16,10-4-26-16,15-13-58 15,8-3-31-15,7-1-123 16,2-5 153-16</inkml:trace>
  <inkml:trace contextRef="#ctx0" brushRef="#br0" timeOffset="-90921">10170 12312 882 0,'41'4'385'0,"-6"2"-195"0,-3-1-18 0,-7 3-52 16,-5-5-23-16,-8 4-39 16,-7-5-14-1,0 0-21-15,-3-1-8 0,-3-1-1 16,0 0-6-16,0 0-3 15,-20 6-1-15,-35 37 0 16,26-30 2-16,4-5-2 16,0-4-4-1,4-5-40-15,3-3-27 16,2-4-66-16,0-7-44 0,6-12 110 16</inkml:trace>
  <inkml:trace contextRef="#ctx0" brushRef="#br0" timeOffset="-90362.13">9614 12574 1313 0,'47'-5'489'16,"43"-9"-355"-16,29-6-48 15,22-9-41-15,12 1-6 16,13-4-39-16,-6 2-2 16,-4 5-10-16,-8-2 6 15,-24 7 32-15,-11-1 21 0,-19 2 46 16,-11 4 15-16,-19 2 2 16,-8 2-20-16,-19 5-36 15,-6 2-18-15,-26 4-23 16,4 0 3-16,-14 3 8 15,-13 1-3-15,-3 0-2 16,-9 3-7-16,0 1-10 16,5 2-6-16,7 0-2 15,1-3-1-15,7-3-4 16,1 0 7-16,5-4 0 16,1 0 3-16,3 0-5 15,-2-1-3-15,2 1-8 16,0 0-3-16,0 0-8 0,0 0 4 15,0 0 13-15,0 0 2 16,0 0 9-16,4 10-4 16,-1 2-1-16,7 27-2 15,-10-22 0-15,0-3 8 16,-2 2-6-16,-1-2 7 16,-1-5 0-16,1-1-4 15,0-7-1-15,1 3-15 16,2-3-31-16,0-1-25 15,0 0-76-15,0 0-38 0,0 0 114 16</inkml:trace>
  <inkml:trace contextRef="#ctx0" brushRef="#br0" timeOffset="-89022.94">23873 12616 892 0,'17'-34'448'15,"-4"2"-36"-15,0 4-384 16,0 1-19-16,-4 10-1 15,0 3 7-15,1 7 3 16,8 4 7-16,14 2 20 0,10 7 7 16,23 7 22-16,16 6 5 15,29-2-8-15,15-1-4 16,44-9-11 0,8-7 1-16,42-7-4 0,11-8 3 15,14-6 1-15,11-6 5 16,2-4 9-16,4 3-3 15,-4-4 2-15,-6 5-10 32,-27 3-14-17,-16 1-3-15,-47 6-22 0,-16 5-10 0,-49 2-7 0,-19 5-7 0,-37-1-37 16,-28 3-30-16,-59-4-99 16,-46-2-95-16,-84-14 163 15</inkml:trace>
  <inkml:trace contextRef="#ctx0" brushRef="#br0" timeOffset="-84080.9">15145 16002 1019 0,'4'-3'435'16,"7"-6"-190"-16,10 0-191 15,4-3-26-15,9 1-7 16,5-1-2-16,6 1-20 16,10 1-6-16,4 5-5 15,8 5-2-15,23 8 5 0,12 5 5 16,24 3 9-16,18 3 1 15,23-3 9-15,2 3 1 16,36-3-1-16,-1-5 7 16,22-7 11-16,7-3 5 15,7-9 10-15,1-3 1 16,2-5-2-16,2 0 3 0,-4 1-2 16,-3 4-4-1,-18 1-2-15,-9 4 0 16,-35 2 4-16,-17-1 2 0,-32-4-3 15,-21-2 3-15,-41 0 1 16,-16 1-3 0,-33 7-5-1,-13-4-3-15,-24-6-10 0,-19-12-2 0,-46-20-9 16,-14-7-11-16,-31-8-5 16,-6-1-10-16,-5-3-12 15,-21-3-9 1,-19-2-11-16,-5-1 4 0,-19 8 6 15,7 5 9-15,1 10 8 16,-10 2 5-16,-7 12-4 16,-3 7 1-16,-3 13 4 15,0 6 2-15,1 14 11 0,4 12 0 16,-9 17-8-16,-2 16-13 16,-2 29-3-16,-1 18-2 15,11 25-11-15,15 7-11 16,23 16-21-16,18-2-19 15,47-5-44-15,25-6-11 16,56-21-26-16,34-19 89 0</inkml:trace>
  <inkml:trace contextRef="#ctx0" brushRef="#br0" timeOffset="-32398.15">20902 17296 1189 0,'-29'-3'542'0,"-1"-1"-219"16,8 1-163-16,11-1-79 16,6 0-7-16,2 4-16 15,0-1-14-15,2 1-34 16,0 0-5-16,1 0-9 16,0 0-2-16,0 0 6 15,0 0 1-15,0 0 17 16,7 3 12-16,22 5 17 15,38 13 10-15,-13-11 1 16,7-2-8-16,10-4-15 16,0-1-8-16,11-7-7 15,13-4-5-15,8-3-3 16,9 1 2-16,5-3-7 0,0 0-2 16,11-2 9-16,6-3-9 15,10 2 12-15,8-2 5 16,8 1-5-16,15-4 7 15,-6-3-2-15,19 1-5 16,12-3 5-16,0-1-9 16,29 6 2-16,-13-2 3 15,8 7-5-15,0 4 3 16,2 1-6 0,5 5 12-16,-5 1 11 0,5 0-3 0,-15 4 13 15,3-3-23-15,-16 2-7 16,-7 1 8-16,-12-1-12 15,-12 0 11 1,-20 0-8-16,-17-4-1 0,-37 5-16 16,-20 1-10-16,-38-1-18 15,-16 3-19-15,-20-2-26 16,-14 2-6 0,-34 5-40-16,-18 2-38 15,-50 6-75-15,-19-4-51 0,-29 2 178 16</inkml:trace>
  <inkml:trace contextRef="#ctx0" brushRef="#br0" timeOffset="-31833.25">20592 17459 1479 0,'7'2'571'16,"16"-2"-330"-16,24-5-223 16,17-5-23-16,36-9 21 15,15-4 6-15,29-11-5 16,25-4 7-16,23-11 5 16,18-2 14-16,20 3 7 15,11 1-1-15,15 3 13 0,1 0-4 16,10 5 10-16,-2 6 6 15,8 8 1 1,-7-1-2-16,3-1 7 16,-11 1-5-16,-4-5-1 0,-12 7-10 15,-9-2-3-15,0 2-10 16,-35 11-6-16,-7 0 0 0,-43 11-23 31,-27 1 9-31,-37 7-17 0,-18 0-3 0,-37-1 1 16,-10 3-7-16,-15-8 0 15,-4 4-13-15,-21 5-49 16,-19-2-45-16,-52 4-175 16,-34 1-107-1,-52-30 233-15</inkml:trace>
  <inkml:trace contextRef="#ctx0" brushRef="#br0" timeOffset="-27806.02">20345 15153 1430 0,'-7'-10'511'16,"3"-1"-423"0,0 1-47-16,2-1-1 0,-1 4 6 15,0-2-8-15,-3 4-3 0,2 1-9 16,1 1-8-16,0 4-2 31,2-1-7-31,0 0-1 16,-2 6-3-16,-7 19 0 0,-10 34 3 0,11-18 0 15,2 1 8-15,1 14 4 16,0 4 0-16,-4 6 9 16,1 1-1-16,-2-1 3 15,1 0 4-15,-4-2-2 16,3-2-3-16,1 4-10 15,-1-5-7-15,11 3-9 16,-5-3-1-16,7-2 0 16,6 0-1-16,-1-2-2 15,4 1-1-15,5 0 1 0,-2-1-1 16,6 2 2-16,1-1 4 16,-1 0-6-16,4 2 1 15,-2 3 6-15,1-2-4 16,3 5 7-16,0-1 2 15,12-4-2-15,1 2 0 0,-4-5-5 16,6 1 3-16,-7 1-10 16,0-1-3-1,4-2 2-15,-4-4-6 16,3-7 7-16,2-2 2 0,7-3 0 16,3-2 1-16,8-4-4 15,4 0-7 1,-3-4 9-16,2-2-9 15,1 2 11 1,0-2 0-16,18 1-3 0,3-2 9 0,11-2-9 16,2 0 9-16,-4-4-6 15,9 2 0 1,3-4 1-16,6-3-7 0,4-2 6 16,-1-2-1-16,7 0 6 15,6 0 4-15,8-3 2 0,6-4-2 16,1-1-2-1,0-2 5-15,7 0-4 0,0-2 1 16,-9 4 0-16,0 1-5 16,-2 2-1-16,-4 2 8 15,-3 1 0-15,2-1 6 16,-3-4-7-16,-1 0-9 16,1-5-1-16,0-2-3 0,2-1 3 15,-4-2 9-15,-1 3-2 16,0 5 0-1,-18 3 5-15,-1 5-12 16,-10 6 2-16,-8-1-5 0,-6 5 3 16,-4 3-3-16,3 2 3 15,4-2 0 1,-8-4 13-16,-1-6 10 0,-3-5-3 16,-4-3 4-16,3-2-21 15,3 1 1-15,-5-2 3 16,-4-1-8-1,-4 5 1 1,-2-2-1-16,6 4 0 0,4-1 2 0,7-2-1 16,0-1 3-16,-1-3-6 15,-2 1 3-15,13-6 0 16,6-2-2-16,6-5 5 16,0-2-1-16,-6-1 2 0,0 2 0 15,4-1 0-15,2 3 2 16,1 2-1-1,-2 3 6-15,2 3-7 16,-1 0 0-16,0 0-1 0,1 0-4 16,4-1 4-16,1 1 4 15,9-1-1-15,-8-1-1 16,4-1 1-16,4 1-10 16,-4 0 7-16,12 0 3 0,-5 0 11 15,3-1 13-15,0 2-8 16,-5 0 0-16,-7 1-15 15,-6 2-4 1,-10 4-2 0,1-1-1-16,-5 1-2 0,-6-3-4 0,-1-2 4 15,-4-1-1-15,9-1 7 16,-2-3 0-16,-5-1 1 16,-7 2-3-16,-7-5 8 15,5 5 1-15,1-10 6 16,10-4 3-16,2-8-12 15,-7-3 1-15,6-3-9 16,0 1-3-16,4-5 1 16,3 1-4-16,-5 2 3 0,-3-1-1 15,-4 1 4-15,1-2 2 16,5-4 0-16,4-5-1 16,-8 0-1-1,-1-2 0-15,-11-2-2 0,-2 0 2 0,-5-6 5 16,-2 1-3-16,10-4 5 15,-9-5 0-15,3-10-4 16,0-8 4 0,-8-17-4-16,10-5 3 15,7-14-10-15,-1-3 0 0,8-3-2 16,2-5 2-16,-10 14 4 16,2 5 5-16,-12 8 2 15,2 4 0-15,-13-3 10 16,0-2 0-16,2-8 5 15,-10 0-5-15,0-5-6 16,-4 0-7-16,-17-2 0 16,-12-7-3-1,-5-11-4-15,-11-4-3 0,-11 8-12 16,0 9 5-16,-13 10-2 16,4 5 10-16,0 5 2 15,-5-2 4-15,6 5-1 16,-8 5-6-16,-1 5 8 0,-2 8-8 15,-4 9 6-15,-1 4 0 16,-10 3-2-16,-5-1 3 16,-3 6-3-16,-10 1 0 15,-8 8-4-15,2 3-2 16,-11 8 2-16,0 4-3 0,-4 6 4 16,-11 2-1-16,0 6 1 15,-2 3 2 1,-4 4 4-16,-6 6 2 15,-11 7-3-15,-2 7-2 0,-18 4-2 16,6 4-1-16,-16 5 4 16,-2 3 1-16,-1 7 0 15,-11-1 4 1,-2 5-2-16,-5-3-2 0,-6 2 3 16,1 0-5-16,-4-1 0 15,-8-1 2-15,-6 5 0 16,-8-5 3-16,2 2-3 15,4 0 0-15,-3-4-2 16,9 1 0-16,-10-6 5 16,2-3 0-16,-1-3-3 0,-3 0 5 15,5 0-9 1,-3 0 2-16,5 3-1 16,-2-2-4-16,-1 3 5 0,4-3 1 15,-4 2 2-15,2 1 0 16,-1 3-2-16,0 3 2 15,3 1-6-15,8 0 3 16,2-1 2-16,4-2-6 0,2-5 8 16,1 1 0-16,9-6-3 15,1 1 1 1,1-1-4-16,-1 0 0 16,1 1 7-16,6 1-2 0,5 4 6 15,3 0-6-15,4-3-2 16,1 2 3-16,7-2-4 15,-2-1 4 1,10 0 0 0,3-1 0-16,0-7-1 15,10 4-1-15,7-3 2 0,5-1-2 0,1 3 9 16,3-1-2-16,0 3 6 16,1 1 0-16,13 1-2 15,4 0 5-15,8 1-4 16,3-2-1-16,6 3 1 0,3-1-3 15,7 4-9-15,5 5 9 16,5 6-9 0,1 5 0-16,7 4 0 15,0 4-2-15,3 8 4 0,0 2-10 16,3 2 4-16,4 0-6 16,5 4 1-16,0 6 7 15,5 2-3-15,0-1 6 16,9-10-5-16,-3-4-3 0,5-10 0 15,3-5-2-15,1-3 7 16,5-1-1-16,4-1 8 16,2 2-5-1,11 2-26-15,-2-4-44 16,1-17 225-16,-10-27-142 0</inkml:trace>
  <inkml:trace contextRef="#ctx0" brushRef="#br0" timeOffset="-23546.33">2853 12834 1151 0,'-27'-12'556'0,"7"6"-127"15,4 5-293-15,8 15-72 16,5 10-37-16,3 21-38 16,9 10-10-16,14 18 0 15,2 6 4-15,3 8 11 16,-4 3 6-16,-1-13-7 15,-3-9-2 1,-5-30-13-16,-1-13-17 0,-10-26 4 16,-2-16 5-16,-4-36 12 15,1-21 14-15,-5-23 5 16,-4-4 4 0,3-4 17-16,-5-2 6 0,7-2 6 0,3 5-2 15,11 29-13-15,5 21-9 16,7 41-8-16,9 20-6 15,5 39-14 1,1 22-3-16,3 36-14 0,-2 4-8 16,-3 7-60-16,-4-8-19 15,-9-21 331-15,-11-13-191 0</inkml:trace>
  <inkml:trace contextRef="#ctx0" brushRef="#br0" timeOffset="-23375">2914 13111 1330 0,'13'5'581'0,"11"-18"-190"16,12-8-353-16,8-10-122 15,5-6-73-15,-6-10 84 16</inkml:trace>
  <inkml:trace contextRef="#ctx0" brushRef="#br0" timeOffset="-21740.21">3464 12706 1325 0,'-2'26'599'0,"8"-4"-156"0,3 6-371 15,7 10-48-15,-3 9-12 16,4 5-42-16,2 0-16 16,-3 1-22-16,1-7-5 15,-3-4 7-15,-3-8 16 16,-2-16 19-16,-3-7 14 0,-6-17 44 16,-2-7 2-16,-4-11 5 15,-3-8-4-15,-3-11-25 16,-2-3 1 15,3 0 3-31,-1 0 2 0,5 6 4 0,3 4-2 0,5 9 0 16,2 7-5-16,6 10-5 15,3 5-3-15,2 5-1 16,6 6 2 0,5 4 1-1,-3-2 1 32,2 1-4-47,7-6-4 0,-5-6-1 0,2-5-4 0,-2-13 7 0,-6-6 1 0,-2-7 7 0,-9-4 11 0,-3-3-3 0,-17 1 0 16,-2 9-2-16,-9 0-3 15,-7 14-6-15,2 6-2 16,-8 15-19-16,8 10-10 16,2 23 0-16,7 12 2 15,13 20 17-15,9 2 4 0,16-1 7 16,8-8 3-1,12-19-8 1,8-9 6-16,2-22 3 16,2-9 3-16,-10-17 15 0,-7-14-5 0,-9-14-2 15,-9-6-3-15,-8-10-8 16,-7 2 0-16,-10-2 2 16,-2-2-4-16,-5 5-4 15,-1 3-4-15,3 14-5 16,6 10 4-16,2 11 2 15,5 11-4 1,4 9-25-16,0 6-5 0,12 14-8 16,0 4 5-16,7 7 22 15,2 0 8-15,1-1 11 16,2 2 2-16,3-5 16 16,5-2 7-16,8-12 21 0,4-5 2 15,1-11 2-15,-2-6-2 16,-6-14-16-16,-7-9-2 15,-5-8-13 1,-5-1-6-16,-12-8-2 0,-8 2 1 16,-14-1 0-16,-3 7 0 15,-8 9-2-15,0 11-6 0,-3 19-11 16,-7 10-6 0,3 20-8-16,-3 8 2 15,8 8 6-15,14-3 3 0,12-6 7 16,13-6 0-16,14-11 8 15,0-5 12-15,7-15 10 16,-4-6 9 0,-1-11 10-16,0-4-6 0,-9-1-5 15,-2 1-5-15,-13 1-13 16,-8 1-3-16,-4 5-3 16,-6 3-5-1,-6 7-13-15,1 3-8 0,0 6-5 16,2 0-4-16,6 4 4 15,3 4 0-15,8 2 1 16,8 2 1 0,13-3 5-16,5-6 7 0,15-9 2 0,5-2 2 15,7-16 9-15,8-4 0 16,-6-12 18-16,-1-5 6 16,-13-8-1-16,-11-1 6 15,-17 2-6 1,-7 1-9-16,-17 10-1 0,-10-1-9 0,-9 10-15 15,-9 10 1-15,0 13-16 16,0 11-5 0,0 13-11-16,9 2-4 15,15 9-3-15,4-1 2 0,18 1 7 16,8-1 4-16,7-6 13 16,5-3 7-16,-3-12 5 15,-6-5 5-15,-8-7 15 16,0-3 7-16,-6-7 12 15,-3 1 4-15,-6-2-5 16,-4-3-3-16,-4 2-2 16,1-1-10-16,2-2-7 15,4 4-8-15,6 3-5 16,4 6-2-16,14 8-14 16,1 8-2-16,10 13-13 0,6 6-6 15,5 14 7 1,0 3 6-16,3 8 9 0,-7-1 10 15,-9 11-13-15,-4-2 3 16,-25-5 5-16,-3-3 2 16,-17-23 28-16,-12-10 0 15,3-19 6 1,-6-12-4-16,12-27-7 0,9-16-2 0,15-25-7 16,8-13-1-16,14-23 1 15,6-7 1 1,5-13-3-16,-2-2-1 15,1 0 0-15,-4 7-3 0,-13 30-3 16,-8 60 2 0,-4 18-4-16,-1 1-4 15,-3 4 2 1,-3 26 1-16,-7 55-1 0,0 13 4 0,7 8 3 16,10-4 0-16,15-26 3 15,9-12-10-15,22-30-33 16,10-14-29-16,19-26-73 15,5-13-18-15,0-26 95 16</inkml:trace>
  <inkml:trace contextRef="#ctx0" brushRef="#br0" timeOffset="-21590.58">5949 11691 1051 0,'-10'56'535'16,"2"28"-68"-1,5 17-331-15,1 25-82 32,-2 14-19-32,1-2-50 15,-8-5-65-15,-3-12 53 0</inkml:trace>
  <inkml:trace contextRef="#ctx0" brushRef="#br0" timeOffset="-20697.19">2491 15518 1401 0,'-2'-1'556'0,"2"2"-371"16,5 3-148-16,-5-4-65 15,1 8 9-15</inkml:trace>
  <inkml:trace contextRef="#ctx0" brushRef="#br0" timeOffset="-16970.52">1798 15666 1221 0,'-51'-15'491'16,"5"-4"-365"-16,8-3-20 16,-2 0-1-16,6 7-39 15,6-1-2 1,15 16-13-16,6 8-16 15,19 23-23-15,12 15-15 0,16 32-12 0,13 18 2 16,21 18-16-16,2 1 0 16,4-19 11 15,-7-15-5-31,-23-35 44 16,-6-18 17-16,-13-27 46 0,-6-13 31 0,-9-31 21 0,-4-18-5 15,-9-24-42-15,-4-8-28 0,-11-7-66 16,-2 6-34-1,2 19-62-15,0 13-23 16,8 29-61-16,6 13-34 0,8 22 141 16</inkml:trace>
  <inkml:trace contextRef="#ctx0" brushRef="#br0" timeOffset="-15548.34">2533 15792 1433 0,'-4'-52'616'15,"-3"-3"-290"-15,-9 7-282 16,1 9-24-16,-11 16-68 16,-4 18-30-16,-2 23-54 15,-6 15-3 1,12 23 32-16,6 8 30 0,16 6 80 0,12-1 23 15,12-8 20-15,7-11 5 16,5-15-8-16,-1-10 4 16,3-18 0-1,-4-12-5 1,-3-18-9-16,-3-6-12 0,-10-8-14 0,-5 1-5 0,-9 1 1 16,-3 7 3-16,-6 6 0 15,-2 2 3 1,0 12 0-16,2-1-1 0,5 7 0 15,4 2-12-15,9 6-22 16,4 6-7-16,10 0-10 16,4-1 5-16,6-5 4 15,5-6 6-15,4-8 9 16,-3-5 8-16,0-6 20 16,-11-5 7-16,-2-4 11 15,-4-4 0-15,-9-5-4 16,-3-3-4-16,-10 2-9 15,0-5-3 1,-10 4-8-16,9 2-3 0,2 5-2 0,-1 5-3 16,11 10-1-16,-2 6 3 15,4 12-8 1,8 10 2-16,2 11-1 0,2 8 0 16,-1 0 10-16,-4 3-1 15,4-9 2-15,0-2 1 16,0-8 3-16,0-5 4 15,-5-8 17-15,0-5 7 16,0-17 0-16,-2-10-1 0,-3-9-14 16,-4-6-6-16,-10 1 0 15,2 6-2 1,-11 4-2 0,-2 4 3-16,7 15-8 15,1 5 1-15,4 8-9 0,6 10-8 0,6 12 1 16,6 2-2-16,12 11 8 15,7-4 6 1,6-11 2-16,-5-7 1 16,6-13 3-16,-7-6 1 0,-4-14 3 15,0-8 4-15,-7-10-4 16,-3-5 0-16,-11-1 0 16,-7 4-4-16,-11 3 3 15,-10 8-5-15,-9 11-19 0,-5 9-8 16,-4 18-16-16,1 11-2 15,3 15 1 1,5 5 3-16,10 1 12 16,7-2 6-16,17-11 9 0,4-6 2 15,11-16 8-15,2-5 8 16,5-13 15-16,0-7 11 16,-1-2 0-16,-3-1-5 15,-6 4-12-15,-8 1-8 0,-5 6-5 16,-4 5-1-16,-7 4 2 15,2 4 1-15,-3 1-6 16,2 0-3 0,0 0-13-16,0 0-7 0,1 0-6 15,0 0-2-15,2 5 4 16,-1-3 7-16,15 7 13 16,35 10 7-16,-20-25 11 15,-3-2 3 16,-4-5-2-31,-4-1-7 0,-7-6-5 0,-6 3 0 0,-2-3-1 16,-5 0 3-16,-4 3 3 16,-8-3 1-16,-10 0-1 15,5 0-2-15,-8 2 0 16,13 1-3-16,4 6 0 0,1 2-4 16,5 5-7-16,9 1-4 15,7 6 2-15,3 1 7 16,15 7 4-16,-8 1 6 15,6 2-2-15,-3 0-3 16,-10-3 3-16,0-1 0 0,-12-3 12 16,1-2 3-16,-5-4 16 15,-5-1 8-15,-1-3 2 16,4 2 0 0,0 0-19-16,0-7-8 0,3-17-12 15,11-29-1-15,7 28 4 16,4 7-7-16,4 12-7 15,4 10-6-15,-1 18-25 16,-2 6-8-16,-9 13-33 16,-6 5-22-16,-16 1-73 15,-9-3-2-15,-21-5 104 16</inkml:trace>
  <inkml:trace contextRef="#ctx0" brushRef="#br0" timeOffset="-15033.29">4257 14409 1896 0,'-14'23'673'16,"4"5"-586"-16,-11 20-135 15,-5 9-25-15,3 11-56 16,4-1-14-16,18-3 29 16,13-8 22-16,22-13 45 15,14-10 29-15,14-26 66 16,2-16 17-16,11-30 44 0,-10-11 12 16,3-25-28-16,-4-5-18 15,-14-2-40 1,-9 4-26-16,-41 21-17 0,-12 11-6 15,-34 25-7-15,-7 17 2 16,7 27 3-16,0 15 4 16,19 24 9-16,11 12-2 15,23 6-15 1,14 1-3-16,26-12-18 0,17-11-17 0,14-22-70 16,8-12-36-16,-12-22 94 15</inkml:trace>
  <inkml:trace contextRef="#ctx0" brushRef="#br0" timeOffset="-13751.04">3012 17249 1918 0,'-3'-21'656'0,"5"-26"-596"0,0-14-69 16,-11-6-46-16,-6 2-20 16,-13 3-30-16,-5 4 18 15,-14 12 43-15,-5 12 18 16,2 26 26-16,0 14 8 15,20 31 5-15,11 10 0 16,19 19 1-16,18 4-9 0,19-9-5 16,8-13 0-16,14-27-8 15,-4-18 7-15,-2-32 3 16,-4-16 9 0,-15-29 6-16,-7-13-3 0,-17-6-1 15,-11-4-8-15,-20 9 3 16,-9 6 0-16,-12 4 11 15,1 10 7-15,-9 16 10 16,5 10 0-16,7 23-16 16,4 11-11-16,23 19-17 15,15 16-8-15,27 27-2 16,11 12 6 0,18 14 3-16,-4 2 5 0,7-6 1 15,-4-2-3-15,2-11 4 0,-6-11 3 16,-3-15 4-16,-12-12 2 15,-16-17-2 1,0-6-5-16,-23-12 6 0,5-12 2 16,-12-12 7-16,-9-2 3 15,-1-5-7-15,-11 4-4 16,8 9-3-16,2 3-5 16,7 12-9-16,10 7-7 15,7 6-23-15,7 5-9 0,18 8-5 16,2 1 2-16,5 2 20 15,2-4 15 1,-11-5 17-16,5-5 10 16,-3-10 17-16,-7-4 7 0,-2-9 14 15,-5-3 1-15,-9-4-11 16,-2-2-5-16,-11 2-8 16,-7 2-2-1,-12 2 2-15,-5 5-12 0,-9 4-16 16,-2 4-15-16,-4 11-32 15,3 4-9-15,-2 10-22 16,5 6-2 0,8 5-2-16,11 8 13 15,16 0 28-15,7-1 13 0,25-2 28 0,3-8 8 16,13-12 32-16,3-6 11 16,-1-15 25-16,0-9 2 15,-3-16-14-15,0-7-7 16,-5-11-22-16,2-6-9 15,-5 2-7-15,-6 1-4 16,-8 10-1-16,-18 7 1 16,-9 13-4-16,-5 9 0 15,-15 11-4-15,6 6-6 0,-4 14-6 16,-2 7-5-16,13 16-1 16,4 2 4-16,13 6-5 31,4-5-4 0,18-5-5-31,6-9-1 0,6-16 18 0,13-10 14 0,-6-21 26 0,-1-10 15 0,-4-16 10 16,-9-3-4-16,-12-5-15 15,-1 0-9-15,-18 10-20 16,-6 3-12-16,-10 11-5 16,-8 9-13-16,-1 14-17 15,1 6 0-15,8 12-9 16,2 4 7-1,8 6 10-15,9 1 0 0,12-1 6 0,8 0 3 16,14-5 5-16,2-5 9 16,14-7 7-1,3-1 6-15,-4 1 1 16,5 4-3-16,-24 8-9 0,-8 5-11 16,-22 14-36-16,-20 9-25 15,-12 9-80-15,-19-1-23 16,-10-9 106-16</inkml:trace>
  <inkml:trace contextRef="#ctx0" brushRef="#br0" timeOffset="-12889.29">4590 15671 1688 0,'8'20'575'0,"2"2"-539"15,3-1-25-15,-1 5-40 16,-1 1-12-16,-1 1-19 16,-1 0-6-16,-3-6 25 15,-5-3 15-15,2-11 37 16,-2-2 16-16,-2-8 22 15,1-6 2-15,-10-10-22 0,4-7-8 16,-4-11-20-16,2 0-5 16,7-1 4 15,-2 1 0-31,10 10 5 0,5 2 1 0,2 11-6 0,6 7-1 0,4 6-9 16,-3 7-6-16,10 12 0 15,-5 1 4 1,-1 5 7-1,4-3 4-15,-8-10 14 0,-2-5 6 0,1-15 12 16,1-7 10-16,-4-13-10 16,0-7-7-16,-5-4-17 15,-4 0-11 1,-7 7-3-16,0 4 7 0,-7 12-1 16,-2 1-1-16,0 13-7 15,-1 7-10-15,6 9-1 16,2 5 2-16,6 3 7 15,3 0 5-15,7-3 1 16,3-1 3-16,5-7 8 0,0-5 3 16,3-4 4-16,4-7 3 15,-15-10-6 1,-2-2 3-16,-4-7 4 0,-10 2-5 16,-9 2-1-16,-6 0-8 15,-12 8-9-15,1 1-9 16,0 7-34-16,2 3-12 15,5 8-16-15,3 1 0 16,10 5 25-16,3 1 16 0,7-5 29 16,6-3 23-16,7-9 31 15,7-9 10 1,6-15 6-16,8-4-5 16,3-12-18-16,-4-6-7 0,-3-2-9 15,-7-1-4-15,-4 4 1 16,-5 6 1-16,-10 5 7 15,-5 3 0 1,-7 15-6-16,-4 4-4 0,10 10-16 16,-7 11-7-16,12 5-12 15,2 9-4-15,-2 13 0 16,11 6-2-16,-3 5-9 16,2-2-11-16,2 0-35 15,-4-6-29-15,-6-4-53 0,1-10 99 16</inkml:trace>
  <inkml:trace contextRef="#ctx0" brushRef="#br0" timeOffset="-12714.05">5043 15541 1928 0,'52'-26'724'16,"14"-12"-562"-16,11-8-361 15,-5-6 146-15</inkml:trace>
  <inkml:trace contextRef="#ctx0" brushRef="#br0" timeOffset="-10785.2">3066 17317 2287 0,'-6'-1'22'0,"0"2"-18"0,-6 9 0 0,-7 10-71 0,-1 13-42 16,-4 21-28-16,5 8 14 16,8 17 57-16,4 9 39 15,17-1 48 1,5-5 13-16,13-14 25 0,8-14 11 16,10-21 12-16,8-11 1 15,17-26-3-15,2-5-9 16,-3-32-25-1,-9-8-10-15,-18-15-15 0,-12-11-6 0,-14 10-6 16,-6 1 2-16,-11 13-4 16,-8 5 2-16,-7 10 10 15,-4 5 3 1,3 11 1-16,2 5-1 0,4 9-15 16,4 5-9-16,10 6-19 15,2 5-4-15,15 14-5 16,7 7 6-16,5 7 12 15,6 4 3 1,-4-8 0-16,-2-4-2 0,-13-11 3 16,-1-2 2-16,-12-10 8 15,-2-6-2-15,-2 1-4 16,-1-6-4 0,-2 3-4-16,-2 0 3 0,-1-18 3 0,-10-36 3 15,12 25 3 1,1 2-9-16,2 6-3 15,8 6-6-15,0 11-15 16,5 5 0-16,11 8-15 0,4 9-1 16,7 7 18-16,-2-1 7 15,0-1 19-15,-2-5 9 16,-3-8 22-16,0-8 1 16,-6-13 31-16,-1-9 7 15,-3-19-20-15,-1-6-4 0,-12-3-28 16,-7-3-11-16,-7 13-7 15,-9 1 1 1,-2 14-7-16,1 9-1 16,1 12-10-16,1 6-10 0,6 18-7 15,2 6-2-15,7 6 16 16,6-1 7-16,10-7 18 16,3-8 3-16,4-8 14 15,4-4 8-15,-4-11-3 16,-1-5 1-16,-6-5-14 15,-1-3-8-15,-7-3 10 16,-1-2 0-16,-7 0 3 16,-4 1 3-16,-2 6-7 15,1 5-2-15,4 5-7 0,0 3-8 16,-1 2-27-16,5 7-10 16,-3-5-6-16,0 0-4 15,20 5 18 1,31 29 7-16,-19-35 7 0,-4-4 2 15,-1-8 10-15,0-4 6 16,-13-6 6-16,0-4 4 16,-8-6 0-1,-6-1 0-15,-4 3 4 0,-1 3 6 0,-5 4 7 16,-1 4 0-16,2 6-1 16,1 3 2-16,1 6-12 15,6 3-11-15,0 9-18 16,1 5-12-16,7 8 8 15,5 3 5-15,11 1 12 16,-5-3 4-16,3-5-2 16,-5 0 1-16,-9-7 7 15,-1-2-1-15,-6-5 6 16,0-3 6-16,0-5-3 16,0 5 0-16,-1 0-3 15,-3-19-7-15,-5-32-1 16,8 28 0-16,5 5-2 15,4 4-4-15,0 7-8 0,2 5-6 16,2 7-9-16,1 7 5 16,8 8 7-16,4-2 9 15,2 0 18 1,-2-8 10-16,3-8 26 0,-5-5 4 16,2-12 6-16,3-7-3 15,-4-10-28-15,-2-2-5 16,-9 2-18-16,-13-1-1 15,-6 4-1-15,-9 1-7 0,-8 6-6 16,0 6-9-16,-5 11-14 16,8 4 5-1,6 7 3 1,2 3 2-16,9 2 14 0,1 0-8 16,6-3-1-16,5 1 3 0,5-5 0 15,6 4 9-15,4-4 1 16,3 4 1-16,5 0 10 15,-9 1 1 1,1 4 4-16,1 1-2 0,-2 7-8 16,6 2 1-16,-6 10-14 15,-4 5-2-15,-6 8-15 16,-6 4-12-16,-7 6 8 16,-2 0-6-16,-7-5 17 0,3-5 15 15,-9-13 8-15,4-13 14 16,1-13 10-1,1-7 3-15,7-21-3 16,-4-9 1-16,12-24 0 16,2-10-10-16,15-15 11 0,4-3-6 15,-2 2-2-15,-1 3-5 0,-11 10-3 16,-2 7-2 0,-10 16 3-16,-2 7 1 15,-8 19-4-15,-3 5-3 0,-2 11-15 16,-3 3-2-16,3 5-12 15,7 7 3 1,-4 0 10-16,10 3 0 0,4 0 10 16,2 5-3-16,23 2-10 15,0-1 2-15,13-3-35 16,1-10-26-16,-1-18 184 16,-2-13-111-1</inkml:trace>
  <inkml:trace contextRef="#ctx0" brushRef="#br0" timeOffset="-10391.03">5446 16401 1202 0,'0'3'470'15,"-9"-3"-337"-15,-2 1-101 16,-6-1-86-16,-6-5-13 0,-2 4-17 16,1 0 21-16,1 7 38 15,6 7 5 1,4 3 27-16,3 3 7 16,13 5 14-16,4 0 1 0,0-3 9 15,6-1 0-15,-2-13-1 16,2-6 14-16,4-7 12 15,0-7 17-15,-3-8 19 16,-2-7 4-16,0-6-2 16,0 2-14-16,-3 1-33 15,-1 7-8-15,0 14-28 16,1 3-4 0,12 22-6-16,3 11-3 15,10 16-12-15,1 5-32 0,1-12-118 0,7-10 101 16</inkml:trace>
  <inkml:trace contextRef="#ctx0" brushRef="#br0" timeOffset="-7438.21">5652 16317 1111 0,'14'-82'482'16,"-11"38"-252"-16,-3-6-108 15,3 4-22 1,-7 15-60-16,4 10-24 0,-1 16-8 15,-5 2-2-15,0 11 8 16,-9 7 0-16,1 11-12 16,6 4 0-1,8 1 1-15,2-3-3 0,9-10 5 16,7 1-2-16,1-13-5 16,3 0 6-16,9-6-3 15,-5-3 1-15,-1 0 2 16,5 2-5-1,-15 4-9-15,-1 4-13 0,-8 10-37 16,-8 3-26-16,-7 17-56 16,-2 2-53-16,-11 1 126 15</inkml:trace>
  <inkml:trace contextRef="#ctx0" brushRef="#br0" timeOffset="-7088.21">6073 15989 1271 0,'10'-23'520'0,"-7"4"-346"15,-8 6-25-15,-9 3-81 16,-6 6-22-16,-3 3-36 16,2 1-11-16,6 7-19 15,3 2-5-15,9 4 10 16,2 1-3-16,6 1 14 15,7 3 3 1,7 0-9-16,0-3 0 0,1-6 1 16,-3-4-6-16,-6-5 12 15,-5-3 10-15,-3-8 16 16,1-5 13-16,0-4-2 16,-2-5 0-16,3 8-14 15,-1 6-9-15,2 0-3 16,7 6-15-16,9 12-13 0,8 9-15 15,6 22-62-15,-2 12-29 16,-4 8 77-16</inkml:trace>
  <inkml:trace contextRef="#ctx0" brushRef="#br0" timeOffset="-5983.76">4975 18046 1422 0,'-10'-48'511'0,"7"-20"-431"15,1-9-48-15,-7-6 3 16,-4 1-5-16,-4 9 5 16,0 11 6-16,5 24 4 15,4 15 3-15,7 21 5 0,1 13-2 16,11 29-15 0,2 22-14-16,7 31-25 15,2 7-5-15,1 11 6 0,3-4 0 16,-1-18 3-16,0-9 2 15,0-25-3-15,-2-16 0 16,0-17-6-16,1-11-8 16,-3-21-5-16,-3-11 0 15,-5-15 4-15,-5-10 2 0,-8-2 4 16,-8 4-7-16,-21 12-8 16,-8 10-6-1,-17 20-52-15,-5 12-39 16,-1 24-29-16,5 12-7 0,-3 8 51 15,10-1 44-15,18-17 61 16,9-9 18-16,35-25 26 16,13-15 25-1,19-31 32-15,8-18 10 0,9-23 4 16,0-7-24-16,3 3-44 16,2 8-14-16,-12 17-26 15,-10 17 0-15,-22 23-7 16,-10 11-1-16,-6 19 12 15,-4 12-2-15,1 12 9 16,-4 7-4-16,2-7-2 16,2-1 1-16,9-17-3 15,1-6 4-15,2-8 2 0,0-8-2 16,0-11 3-16,1-8-1 16,-4-10-10-16,-3-2-2 15,-5 6-4-15,-6 5-1 16,-5 13 4-16,2 6 3 0,0 7 5 15,-2 2-3-15,-1 8-9 16,0 2-10-16,3 6-11 16,3 4-3-16,3-1 12 15,4-3 0 1,1-6 2-16,6-2 0 0,4-6-4 16,-1-2 7-16,1-6 6 15,-2-2 3 1,-8-3 6-1,-2 4-2-15,-4-2 4 16,-3 2 5-16,-1 1 1 0,1 3 7 0,-3 3 2 16,3-1-5-16,1 2-1 15,-1 0-5-15,1 1-15 16,0 0-6-16,0 0-2 16,0 0-1-16,0 0 7 0,0 0 3 15,0 0-1-15,0 0 0 16,0 0 4-16,0-1 3 15,0 0 2 1,0 0 5-16,3-2-4 0,5-4 1 16,0 1-7-16,-1-1-5 15,32-20-12-15,-22 31-10 16,4 6-12-16,1 4-5 16,1 1-9-16,-8 1-2 15,-5-9-17-15,-4 0-21 0,10-11-33 16,-14-7 502-16,3-18-298 15</inkml:trace>
  <inkml:trace contextRef="#ctx0" brushRef="#br0" timeOffset="-4918.38">5930 17294 1123 0,'-12'21'470'0,"-6"-3"-270"15,0 2-125-15,-2 3-65 16,0 1-15-16,6 2-26 16,4 4-1-16,6 3 3 15,8 0 8 1,9-5 23-16,4-4 4 0,7-9 17 0,-3-3 12 16,6-12 30-16,2-8 14 15,-3-19 20-15,-2-10-4 16,-9-22-25 31,-3-7-11-47,-7-11-37 0,-4-2-8 0,-9 3 2 0,-7 3 2 0,-9 10 9 0,-5 4 1 0,0 13-8 15,4 14-4-15,4 15-13 16,5 11-3 0,11 20-12-16,5 8-2 15,9 16 1-15,5 10 1 0,14 8 12 16,5 2-1-16,11-6 13 15,3-3 3-15,6-12 7 16,-4-7 6-16,-4-12-5 16,-8-7 1-16,-15-11-17 15,-4-1-6-15,-13-10-5 16,5-3 0-16,-12-7 5 16,2-2 8-1,-5-3-4 16,-1 3 2-31,-2 2-3 0,0 5-4 0,6 8-4 0,-2 1-14 0,6 11-15 0,3 3-5 16,5 4 8-16,7 5 11 16,7-1 21-16,1-4 7 15,3-6 17-15,-1-4 4 16,0-7 7 0,-3-3 2-16,-6-4-22 0,-5-2-6 15,-7-3-5-15,-3-3-8 0,-3-3-2 16,-4-2-5-1,-1 4-22-15,-1 2 0 0,2 9-5 16,1 7 5-16,2 4-6 16,-2 3-10-16,2-3-18 15,0 0-12-15,-2 16 17 16,-6 34 11 0,10-25 31-16,2-3 12 0,1-3-1 15,2-4 4-15,0-7 8 16,0-3 8-16,0-5 15 15,-3-2 0-15,-2-1-4 16,-2 2-4-16,0-1-8 16,0 1-1-16,0 0-5 15,-5-6 1-15,0-3-7 16,3-1 4 0,-29-30-4-1,32 25-4 1,8-3 5-16,6-2-1 0,8 2 13 0,2 0 1 0,8 4 2 0,5 4-6 15,-1 5-4-15,8 4-4 16,-6 5 1-16,-4 4 2 16,-3 4 3-1,-8 0 0-15,-7 3-3 16,-7-1-19-16,-9-1 1 0,-5 4 3 0,-6-8-2 16,-3-4 16-16,-2-5-2 15,-3-7-2 1,-1-5 1-16,7 2 8 15,0-7 1-15,1 1 4 0,9-1-1 16,1-1-5-16,15 1-8 16,2 4-4-16,8 5-16 31,2 7-13-15,-1 4-37-16,2 4-43 0,-5 5-57 0,-5-3 98 0</inkml:trace>
  <inkml:trace contextRef="#ctx0" brushRef="#br0" timeOffset="-4752.09">5921 17065 1378 0,'32'-36'488'0,"10"-20"-463"0,5-4-25 0</inkml:trace>
  <inkml:trace contextRef="#ctx0" brushRef="#br0" timeOffset="-4351.25">7213 16635 2662 0,'-22'-17'-96'16,"5"4"16"-16,3-6-71 15,-9-14 5-15,9-9 68 16,11-3 36-16,12-3 59 16,5 3 20-16,20 8 26 15,2 6 7-15,10 18-23 16,6 10-5-16,-1 15-30 0,4 10-2 15,3 15-1 1,-2 8-1-16,-11 15-3 16,1-3-2-16,-17 7 2 15,-4-3 10-15,-3-19 38 16,-12 0 10-16,-5-28 18 0,-5-6-14 16,0-17-37-16,-3-9-12 15,-1-16-18-15,-4-11 4 0,-11-1-17 16,-8 3-18-1,-19 15-61-15,-8 14-64 16,-15 25 515-16,-8 24-312 0</inkml:trace>
  <inkml:trace contextRef="#ctx0" brushRef="#br0" timeOffset="-3006.07">6302 18192 1179 0,'1'-50'505'0,"-10"-7"-267"0,-8-4-113 15,-10 11-61-15,-7 4-27 16,-11 13-25-16,-4 11 2 16,-1 23 6-16,3 14 2 0,10 26-11 15,10 10-4-15,10 14-11 16,9 2-6-16,13-8-2 16,8-5-11-1,12-18 2-15,5-11-1 16,4-21 20-16,4-11 6 0,3-20 11 15,-3-11 6-15,-11-10-18 16,-7-3-1-16,-11 5-5 16,-9 7 2-1,0 9 10-15,-9 9 2 0,-1 5 3 16,7 6-6-16,-4 13-15 16,10 2-7-16,11 14-16 15,-3 1 3 1,13 2 2-16,-1 0 3 0,0-9 15 15,2-4 6-15,-4-9 25 0,0-6 4 16,-5-16 17-16,-4-10 0 16,-5-11-13-1,-3-4 4-15,-6-1-24 16,-3 2-2-16,-7 0 3 0,-3 3-6 16,-1 7 8-16,0 3-3 0,4 15-5 15,5 6 0 1,3 11-6-1,4 3-7-15,9 11-7 0,1 9-3 0,12 13 6 16,3 6 7-16,6 7-2 16,5-6 5-16,-1-8-2 15,0-5 4-15,-1-14 9 16,-2-4 0-16,-9-5 3 16,-5-3-4-16,-8-3-5 15,-7-4-1-15,3-3-4 16,-7-4 1-1,0-5-1-15,-3 0 1 16,2-4-2-16,6 0 1 0,3 2-1 16,4 0 1-16,5 9-9 15,0 0-4-15,2 8-5 16,2-1-5 0,2 9 6-16,0 1-4 0,-4 0 12 0,1 4-2 15,-4-11 6-15,1 2 10 16,2-12 6-16,2-4 7 15,-2-4 9-15,-2-7-4 16,0-6-8-16,-4 0-8 16,-4-4-9-16,-2 2-2 0,-9 1-9 15,-1 0-2 1,-4 7-28 0,-1 2-12-16,-1 10-4 0,-1 3 1 0,1 6 28 15,4 5 9-15,8-2 7 16,1 0 1-16,-3 0 10 15,10-2 11-15,18-4 10 16,40-12 5-16,-18 4-2 16,1 1-14-16,-6 5-3 15,-7 3-3-15,-14 8-8 16,-6 5-4-16,-6 8-5 16,-6 10-3-16,-11 5 10 15,-3-2 4-15,-4-1 19 16,1-7 8-16,7-10 2 15,4-8 5-15,4-12-16 16,-2-7-7 0,8-17-2-16,2-3-4 0,3-5 2 0,4-1 0 15,1 4-2-15,-2 8 0 16,-2 8 0-16,0 10 3 16,-2 13-6-1,-4 4 3-15,3 12-10 0,-1-2 0 16,5 0 7-16,0-3-6 15,2-8 20-15,0-5 4 0,-2-13 11 16,1-3 10 0,-6-9-4-16,0-3-1 15,-10 3-9-15,-5 0-6 0,-13 10-7 16,-7 5-6-16,-6 9-21 16,-2 4-21-1,4 8-45 1,-1 3-32-16,10 6-38 0,7 2 126 0,7-2 2 15</inkml:trace>
  <inkml:trace contextRef="#ctx0" brushRef="#br0" timeOffset="-1966.58">7538 17039 1419 0,'-8'4'536'16,"-2"-2"-404"-16,10 4-85 15,1 7-38-15,4 2-6 16,13 11 1-16,-4 1-1 16,5 0 0-16,3 3 0 15,-6-10-3-15,4 1-1 0,-2-10 3 16,0-3-2-16,-1-8 6 15,2-8 3-15,-6-4 6 16,0-4 11-16,-5-2 3 16,0-1 4-16,-5-1 0 15,-2 0-5-15,-1 6 5 16,-2 0-2-16,-1 8-7 16,1 5-2-1,2 1-15-15,0 0-14 0,0 0-13 16,0 0-4-16,3 3 3 15,10 9 7-15,33 21 4 16,-24-28 2-16,1-6-1 16,-4-4 8-16,1-2 11 15,-5-3 11-15,-5-2 8 0,-1 1 1 16,-6-4 0-16,-4 1-2 16,-5-1 0-16,-1 1-3 15,1 2 1 1,0 3-5-16,5 8-7 0,1-3-4 15,2 6-10-15,-2-2-6 16,0 0-2 0,0 0 1-16,17 4 1 0,32 38 3 15,-29-30-1-15,-4-3 4 0,7-3-6 16,-2-4 5-16,-3-7-2 16,-6-1 3-16,-8-11 10 15,-2-2-2 1,1-11 3-16,-1-5-6 0,-4-5-2 15,-9-8-1-15,-4-3 0 16,-4 1 0-16,-5-3-2 16,1 4-1-16,-9 1-2 15,6 1 3-15,1 6 1 16,2 4 4-16,9 19 3 16,2 6 1-16,7 10 1 15,3 5-4-15,5 8-3 16,7 6-3-1,8 10 0-15,6 13-4 0,11 4-4 0,3-1-1 16,7 2-4-16,-3-5 9 16,3-5 1-1,-3 1 4-15,-7-10 6 0,4-3 7 16,-10-6-2-16,-5-10-3 16,-3-11 8-16,-8-9-13 15,-7-20 10-15,-2-10 2 16,-5-6-6-16,-9-1-4 15,-7-3-2-15,-4 3 4 0,-8 9-11 16,10 6 10-16,4 21-7 16,5 5 0-16,6 15-14 15,4 6-9 1,9 11-6 0,5 14 1-16,7 2 10 0,4-1 3 0,-2-10 5 15,4-12-12-15,0-11 5 16,-4-6-5-16,2-9 8 15,-1-8 3-15,-4-10-31 16,-2-7-39-16,-19-5-105 16,-12 3 111-16</inkml:trace>
  <inkml:trace contextRef="#ctx0" brushRef="#br0" timeOffset="-1794.89">7871 16628 1951 0,'58'-49'656'15,"27"-30"-700"-15,-2-13 80 0,-15-8-47 16</inkml:trace>
  <inkml:trace contextRef="#ctx0" brushRef="#br0" timeOffset="-983.33">7024 18008 1313 0,'1'4'575'16,"-5"-4"-218"-16,1 2-301 0,3-2-56 15,5 12-3-15,2 18-24 16,28 74 1 0,-4-36-10-1,-2 0 7-15,2-15 18 16,1-5-2-16,-6-19 14 16,4-7-7-16,-6-11-2 0,0-6 2 0,-7-7-18 15,0-2-21-15,-3-7-80 16,-10-7 76-16</inkml:trace>
  <inkml:trace contextRef="#ctx0" brushRef="#br0" timeOffset="-831.79">7109 18503 1431 0,'57'-53'536'16,"15"-14"-429"-16,4-15-58 0,-2-3-48 16,7 0 43-16,-4 3-44 0</inkml:trace>
  <inkml:trace contextRef="#ctx0" brushRef="#br0" timeOffset="-631.64">7587 17964 1665 0,'-4'10'608'0,"7"-2"-491"16,17 0-95-16,6 5-92 15,1 6-47-15,1 12-88 16,0 6 113-16</inkml:trace>
  <inkml:trace contextRef="#ctx0" brushRef="#br0" timeOffset="-463.14">7554 17955 1490 0,'-3'-5'546'0,"4"-10"-484"16,-1-2-131 0,-5-5 38-16</inkml:trace>
  <inkml:trace contextRef="#ctx0" brushRef="#br0" timeOffset="282.5">7835 17788 1727 0,'3'9'627'0,"4"6"-483"0,3 3-137 16,0 3-37-16,1 5-51 16,-1 1-17-16,-4-2-7 15,4-1 13-15,-6-8 52 16,0-5 22-16,-1-6 38 15,-3-4 7-15,0-3 17 0,0 0 1 16,-1 1-17-16,0-6 0 16,-6-20-15-16,-8-31-4 15,7 31 19 17,3 0 3-32,4 5 8 0,1 1 0 0,1 5-12 0,2 4-4 0,1 4-10 15,-1 0-9-15,3 9-18 16,4 7-6-16,6 6-9 15,5 8 5 1,4-2 8-16,-5-4 6 0,-5 1 7 16,-1-6 1-16,-10-5 5 15,0-3 3-15,0-5 15 16,-2-1 3-16,-2 2 7 16,0 0-6-16,-1-21-9 15,-4-38-6-15,5 24-6 16,-1-4 4-16,5 8-2 15,5 5-1-15,6 11-2 16,1 7-7 0,3 8-5-16,-1 5-3 0,4 11 1 0,6 1 4 15,0 5 5-15,-4-3 3 16,-6-8 0 0,0 0 1-16,-4-5 10 15,-4-6 7-15,-1-9 10 0,-1-6 5 16,-4-16-11-16,-2 2-8 15,-3-5-11-15,-3 2-1 16,-5 4-10-16,0 7-3 16,1 12-4-16,-1 6-9 0,0 14 5 15,1 9 2-15,1 17-4 16,7 7 7-16,4 2 4 16,5-3 5-16,11-15 7 15,1-7-5 1,10-12-6-16,8-8-2 0,12-20-33 15,5-15-28-15,-3-22-73 16,15-17 79-16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23:28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16009 5607 1616 0,'-1'-57'538'15,"-1"38"-538"-15,9 6-17 16,2 2 7-16,3 11-48 16,3 11-10-16,5 9-26 0,1 8-4 15,0 20 32-15,2 3 10 16,-1 12 29-16,4 3 4 15,2-12 13-15,4-8 8 16,7-20 22-16,1-11 14 16,14-15 28-16,3-12 17 15,22-16-13-15,12-12-10 16,11-15-26-16,3-3-14 0,-5 0-9 16,-3 10-2-16,3 20-4 15,-3 12-1-15,-3 17-1 16,-3 4-1-16,21 13 1 15,11 1-1-15,22-2-4 16,25-2 8-16,7-13 4 16,23-6-6-16,24-15 0 15,5-4 0-15,26-7 0 16,13-1 3-16,0 6 0 16,3 0-4-16,-15 12 0 15,-16 4 2-15,-24 9 2 16,-14 4-5-16,-22 4-61 15,-19 3-42-15,-21-9 60 16</inkml:trace>
  <inkml:trace contextRef="#ctx0" brushRef="#br0" timeOffset="312.95">21328 5029 2793 0,'90'-21'-55'0,"-28"6"-7"0,19-9 16 15,74-18-5-15,15-8-35 16,8-7-31-16,23-4-46 15,-6-2 24-15,15 1 63 16,-5 2 35-16,-8 5 42 16,4 4-1-16,-36 2 6 15,-11 3-32-15,-40 7-76 16,-29 2-43-16,-38 9 73 16</inkml:trace>
  <inkml:trace contextRef="#ctx0" brushRef="#br0" timeOffset="480.66">23530 4071 1713 0,'71'24'572'16,"39"34"-567"-16,8 16-15 15,-20 37-106-15,-19 9-68 16,-55 14 104-16</inkml:trace>
  <inkml:trace contextRef="#ctx0" brushRef="#br0" timeOffset="2084.91">25136 3925 1377 0,'0'-14'506'16,"-3"-13"-354"-16,6-1-175 16,5 2 0-16,-5 5-20 15,-3 0 6-15,-7 16-11 16,-5 10 0-16,-6 30 25 0,-4 23 2 16,-5 22 18-16,0 6-1 15,4-6 14-15,0-11 6 16,10-18 7-16,3-13 1 15,7-20-10-15,3-9 4 16,2-16-8-16,3-9 0 16,6-24 10-16,3-14-13 15,3-27 3-15,2-10-1 16,-3-6-10-16,3 5 5 0,-2 26-9 16,-3 16 9-16,2 32 12 15,-3 11-5-15,3 25 11 16,3 12-10-16,9 27-10 15,2 9 7-15,6 1-6 16,-3-6 4-16,4-19-4 16,-1-12-7-16,0-14 4 15,2-10-7-15,-7-12 7 16,3-9 7-16,9-18-4 16,2-10 2-16,6-20 1 15,-1-7-1-15,-10 2 2 16,2 9-4-16,-19 24 0 15,-7 14-7-15,-8 21 1 16,-3 10 0-16,2 27 2 16,2 14 1-16,3 23 0 15,0 4 0-15,11-12-2 0,6-12 2 16,12-24 0-16,3-11 0 16,5-22 5-16,6-12-1 15,6-21-1-15,5-12 7 16,-3-17-8-16,-8-3 3 15,-19-3 2-15,-15 5-7 16,-18 18 3-16,-6 9-1 0,-12 18-2 16,-10 12 7-16,-12 22-5 15,0 17-3-15,-9 27-2 16,5 8 1-16,16 6-5 16,6-6 7-16,36-13 3 15,14-6-11-15,24-21 10 16,9-11-5-16,4-17-1 15,4-13 2-15,-1-16 4 16,-3-3 2-16,-11-8 1 16,-6 3-1-16,-22 3-4 15,-16 3 8-15,-12 3 5 16,-9 0 0-16,-22 5 0 16,-2 7-13-16,-13 16-6 15,-4 12 1-15,11 18-6 16,4 6 2-16,16 10 1 15,11 1 5-15,13-4-6 16,9-4-1-16,13-13 1 0,8-9-6 16,15-13 9-16,0-7 6 15,2-14-4-15,-4-2 4 16,-19-11 0-16,-2 0-1 16,-13 1 12-16,-6-6-3 15,-1 11-4-15,-5 3 2 16,-3 10-6-16,2 5-4 0,-2 8 2 15,1 3-5-15,5 7-3 16,0 8 4-16,8 7 5 16,3 3 1-16,7-1 5 15,7-2-4-15,7-5 2 16,4-3-1-16,-4-12-2 16,0-5 6-16,-3-10-10 15,-4-7 4-15,-4-7 10 16,-7-7 4-16,-11-10 12 15,-4 0-5-15,-6 1-9 16,1 6-8-16,-3 12-4 16,1 3 6-16,3 15-7 15,-1 3 6-15,6 15-8 16,2 11 0-16,0 10 0 16,7 5-1-16,-2 0 5 15,3-4 1-15,2-12-1 0,-6-6 1 16,0-10 3-16,-2-4-6 15,-1-12 8-15,3-7-4 16,4-14 1-16,2-5 0 16,7 1-6-16,0 6 4 15,4 14-6-15,1 10 3 16,-1 23 0-16,-3 11-23 16,-13 22-58-16,-4 3-48 0,-9-3 71 15</inkml:trace>
  <inkml:trace contextRef="#ctx0" brushRef="#br0" timeOffset="3235.02">28684 3465 1146 0,'25'-23'420'16,"-15"4"-313"-16,-15 1-90 15,-21 4-2-15,-31 5-1 16,-10 5-6-16,-17 15-7 16,0 11-1-16,10 19 6 15,-3 6 5-15,14 10 1 0,34-21 4 32,15-17-12-32,1 0 0 0,-1 41-6 0,23-9 0 15,37-33 4-15,20-35 0 16,8-34 12-16,2-19 2 15,5-25 2-15,-8-14-3 16,-18-5-2-16,-11-5-4 16,-31-3 3-16,-2 6-4 0,-5 15 7 15,-4 16 12-15,2 43 6 16,-4 19 16-16,-6 33-21 16,0 21-14-16,3 36-11 15,3 22-11-15,12 26 10 16,6 4 0-16,12-3 1 15,0-8 1-15,7-16-3 16,-1-10-1-16,-5-26 0 16,-3-12 0-16,-1-25 0 15,-2-11 3-15,1-15 2 16,0-13 6-16,1-18 5 16,-1-8-7-16,-5-10-3 15,-4 1-4-15,-15 10 1 16,-3 9 4-16,-9 15-5 15,-2 9 2-15,0 16-7 16,3 7-5-16,-2 6 7 0,10 6-7 16,14-1 3-16,12-1 7 15,21-5-1-15,0-9-1 16,6-11 5-16,-8-9-5 16,-4-10 1-16,-4-3-1 15,-17-11 1-15,-5 1 0 16,-21-4 0-16,-12 5 2 15,-13 12-18-15,-11 5 0 0,-13 13-12 16,-6 6 2-16,-1 11 15 16,6 2-3-16,15 5 9 15,11 4 2-15,20 4-4 16,11 2 0-16,23 3 3 16,17-5 0-16,23-9-2 15,11-5 1-15,8-19 4 16,-3-9-6-16,-1-17 4 15,-6-7 3-15,-4-13 2 16,-7-1 0-16,-18-7 16 16,-9-5 8-16,-21 0-1 15,-8 2 9-15,-12 13-14 16,-8 10-15-16,-8 23-2 16,-6 13-6-16,-9 32-6 15,-2 15 5-15,3 28 1 16,7 7-6-16,19 0 9 0,12-7 2 15,26-14-9-15,17-9 11 16,26-20-5-16,11-12-5 16,11-26 5-16,3-13-1 15,3-18 5-15,-4-7-1 16,-14-14 3-16,-13-1-2 16,-35-7-5-16,-13-2 9 15,-26 13-2-15,-11 7-4 0,-19 21-3 16,-8 14-3-1,-10 18-8-15,-4 6 8 0,18 21 2 16,12 6-7-16,27 10 3 16,11 5 2-16,29 6-4 15,4-3 5-15,15 1 3 16,-1-3 0-16,-21-11-19 16,-11 2-15-16,-34-3-27 15,-15 1-18-15,-29-4-31 16,-8-7-14-16,-1-21 77 15</inkml:trace>
  <inkml:trace contextRef="#ctx0" brushRef="#br0" timeOffset="3864.03">30629 2630 1301 0,'1'3'434'16,"-14"10"-429"-16,-8 0 4 16,1 9 0-16,-5 2-2 15,6-1-4-15,2 3-2 16,4 2 7-16,5 1 1 16,6 7 4-16,2 2 1 0,10 1 1 15,6 1 4-15,4-9 0 16,4-3-4-16,0-12-4 15,-4-5-5-15,4-7 4 16,-7-8 7-16,-14-5 30 16,2-6 4-16,-6-4-5 15,-1 0-10-15,-2 0-27 16,-3 3-9-16,3 7 0 16,-2 1 5-16,6 7-8 15,1 2 3-15,-1-1-5 16,0 0 1-16,0 0 0 15,0 0 0-15,0 0 2 16,0 0 1-16,0 6 0 16,1 3 5-16,0-2-1 0,1-1-6 15,-1 0-6-15,-1-1-13 16,-1-1 5-16,-1 2 3 16,0-2 11-16,0-2 3 15,1-1 3-15,0-1-4 16,0 0 3-16,0 0 1 15,0 0-2-15,0 0 0 16,-1 0-1-16,1 0-1 0,0 1 1 16,0-1 0-16,0 0-1 15,0 3 1-15,-1 0 0 16,1-3 6-16,0 0-12 16,-4 2-18-16,-6-1-56 15,3-2-28-15,-3-2-56 16,-22-21 234-16,23 5-70 15</inkml:trace>
  <inkml:trace contextRef="#ctx0" brushRef="#br0" timeOffset="4366.87">30536 2767 436 0,'0'0'202'16,"3"1"-130"-16,2 1-97 15</inkml:trace>
  <inkml:trace contextRef="#ctx0" brushRef="#br0" timeOffset="4887.84">30541 2780 563 0,'0'2'288'0,"0"-2"-15"15,7 2-132-15,16-3-13 16,26-14-22-16,-26-4-46 16,-2-2-19-16,-3 4-22 15,-5 3-5-15,-3 10-11 16,1 9-3-16,-3 12 0 16,1 5-2-16,-1 10 4 15,-3 2 4-15,5 2-4 16,0-3-2-16,4-9 0 15,4-2-3-15,0-14 7 16,5-5 6-16,-1-9 7 16,1-6 7-16,-3-10 13 15,-3-1-1-15,-5-6 2 16,-2 3 3-16,-4 5-11 0,-5 2-4 16,-1 9-9-16,0 5-7 15,-6 9-11-15,2 9-4 16,1 9 5-16,-4 7-5 15,9 1 1-15,3-3 6 16,6-3-2-16,7-6-1 16,12-12 12-16,2-6 2 0,6-18-2 15,0-9 8-15,-6-11-7 16,-1-4-2-16,-15-2 2 16,-6 0-4-16,-13 7-5 15,-7 3-13-15,-14 13-35 16,-4 16-26-16,-14 15-32 15,-12 8-10-15,0 19-36 16,4-5 96-16</inkml:trace>
  <inkml:trace contextRef="#ctx0" brushRef="#br0" timeOffset="5134.96">31268 2522 1180 0,'10'-8'407'0,"5"9"-359"0,-1 4-13 15,0 13 4-15,-1 9-8 16,-4 13-19-16,-4 7-8 16,-7 0-18-16,-1-3-7 15,0-5-25-15,-1-6-22 16,4-8-41-16,-1-5-24 15,-3-11-261-15,-6-9 269 0</inkml:trace>
  <inkml:trace contextRef="#ctx0" brushRef="#br0" timeOffset="5238.25">31217 2750 1135 0,'33'-15'414'0,"25"2"-359"15,14 0-8-15,18 3-37 16,-5 3 80-16,-18-3-72 15</inkml:trace>
  <inkml:trace contextRef="#ctx0" brushRef="#br0" timeOffset="5638.99">27929 4608 1961 0,'-3'-1'46'16,"-1"1"-33"-16,-5-3 77 15,7 0-170-15,0-1 34 0,1 0 8 16,1 3-3-16,0 1 34 15,2 8-4-15,7 21 10 16,24 71-1-16,-13-34 1 16,3-3 3-16,4-13 0 15,-2-11 5-15,11-22 8 16,3-12 3-16,2-32 4 16,4-16 4-16,-8-37-4 15,-6-13-6-15,-11-6-28 16,-5 2-26-16,-9 19-39 15,0 14-10-15,4 28 10 16,1 14-280-16,1 27 266 16</inkml:trace>
  <inkml:trace contextRef="#ctx0" brushRef="#br0" timeOffset="6501.11">28693 4749 1427 0,'4'-23'477'16,"10"-9"-458"-16,4-5-10 16,-12 2-2-16,-1 1-2 0,-13 14-14 15,-12 8-3-15,-14 18-11 16,-13 11 2-16,-9 27 4 16,1 6 5-16,11 12 10 15,7-1-3-15,21-15 2 16,9-4-1-16,14-21-2 15,6-6 4-15,10-16-2 16,0-9 2-16,11-10 2 16,-5-11 0-16,1-3 6 15,-2-1-5-15,-11 7 9 16,-2 7 0-16,-13 10-4 16,-3 3 9-16,-4 7-13 15,0 1 2-15,5 10-7 16,-2 0-4-16,2 5 6 15,0-1-3-15,2-2 3 16,6 2-3-16,6-7-2 0,-2-2 6 16,6-12 0-16,-2-9 0 15,5-14-1-15,4-7-2 16,0-11 6-16,0-5 2 16,-7-1 2-16,0 5 3 15,-4 12-8-15,-1 10 2 16,-3 12-5-16,3 8-9 15,-3 16 9-15,0 8-4 16,1 18 1-16,-5 4 7 0,5 2-6 16,5-1 5-16,3-11-2 15,4-4 0-15,2-13 3 16,2-9-4-16,-1-8 13 16,7-14 0-16,0-9 3 15,0-6 3-15,-1-6-14 16,-12 7-2-16,-1 1 2 15,-7 5-5-15,-9 12 0 16,5 4 6-16,-8 16-10 16,0 11 4-16,0 14 3 15,-2 5-6-15,5-1 5 16,2-5-1-16,12-11 0 16,2-7 0-16,8-11 0 15,0-10 0-15,-1-12 2 16,4-9 6-16,-3-7-7 0,0-4-1 15,-4 5 3-15,-6 6 0 16,-6 18 0-16,-2 11-2 16,-8 23-2-16,1 13 3 15,2 18-1-15,-2 12 4 16,1 8 1-16,0 7-10 16,-6 3 4-16,1 0-11 15,-18-6-3-15,-3-5 6 0,-14-14-22 16,-8-11-6-16,3-22 581 15,0-20-422-15</inkml:trace>
  <inkml:trace contextRef="#ctx0" brushRef="#br0" timeOffset="6968.31">29939 4300 1210 0,'-3'16'405'0,"-5"11"-391"15,-2 4-18-15,-2 10 4 16,-2 0 1-16,3 0 0 0,2 0-2 16,4-7 2-16,2-4-1 15,6-7-2-15,2-7 0 16,1-10 0-16,3-3 5 15,1-11 31-15,2-3 8 16,0-5 5-16,0-4-1 16,0 5-26-16,-4 2-6 15,-2 6-10-15,-3 4-3 16,-3 6-4-16,2 4-2 0,8 6 3 16,3 4-1-1,5 0 3-15,4-2 2 0,4-5-1 16,1-6 4-16,7-8 6 15,-4-6 9-15,0-11 16 16,-3-5-2-16,-7-7 2 16,-3-5-10-16,-10-7-16 15,-2 1-4-15,-6 2-7 16,-1 4-9-16,-7 15-29 16,-1 5-23-16,2 13-66 15,0 5-128-15,10 4 169 16</inkml:trace>
  <inkml:trace contextRef="#ctx0" brushRef="#br0" timeOffset="7174.87">30489 4280 1518 0,'-3'1'505'16,"3"12"-494"-16,-2 9-10 15,-1 15 7-15,-1 11-8 16,-9 2-54-16,2-6-23 0,2-17-54 16,0-12-29-16,6-14-49 15,4-13 131-15</inkml:trace>
  <inkml:trace contextRef="#ctx0" brushRef="#br0" timeOffset="7315.08">30339 3773 1241 0,'12'19'404'0,"9"3"-460"16,0-1-121-16,-4-9 123 16</inkml:trace>
  <inkml:trace contextRef="#ctx0" brushRef="#br0" timeOffset="7521.18">30674 3791 1066 0,'9'43'395'0,"2"13"-342"15,-4 13-10-15,-3 7 0 16,0 0-30-16,6-6-5 15,1-13-25-15,6-5-10 0,5-25-36 16,-2-9-24-16,-5-19 55 16</inkml:trace>
  <inkml:trace contextRef="#ctx0" brushRef="#br0" timeOffset="7682.15">30627 4159 1327 0,'64'-29'489'15,"13"-2"-384"-15,15-14 218 16,-5-8-243-16</inkml:trace>
  <inkml:trace contextRef="#ctx0" brushRef="#br0" timeOffset="7998.84">30924 3725 1405 0,'-2'35'451'16,"12"14"-460"-16,2 8-16 0,20 8 25 15,6-4 0-15,2-8-2 16,5-9 2-16,-18-21-2 15,-8-5 3-15,-2-14 21 16,-1-5 21-16,1-9 38 16,4-6 16-16,-1-10 5 15,1-5-15-15,4-6-40 16,0 3-17-16,7 8-27 16,-3 10-4-16,1 20-3 15,-1 14-4-15,-9 24-31 16,-7 12-32-16,-12 13-79 15,-9-2 584-15,-9-14-356 16</inkml:trace>
  <inkml:trace contextRef="#ctx0" brushRef="#br0" timeOffset="9513.84">28255 5883 1174 0,'9'-17'398'16,"3"-14"-374"-16,-1-9-26 0,-6-12-1 15,-3 2 1-15,-14 12 2 16,-8 10-3-16,-22 30-2 16,-7 21 0-16,-15 32-1 15,2 16 4-15,6 14 5 16,9-4 1-16,26-9-2 15,9-16 0-15,22-23 6 16,8-12 1-16,17-25 14 0,7-13 0 16,16-15-5-16,8-8-2 15,0-6-9-15,-6 3-3 16,-17 3 0-16,-9 6 0 16,-17 17-3-16,-4 7 0 15,-5 13-3-15,-4 4 3 0,1 8 3 16,2 4 0-16,5 3 1 15,4-2-5-15,3-4-1 16,4-8 1-16,9-11 1 16,5-8 6-16,8-17 1 15,5-7-1-15,-9-19-1 16,-5-8-2-16,-13-11-3 16,-11-5 3-16,-3 3 3 15,-7 5-6-15,-2 15 1 16,0 14 0-16,-4 24 14 15,-2 12 3-15,-1 22-5 16,-5 9-3-16,2 24-11 16,2 10 0-16,15 10 6 15,8 5-6-15,9-12-8 16,6-5 2-16,0-20-8 16,-1-12 14-16,-1-17 5 15,1-9 0-15,-2-16 2 0,4-11-8 16,8-2 2-16,2-5-3 15,-4 1-2-15,5 8 3 16,-23 9-9-16,1 8 0 16,-13 19-3-16,-6 7-3 15,1 21 7-15,-10 9-2 16,-9 1-1-16,-7 0 1 16,-8-5-1-16,-6-5-1 15,6 1 6-15,-5-4 2 0,0-6 0 16,13-6 5-16,10-16 4 15,10-2-3-15,19-23-1 16,14-10 0-16,28-23-3 16,18-14 1-16,13-16 2 15,1-9 1-15,-5-11 2 16,-13 1 3-16,-9 15-2 16,-14 13-1-16,-21 28 8 15,-17 11 13-15,-24 20 3 16,-10 10-4-16,-16 15-14 15,1 10-18-15,3 7-8 16,5 4 3-16,14-2-6 16,8-3 6-16,14-2-3 15,12 0 0-15,15-4 7 0,5-2 1 16,19 0 7-16,-4 2 1 16,-2 4 2-16,-7 3 0 15,-23 2-1-15,-1 3 2 16,-18 1 1-16,-6-2 1 15,-15-5 5-15,-5-6-2 16,-6-13 3-16,5-4 4 16,11-14 14-16,2-8 7 0,17-15-7 15,6-11-5-15,15-13-18 16,11-1-7-16,8 2 0 16,4 6 6-16,-2 14-1 15,-7 5-3-15,-8 18 0 16,-6 11-5-16,-11 20 0 15,0 8 4-15,-7 13 1 16,-1 1 0-16,2-3-1 16,6-3-1-16,6-14 2 15,8-7 0-15,12-13 4 16,3-6 3-16,-8-18 5 16,-1-7 9-16,-22-11-8 15,-15-11 1-15,-21 5-14 16,-15 4-11-16,-13 11-17 15,0 15-14-15,2 16-49 16,2 6-33-16,7 10 78 0</inkml:trace>
  <inkml:trace contextRef="#ctx0" brushRef="#br0" timeOffset="10438.79">30235 5125 1234 0,'-2'11'423'0,"2"11"-363"16,1 11-86-16,4 10 21 16,2 6-14-16,3 1-39 15,2-4-10-15,3-3-9 16,1-8 12-16,6-10 35 15,1-1 13-15,-2-15 20 16,-1-2 14-16,0-11 21 16,-2-10 0-16,4-2-8 15,-2-5-6-15,-7 0-15 16,-3 2-1-16,-5 0 0 16,0 8-4-16,-6 1 1 15,-2 1 2-15,-3 9-2 16,1 1 2-16,10 12-3 0,-1 5-2 15,6 4-2-15,6 0 3 16,5-4 2-16,9-1 2 16,5-4 1-16,-10-6-1 15,6-9 1-15,-7-3 0 16,-1-11 12-16,-2-2-1 16,-7-3 10-16,-3-6 3 0,-6-2 2 15,0 1 2-15,-4 5-11 16,1 6-2-16,1 11-19 15,2 3-4-15,2 10-5 16,3 3 2-16,5 2-2 16,1 3 4-16,5-4 5 15,3-1-5-15,7-2 5 16,10-3 3-16,7-6-1 16,0-10 0-16,0-13 5 15,-3-6 6-15,-7-16 13 16,-5-3 7-16,-11-14-3 15,-4-4-6-15,-12-5-7 16,-4-6-4-16,-6-7-4 16,-2-3 3-16,-1 4-1 15,3 12-4-15,0 30 11 16,1 17-9-16,-1 21-7 0,1 11-2 16,1 30-8-16,2 15 4 15,3 31-3-15,4 13 6 16,8-5-4-16,4 0 0 15,12-11-1-15,5-7-1 16,7-18 5-16,-2-13 0 16,4-27 3-16,-1-17 3 15,4-20-4-15,-2-12 1 0,-5-20 1 16,-7-3-6-16,-18-4-6 16,-6 0-5-16,-12 7-12 15,-6 7-5-15,-6 17-2 16,-3 16 1-16,-3 22 7 15,-3 13 6-15,6 13 4 16,3 3 5-16,19 7 6 16,15-6-1-16,20-4-3 15,12-8-19-15,14-16-51 16,1-10-38-16,-4-23 66 16</inkml:trace>
  <inkml:trace contextRef="#ctx0" brushRef="#br0" timeOffset="10588.67">31240 4655 1785 0,'34'-6'590'16,"36"-3"-652"-16,19 0-57 15,11-9 78-15</inkml:trace>
  <inkml:trace contextRef="#ctx0" brushRef="#br0" timeOffset="10927.01">29542 6361 1379 0,'1'9'460'0,"0"14"-439"16,2 8-29-16,6 21 6 15,-5 13 8-15,1 10 3 16,6 6 2-16,-15 2-4 15,8-8-1-15,8-11-1 16,-2-13-10-16,25-27 0 0,0-13 1 16,5-32-8-16,6-15-24 15,-7-24-25-15,-12-8 34 16</inkml:trace>
  <inkml:trace contextRef="#ctx0" brushRef="#br0" timeOffset="11068.43">29363 6706 1232 0,'2'6'464'0,"14"0"-326"0,29-6-122 15,23-7-2-15,20-22-35 16,11-18 190-16,-5-20-134 16</inkml:trace>
  <inkml:trace contextRef="#ctx0" brushRef="#br0" timeOffset="11264.93">30039 6554 1488 0,'-15'35'532'0,"12"9"-442"15,2 3-75-15,0-3 1 16,1-7-50-16,-4-6-44 15,4-13-80-15,1-12-26 16,0-22 109-16</inkml:trace>
  <inkml:trace contextRef="#ctx0" brushRef="#br0" timeOffset="11395.5">29913 6315 1172 0,'-11'17'313'0,"11"-5"-328"16</inkml:trace>
  <inkml:trace contextRef="#ctx0" brushRef="#br0" timeOffset="12091.92">30241 6515 965 0,'-3'31'447'15,"1"5"-66"-15,-4 9-377 0,-4 1 2 16,-7-5-5-16,2-4-8 16,-5-8-10-16,6-8-2 15,-2-8 5-15,3-5 14 16,7-6 33-16,-5-3 24 15,6-7 16-15,0-6-3 16,8-14-31-16,6-5-22 16,2-14-18-16,8-2-6 15,5 0-7-15,2 4 6 0,5 16 2 16,-5 8-5-16,-6 17 4 16,-3 4-3-16,0 14-3 15,-1 10 9-15,-2 10 4 16,0 6-7-16,0-4 2 15,-2-13 1-15,2-9 0 16,1-7 4-16,5-15 5 16,-3-5 3-16,9-17-4 15,4-6 9-15,-2-7-7 16,1 2-6-16,-6 2 1 16,0 6-1-16,-6 10 3 15,3 5 10-15,-4 14-5 16,-6 6 3-16,3 16 3 15,-2 8-5-15,2 9 4 0,1 2-10 16,5-5 0-16,-2-3 2 16,11-6 0-16,4-6 7 15,6-14-11-15,8-4 1 16,4-20 11-16,5-5-6 16,-3-12 8-16,-5-4 0 15,-9-5 1-15,-8-5 11 16,-7 6 1-16,-5 6 3 15,-11 11-5-15,-5 7-8 0,-12 19-7 16,-7 7-10-16,-11 19-6 16,-7 14 1-16,-1 16 2 15,5 7 0-15,22 2 2 16,11-4 0-16,36-21-34 16,20-16-38-16,25-36 526 15,19-22-367-15</inkml:trace>
  <inkml:trace contextRef="#ctx0" brushRef="#br0" timeOffset="12213.24">32575 5998 1899 0,'20'9'652'15,"9"-12"-631"-15</inkml:trace>
  <inkml:trace contextRef="#ctx0" brushRef="#br0" timeOffset="13051.56">8407 10351 1416 0,'83'-34'477'0,"35"-18"-467"15,23-10-9-15,31-12-7 16,5-9-15-16,42 2-44 15,4 3-25-15,19 1-31 16,11 10 11-16,10 7 42 16,22 3 33-16,17 13 47 0,12 2 8 15,23 7 21-15,-2 5 0 16,29 5-3-16,-2 0-6 16,24 1-22-16,20-5 1 15,-5-1-9-15,6-1 1 16,-15 2-2-16,-16 4-1 15,-17 8 1-15,-8 3 0 16,-29-5 1-16,-9 3-1 0,-39-10 1 16,-10-3-2-16,-39-4 3 15,-25-4-14-15,-31-3 10 16</inkml:trace>
  <inkml:trace contextRef="#ctx0" brushRef="#br0" timeOffset="16340.15">23283 10417 714 0,'-12'-3'387'16,"6"0"55"-16,0 1-287 15,4 1-40-15,-1 0-8 16,2 0-75-16,0 1-21 15,-4 5-11-15,-3 25-1 16,-7 79-1-16,10-30-6 16,-1 7-1-16,2 2-1 0,-1-8 3 15,2-9 7-15,2-20 3 16,1-14 2-16,1-23 4 16,4-6 1-16,-1-9 1 15,0-10 6-15,4-21 8 16,2-10-9-16,5-27 0 15,2-2-5-15,0-1-13 16,5-1 9-16,1 18-2 16,2 9-5-16,4 20-3 15,-9 16-5-15,9 23-2 16,-1 19-3-16,1 20 8 16,0 4 3-16,-7 2 3 15,-5-3 5-15,-7-12-5 16,1-5-2-16,-3-10-2 15,5-11 0-15,-2-11 5 0,0-7 3 16,-1-17 8-16,0-12-8 16,3-19 2-16,1-5-4 15,3-3-5-15,-3 5 5 16,1 8 4-16,1 7-1 16,-3 16-6-16,1 6-3 15,5 23-11-15,3 10 3 16,5 18 2-16,-2 11 2 0,3 1-5 15,-2 3 18-15,2-9-44 16,6-7 4-16,0-13 12 16,3-11-15-16,5-17 55 15,2-13 4-15,5-15-2 16,-1-3 2-16,1-11-9 16,-8-1-3-16,-17-2-2 15,-10-2-7-15,-18 10-2 16,-4 7 1-16,-13 16-3 15,-3 9-5-15,-5 17-1 16,-1 13-3-16,7 22 3 16,6 7 9-16,9 13-1 15,8-2 1-15,20-5-5 16,9-7-14-16,30-18-2 16,7-9-5-16,11-21 4 0,3-12 12 15,0-17 11-15,6-5 9 16,-6-11 6-16,0-1 6 15,-18-1-5-15,-16-3-4 16,-15 11 1-16,-12 4-6 16,-19 10 3-16,-6 7 1 15,-11 10-19-15,-8 11-2 16,-19 12-12-16,-2 11-1 16,-10 14 19-16,0 5-2 0,17 5 9 15,6-6 6-15,22-8 4 16,10-6-4-16,20-10-4 15,8-1-3-15,17-9-10 16,5-6 9-16,4-9-2 16,1-7-4-16,-10-6 3 15,-5-4 0-15,-15-6 6 16,-4 1 2-16,-11 1 14 16,-3 0 5-16,-4 7 8 15,-2 4-4-15,0 8-4 16,0 3-5-16,0 5-18 15,0 4-2-15,0-4-8 16,1 10 2-16,7 18 3 16,19 34 1-16,-8-37-5 15,8-5-2-15,2-11 2 16,2-5 1-16,4-10 9 0,-6-10 0 16,0-15 2-16,-3-3 3 15,-13-11-10-15,-2 2 2 16,-10 5 3-16,-2 1 0 15,1 15 9-15,4 6-2 16,-4 9-5-16,1 7-3 16,-1 9-7-16,-7 9-2 15,6 18-8-15,-6 10-3 0,6 7 9 16,-1-1 1-16,-2-12 6 16,2-9 2-16,-3-18-1 15,5-4 3-15,0-10 16 16,11-8 2-16,-1-18-1 15,5-14-4-15,12-15-8 16,-3-2-1-16,13 5-4 16,-2 5 0-16,4 17-8 15,0 8-3-15,-2 21-2 16,1 11-1-16,0 19-24 16,-5 8-28-16,-6 11-87 15,-5-4 89-15</inkml:trace>
  <inkml:trace contextRef="#ctx0" brushRef="#br0" timeOffset="16510">26029 10686 1287 0,'5'45'452'16,"-5"23"-407"-16,-5 7-50 15,-10 15-120-15,-5 1-17 16,-3-15 74-16</inkml:trace>
  <inkml:trace contextRef="#ctx0" brushRef="#br0" timeOffset="16823.02">26821 9989 1566 0,'28'35'581'0,"10"18"-403"16,4 15-201-16,-1 10-49 16,-5-1-29-16,-8 5-42 15,-2-6 13-15,-2-11 27 0,-6-14 48 16,-2-25 74-16,-2-14 31 15,-4-23 88-15,1-11 2 16,4-32-21-16,3-10-24 16,-1-19-66-16,10-2-16 15,1 6-41-15,-5 7-23 16,2 18-79-16,-8 13-48 16,-2 22 112-16</inkml:trace>
  <inkml:trace contextRef="#ctx0" brushRef="#br0" timeOffset="17524.34">27629 10445 1361 0,'11'-31'467'15,"-1"-7"-414"-15,-11-3-68 16,-8-2-6-16,-13 8-13 15,-4 10-2-15,-6 17 2 16,-3 11 6-16,2 20 15 16,-1 7-1-16,8 12 10 15,7 0 1-15,11 2-2 16,6-7 1-16,13-9 3 16,4-10 0-16,5-13 5 0,4-5 6 15,5-11 5 1,4-5-1-16,3-9-3 0,4-4-1 15,-7-2-7-15,-6 2 3 16,-10 8 1-16,-4 3-2 16,-3 9 0-16,-2 5-4 15,-4 8-1-15,3 6 3 16,-1 8 0-16,2 2 2 0,2 2 0 16,1 1 0-16,3-7 1 15,0-4 0-15,3-9 8 16,-1-11 0-16,-1-10 0 15,2-10 2-15,5-9-6 16,-5-1-2-16,-1-14 5 16,2 5 2-16,-3 6-1 15,0 3-6-15,1 22-5 16,-4 4-4-16,-1 12-3 16,2 9 4-16,5 14-3 15,0 6 5-15,4 6 0 16,0 0 4-16,3-8 0 15,7-7-2-15,-4-12 4 16,2-7 3-16,-1-6 15 16,-4-11 3-16,5-9 5 0,-2-8-3 15,-5-8-10-15,-1-2-3 16,-7 5 5-16,1 7 4 16,-6 14-1-16,-1 6-3 15,-1 11-18-15,-3 8-7 16,1 13-10-16,0 8-8 15,1 4-36-15,4-3-25 16,4-10-83-16,0-12-26 0,0-24 120 16</inkml:trace>
  <inkml:trace contextRef="#ctx0" brushRef="#br0" timeOffset="17658.95">28359 9690 1329 0,'-4'26'365'0,"3"10"-400"15</inkml:trace>
  <inkml:trace contextRef="#ctx0" brushRef="#br0" timeOffset="18389.8">28799 10091 1428 0,'17'15'610'16,"-2"-11"-165"-16,-1 0-479 16,-11-7-10-16,-11-3-14 15,-18-1-56-15,-6 2 3 16,-14 9 7-16,-4 8 23 0,-4 11 50 15,0 4 14-15,12 2 21 16,9 4 13-16,17-6 0 16,12-5-7-16,23-12-4 15,6-7-4-15,20-14 1 16,11-7 8-16,4-13-8 16,1-7 1-16,-7-7 3 15,-9-1-7-15,-15 2 19 16,-2 1-6-16,-10 9 7 15,-5 8 7-15,-5 10-10 16,-2 9 3-16,-5 9-13 16,1 3-3-16,1 14-1 15,1 4-2-15,2 9 3 16,2 2-4-16,4-7-3 16,3 1 1-16,8-10-2 15,5-2-3-15,7-10 6 0,-6-9-2 16,7-9 7-16,-7-10 2 15,-4-7 2-15,3-3 2 16,-18-8-3-16,1 3 8 16,-11-2 3-16,2 4-1 15,-3 8-2-15,-3 8-4 16,3 11-5-16,-4 1-4 0,1 16-12 16,-5 9 0-16,3 10-7 15,0 12 5-15,5 6 7 16,3-4-1-16,4-7 5 15,0-7 0-15,2-16 3 16,1-8 0-16,0-10 9 16,4-12 2-16,2-9 6 15,3-11 2-15,4-9-11 16,2 2-5-16,4 6-7 16,-3 8-1-16,-3 18-5 15,-2 10 2-15,-2 14-6 16,3 15 0-16,-7 17-24 15,-2 5-26-15,-4 4-83 16,-7-11 540-16,6-19-323 16</inkml:trace>
  <inkml:trace contextRef="#ctx0" brushRef="#br0" timeOffset="18773.66">29970 9370 1351 0,'-15'44'460'15,"-4"8"-420"1,-3 6-40-16,-4 0 6 0,-1 4-6 16,6-4-1-16,3-11-6 15,9-12-5-15,9-14 3 16,4-6 2-16,12-13 10 15,8 0 17-15,13-11 13 16,8-11-3-16,13-13-7 16,-3-7-8-16,-6-10-7 15,-6 4-4-15,-19 6-1 16,-8 4-7-16,-16 18-8 16,-7 8 4-16,-19 20-2 15,-8 11 5-15,-7 17 6 16,7 7 12-16,7 10 0 15,9-1-1-15,26-8-26 16,11-4-33-16,27-20-61 0,9-10 64 16</inkml:trace>
  <inkml:trace contextRef="#ctx0" brushRef="#br0" timeOffset="19387.66">27902 11522 2100 0,'-1'0'6'15,"-1"1"-2"-15,-1 2 7 16,2-3-9-16,0 0 2 16,-18 1-9-16,-44-3-12 15,14-9-1-15,-6-8-7 16,-5-5 10-16,2-1 17 16,9-5 22-16,13 2 7 0,18-5 1 15,10 1-13-15,19 3-15 16,9-3-5-16,18 12-3 15,7 7 2-15,-1 15-28 16,-3 12-16-16,-22 14-26 16,-13 10-1-16,-22 15 20 15,-16 7 21-15,-10 11 27 16,-6-1 3-16,4-2 8 16,9-5 5-16,17-17 5 15,14-7 3-15,32-20-6 16,24-15-9-16,49-30-18 15,20-21-23-15,40-39 33 16,10-16-8-16</inkml:trace>
  <inkml:trace contextRef="#ctx0" brushRef="#br0" timeOffset="19927.09">28839 10935 1671 0,'-6'-26'544'0,"0"-6"-625"16,-5 0-1-16,-8 8 14 15,0 12-5-15,-6 25 42 16,0 11 11-16,3 29 8 15,2 14 4-15,15 20 8 16,8 8 8-16,11 0 0 16,4-7-5-16,10-21 10 15,4-12-2-15,11-31 10 16,3-15 5-16,4-22-11 16,3-10 4-16,-4-13-6 15,-1-4 0-15,-9-3-4 16,-14-2 0-16,-6 10-6 15,-8 4-3-15,-11 13 3 16,1 5-5-16,-9 8-11 16,-2 3 0-16,0 4-9 0,4 6 0 15,2 5 11-15,4 2 1 16,3 0 12-16,8-3-2 16,6-4 8-16,6-3 1 15,2-6 2-15,2-4 3 16,-8-7 1-16,-5 1-6 15,-8-5 3-15,-10-4-3 16,-17-3-5-16,-7-2-9 0,-12 4-51 16,-6 2-20-16,3 8-46 15,2 3-10-15,11 4 89 16</inkml:trace>
  <inkml:trace contextRef="#ctx0" brushRef="#br0" timeOffset="20236.93">29456 10814 1221 0,'7'12'517'15,"3"7"-157"-15,11 8-374 16,-3 1-4-16,1 3-17 0,1-1-13 15,-4 1-2-15,4-2-2 16,-4-8 26-16,-4-7 9 16,-5-11 22-16,0-6 18 15,2-17 25-15,0-9 12 16,0-19-11-16,0-9-14 16,2-10-28-16,4 5-17 15,0 9-35-15,1 9-33 0,0 16 213 16,-4 5-127-16</inkml:trace>
  <inkml:trace contextRef="#ctx0" brushRef="#br0" timeOffset="20987.82">30082 10892 1128 0,'5'-10'538'0,"-8"-12"-108"16,5-2-373-16,-3-8-58 16,-14 4-15-16,-7 8-18 15,-12 5-15-15,-11 15-5 16,0 4 13-16,1 18 18 16,6 7 13-16,13 8 11 0,10 1 7 15,18-4 3-15,9-3 5 16,16-13-1-16,6-4-4 15,12-13-1-15,4-6 0 16,-1-10 4-16,1-4 0 16,-11-6 7-16,-3 0 4 15,-16 1-1-15,-10 4 5 16,-8 8-8-16,-6 2-9 16,-1 9-12-16,-6 1-11 0,-4 11-8 15,1 6-5-15,1 6 10 16,8 1 3-16,5-3-1 15,8-4 7-15,5-5-3 16,3-2 2-16,7-9 4 16,0-1 0-16,2-12 3 15,1-5 2-15,-4-11 2 16,-1-5 1-16,-8-4-8 16,-2-6-1-16,-8 5 7 15,-2-2-5-15,-1 8 3 16,-2 3 1-16,5 9-1 15,-1 5 1-15,6 5-3 16,2 7-2-16,2 10-1 16,0 5 0-16,2 14 0 15,3 5 0-15,-1 2-6 0,2 4 2 16,-2-9 4-16,11 1 3 16,1-14 0-16,1-5 1 15,3-11 3-15,-9-11 0 16,3-13 12-16,-5-10-3 15,1-5 0-15,-2-4-2 16,-8-5-3-16,0 5-1 0,-7 4 5 16,-1 6 4-16,-2 15 0 15,-2 8 5-15,0 10-11 16,1 4-8-16,0 16-9 16,1 6-3-16,0 16-16 15,3 0-15-15,-2-6-65 16,1-5-51-16,0-18 98 15</inkml:trace>
  <inkml:trace contextRef="#ctx0" brushRef="#br0" timeOffset="21139.46">30523 10203 1601 0,'12'13'486'0,"0"4"-595"16,5 3 59-16</inkml:trace>
  <inkml:trace contextRef="#ctx0" brushRef="#br0" timeOffset="21870.18">31025 10541 1556 0,'6'-7'527'0,"-6"-8"-498"16,-2-7-85-16,-15-5-21 16,-7 3-19-16,-7 9-8 15,-1 5 26-15,1 16 32 16,5 7 23-16,5 10 23 15,4 5 6-15,13 5 12 16,6-2-1-16,13-7 9 16,5-3-6-16,13-9 0 15,3-5-1-15,2-11-5 16,0-7 5-16,-7-13-4 16,-4-6-1-16,-6-2 0 15,-6-4 4-15,-8 1 11 0,-5 3 9 16,-2 6 5-16,-1 7-13 15,-4 10-12-15,2 5-7 16,0 2-18-16,-1 5-3 16,4-3-1-16,0 1 1 15,8 20 7-15,13 27-1 16,-6-32 4-16,6-3-3 16,4-7-3-16,5-6 2 0,-2-13 2 15,0-7 2-15,-6-10 8 16,-3 1-2-16,-7-4 0 15,-5 2 3-15,-4 2 5 16,-3-1 11-16,-4 7-1 16,-1 6-2-16,1 9-10 15,-3 5-6-15,5 10-10 16,1 5-8-16,1 14 2 16,1 6 5-16,5 6 4 15,-3-1 3-15,1-4 4 16,2-9-3-16,-2-9-3 15,1-5-3-15,-3-13 12 16,1-7-1-16,3-16 0 16,3-7 3-16,7-11-16 15,2 1 1-15,6 2 2 16,5 1 1-16,3 14 4 0,-4 7-3 16,-6 17-5-16,-3 14-3 15,-12 16-23-15,2 4-22 16,-5 7-59-16,-5-6-32 15,-1-12 86-15</inkml:trace>
  <inkml:trace contextRef="#ctx0" brushRef="#br0" timeOffset="22242.05">31894 9856 1123 0,'0'0'530'15,"0"5"-108"-15,-9 12-367 16,-6 8-2-16,-11 19-30 16,-2 2-9-16,2 6-11 15,-1-2-5-15,12-5-22 16,3-6-11-16,14-13-13 16,10-4 4-16,20-18 20 15,5-10 17-15,21-14 9 16,0-13 8-16,5-9 9 15,-2-3-2-15,-16-4 18 16,-7 3-9-16,-22 10 8 16,-8 7 0-16,-18 18-22 0,-6 11 5 15,-21 22-22-15,-5 9-7 16,-6 22-9-16,-3 5-4 16,21 4-13-16,9-4-15 15,31-14-28-15,20-10-17 16,22-18-54-16,9-8 177 15,1-14-34-15</inkml:trace>
  <inkml:trace contextRef="#ctx0" brushRef="#br0" timeOffset="23511.08">29025 12346 1530 0,'-37'10'622'16,"13"-10"-275"-16,8-17-352 15,3-6 5-15,-10-14 6 16,-4-7-11-16,-10 0 0 0,-8-2 1 15,-8 8-8-15,-2 13 12 16,-3 16-6-16,6 10-5 16,7 25-7-16,7 11-1 15,23 20 0-15,11 3-3 16,26 1-5-16,15-10 0 16,23-29 6-16,10-16 5 15,9-33 12-15,1-14 2 0,-4-28 0 16,-1-5-4-16,-21-10 3 15,-11-5-1-15,-25 7 14 16,-16 2 15-16,-9 6 11 16,-9 12 2-16,-4 15-12 15,1 11-7-15,5 25-16 16,0 10-13-16,8 25-6 16,3 17-4-16,9 30 1 15,8 10 13-15,16 11 4 16,7-6 1-16,4-12-1 15,3-8 1-15,-3-20-2 16,0-11-1-16,-1-19 3 16,0-14-1-16,-7-19 5 15,-1-10 0-15,-18-7-2 32,-8 16-1-32,2 2-8 0,10-54 1 0,-12 6-1 15,-8 9 1-15,-13 41 3 0,1 14 1 16,-2 16 2-16,2 8-2 15,2 13 1-15,2 1 2 16,10 1 0-16,3-2 0 16,12-7 2-16,7-5-1 15,13-8 5-15,9-8 3 0,15-16 3 16,5-11 2-16,-2-17-4 16,-4-8-1-16,-13-7-4 15,-4-3 1-15,-12 0-1 16,-8-2-2-16,-15 3 4 15,-8 4-2-15,-21 9 0 16,-6 10-4-16,-13 19-9 16,-3 13-6-16,-10 19-7 15,-1 7 4-15,0 12 1 16,2 3 6-16,19 5 4 16,12-1 1-16,20-8-1 15,9-8-2-15,29-13-2 16,10-11 1-16,18-16 0 15,10-16 3-15,0-20 3 16,5-8 1-16,2-11 3 16,-1 0-2-16,-8-1 2 0,-4 0 2 15,-21 6 13-15,-14 6 9 16,-22 5 4-16,-10 5 2 16,-20 13-11-16,-9 7-7 15,-12 19-13-15,-6 13-6 16,3 24-7-16,0 12 1 15,13 17 7-15,7 4-1 16,17 4 5-16,9-4-2 0,27-9 1 16,15-9-3-16,18-26-5 15,11-12 1-15,4-32-3 16,0-11 6-16,6-23 6 16,1-6 3-16,-10-7 3 15,-3-5-1-15,-25 0-3 16,-12 6 0-16,-22 9 1 15,-11 12 1-15,-14 21-4 16,-4 10-3-16,-9 23-14 16,1 9-7-16,3 19 2 15,0 8 3-15,13 13 12 16,5 5 6-16,19-7-5 16,11-1-5-16,10-9-6 15,2-3-3-15,-3-9 7 16,-6-3-1-16,-11-11-39 15,-4-5-14-15,-13-5-46 0,-1-5-33 16,-15-4 103-16</inkml:trace>
  <inkml:trace contextRef="#ctx0" brushRef="#br0" timeOffset="24178.85">31159 11272 1447 0,'10'2'490'0,"1"8"-476"15,-4 5-23-15,-9 10-14 16,-3 6-10-16,-7 10-5 16,0 2 10-16,3 1 18 15,-4-5 9-15,9-9 15 16,1-8 11-16,5-11 12 15,4-5 8-15,-2-11-4 16,3-6-3-16,0-17-10 16,9-6-9-16,0-13-4 15,4 2-13-15,0 5 2 16,-2 4-2-16,-1 13-2 16,-4 7 2-16,-3 13-7 15,-2 9-7-15,-2 16 0 0,-1 8 8 16,-1 12 3-16,-2 2 1 15,4 0 0-15,4-4-2 16,11-11 9-16,4-9 8 16,17-16 5-16,1-12 2 15,10-17-2-15,5-8 0 16,-7-13-4-16,0-4-2 0,-11-6-1 16,-10 2-5-16,-10 11 6 15,-6 10 0-15,-12 16 0 16,-3 11 4-16,-12 12-12 15,-1 11-6-15,-5 15-2 16,1 6-7-16,7 5 4 16,6-6-2-16,12-12-13 15,5-10 0-15,15-15 1 16,4-7 10-16,8-17 12 16,1-7 5-16,-2-11 4 15,-2-6-4-15,-7 0-3 16,-7-1 0-16,-18 4-4 15,-8 4 0-15,-23 13-4 16,-2 12-22-16,-12 21-44 16,0 10-22-16,-3 20-47 15,2 4-9-15,10 0 380 0,5-3-204 16</inkml:trace>
  <inkml:trace contextRef="#ctx0" brushRef="#br0" timeOffset="24407.98">32216 10710 1748 0,'7'53'584'15,"2"10"-561"-15,0 10-39 16,-2 4-4-16,-2-3-41 15,-1-6-25-15,1-13-59 16,-1-11-14-16,-4-13-8 16,-2-9-2-16,-8-17 117 15</inkml:trace>
  <inkml:trace contextRef="#ctx0" brushRef="#br0" timeOffset="24529.1">32171 11040 1630 0,'70'-18'577'0,"34"-16"-487"0,12 0-91 16,-6-7 5-16</inkml:trace>
  <inkml:trace contextRef="#ctx0" brushRef="#br0" timeOffset="24990.72">27812 13814 1450 0,'-14'-14'460'0,"9"-2"-501"16,6 4-20-16,5 5 16 16,4 11 3-16,3 18 18 15,3 12 6-15,4 27 17 16,3 12 5-16,-4 7 0 15,0 1 21-15,1-21 23 16,-4-11 14-16,6-26 25 16,5-17 6-16,5-27 16 15,8-22-14-15,4-33-25 16,-2-15-29-16,-7-12-75 16,-5 0-32-16,-8 24-55 0,-6 15-17 15,-6 32 9-15,-3 23 7 16,-4 36-235-16,-2 16 258 15</inkml:trace>
  <inkml:trace contextRef="#ctx0" brushRef="#br0" timeOffset="25905.99">28659 13917 1463 0,'11'-59'491'0,"-6"-3"-476"15,-8-2-14-15,-14 24-30 16,-10 17-17-16,-17 30-26 16,-2 25 2-16,0 24 28 15,1 8 14-15,10 13 9 16,5-6-6-16,17-8 0 16,5-7-1-16,13-27 18 15,6-9 11-15,10-20 17 16,3-11 16-16,7-15 1 15,3-9 1-15,-1-18-12 16,1-5-15-16,1 0 9 16,-6-2-5-16,-6 15 1 15,-7 9-4-15,-10 16-12 0,2 13-1 16,-3 16-2-16,-5 10-1 16,-2 15 3-16,2 4 1 15,4 5-4-15,7-7 4 16,5-3-3-16,-4-5-2 15,-1-12 5-15,5-4 0 16,0-11 3-16,2-5 9 16,-4-14 8-16,0-10 11 0,-3-18-5 15,-1-7-9 1,2-9-2-16,1 3-11 0,4 6-4 16,1 11 1-16,-6 18-1 15,-1 8-2-15,-1 14 0 16,1 8-2-16,1 14-3 15,2 7 6-15,-3 9 3 16,1-2-2-16,6 4-1 16,-2-5-3-16,5-8 3 15,-7 0 1-15,2-12 1 16,-1-6 4-16,-4-11 16 16,9-7 8-16,-6-11 5 15,-3-7-7-15,0-2-11 16,-9-2-10-16,0 5 4 15,-6 7 0-15,-3 8-5 0,4 4-4 16,-4 4-15-16,7 4-4 16,6 7-11-16,0 5 3 15,12 3 12-15,8 4-2 16,8-14 15-16,3-4 1 16,3-13 2-16,-3-10 4 15,2-1 7-15,-5-4 0 16,-4 0-8-16,-7-1 6 15,-7-1 1-15,-4 1 2 0,-10 7 1 16,6 5-5-16,-9 14-10 16,4 6-6-16,5 21-9 15,-6 11-3-15,8 23-5 16,-2 11-8-16,0 15-10 16,-1 7-1-16,-8 8 3 15,-5 1 2-15,-18 3 17 16,-5-2-13-16,-15-7 12 15,-9-6 16-15,-1-26 3 16,-4-19 4-16,12-42-53 16,0-35-379-16,18-46 301 15</inkml:trace>
  <inkml:trace contextRef="#ctx0" brushRef="#br0" timeOffset="26365.04">30136 13074 1124 0,'1'20'589'15,"-7"-2"-18"-15,-4 1-469 16,7 6-85-16,2 7 1 16,-2 8-35-16,3 11-15 15,-4 2-26-15,3 0-19 0,2 3 16 16,2-7 17-16,14-11 21 15,0-4 15-15,11-19 5 16,2-11 4-16,4-12 1 16,5-7 3-16,0-12-6 15,-1-6-16-15,-7-6-3 16,-5-3-5-16,-5 2 5 16,2 8 3-16,-10 6-11 15,-1 9-4-15,-5 15-12 16,-7 4 5-16,4 15 20 15,6 9 3-15,2-1 19 16,2 1 6-16,5-8 19 16,-2-6 16-16,9-6 26 15,-1-6 5-15,0-6 4 16,-4-8-1-16,-12-16-19 0,-4-12-10 16,-6-14-26-16,-2-8-31 15,-5-9-76-15,-5 4-41 16,-4 7 460-16,5 10-288 15</inkml:trace>
  <inkml:trace contextRef="#ctx0" brushRef="#br0" timeOffset="26575.15">30835 13117 1472 0,'-1'12'578'0,"0"-5"-387"15,1 1-96-15,2 4-37 16,0 4-26-16,1 8-25 16,3 6 0-16,-6 4-46 15,1 5-30-15,-3-7-72 16,-5-5-44-16,3-11-163 16,-2-8 222-16</inkml:trace>
  <inkml:trace contextRef="#ctx0" brushRef="#br0" timeOffset="26724.28">30713 12690 1430 0,'22'5'431'0,"2"1"-410"16</inkml:trace>
  <inkml:trace contextRef="#ctx0" brushRef="#br0" timeOffset="26967.96">31148 12696 1886 0,'12'29'669'15,"2"8"-548"-15,8 11-121 16,-6 3 0-16,-3 8-32 16,-1 2-17-16,-4 6-31 15,1-3-1-15,5-10 17 16,3-8 8-16,0-24 4 16,0-11-21-16,-10-18-78 15,-2-11 110-15,-10-17-1 0</inkml:trace>
  <inkml:trace contextRef="#ctx0" brushRef="#br0" timeOffset="27113.24">31041 12961 1855 0,'58'-20'640'0,"11"-10"-615"0,20-26-161 16,-4-14 101-16</inkml:trace>
  <inkml:trace contextRef="#ctx0" brushRef="#br0" timeOffset="27431.87">31541 12391 2000 0,'-15'78'688'0,"15"12"-631"16,7 6-65-16,-1-1-18 16,0-5-18-16,-6-16-34 15,6-10-8-15,5-24 2 16,-1-10 15-16,0-23 44 16,5-7 20-16,0-18 29 0,3-13 8 15,7-19 10-15,1-7-7 16,6-4-10-16,3 3-12 15,3 19-15-15,2 13-14 16,-4 27-26-16,-3 19 1 16,-7 37-14-16,-14 13-18 15,-10 21-67-15,-4 4-50 16,-13-9 110-16</inkml:trace>
  <inkml:trace contextRef="#ctx0" brushRef="#br0" timeOffset="27804.35">29652 14907 1988 0,'-29'9'669'0,"21"-7"-664"15,8-3-4-15,-4-1-8 0,9 2-19 16,-5 0-18-16,0 0 1 16,6 29-22-16,5 80-5 15,-11-7 11-15,1 11 5 16,-5 14 37-16,-1-6 10 15,3-13 7-15,4-12 6 16,17-31 3-16,5-15 1 0,16-30-2 16,5-13-5-16,4-28-69 15,1-21-55-15,-9-19 74 16</inkml:trace>
  <inkml:trace contextRef="#ctx0" brushRef="#br0" timeOffset="27971.05">29421 15435 1680 0,'49'-16'551'0,"42"-15"-559"16,17-9-9-16,17-11-47 15,3-1-40-15,-10 0 59 16</inkml:trace>
  <inkml:trace contextRef="#ctx0" brushRef="#br0" timeOffset="28149.4">30095 15250 1868 0,'-4'24'626'15,"16"-2"-628"-15,7 3-39 0,7 2-102 16,-6 2-72-16,-5 0 129 16</inkml:trace>
  <inkml:trace contextRef="#ctx0" brushRef="#br0" timeOffset="28327.54">30077 14904 1741 0,'-6'31'588'0,"11"-3"-653"16,20-9 163-16,3-20-93 15</inkml:trace>
  <inkml:trace contextRef="#ctx0" brushRef="#br0" timeOffset="29052.86">30385 15152 1961 0,'-10'34'707'0,"5"-15"-581"16,7-5-194-16,0 0-79 15,-2 7-53-15,-3 5-35 16,-6 2 11-16,-3 7 65 16,-2-4 62-16,0 1 109 15,2-4 49-15,5-14 58 16,2-3 9-16,4-11-21 16,1-6-32-16,5-13-54 15,0-13-12-15,8-19-20 16,6-10-7-16,5-5-11 15,8 2-3-15,4 11-10 16,-2 13 9-16,3 20 12 16,-5 8-1-16,-2 18 26 15,4 7 3-15,-8 16 5 16,2 10 1-16,-8 4-8 0,-6 0-2 16,-2-6-5-16,-8-8 3 15,0-14 11-15,-2-3-1 16,-1-13 9-16,3-6-1 15,3-11 1-15,2-12-4 16,3-10-4-16,0-8-4 0,4-3-10 16,5 5 8-1,4 6 2-15,3 8 2 0,-1 18 2 16,2 7-3-16,1 19-5 16,3 8 3-16,1 15-6 15,4 8-1-15,-4-2 3 16,3 1-3-16,1-17 14 15,-2-10 12-15,10-15 28 16,-1-14 4-16,9-19 2 16,3-8-12-16,-3-11-19 15,-3-1-8-15,-20-3-4 16,-6 5 1-16,-16 11-11 16,-13 7 9-16,-8 19-8 15,-9 9-5-15,-14 21-11 16,-1 11-14-16,2 23 5 15,-1 7-1-15,15 0 11 16,10 0 7-16,20-16-13 0,13-8-14 16,23-24-31-16,15-14-60 15,10-31 523-15,4-17-331 16</inkml:trace>
  <inkml:trace contextRef="#ctx0" brushRef="#br0" timeOffset="29165.89">32313 14616 1953 0,'8'16'743'0,"-13"-60"-566"15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6:42:29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26634 4631 1107 0,'74'-16'490'0,"8"-6"-139"0,23 5-330 15,43-5-5-15,3-9 3 16,64-17-1-16,13-11-2 0,43-19-11 16,29-6 2-16,30-2-2 15,10-1-2 1,37-1-2-16,24 4-5 0,11 5 3 15,35 11-3-15,0 11 10 16,-10 8 28-16,14-4 19 16,-18-7 9-16,-15-9 11 15,-12-8-30-15,355-137-15 16</inkml:trace>
  <inkml:trace contextRef="#ctx0" brushRef="#br0" timeOffset="3141.25">11261 9924 1084 0,'-2'-8'448'0,"6"-4"-233"0,12 3-156 15,23-2-57-15,10-1 8 16,31-5 10-16,3-2 5 16,38-6 5-16,23-4 2 15,20 0-6-15,35 1-4 16,7 12 10-16,15 6-6 16,16 14 1-16,3 8 6 0,4 3 13 15,-2 7 12-15,-7-2 23 16,-11-1 3-1,-6-4 10-15,-19-6-2 16,-7-6-4-16,-17-5-3 0,-28-5-26 16,-14-1-14-16,-26 3-21 15,-19 5-7-15,-29 18-70 16,-18 18-49 0,-84 25 62-16</inkml:trace>
  <inkml:trace contextRef="#ctx0" brushRef="#br0" timeOffset="4589.16">25462 11088 862 0,'33'-11'352'0,"10"2"-172"16,10-7-166-16,26-3-31 15,23-5 16-15,25-21 31 16,39-11 11 0,42-16 17-16,25-11-2 0,56-19-16 15,7-5-5-15,41 1 6 16,19-5 4-16,22 4 12 15,1 2 6 1,2 2 16-16,-13 7 4 0,-22 12 7 16,-16 7-2-16,-37 8-17 15,-30 10-11-15,-50 18-22 16,-24 4-11-16,-61 16-15 16,-22 4-4-16,-51 5-2 15,-12 6-6-15,-31 4-29 0,-13 2-18 16,-21 6-49-16,-14 6-41 15,-10 3-45-15,-24 2 109 16</inkml:trace>
  <inkml:trace contextRef="#ctx0" brushRef="#br0" timeOffset="5025.13">29653 12151 1550 0,'300'-117'473'0,"86"-35"-596"16,28-8 37-16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24:11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27837 5133 1157 0,'7'-36'396'0,"11"2"-381"16,4-5-4-16,22 8-8 15,11-1-3-15,17 6 0 16,13 4-2-16,-1 13 1 15,-6 10-3-15,-12 17-5 16,-7 9 5-16,-10 18-2 16,3 16 3-16,-6 36 4 15,-10 21 4-15,-18 48 7 16,-13 19 0-16,-20 36-3 16,-6 10-2-16,-4 9-4 0,-4-4 0 15,8-13-2-15,5-6 0 16,7-17 9-16,9-3 4 15,16-16 4-15,9-3 0 16,19-15-8-16,11-4-6 16,19 3 1-16,2-10 0 0,14 7-2 15,5-3-1-15,8-6-2 16,1 6-1-16,-3 3-1 16,-6-8 5-16,-4 14-1 15,2 5 0-15,-3 6 2 16,-3 17-4-16,-16-2 0 15,-7 9-1-15,-12-1 1 16,-5 6 0-16,-13 3 1 16,-10-6 0-16,-22-2 3 15,-7-11 12-15,-36-16 25 16,-25-10 12-16,-67-16 0 16,-54 1-13-16,-117 3-116 15,-64 5-9-15,-126 11 39 16</inkml:trace>
  <inkml:trace contextRef="#ctx0" brushRef="#br0" timeOffset="1012.02">11973 6214 1776 0,'2524'226'1'0,"-2224"-255"6"16,-61 7-3-16,289-26-3 16,12-2 2-16,-53-3-3 15,35-7-1-15,-18-5 5 16,-2-6-4-16,20 4 5 16,-35-1 2-16,-15-4-8 15,-9-2 12-15,-17-8-12 16,-23 0 3-16,-28 5-2 15,-27 1-7-15,-45 7 1 16,-27 2-1-16,-47 2 2 16,-26 4 1-16,-53 2 7 15,-22 1 0-15,-45 8 19 16,-26 4 2-16,-41 6 8 0,-16 3 9 16,-41-9 1-16,-16-9-10 15,-21-21-72-15,-21-12-50 16,-26-19 44-16</inkml:trace>
  <inkml:trace contextRef="#ctx0" brushRef="#br0" timeOffset="2056.46">11110 3869 1886 0,'-59'29'-7'16,"7"-7"-3"-16,-56 30 2 0,3 5 3 15,10 8 2-15,6 6 6 16,9 20-8 0,1 7 3-16,15 21 4 0,10 9 0 15,28 14 3-15,18-3-3 16,33 21-5-16,28 1 0 16,39-6-1-16,17 7 3 15,51-20 0-15,11-13-2 16,49-15 3-16,19-8 0 15,37-22 1-15,41-10 9 0,49-23 2 16,27-13 0-16,63-16 3 16,7-4-11-16,38-7-4 15,27 0 3-15,-2 1-4 16,10-5 2-16,13 3 2 16,-3-1-3-16,20-12 12 15,4-5 11-15,-19-18 18 16,4-13 10-16,-13-21-2 15,-14-9-12-15,1-17-17 16,-22-4-11-16,-33-12-8 16,-19-7-3-16,-50-11 2 15,-21-6 1-15,-58-5 4 16,-28-4 0-16,-59 0-5 16,-28-4 0-16,-52-3 2 0,-24 1-1 15,-56-5 7 1,-24 4 2-16,-57 2 3 0,-37 2-1 15,-60 7-5-15,-44-1-11 16,-58 13-19-16,-32 8-3 16,-58 16-8-16,-25 10 3 15,-57 11-2-15,-25 6 9 16,-47 19 2-16,-9 9-1 16,-41 16 9-16,-14 8-1 0,-22 13 4 15,-17 3 14-15,19 12 11 16,-31 6 10-16,-1 10 14 15,-4 9 8-15,-16 8 1 16,32 11-12-16,7 16-18 16,10 3-13-16,29 6-8 15,8-3 2-15,36-5 2 16,20 0 0-16,34 4 2 16,19-3-2-16,29-3 4 15,22 1 0-15,26-5-5 16,24 5 1-16,36 6-2 15,15 1-2-15,42 1 9 16,12 1-20-16,40-10 39 16,25-11-20-16</inkml:trace>
  <inkml:trace contextRef="#ctx0" brushRef="#br0" timeOffset="5978.85">26387 3254 1118 0,'-7'-15'403'0,"2"4"-334"16,2 7-28-16,1 0-4 15,2 4-28-15,0 0-18 16,0 0-10-16,0 27 9 15,-1 61 40-15,1-11 7 16,10 27 3-16,3 8 5 16,9 20-14-16,-2-6 12 15,7-9 24-15,3-5-7 0,2-29 0 16,4-7-6-16,1-25-14 16,4-12-5-16,-8-21-15 15,-5-15 2-15,-6-24 7 16,-5-19 3-16,9-36-2 15,9-15-6-15,5-23-13 16,3-6-6-16,-1 4-1 16,-1 12-1-16,0 25 0 15,-2 19-1-15,-4 32-2 16,-8 12-2-16,-6 20-6 16,-3 11 0-16,0 5 5 15,8 2 1-15,-5-4 3 16,3-10 2-16,6-15 2 15,-2-12 3-15,8-19 4 0,5-8 2 16,-8-21-3-16,0-1-2 16,-12-1-9-16,-4 3-17 15,-7 10-63-15,-3 0-60 16,4 11-84-16,3 3-104 16,3 19 212-16</inkml:trace>
  <inkml:trace contextRef="#ctx0" brushRef="#br0" timeOffset="6451.72">28774 2953 1028 0,'-11'-49'369'0,"-1"0"-305"15,-3 0 30-15,-10 3 61 16,4 6-4-16,-13 5-22 16,-5 4-28-16,-12 19-62 15,-11 11-20-15,-14 29-16 16,-7 11-7-16,-8 22 1 0,5 4 1 15,16 5-4-15,12 3 2 16,32-1 2-16,14-4-4 16,39-7-9-16,16-8 1 15,33-9 1-15,14-5 4 16,15-7 6-16,1-2 6 16,-3-6-3-16,-12-2 1 0,-36-3 1 15,-24 2-5-15,-60 2 8 16,-33 2 1-16,-47 12 2 15,-16 1-1-15,-19-3-7 16,10-8-4-16,22-12-35 16,21-9-38-16,54-13-74 15,24-11 84-15</inkml:trace>
  <inkml:trace contextRef="#ctx0" brushRef="#br0" timeOffset="6756.53">29968 2505 1342 0,'17'-17'501'15,"-16"7"-398"-15,-37 11-7 16,-21 11-3-16,-40 19-51 16,-20 12-40-16,-19 16-3 0,0 6 4 15,11-1-6-15,14-1 0 16,37-7-3-16,24-5-6 15,52-4-1-15,30 1 0 16,44-4 7-16,21 0 3 16,21-5 9-16,3-6 1 15,-25-1-1-15,-22 3-2 0,-63 10-14 16,-29 8-3-16,-67 16-20 16,-34 8-15-16,-47 8-38 15,-24 1-32-15,-22-6 75 16</inkml:trace>
  <inkml:trace contextRef="#ctx0" brushRef="#br0" timeOffset="7367.63">26134 4731 1497 0,'-2'50'593'15,"25"0"-287"-15,19 1-351 16,15-8 10-16,4-10 6 16,9-17 6-16,5-7 2 15,17-22 5-15,5-8 5 16,4-21 1-16,-4-11 5 15,-7-16 6-15,-6-10-5 16,-3-3 9-16,1-3-1 0,-10 4 0 16,-6 8 5-16,-8 22-6 15,-4 12 0-15,1 27-2 16,6 10 0-16,12 15 2 16,5 13-1-16,1 17 6 15,-2 4 1-15,-8 1-1 16,2-1 3-16,14-7-3 15,4-8 3-15,6-19 1 16,2-15-2-16,3-28-2 16,8-10-1-16,5-14-2 15,2-10 0-15,-1-2-2 16,1-2 0-16,-2 5-4 16,-1 9-2-16,-6 12 2 15,3 12-3-15,5 16-5 16,-1 9-10-16,10 15-39 15,-1 2-18-15,2 7-61 0,5 1-27 16,5-7-175-16,-1-3-54 16,1-10 55-16,-4-3-39 15,-10-7 350-15,-14-5 122 16,-15-4 145-16,-11-6 103 16,-22-8-113-16,-8-12-309 15,-20-22 48-15</inkml:trace>
  <inkml:trace contextRef="#ctx0" brushRef="#br0" timeOffset="18434.75">12418 9959 1149 0,'20'-15'386'0,"10"2"-366"16,-1 7-14-16,3 8 2 16,6 7-1-16,9 9-7 15,16 5 3-15,35 1-3 16,16-9 0-16,47-11 1 15,23-8-1-15,46-20 2 16,10-3 2-16,49-8 161 16,5-4-121-16</inkml:trace>
  <inkml:trace contextRef="#ctx0" brushRef="#br0" timeOffset="19370.18">29462 6326 1414 0,'37'-53'466'0,"8"-11"-478"16,6-3 8-16,-5-2 8 15,-17 4 4-15,-11 18 9 16,-13 8 1-16,-17 16 5 0,-7 13-7 15,-26 20-3-15,-9 17-8 16,-24 39 4-16,-5 23 10 16,3 23 10-16,4 3 5 15,16-8-8-15,16-4-2 16,20-13-6-16,13-9-2 16,33-18-5-16,8-15-5 0,25-13-6 15,8-8-2-15,9-15 1 16,7-10 1-16,7-21-3 15,1-6 7-15,-15-12-1 16,-11 0 6-16,-25-6 14 16,-17-1 5-16,-14 5 8 15,-9 4-1-15,-7 16-11 16,0 8-14-16,2 26-16 16,2 15-10-16,7 19-11 15,7 6 0-15,14-8 2 16,10-6 12-16,13-18-3 15,4-8 5-15,9-15 9 16,-6-12-1-16,-10-12 13 16,-7-5 2-16,-26-9 8 15,-13-6-4-15,-14-1-14 0,-10 4-7 16,-6 13-38-16,2 15-25 16,3 21-70-16,2 12-35 15,10 9 104-15</inkml:trace>
  <inkml:trace contextRef="#ctx0" brushRef="#br0" timeOffset="19649.8">30097 6503 1341 0,'0'-11'471'0,"0"4"-422"15,5 4-32-15,11 8-1 16,-3 4-16-16,4 18-8 15,-9 5 7-15,-3 12-14 16,1 3 7-16,-1-10 1 16,0-5-6-16,4-16 16 15,-2-6 4-15,-2-9 32 16,2-3 28-16,1-18 17 16,1-6-4-16,6-17-30 15,-1-8-27-15,1-2-76 16,-3 1-62-16,-1 10-415 15,-3 9 355-15</inkml:trace>
  <inkml:trace contextRef="#ctx0" brushRef="#br0" timeOffset="20370.91">30752 6722 1169 0,'14'-8'467'0,"-3"-3"-360"0,-9-6 8 16,-4-4-27-16,-12-8-57 16,-6-2-16-16,-12 4-47 15,0 7-9-15,-7 15 1 16,3 9 3-16,-2 16 27 16,0 6 7-16,15 7 11 15,7 2 0-15,19-3 0 16,7-4 8-16,11-8-9 15,3-7 5-15,7-6 6 16,4-6-4-16,0-9 1 16,-3-3 1-16,-5-8-5 15,-5-7 2-15,-3 2-2 16,-4-1-9-16,-8 9-1 16,-1 6-1-16,-6 9-1 15,-1 1 7-15,-3 11-8 16,1 2-6-16,-2 4-2 0,1 2 2 15,5-5 7-15,4-3-5 16,9-4 7-16,4-3-5 16,5-6 7-16,2-8 2 15,-1-9 0-15,1-1 3 16,-2-9-6-16,-4-1 8 16,-3-7-2-16,-4-1-9 0,3-1 1 15,2 4 2-15,0 6-2 16,0 6 0-16,-6 14 3 15,3 5-10-15,-4 20-1 16,3 12 9-16,0 17-1 16,-2 6 2-16,3-7 5 15,4-4-9-15,3-12-2 16,5-13 0-16,-1-14 3 16,0-7 11-16,7-21 7 15,0-11 2-15,1-12-3 16,-1-4-10-16,-4-4-6 15,0 11-2-15,-7 10-3 16,-1 9 2-16,-11 15 3 16,-7 7 5-16,-7 16-4 15,-8 7 2-15,3 21-7 16,-4 8-5-16,8 6-29 0,7-3-25 16,2-8-76-16,8-11-61 15,-5-24 127-15</inkml:trace>
  <inkml:trace contextRef="#ctx0" brushRef="#br0" timeOffset="21237.62">31828 6452 1509 0,'7'0'478'0,"-6"-5"-482"0,-1-3-85 15,-15-5-1-15,-7 0-6 16,-7 6-1-16,-4 6 23 16,-5 13 54-16,-2 7 20 15,4 2 23-15,9-1 8 16,18 1 10-16,6-4-4 15,15-3-19-15,1-4-4 16,10-9-3-16,8-5 1 0,1-10 1 16,1-2 1-16,-6-8 0 15,-7 1 1-15,-5-5 0 16,-6 0-4-16,-2 5-2 16,-1 5 0-16,-4 10 1 15,0 2 3-15,0 6-5 16,0 5-4-16,-2-5 0 15,0 0-8-15,8 18 4 16,17 30 0-16,-5-28-2 16,4-2 5-16,10-7 9 15,6-6-2-15,4-8-1 16,-3-8 7-16,-5-10-4 16,-8-1 6-16,-6-3 12 15,-2 2-7-15,-11 0 9 16,-3 0 2-16,-5 2-4 0,-1 6-2 15,0 8-6-15,-3 3-7 16,1 9-15-16,1 5-5 16,-5 12-4-16,3 7 1 15,-1 2 3-15,0 2 5 16,2-8-6-16,2-5-1 16,0-10 11-16,0-9-4 15,1-7 31-15,-1-7 1 16,6-16-8-16,1-4 0 0,9-8-25 15,1 2-2-15,8 12-9 16,3 0 1-16,-1 15 1 16,3 10-1-16,-11 12 6 15,-2 12 1-15,-8 13-14 16,-5 2-23-16,-2 1-55 16,3-5-54-16,9-23 88 15</inkml:trace>
  <inkml:trace contextRef="#ctx0" brushRef="#br0" timeOffset="21620.84">32876 5963 1326 0,'-17'11'457'0,"-14"15"-409"0,-10 8-6 16,-13 22 1-16,-2 6-6 15,-7 8-20-15,2-1-17 16,17-9 0-16,11-8-10 16,33-14-18-16,10-8 7 15,30-17 13-15,12-9 10 16,15-17 30-16,15-10 10 16,8-14-5-16,-1-1-6 0,-3-5-5 15,-13-1-10-15,-26 7 0 16,-12 1-6-16,-22 18 11 15,-13 7 6-15,-17 16-14 16,-13 10 4-16,-9 16-20 16,-3 7-2-16,11 5 3 15,13-2-5-15,17-9-14 16,13-7-14-16,29-18-31 16,6-12-44-16,10-24-65 15,-4-11 106-15</inkml:trace>
  <inkml:trace contextRef="#ctx0" brushRef="#br0" timeOffset="21776.52">31400 5704 1667 0,'-84'19'605'0,"27"13"-489"16,31 12-282-16,8 2 582 15,7-3-361-15</inkml:trace>
  <inkml:trace contextRef="#ctx0" brushRef="#br0" timeOffset="23118.75">28802 8171 1586 0,'-14'-9'524'16,"11"-9"-532"-16,5-16-51 16,2-10 4-16,2-1-16 15,-2 7 8-15,0 17 41 16,1 11 15-16,0 12 40 15,2 8 3-15,4 11 11 0,0 3 2 16,0 1-17-16,-5-4-2 16,-4-8-13-16,0-4-2 15,-4-8 1-15,0-1-5 16,-7-10 3-16,-1-3 7 16,1-7-2-16,3-6 2 15,5-8-6-15,5 6-7 16,7 4-12-16,3 5-1 15,8 19-1-15,-1 4-2 0,5 13 0 16,2 4 0-16,7 5 8 16,4 1 0-16,5-4 4 15,0 0-3-15,1-12-2 16,-6-6-1-16,-5-10 0 16,-2-5 3-16,-10-10-1 15,-3-6 1-15,-4-6 3 16,-3-2-1-16,-6-1 5 15,2 1-3-15,-4 7-3 16,1 7 0-16,2 11-3 16,0 5-5-16,8 20 5 15,3 4-5-15,5 10 5 16,2 5 0-16,13-9-1 16,4-4 1-16,17-7-1 15,5-10 4-15,2-15-3 0,5-6 4 16,-3-16-1-16,0-2-1 15,-10-3 7-15,-9-1-5 16,-34 16 7 0,-8 11 0-16,1 0-1 15,11-26 6-15,-23 12-7 0,-12 10-2 16,-20 29-6-16,-4 10-3 16,4 17-2-16,6 5-2 0,24 3 5 15,7-5-1-15,30-10-8 16,14-11 4-16,27-12-5 15,11-8 0-15,9-15 3 16,4-4 2-16,4-14 6 16,0 1-1-16,-12 2 5 15,-10 1 1-15,-32 6 1 16,-17 2 2-16,-22 0 8 16,-10 0 2-16,-21 0-1 15,-8 5-3-15,-21 11-8 16,-10 7-6-16,0 19-2 15,0 5 1-15,16 9-3 16,12 6 3-16,18-6-5 16,12 2-2-16,25-10-4 15,14-8-5-15,23-14 6 16,13-10-3-16,2-20 11 0,-1-10 3 16,-14-7-1-16,-10-6 6 15,-15-2 2-15,-9 3 6 16,-11 7 0-16,-9 6 2 15,-5 16-9-15,-4 1-3 16,-5 14-4-16,-1 7-5 16,1 15 0-16,2 7-2 15,8 8 3-15,4-1-1 0,15-6-2 16,9-1-1-16,17-11 2 16,1-5 1-16,4-13 1 15,-2-6 3-15,-14-8 3 16,-4-1 0-16,-12-8 7 15,-9-3 0-15,-10-7 1 16,-1 0-1-16,-7 1 1 16,-3 1 1-16,4 6-3 15,3 5 6-15,-3 7-6 16,8 5-2-16,1 8-2 16,-1 2-7-16,9 10 1 15,4 0 0-15,4 10-1 16,6 2 2-16,2 2-2 15,3 2 1-15,0-4 0 16,-2-5 1-16,-4-6 3 0,-4-5 1 16,-7-8 5-16,-2-3 5 15,-5-14-1-15,1-5-6 16,6-8-51-16,3-5-38 16,6 5-68-16,3 3-24 15,7 11 111-15</inkml:trace>
  <inkml:trace contextRef="#ctx0" brushRef="#br0" timeOffset="23480.65">32171 7839 1148 0,'5'-11'438'0,"-9"-14"-308"16,-6-4-56-16,-10-10 0 15,-4-4-32-15,2-7-36 16,0-1-2-16,15-7 5 16,3-1 7-16,12 7 7 15,8 8 3-15,3 21-15 16,3 13-9-16,-5 18-3 16,-2 14-8-16,-13 25 3 15,-4 15 5-15,-22 20 4 16,-8 7 2-16,-15 11 0 0,-7 2 5 15,6-5 7-15,6-8 2 16,34-19 5-16,8-14-10 16,30-17-23-16,21-10-8 15,16-23-24-15,18-7-15 16,6-16-58-16,1-3-11 16,-23-4 71-16</inkml:trace>
  <inkml:trace contextRef="#ctx0" brushRef="#br0" timeOffset="23851.06">29280 9234 1271 0,'9'-8'494'16,"6"0"-138"-16,14 5-455 16,3 2 44-16,1 7 24 15,5 3-14-15,1 8-5 16,7 4 3-16,0 3 25 16,-1-2 27-16,-2-5 44 0,-13-8 14 15,0-9 28-15,-1-3-1 16,-1-19-10-16,2-7-4 15,0-26-20-15,-2-12-12 16,1-12-36-16,-5-3-29 16,-11 12-47-16,-3 13-21 15,-10 22-33-15,-3 14-4 16,-4 29-46-16,-3 13-170 0,-2 24 235 16</inkml:trace>
  <inkml:trace contextRef="#ctx0" brushRef="#br0" timeOffset="24537.66">30229 9289 1421 0,'6'-23'490'0,"-6"-19"-465"16,-3-2-15-16,-15-5-32 15,-1 8-27-15,-13 12-16 16,-3 13-2-16,-5 24 27 15,-3 8 16-15,7 20 19 16,3 4 11-16,15 4 1 16,7-1 0-16,19-7-5 0,11-4-4 15,10-14-2-15,10-9 1 16,4-12 1-16,-4-9 3 16,-2-13 2-16,-7-4 0 15,-8-6 4-15,-3-2-1 16,-8 5 1-16,-2 3 1 15,-5 12-3-15,-3 4 3 16,-1 11-2-16,-2 1-2 16,-2 5-3-16,4-4-5 15,0 0 1-15,0 13-4 0,4 3-2 16,13 23-1-16,0-31-10 16,1-5 2-16,8-6 1 15,-2-5 4-15,4-6 12 16,-5-4 0-16,-2-6 4 15,4 0 0-15,1-2-3 16,-2 0 3-16,2 3-3 16,-6 4 0-16,-3 7 2 15,1 4-1-15,-2 14 4 16,2 8 6-16,-5 14 9 16,-1 3 0-16,0 10-3 15,4-1-3-15,5-4-12 16,2-2-1-16,3-13-3 0,-3-7-1 15,1-14 2-15,-3-9 1 16,-3-17 4-16,3-8 2 16,-3-13 8-16,1-2 0 15,-4-6 12-15,-4-2 3 16,-3 13 5-16,-1 4-1 16,-1 19-13-16,-1 15-8 15,-1 18-9-15,-5 13 1 16,-8 21-15-16,-1 9-7 0,-5 6-45 15,6-1-42-15,5-18 68 16</inkml:trace>
  <inkml:trace contextRef="#ctx0" brushRef="#br0" timeOffset="24703.62">30885 8604 1248 0,'54'50'638'0,"-27"-34"-608"16</inkml:trace>
  <inkml:trace contextRef="#ctx0" brushRef="#br0" timeOffset="25414.05">31323 8909 1517 0,'-15'32'581'0,"-2"-12"-308"16,1-7-320-16,-5-5-46 15,-1 0-22-15,-5 0-50 16,-2 5 17-16,3 3 67 15,-3 3 39-15,2 5 63 16,8-2 16-16,10-2 9 16,11-2-11-16,15-7-17 15,8-3-8-15,8-10 3 16,2-9 1-16,5-13-3 16,-4-4 2-16,-3-5 0 15,-3 2 13-15,-10 4 21 16,-5 4 0-16,-7 11 4 15,-3 5-12-15,-5 7-20 16,-2 4-3-16,-3 10-17 16,-1 5-8-16,5 8-12 15,2 1-13-15,7-5-16 0,8-6-13 16,7-8-28-16,4-6 3 16,8-9 9-16,-1-6 15 15,-8-6 39-15,-6 1 10 16,-11-1 27-16,-6 2 18 15,0 1 25-15,-3-2 18 16,2-2 14-16,0 1 0 16,-2 0-12-16,3 3-14 15,-1 6-23-15,-2 6-10 0,0 3-7 16,-2 4-9-16,2-4-4 16,-1 1-7-16,-2 23-2 15,3 28 1-15,0-31 0 16,9-4 1-16,-5-6-3 15,-2-3 0-15,2-4-4 16,-2-4 2-16,3-10-1 16,-1-3 2-16,4-12-4 15,-2-6-1-15,8 0 4 16,2-2-2-16,2 6 7 16,1 9 0-16,0 15-5 15,-3 8-2-15,-7 25-8 16,-2 9-7-16,-8 15-47 15,-4 3-29-15,1-9 536 0,1-11-360 16</inkml:trace>
  <inkml:trace contextRef="#ctx0" brushRef="#br0" timeOffset="25780.26">32150 8576 1453 0,'-10'16'516'0,"-3"22"-454"16,-5 8-10-16,-5 17-9 15,0 12-15-15,3-4-7 16,2 0-6-16,17-14-6 16,13-5 0-16,12-17-25 15,9-10 2-15,9-20 14 16,2-11 15-16,10-21 32 15,3-8 4-15,1-11-14 16,-4-4-13-16,-17 1-11 16,-13 3-10-16,-24 13-3 15,-10 12-9-15,-22 22-17 16,-4 15-5-16,-9 22-5 16,-1 6-5-16,15 1-5 15,5-5-24-15,26-15-59 0,12-7-32 16,24-14-43-16,7-9 61 15,15-16 86-15</inkml:trace>
  <inkml:trace contextRef="#ctx0" brushRef="#br0" timeOffset="26330.46">30644 10746 1486 0,'-38'15'526'0,"14"-19"-361"16,8-9-253-16,-5-26-54 15,3-13-18-15,2-17-38 16,-1-8 39-16,11 0 68 0,-5 1 63 16,4 5 106-16,8 2 27 15,12 17 30-15,12 8-18 16,18 23-66-16,3 20-22 15,6 35-23-15,5 21 2 16,-13 33-3-16,-1 20-9 16,-10 15-5-16,-8 0-2 15,-6 0 1-15,-10-11 9 0,-4-20 13 16,2-8 7-16,0-34 18 16,4-13-1-16,3-28-7 15,0-12 0-15,2-26-7 16,1-14-6-16,-11-23 1 15,2-9-6-15,-19 1-9 16,-11 4 0-16,-10 19-32 16,-13 15-20-16,-1 22-85 15,1 11 277-15,8 16-129 16</inkml:trace>
  <inkml:trace contextRef="#ctx0" brushRef="#br0" timeOffset="26594.64">31516 9982 1677 0,'-13'38'561'16,"12"27"-544"-16,1 5-40 15,0 6-24-15,-1 1-46 16,-6-5-84-16,0-3-15 0,-4-6-1 16,-1-7 42-16,5-13 82 15,0-8 13-15,0-15-117 16,-2-6 126-16</inkml:trace>
  <inkml:trace contextRef="#ctx0" brushRef="#br0" timeOffset="26752.73">31264 10496 1710 0,'45'-8'575'0,"39"-7"-556"16,14-5-49-16,5-12-97 15,1-4 356-15,-21-6-211 16</inkml:trace>
  <inkml:trace contextRef="#ctx0" brushRef="#br0" timeOffset="27242.5">32013 9969 1683 0,'-23'11'571'0,"12"18"-545"16,-1 9-26-16,3 12 1 15,-2 10-5-15,-3 4-26 16,2-2-12-16,-2-6-31 16,7-8-2-16,7-18 26 15,2-7 11-15,6-16 51 16,-1-5 22-16,8-10 18 16,4-9 8-16,11-9-20 15,2-7-15-15,6-7-28 16,1-1-23-16,-2 0-23 15,-1 7-15-15,-11 14-20 16,-6 9 11-16,-16 20 29 16,-4 8 18-16,-8 21 40 15,-3 4 7-15,7 5 2 16,3 0 8-16,8-13-12 16,8-6-7-16,13-16-8 0,5-10-2 15,13-17-3-15,5-9 5 16,7-15 1-16,-4-6 6 15,-11-9 13-15,-7-2 7 16,-21 7-6-16,-6 5-9 16,-10 23-19-16,-12 13-18 15,-15 32-17-15,-7 18-7 0,-12 23-3 16,4 8-9 0,11 4-47-16,7-2-26 0,17-5 72 15</inkml:trace>
  <inkml:trace contextRef="#ctx0" brushRef="#br0" timeOffset="27569.54">30143 11540 1778 0,'-31'15'581'0,"27"15"-629"0,1 3-13 16,1 28-33-16,5 15-32 15,-12 17-17-15,0 11-1 16,-5 2 36-16,-7-2 40 15,-1-16 72-15,9-7 24 16,4-28 12-16,8-11-1 16,11-26-32-16,6-10-43 0,5-22 20 15</inkml:trace>
  <inkml:trace contextRef="#ctx0" brushRef="#br0" timeOffset="27721.45">29948 12092 1622 0,'31'-1'557'0,"30"-8"-488"15,17-7-93-15,9-14-57 16,0-4-77-16,-12-11 96 16</inkml:trace>
  <inkml:trace contextRef="#ctx0" brushRef="#br0" timeOffset="27930">30541 11964 1756 0,'-20'32'633'0,"11"4"-507"15,15 9-116-15,1 6-3 16,-2 5-61-16,-11-1-36 0,-3-5-97 15,-4-9-35-15,5-15-19 16,5-11 27-16,-4-27 147 16</inkml:trace>
  <inkml:trace contextRef="#ctx0" brushRef="#br0" timeOffset="28075.91">30414 11791 1359 0,'-6'20'496'16,"3"-1"-337"-16,7-1-157 15,3-7-27-15</inkml:trace>
  <inkml:trace contextRef="#ctx0" brushRef="#br0" timeOffset="28764.6">30870 11962 1958 0,'-2'17'664'0,"4"3"-616"16,6-5-159-16,-3-1-29 0,-3 1-67 15,-2-2-1-15,-1 0 25 16,0 1 43-16,-2-4 95 15,2-1 43-15,-2-2 67 16,2-4 19-16,1 0 21 16,0-3-2-16,0-1-27 15,0 0-15-15,1-6-38 16,7-22-15-16,11-41-15 16,-4 26-11-16,1-3-6 15,4 9-6-15,-2 17-4 16,-6 6 0-16,-6 19 5 15,-6 4 6-15,0 18 11 16,-1 5 11-16,2 12 8 16,8 0-5-16,3-10 0 15,2-6-2-15,3-12-2 16,1-7 8-16,1-9 9 0,-1-8 7 16,2-19 0-16,-2-5-5 15,2-19-9-15,1 0-6 16,-2 1 2-16,-1 4 1 15,-9 19-5-15,0 9-1 16,1 13 0-16,-1 7-2 16,4 10 1-16,3 3 1 0,6 10-7 15,6 3 3-15,10 1 3 16,4-5-3-16,13-6 2 16,7-6 1-16,-2-9 4 15,0-5 4-15,-11-13 9 16,-8-7 7-16,-10-9 8 15,-6-3 4-15,-12-7-2 16,-3 1-8-16,-11 2-7 16,-1 10-8-16,-11 18-5 15,-3 10-3-15,-5 24-5 16,-2 13-1-16,5 21-3 16,7 5 3-16,21-2-18 15,16-3-14-15,31-19-84 16,16-12-13-16,17-21 76 15</inkml:trace>
  <inkml:trace contextRef="#ctx0" brushRef="#br0" timeOffset="30139.64">29337 13730 1849 0,'-14'8'656'16,"14"-22"-486"-16,19-30-214 16,9-20 3-16,9-37 21 15,7-7 6-15,-7-14-19 16,-3 5-6-16,-19 26 10 15,-11 17 8-15,-16 35 27 16,-11 16 14-16,-7 24 1 16,-4 15-6-16,2 26-7 15,7 10-12-15,14 13-3 16,10 3-2-16,23-6-2 16,11-4 5-16,24-11-6 15,4-7 0-15,8-9-23 16,-4-4-27-16,-18-7-30 0,-10 1-10 15,-22-1 16-15,-10 4 20 16,-17 2 34-16,-9-1 19 16,-4-5 22-16,-4-4 17 15,10-11 22-15,5-5 9 16,14-13-16-16,16-11-5 16,15-18-7-16,13-9-10 15,17-15 5-15,4-5-7 0,6-7-10 16,-7 4-3-16,-16 7-3 15,-7 11-2-15,-32 24 1 16,-6 9 8-16,-14 19 13 16,-19 5 3-16,-7 20-6 15,-4 8-4-15,-4 20-15 16,10 6-3-16,12 6 1 16,12 4-2-16,16-9-7 15,11-5-3-15,27-14-5 16,5-16-5-16,22-16 3 15,4-10 4-15,-4-22 11 16,-2-4 3-16,-10-13 9 16,-7-4 2-16,-17-4 3 15,-9 2 9-15,-24 3 11 16,-12 1 3-16,-16 8-12 16,-8 7-11-16,-5 15-32 0,2 15-9 15,5 18-6-15,4 6-3 16,10 8 18-16,8-2 3 15,20-4 12-15,12-4 7 16,21-6 5-16,11-5 7 16,21-13 1-16,10-8 2 15,7-7-7-15,-5-3-10 0,-16 9-24 16,-11 6-4-16,-17 9-9 16,-7 9 0-16,-9 11 20 15,-3 3 0-15,-4 2 3 16,3 3 16-16,-8-12 10 15,3-5 11-15,5-10 24 16,-2-12-3-16,13-18-6 16,1-11-12-16,1-16-25 15,0-5-8-15,-15 0-4 16,-7 2-1-16,-15 7 14 16,-12 6 4-16,-4 16 8 15,-4 10 6-15,1 21-6 16,-3 10-1-16,7 17-10 15,-1 6-3-15,9 9-3 16,17 5-2-16,14-4 1 16,12-3-4-16,18-11-1 0,7-10 0 15,19-18 2-15,-3-10 9 16,13-20 13-16,-2-10-1 16,-16-10-2-16,-3 0-7 15,-28-1-5-15,-12 1 2 16,-16 8 14-16,-9 3 4 15,-12 14-3-15,-4 8-1 16,-8 18-24-16,-4 11-6 0,-2 13-2 16,-3 7-1-16,10 2 10 15,8-3 5-15,16-4 2 16,13-3 3-16,14-12 13 16,11-7 0-16,15-15 12 15,8-15-5-15,9-17-6 16,-2-6-8-16,-5-13-7 15,-12 4-3-15,-21-7-3 16,-9 7 6-16,-17 15-5 16,-6 8 2-16,-7 23-1 15,-3 7 1-15,-8 17-2 16,3 15 3-16,-1 12 1 16,4 8-4-16,13 1 2 15,-2-8-11-15,14-6-43 16,-1-7-39-16,-4-13 56 15</inkml:trace>
  <inkml:trace contextRef="#ctx0" brushRef="#br0" timeOffset="30291.47">30653 12596 1851 0,'-21'34'592'0,"13"2"-628"0,16-9-36 16</inkml:trace>
  <inkml:trace contextRef="#ctx0" brushRef="#br0" timeOffset="30790.53">27954 14984 1275 0,'-51'24'621'0,"-40"21"-301"15,26-31-17-15,17-12-252 16,23-5-25-16,11-1-33 15,4 2-32-15,6 4-18 16,7 12-47-16,0 9-1 16,12 16 5-16,3 6 19 15,0 0 56-15,4-6 22 16,6-9 48-16,3-9 21 16,10-18 28-16,3-9 12 0,6-27-31 15,5-13-18-15,6-27-36 16,-4-11-39-16,-9 0-66 15,-15 3-30-15,-33 27-47 16,-13 17 20-16,-22 28 56 16,2 14 42-16,2 23 73 15,10 7 26-15,17 12 24 16,6 3-1-16,31-1-19 16,3-1-20-16,14-6-26 15,-1-2-7-15,-12-4-26 16,-2 1-13-16,-29-5-56 15,-15 2-31-15,-41-4-61 16,-20 2 102-16</inkml:trace>
  <inkml:trace contextRef="#ctx0" brushRef="#br0" timeOffset="30942.48">27271 14629 1296 0,'16'13'561'16,"25"-5"-229"-16,10-3-295 0,28 3-127 16,10-4 63-16</inkml:trace>
  <inkml:trace contextRef="#ctx0" brushRef="#br0" timeOffset="31527.73">29048 14627 1956 0,'-2'15'699'16,"4"-4"-562"-16,5 2-206 16,2 12-23-16,-16 5-64 15,5 13-15-15,2 10-17 16,-5 5 34-16,7 5 67 15,3-10 51-15,8-11 100 16,-2-14 17-16,2-17 23 0,4-5-5 16,-4-20-17-16,6-13-10 15,6-22-25-15,-1-13-9 16,6-13-23-16,-4 3-20 16,-5 12-21-16,-6 15-17 15,-6 24-25-15,-2 12 7 16,-3 24 29-16,1 10 12 15,2 17 23-15,4 8 2 0,4-1-5 16,6-6 0-16,9-10-1 16,-1-7 0-16,3-12 2 15,-3-5 2-15,-3-13 5 16,-6-6 8-16,-1-9 15 16,-2-11 3-16,-11-3-6 15,4 4-4-15,-10 7-30 16,0 10-13-16,1 12-15 15,-2 5-10-15,-4 10-15 16,-1 5 8-16,5 6 23 16,6-2 10-16,19-8 42 15,4-5 16-15,10-12 13 16,-3-9 9-16,-4-13-2 16,-5-6-9-16,-16-7-14 15,-6-5-18-15,-18 3-43 0,-12 3-30 16,-16 14-108-16,-2 13 519 15,-18 21-297-15</inkml:trace>
  <inkml:trace contextRef="#ctx0" brushRef="#br0" timeOffset="31723.41">29930 14407 1892 0,'6'44'628'15,"6"5"-638"-15,1 9-128 16,0 1-68-16,-11-4 119 16</inkml:trace>
  <inkml:trace contextRef="#ctx0" brushRef="#br0" timeOffset="31893.42">30077 14537 1159 0,'94'-20'900'31,"-47"10"-769"-31</inkml:trace>
  <inkml:trace contextRef="#ctx0" brushRef="#br0" timeOffset="32244.73">31443 14524 1207 0,'-13'6'738'0,"-12"5"-309"15,-2-5 105-15,-4-13-653 16,-11-5-25-16,-15-9-108 16,-6-1-9-16,-6 14-36 15,2 8-16-15,1 18 123 16,3 6 63-16,11 4 148 16,11 1 64-16,24-2 14 15,7-6-9-15,22-6-41 16,11-10-18-16,23-10-23 15,15-14-7-15,11-10-2 16,3-9 2-16,-7-1 1 0,-7-1 2 16,-5 8 14-16,-7 5 16 15,-2 19 27-15,-5 12 10 16,-2 24-9-16,-2 15-13 16,-9 29-41-16,-1 13-55 15,-24 6 31-15</inkml:trace>
  <inkml:trace contextRef="#ctx0" brushRef="#br0" timeOffset="33379.47">26133 16523 1734 0,'-46'-28'626'0,"23"-36"-513"15,8-13-27-15,11-28-18 16,3-5-1-16,2-15-16 16,2-4-26-16,0 17-18 15,-2 16-6-15,4 42-30 16,-2 21-12-16,-1 36-16 16,1 25-1-16,-1 47 4 15,0 32 12-15,0 45 13 0,-1 12 0 16,3 7 18-16,1-4 8 15,2-16 2-15,1-9 3 16,4-32 5-16,1-17 4 16,6-34 10-16,0-19-3 15,14-30-14-15,-4-14-4 16,-4-28-9-16,0-12-9 16,-31-25-4-16,4-5-12 0,-29-1-36 15,-7 2-3-15,-6 13 9 16,-13 10 8-16,5 15 43 15,2 11 20-15,6 11 17 16,11 4 13-16,16 5 8 16,10-2-9-16,19 5-13 15,10-6-6-15,23-3 2 16,11-6 5-16,23-9 3 16,15-3-4-16,2-3-15 15,-4 1-14-15,-14 7-43 16,-16 9-9-16,-10 14-17 15,-7 14 14-15,-11 20 37 16,-6 12 12-16,-14 5 13 16,3-3 0-16,-3-9 6 15,2-7-1-15,11-12 6 16,1-5 5-16,4-13 4 0,1-9 3 16,2-15-1-16,-8-12-4 15,1-14-5-15,-5-5-7 16,-14-2-8-16,1 8-3 15,-10 19-1-15,-4 9 3 16,-3 16 6-16,1 9 1 16,-2 17-18-16,7 11-8 15,2 11-9-15,7 1 3 0,9-8 13 16,1-7 5-16,10-14 6 16,2-6-3-16,6-15 12 15,0-5-1-15,-2-12 5 16,-4-12-1-16,-7-14-1 15,2-4 9-15,-11 0-3 16,-3 4 2-16,-8 15-3 16,-5 6-3-16,0 11 3 15,2 7-1-15,-2 10-1 16,-2 9-1-16,0 13-8 16,3 9 1-16,0 5-3 15,3 0-3-15,5-9 7 16,-3-4-3-16,0-12 1 15,0-5 1-15,4-8-3 16,0-8 9-16,12-11 3 16,1-10 0-16,7-6 0 0,6-2-7 15,5 4-4-15,7 9-9 16,3 13-43-16,4 11-25 16,-8 11-94-16,1 5-34 15,-9 4 329-15,-5-3-147 16</inkml:trace>
  <inkml:trace contextRef="#ctx0" brushRef="#br0" timeOffset="33803.41">28193 15903 1199 0,'-34'7'583'0,"-3"-4"-166"15,-1 3-291-15,6 6-119 16,-3 5-40-16,9 15-44 16,1 10-12-16,11 21 4 15,5 8 11-15,11 9 27 16,10-3 18-16,20-19 32 16,14-9 20-16,21-28 32 15,9-18 14-15,6-30 2 16,-2-21-13-16,-5-32-27 0,-4-8-18 15,-13-15-17-15,-12-1-3 16,-17 8 2-16,-14 1 5 16,-21 20 17-16,2 11 6 15,-10 26 17-15,-1 19 10 16,5 23-11-16,-8 13-11 16,1 29-26-16,4 14-20 15,4 20-11-15,5 9 1 0,6 7-13 16,4 1-16-16,1-4-25 15,0-4-24-15,0-22-52 16,-4-12-9-16,1-26 103 16</inkml:trace>
  <inkml:trace contextRef="#ctx0" brushRef="#br0" timeOffset="33969.65">28506 16076 1596 0,'50'18'623'15,"14"-8"-336"-15,21-16-354 16,-3-8-72-16,-9-10 91 16</inkml:trace>
  <inkml:trace contextRef="#ctx0" brushRef="#br0" timeOffset="34713.68">29136 15928 1538 0,'-28'45'634'0,"7"-9"-354"16,14-3-228-16,-2-2-101 15,13 0-29-15,6-4-37 16,1 0-4-16,11-5 20 15,-2-3 29-15,9-7 43 16,2-8 24-16,1-6 34 16,-3-6 12-16,-2-9 16 15,-3-6-1-15,-5-9-17 16,1-1-13-16,-7 2-20 16,-3 3-5-16,-6 9-8 15,-4 3 0-15,-1 11 4 16,0 3-1-16,-1 5-3 15,1-3-12-15,0 0-10 16,-1 15-2-16,5 29 10 16,9-31 10-16,8-10 12 0,2-3 4 15,9-8-6-15,0-8 3 16,-5-2-5-16,-5-6-8 16,-20-1-9-16,-3 4 2 15,-13 0-3-15,-7 2 7 16,-4 9 14-16,-5 3-1 15,0 10 5-15,2 5-1 16,2 3-4-16,5 0-4 16,6-6 1-16,6-1 2 0,8-4-3 15,3-2-9-15,11-5-5 16,6-2 1-16,10-7 13 16,5-3 12-16,5-2 8 15,1-2-12-15,0 3-10 16,-3 6-7-16,-5 9-32 15,-5 2-2-15,-12 10 4 16,-4 4 2-16,-9 4 31 16,1 3 9-16,-8-4 18 15,3-1 12-15,-2-7 13 16,-5-2 4-16,10-4-9 16,-4 0-5-16,5-6-16 15,-1 5 0-15,1 0 5 16,28-18-4-16,34-27 0 15,-23 31-8-15,-2 12-10 0,4 5 0 16,-4 15-18-16,-3 8-12 16,-6 10-31-16,-12 2-18 15,-13-4-21-15,-8-8-24 16,-21-18 86-16</inkml:trace>
  <inkml:trace contextRef="#ctx0" brushRef="#br0" timeOffset="34865.44">28935 15614 1764 0,'54'7'535'16,"18"-7"-629"-16,26-12 29 15</inkml:trace>
  <inkml:trace contextRef="#ctx0" brushRef="#br0" timeOffset="35246.61">30325 15605 1906 0,'-6'2'732'0,"11"-31"-501"0,7-14-261 15,14-19-83-15,6 1-28 16,15 16-23-16,0 13-32 16,0 31 24-16,-6 14 38 15,-14 34 66-15,-5 14 24 16,-16 20 22-16,3 7 8 16,-7 4 10-16,1-2 4 15,3-6 1-15,-3-6 9 0,6-21 12 16,3-10 10-16,9-22 7 15,2-7 5-15,3-18-5 16,0-11 18-16,-11-20 33 16,-6-7 1-16,-21-8 22 15,-16 3-21-15,-30 10-45 16,-30 6-22-16,-37 22-77 16,-20 10-75-16,-20 29 535 15,-2 10-347-15</inkml:trace>
  <inkml:trace contextRef="#ctx0" brushRef="#br0" timeOffset="37492.05">27879 17543 2207 0,'-43'17'749'0,"14"-39"-756"16,-1-12-22-16,-11-14-84 15,-8-4-3-15,-12 15 7 16,-4 12-9-16,-5 27 42 15,0 16 8-15,1 27 32 16,1 12 30-16,7 15 28 16,10 4 15-16,23 0 15 15,13-7-7-15,24-19-19 16,11-10-15-16,24-25-27 16,3-11-5-16,13-18 1 15,0-12 3-15,-8-20 7 16,-1-3 5-16,-12-5 5 15,-5 3 2-15,-12 14 13 0,-11 7 3 16,-7 14 4-16,-4 9 5 16,-3 9-13-16,2 8-8 15,-3 15-49-15,3 12-22 16,6 18-2-16,5 5-2 16,9-7 53-16,10-11 30 15,3-22 34-15,6-14 16 16,8-27 12-16,-4-15-4 15,2-37-25-15,-2-17-13 0,-12-23-17 16,-6-7-11 0,-9 2-1-16,-5 5 3 0,-9 26-15 15,1 19-1-15,-3 36-5 16,-5 17 8-16,-4 25 6 16,-3 14-8-16,-2 29-23 15,1 18-7-15,7 17-3 16,5 0 16-16,6-14 28 15,6-12 6-15,3-24 8 16,4-11 2-16,9-17-4 16,5-8 1-16,15-18-4 15,6-8 0-15,13-13-4 16,2-4-8-16,-6-3-12 16,-4 7-21-16,-12 10-34 15,-9 8-10-15,-14 29 1 16,-5 9 18-16,-17 23 25 0,-4 11 7 15,-14 8 11-15,0 4 5 16,-1 3 30-16,2-6 19 16,9-12 20-16,5-5-1 15,9-20-19-15,12-4-20 16,18-25-18-16,13-11-4 16,23-29 4-16,9-13 5 15,2-15 1-15,-8-11-3 0,-18-3-4 16,-12-3 3-16,-15 6 2 15,-13 5 1-15,-15 19-1 16,-7 13-1-16,-19 28-7 16,-8 15-5-16,-10 26-9 15,-4 7-4-15,-1 12 3 16,7-2 6-16,19-3 11 16,9-6 7-16,25-9-12 15,10-4-3-15,18-13-6 16,11-4 0-16,16-3 1 15,10 0-12-15,-3 6-33 16,1 7-20-16,-17 9-29 16,-15 1 3-16,-23 8 30 15,-17 2 23-15,-24 4 42 16,-5 2 17-16,-11-5 21 0,7-4 19 16,6-12 29-16,-1-9 1 15,16-18-14-15,0-11-25 16,22-19-25-16,10-8-5 15,20-12-1-15,6-2 2 16,1 6-8-16,1 3-2 16,-12 23 3-16,-10 13-3 15,-8 17 6-15,-6 12 1 0,-10 19 1 16,-1 9 2-16,-5 14-5 16,-4 0-1-16,3-5 6 15,-1-5 0-15,5-12 2 16,8-7 0-16,12-10-10 15,14-7 1-15,5-19-2 16,5-5-4-16,-4-15-2 16,-10-3 1-16,-7-6 2 15,-10-3 2-15,-13 0 5 16,-11-2 1-16,-27 7-5 16,-7 9-8-16,-12 16-35 15,0 8-16-15,8 14-5 16,1 7 7-16,13 4 33 15,7-2 18-15,17-4 5 16,8-4-4-16,27-13-4 0,7-11 4 16,24-14 11-16,6-10 6 15,2-9-1-15,0 2-8 16,-17 2 13-16,-5 3 13 16,-17 10 33-16,-8 7 14 15,-12 13 13-15,0 7-6 16,-3 9-18-16,1 6-17 15,1 19-36-15,-2 12-23 16,-1 23-40-16,0 14-14 0,1 9-4 16,3 0 16-16,3-11 32 15,4-11 20 1,3-19 13-16,3-14 2 0,3-24-2 16,1-10-8-16,7-26-1 15,-1-9-2-15,1-19-5 16,-3-6 2-16,-12-7 1 15,-2 2-2-15,-6 13-1 16,-6 9-1-16,1 22-3 16,-5 8 6-16,-4 17 13 15,3 13 0-15,-1 17 1 16,5 12-4-16,4 3-8 16,4-1-1-16,5-14 0 15,-2-8 0-15,6-9 3 16,-1-9 0-16,-3-11 0 0,2-8-1 15,-3-13 0-15,-3-6-2 16,-1 0 1-16,-3 4 3 16,-4 8-2-16,2 7 3 15,-4 9 6-15,0 1-1 16,0 10 1-16,0 7-6 16,4 12-6-16,2 6-5 15,4 1-4-15,3-5 1 0,8-13 2 16,3-6 6-16,3-13 6 15,3-12 2-15,3-14 6 16,-3-12-2-16,4-19-4 16,0-7 4-16,-6-7-1 15,1 0-3-15,-17-4 0 16,1 2 3-16,-5 5-1 16,-5 9 2-16,5 29-4 15,-8 12-7-15,2 24-2 16,-5 12 0-16,3 29-3 15,1 14 4-15,0 16-6 16,8 0 4-16,-1-6 1 16,9-6-5-16,7-15 3 15,6-6-8-15,10-21 7 16,3-10 6-16,4-19 0 16,-2-14 4-16,3-19-12 15,-4-3-20-15,-15-8-22 0,-3 4-4 16,-25 3 7-16,-11 5 21 15,-2 16 34-15,-5 4 19 16,-3 23 13-16,2 12-3 16,-2 24-17-16,6 11-21 15,13 13-27-15,10 2-10 16,11-13-23-16,6-8-13 0,3-23-77 16,1-14-29-16,-7-23 111 15</inkml:trace>
  <inkml:trace contextRef="#ctx0" brushRef="#br0" timeOffset="37654.43">30687 16846 2126 0,'91'8'676'0,"29"-37"-868"15,7-21 134-15</inkml:trace>
  <inkml:trace contextRef="#ctx0" brushRef="#br0" timeOffset="37951.68">31676 16224 1777 0,'14'36'710'0,"5"-6"-275"0,8 5-555 16,0 0-18-16,-1 8-25 16,-1 4 28-16,-2 12 10 15,-6 10 27-15,-6 7 105 16,-4 1 37-16,0-5 63 15,2-11 10-15,10-28-32 16,7-10-40-16,1-26-118 16,11-12-64-16,0-22 373 15,-7-12-218-15</inkml:trace>
  <inkml:trace contextRef="#ctx0" brushRef="#br0" timeOffset="38107.61">31792 16677 2027 0,'52'9'684'0,"22"-9"-603"16,23-24-284-16,0-10 366 16,-12-14-159-16</inkml:trace>
  <inkml:trace contextRef="#ctx0" brushRef="#br0" timeOffset="38284.87">32257 16603 2084 0,'-27'68'746'0,"16"-17"-653"16,3-7-200-16,10-10-78 15,5-10-52-15,2-14 175 16</inkml:trace>
  <inkml:trace contextRef="#ctx0" brushRef="#br0" timeOffset="38463.33">32069 16414 2284 0,'14'-3'-137'16,"6"-17"137"-16</inkml:trace>
  <inkml:trace contextRef="#ctx0" brushRef="#br0" timeOffset="39151.68">32387 16553 2147 0,'-5'47'647'15,"5"-10"-679"-15,5-12-186 16,-3-3-44-16,1-15-40 15,0-5 7-15,-2-4 63 16,-1-4 117-16,-1 5 223 16,0 0 73-16,-2-12 36 15,-2-16-39-15,3-40-92 16,3 22-37-16,9-8-49 0,4 0-19 16,7 4-28-16,4 9-9 15,3 19 7-15,0 12 12 16,-5 16 43-16,2 10 21 15,-3 17 11-15,-1 5-1 16,-1 12-15-16,-7-2-14 16,-1-9-13-16,-4-4-2 0,-4-13 3 15,-1-9 6 1,-2-8 11-16,2-5 4 0,-1-12 11 16,2-8 6-16,4-16 3 15,1-6-6-15,1-7-16 16,-1-3-10-16,2 12-5 15,-2 7-3-15,-2 18-6 16,-1 10 4-16,-3 15 7 16,1 8 2-16,0 20 6 15,2 8 0-15,3 7 3 16,2-4 3-16,8-9 4 16,2-6 0-16,7-12 3 15,7-7 6-15,4-18 5 16,2-10-5-16,-5-22-12 15,-4-5-12-15,-7-6-4 0,-6-1-1 16,-8 7-1-16,-5 8 5 16,-6 16 14-16,-4 8 11 15,-5 19 15-15,0 7 0 16,7 24-14-16,7 11-12 16,15 11-6-16,8 1-8 15,7-15-36-15,5-13-33 16,12-30-96-16,2-19-42 15,4-37 125-15</inkml:trace>
  <inkml:trace contextRef="#ctx0" brushRef="#br0" timeOffset="49549.75">8944 14538 968 0,'55'25'375'15,"12"-1"-277"-15,12-2-79 16,25 4 13-16,15 3-28 16,28 0-1-16,9 4 1 15,23-2-4-15,8 0-5 16,21-3-10-16,1-3-14 15,12-1-102-15,4-1 108 0,3-5-67 16,-4-8-49-16</inkml:trace>
  <inkml:trace contextRef="#ctx0" brushRef="#br0" timeOffset="50293.53">14480 14741 738 0,'8'0'478'15,"8"0"-249"-15,24 2-168 16,17 2 153-16,28 0-213 16,22 2-8-16,31-3 4 15,23 2 0-15,24-5 1 16,19 0-2-16,13-5 1 15,13 0 2-15,9-2 10 16,2 0 10-16,1-1 18 16,-4-1 5-16,-8 1 11 15,-103 5 3 1,-64 1 4-16,2 1-2 0,165-5-11 16,-21 3-8-16,-29 0-18 0,-24 3-11 15,-30 0-42-15,-23 0-20 16,-27-1-39-16,-53-6 242 15,-21-9-154-15,-10-9 24 16,-13-10 49-16</inkml:trace>
  <inkml:trace contextRef="#ctx0" brushRef="#br0" timeOffset="50912.52">20197 15169 1299 0,'38'24'431'0,"43"-13"-374"15,17-6-76-15,46-2-20 16,27 1-37-16,39-3 2 15,19-2 34-15,28-5 22 0,6 0 12 16,14 1 25-16,-8 1 15 16,19 0 38-16,-4 0 11 15,1 1 12-15,-3 1-2 16,-6-2-13-16,-1 2-13 16,-19-2-21-16,0 2-6 15,-40-4-26-15,-12 1-20 16,-39-2-48-16,-22-2-30 0,-43-7 64 15,-31-7-46-15,-60-10-34 16</inkml:trace>
  <inkml:trace contextRef="#ctx0" brushRef="#br0" timeOffset="51545.88">9069 16179 1228 0,'106'12'416'0,"42"-12"-385"15,19-3-1-15,57-9-2 16,17-1 3-16,25 1-22 16,43-3 3-16,15 2 1 15,10-2-1-15,13-5-1 16,-25 4-4-16,-13-2-3 15,8 2-1-15,-20 2-32 16,6-5-34-16,-40-7 44 16</inkml:trace>
  <inkml:trace contextRef="#ctx0" brushRef="#br0" timeOffset="53791.48">20192 13802 995 0,'-1'-1'381'0,"-3"0"-273"16,-3-4-17-16,0 3-41 15,-1 1-7-15,1-2-8 16,0 6-1-16,-2-2-5 16,-1 6-6-16,-5 11-20 15,-1 5-8-15,-12 20-3 16,-7 12 2-16,-3 27 6 15,-3 13 1-15,9 14 20 16,3 0 1-16,13-6 3 16,9-4-3-16,18-7-16 15,14-4 0-15,19-7-5 16,12-5-1-16,13-10-1 16,5-4-2-16,17-5 2 15,9-3 2-15,24-7 1 0,7-5 5 16,28-4-7-16,9-8 2 15,16-2-3-15,22-5-15 16,8-9-18-16,19-4-4 16,17-9 4-16,4-4 13 15,24-4 15-15,-5 0 6 16,16-2-1-16,-1 0 0 0,4-6 7 16,12-3-3-16,-9-5 18 15,7-7 6-15,-7-7 5 16,-17-7 7-16,-7-5-10 15,-18-3-6-15,-15-2 0 16,-6-3 4-16,-29 2-6 16,-8 2-3-16,-32 1-10 15,-15 6-9-15,-16-4 1 16,-15-1-1-16,-13-3 5 16,-7-2 0-16,-24-3-4 15,-4 2 3-15,-22-1 1 16,-11 0-2-16,-18 0 24 15,-12 1 10-15,-19 0 18 16,-14-2 10-16,-26 2-22 16,-17 0-19-16,-37 0-21 15,-12 3-9-15,-34-3-4 0,-12 2 3 16,-24 0-8-16,-23 0 7 16,-22 13-7-16,-20 1-2 15,-34 13-4-15,-11 14-13 16,-39 15-26-16,-16 12-35 15,-33 26-57-15,-16 8-17 16,-27 21 100-16</inkml:trace>
  <inkml:trace contextRef="#ctx0" brushRef="#br0" timeOffset="61716.57">2820 12341 1647 0,'54'-72'546'0,"40"-44"-533"15,25-12-25-15,17-12 107 16,-6 5-69-16</inkml:trace>
  <inkml:trace contextRef="#ctx0" brushRef="#br0" timeOffset="68035.47">4242 12928 1760 0,'-8'18'619'0,"23"-11"-543"16,12-4-137-16,13 5-117 15,-3 1-51-15,-4 6 133 16</inkml:trace>
  <inkml:trace contextRef="#ctx0" brushRef="#br0" timeOffset="73584.57">1908 4128 993 0,'-15'4'383'0,"-1"0"-272"16,4 0 20-16,-6-4 24 16,-5 0-3-16,-3 0-33 15,-7 3-20-15,-11 19-51 16,-5 16-26-16,-12 41-20 16,-6 22-1-16,-13 46-2 15,1 21 1-15,9 24-1 16,12 11 0-16,37-11-7 15,20-18-11-15,47-42-30 16,20-32-21-16,22-52-18 0,11-22-5 16,7-44-17-16,8-25-12 15,2-32-41-15,-7-12 92 16</inkml:trace>
  <inkml:trace contextRef="#ctx0" brushRef="#br0" timeOffset="73828.97">2196 4972 663 0,'-32'-26'368'15,"-5"26"-11"-15,1 7-147 0,6 20-39 16,4 8-32-16,17 12-65 16,9 9-33-16,16 5-23 15,7-4-12-15,18-12-7 16,6-11 17-16,15-33 25 16,8-12 25-16,-6-34 24 15,-4-14-6-15,-21-15-17 16,-15-1-18-16,-23 5-22 15,-19 1-12-15,-36 16-19 16,-9 12-14-16,-7 27-31 16,4 21-24-16,21 29-100 15,8 10-56-15,17 3 140 16</inkml:trace>
  <inkml:trace contextRef="#ctx0" brushRef="#br0" timeOffset="74121.36">2697 4631 1345 0,'9'-20'495'0,"0"5"-388"16,9 18-73-16,1 10 4 0,0 23-24 15,4 12-4-15,3 18-7 16,6 6 6-16,1-6-8 15,3-6 4-15,-3-25 14 16,-4-14 6-16,-3-21 20 16,-5-13 3-16,-5-28 3 15,-5-20 0-15,-9-30-15 16,3-12-5-16,-10-12-39 16,3-1-57-16,6 1-125 15,0 3 115-15</inkml:trace>
  <inkml:trace contextRef="#ctx0" brushRef="#br0" timeOffset="74381.48">3898 3526 1720 0,'6'31'580'0,"1"14"-564"15,-16 42-11-15,-6 25-3 16,-23 35-2-16,-5 24 1 16,-4 30-1-16,1 9-7 15,26-5-43-15,10-18-5 0,48-62 0 16,16-33-5-16,20-51 40 16,7-27-6-16,0-34-61 15,6-23 18-15,10-44 34 16</inkml:trace>
  <inkml:trace contextRef="#ctx0" brushRef="#br0" timeOffset="74604.37">4363 3826 1780 0,'22'1'5'0,"2"10"-3"16,22 8 14-16,-9 26-4 16,-6 14 1-16,-18 16-2 0,-10 5-8 15,-12 3-3-15,-10-4-20 16,-5-9-79-16,-1-10 361 16,-2-32-221-16</inkml:trace>
  <inkml:trace contextRef="#ctx0" brushRef="#br0" timeOffset="74799.95">4602 3694 1431 0,'9'23'487'16,"5"18"-464"-16,-3 31-7 15,1 11-6-15,2 4-10 16,5-3-13-16,15-23-39 15,7-10-10-15,10-26-39 16,0-16-23-16,-2-29 89 16</inkml:trace>
  <inkml:trace contextRef="#ctx0" brushRef="#br0" timeOffset="74950.56">5125 4085 980 0,'6'47'421'0,"4"7"-183"16,9 17-189-16,-2 7-8 16,6-1-28-16,2-3-56 15,-8-27 32-15</inkml:trace>
  <inkml:trace contextRef="#ctx0" brushRef="#br0" timeOffset="75395.32">5943 3558 1134 0,'22'-34'440'16,"13"-10"-302"-16,6 0-60 16,8 4 6-16,-3 9-14 15,-5 15-17-15,-5 9-15 16,-17 13-21-16,-3 6-7 0,-12 11-10 16,-3 5 5-16,-1 0 8 15,-3-6-22-15,-2-13-92 16,-4-11 74-16</inkml:trace>
  <inkml:trace contextRef="#ctx0" brushRef="#br0" timeOffset="75634.7">5684 4103 1522 0,'2'13'512'0,"4"10"-514"0,-11 8 6 15,-11 25 3-15,-6 10-8 16,-11 18 4-16,4 2-3 16,3-9-5-16,1-12-18 15,11-32-63-15,8-19-25 16,8-39 61-16</inkml:trace>
  <inkml:trace contextRef="#ctx0" brushRef="#br0" timeOffset="75903.73">6199 3381 1401 0,'22'-14'512'0,"8"4"-441"15,-1 2-7-15,4 2-2 16,1 2-23-16,3 1-12 16,1 4-3-16,-8 13-9 15,-2 8-3-15,-20 18-1 16,-8 7-3-16,-16 16 0 16,-11 7-6-16,-16 1-2 15,-3 1 0-15,-8-13-23 16,5-10-21-16,13-17-78 0,6-18-55 15,31-31 110-15</inkml:trace>
  <inkml:trace contextRef="#ctx0" brushRef="#br0" timeOffset="76130.67">6853 2961 1210 0,'-19'16'467'0,"-2"26"-347"15,-4 12 8-15,-3 14-13 16,-2 8-23-16,-2 4-36 16,7 4-20-16,13-8-30 15,12-10-3-15,21-24-8 16,9-16-4-16,19-27-12 16,6-17-16-16,11-30-51 15,5-11-57-15,6-14 92 16</inkml:trace>
  <inkml:trace contextRef="#ctx0" brushRef="#br0" timeOffset="76356.36">7079 3252 1106 0,'-14'24'430'0,"14"4"-313"16,0 12-47-16,3 1-1 15,10 5-27-15,-2-2-1 16,14-9-11-16,7-7-5 16,6-19-7-16,6-9-1 15,5-24 1-15,-2-13-12 16,4-18-92-16,-4-4 482 16,-16 5-323-16</inkml:trace>
  <inkml:trace contextRef="#ctx0" brushRef="#br0" timeOffset="76527.33">7427 3238 1333 0,'7'47'473'0,"5"30"-425"16,1 14 12-16,2 13-7 15,5 8 21-15,6-8-8 16,-2-15-55-16,-4-27-115 15,-8-22 62-15</inkml:trace>
  <inkml:trace contextRef="#ctx0" brushRef="#br0" timeOffset="76796.39">7604 2374 1812 0,'88'3'610'0,"17"25"-610"15,-7 14 0-15,-6 43-1 16,-4 17 0-16,-27 36-15 16,-18 20-8-16,-36 17-5 15,-19 12-18-15,-33 2-22 16,-12-11 3-16,-16-20 6 15,4-24-4-15,9-38-49 16,13-26 80-16</inkml:trace>
  <inkml:trace contextRef="#ctx0" brushRef="#br0" timeOffset="77517.23">8902 2962 887 0,'-3'0'345'16,"3"-1"-201"-16,0-10-104 15,3-9-2-15,0-23 9 16,2-12-2-16,12-16-3 16,0-10 13-16,12-8 10 15,3 0-1-15,7 7-6 16,3 14-15-16,1 34-21 16,0 17-8-16,-9 31-11 15,-1 16 0-15,-8 27 3 0,-1 12 3 16,-1 11 7-16,0-8 8 15,3-21 22-15,1-17 12 16,12-30-4-16,8-15-1 16,11-34-19-16,1-14-12 15,-8-22-12-15,-6 1-6 16,-13 10-5-16,-5 5-7 16,-12 26-18-16,-6 8-15 0,-12 24-50 15,-10 14-36-15,-8 27-42 16,-6 10 97-16</inkml:trace>
  <inkml:trace contextRef="#ctx0" brushRef="#br0" timeOffset="77860.57">8751 3576 1033 0,'6'-33'423'0,"8"-10"-182"16,21-11-247 0,10-3 13-16,26-1 36 0,15 4 21 15,12 7 38-15,5 6-2 16,10 20-33-1,4 2-16-15,10 8-20 0,8 4-1 16,-3-5 2-16,-1 1-5 16,-22-7-15-16,-8-6-3 15,-35 3-4-15,-18 2 5 0,-25 11-3 16,-22-2-15-16,-27-2-127 16,-9-3 100-16</inkml:trace>
  <inkml:trace contextRef="#ctx0" brushRef="#br0" timeOffset="79464.61">11630 1801 1042 0,'-29'-8'393'15,"4"3"-304"-15,4-3 7 16,0 4-47-16,-3 3-12 0,-1 6-16 16,2 7-10-16,-8 21 0 15,3 14-3-15,0 38-9 16,-5 17 1-16,9 24 0 15,2 9-1-15,12 0 4 16,9-8 3-16,21-28-5 16,14-15-1-16,13-42 0 15,12-10-2-15,2-28 0 16,-1-10 5-16,4-23 0 16,-6-12 0-16,2-14 9 15,-2-7 0-15,-14-1 1 16,-10 3 3-16,-23 12 8 15,-3 11 7-15,-14 13 7 16,-2 10-4-16,-7 14-7 16,-2 10-16-16,8 13-11 15,8 5-4-15,10 1 0 0,8 0 1 16,12-10 0-16,0-9 3 16,14-12 0-16,-5-9 6 15,8-19-1-15,-2-3 3 16,-2-16 1-16,-3-2 2 15,-16-1 0-15,-8 0 0 16,-21 8-4-16,-14 1-2 16,-20 23 0-16,-11 11 0 0,-20 31-10 15,-4 12-7-15,-3 14 0 16,9 1-1-16,26-9 9 16,14 0 3-16,32-8-13 15,17-7-5-15,31-16 1 16,17-14 0-16,17-25 12 15,4-12 5-15,0-12-1 16,-4-5 1-16,-15 1 6 16,-6 0 6-16,-23 10-5 15,-17 9 5-15,-17 12 3 16,-7 6-6-16,-9 8 4 16,0 4-3-16,7 9-10 15,3 3-8-15,9 10 0 16,12 6 4-16,11 8 4 15,5 7 1-15,9 5-1 0,-2 3-8 16,-2 4 8-16,-9-3-1 16,-14 5 0-16,-11-2-3 15,-26 5-40-15,-13 6-37 16,-22-4 50-16</inkml:trace>
  <inkml:trace contextRef="#ctx0" brushRef="#br0" timeOffset="79851.52">13352 1410 1206 0,'-2'-4'431'16,"-12"4"-380"-16,-4 22-35 15,-2 11-7-15,-13 38-7 0,1 17-1 16,1 30 13-16,3 15 13 15,8 24 10-15,14 0 8 16,20 30-18-16,14-10-11 16,29-36-6-16,12-11-7 15,13-58 1-15,3-21 0 16,8-29-46-16,-5-21-31 16,6-36 44-16</inkml:trace>
  <inkml:trace contextRef="#ctx0" brushRef="#br0" timeOffset="80489.17">12314 2113 908 0,'-2'0'372'15,"4"1"-265"-15,-2-2 22 16,0 1-6-16,0 0-49 15,0 0-20-15,7 22-33 16,20 37-8-16,-1-17-4 16,-3-1-6-16,0-6-2 15,8 0-1-15,0-9 2 16,4-1 2-16,-3-9-4 16,-7-2 0-16,-1-5 4 15,-4-5-2-15,-7-4-1 16,0 0 0-16,-10-7 41 15,-3-6 33-15,-4-15 7 16,-6-11 9-16,4-32-42 0,-1-13-28 16,7-23-10-16,2-1-3 15,7 6-5-15,4 9-1 16,2 30-41-16,3 11-31 16,2 28-83-16,-3 10 88 15</inkml:trace>
  <inkml:trace contextRef="#ctx0" brushRef="#br0" timeOffset="81714.78">13615 1903 1041 0,'-22'14'387'0,"12"-5"-306"15,3-3 3-15,8-2-32 16,8-4-6-16,10-4-20 16,10 1-10-16,12-4 4 15,8 3-8-15,4 10-8 16,1 5-1-16,-11 18-1 15,-9 6-1-15,-17 18 0 0,-13 4 2 16,-8 3 0-16,-11-1 0 16,-6-10-1-16,-1-9 2 15,1-16-25-15,9-12-28 16,6-23 35-16</inkml:trace>
  <inkml:trace contextRef="#ctx0" brushRef="#br0" timeOffset="81967.62">14107 1619 1163 0,'-7'9'393'0,"-2"16"-382"15,-3 13-5-15,-7 17 0 16,0 8 0-16,1 8-6 15,3 0 2-15,9-4 11 16,5 0 3-16,12-13 2 16,6-9-3-16,18-17-10 15,7-10-4-15,16-18-18 16,1-7-355-16,15-26 277 16</inkml:trace>
  <inkml:trace contextRef="#ctx0" brushRef="#br0" timeOffset="82207.55">14745 2125 1307 0,'7'17'453'0,"3"6"-416"16,1 2-37-16,-1 10 7 15,-6 1-3-15,5 6 3 16,-4 2-1-16,2-5-4 16,-1-4 1-16,-3-13-8 15,5-9-30-15,0-16 27 16</inkml:trace>
  <inkml:trace contextRef="#ctx0" brushRef="#br0" timeOffset="82417.32">15223 2057 1306 0,'36'12'454'0,"13"-6"-408"0,1-5-44 15,4-3-1-15,-4-9-6 16,1-6-40-16,-2 1-16 15,-5-8-35-15,-4-1-28 16,-9 1 88-16</inkml:trace>
  <inkml:trace contextRef="#ctx0" brushRef="#br0" timeOffset="82627.92">15483 1814 1001 0,'3'17'413'16,"8"6"-166"-16,4 12-209 16,3 11 6-16,2 11-10 15,-3 5-7-15,0 6-21 16,4 1-3-16,-5-5 1 16,6-10 0-16,0-20-35 15,-1-12-47-15,1-26 54 16</inkml:trace>
  <inkml:trace contextRef="#ctx0" brushRef="#br0" timeOffset="82880.45">16015 1801 1385 0,'14'21'463'0,"-5"8"-458"16,-3 10 2-16,-4 13-1 16,-2 4 2-16,-3 5-6 15,0 1-4-15,2-6 2 16,-2-3 4-16,5-14-2 16,-1-12-24-16,3-19-97 15,-1-12-101-15,1-30 133 16</inkml:trace>
  <inkml:trace contextRef="#ctx0" brushRef="#br0" timeOffset="83147.53">16274 1837 1025 0,'3'12'371'15,"-3"6"-275"-15,3 4-72 0,-7 2 2 16,-8 4-1-16,-4-1-4 15,-15 0-10-15,-1-1 9 16,1-4 19-16,0-4 8 16,15-10 16-16,5-1-8 15,9-7-27-15,5 0-7 16,13 0-16-16,13 0-9 16,24 4 4-16,5 3 3 15,8-1-24-15,-4-1-24 0,-3-3-59 16,2-2 14-16,0-9 47 15</inkml:trace>
  <inkml:trace contextRef="#ctx0" brushRef="#br0" timeOffset="83373.67">17560 1602 1123 0,'21'13'431'16,"-8"4"-264"-16,-14 19-156 15,-13 8-2-15,-20 9-2 16,-3 7-3-16,-2-5-4 16,1-3 0-16,11-9-44 0,9-11-29 15,16-21 46-15</inkml:trace>
  <inkml:trace contextRef="#ctx0" brushRef="#br0" timeOffset="83664.67">17986 1259 894 0,'22'-8'403'0,"11"-9"-96"16,4-2-308-16,10-1 26 16,6 0 12-16,-4 10 24 15,1 7 7-15,-8 13-23 16,-11 11-12-16,-7 16-20 16,-8 4-2-16,-13 12-2 15,-7 0-2-15,-22 0-5 16,-7 3-2-16,-11-9-10 15,0-6-29-15,7-16 80 16,3-16-44-16</inkml:trace>
  <inkml:trace contextRef="#ctx0" brushRef="#br0" timeOffset="83911.28">18669 1099 904 0,'9'-1'408'16,"-7"0"-98"-16,-5 2-258 16,-8 13-3-16,-4 6 0 0,-4 14-16 15,0 5-18-15,0 10-15 16,3 0 4-16,10-2 1 16,12-3 1-16,13-14-2 15,14-2-1-15,15-15-3 16,0-4 2-16,14-13-42 15,0-5-45-15,3-10 57 16</inkml:trace>
  <inkml:trace contextRef="#ctx0" brushRef="#br0" timeOffset="84220.28">19298 1325 1233 0,'1'18'414'15,"-3"5"-390"-15,-4 7 6 16,-6 8 6-16,-2 6 12 16,-6 5 6-16,-3 0 8 15,2-2 10-15,3-11-14 0,11-8-26 16,9 0-10-16,14-10-13 15,1-1 1-15,15-5-10 16,6-8 1-16,14-9-22 16,9-4-30-16,6-8-47 15,2-1-22-15,-7-4-267 16,-7-1 266-16</inkml:trace>
  <inkml:trace contextRef="#ctx0" brushRef="#br0" timeOffset="84432.11">19699 1480 1188 0,'5'18'425'16,"4"6"-335"-16,2 13-52 0,0 10 1 15,-4 12-8-15,1 5-8 16,-6 6-23-16,-1-2 1 15,4-8 0-15,0-6-2 16,4-24-45-16,3-9-36 16,9-30 52-16</inkml:trace>
  <inkml:trace contextRef="#ctx0" brushRef="#br0" timeOffset="84670.53">20580 1172 1040 0,'17'14'485'16,"1"12"-46"-16,-5 13-459 16,-3 11 6-16,-8 8 5 15,-2 2 9-15,-1 8-6 16,0 2 6-16,-2 2-7 15,3-5-25-15,-6-19-36 16,2-6-41-16,-6-25 65 16</inkml:trace>
  <inkml:trace contextRef="#ctx0" brushRef="#br0" timeOffset="84836.52">20306 1557 1444 0,'58'-21'492'0,"14"0"-438"16,29 4-54-16,5-2-2 0,6 6 2 15,11 0-48 1,-19-5 35-16</inkml:trace>
  <inkml:trace contextRef="#ctx0" brushRef="#br0" timeOffset="85088.89">21377 1084 1667 0,'2'22'582'0,"3"15"-490"16,0 13-116-16,-2 14 23 15,-7 6-7-15,-5 2-5 0,-1-3 0 16,-4-7-5-16,1-8-5 16,1-12-61-16,4-15-31 15,10-22-69-15,12-15-279 16,16-29 333-16</inkml:trace>
  <inkml:trace contextRef="#ctx0" brushRef="#br0" timeOffset="85354.73">21776 1152 1356 0,'-30'40'448'16,"-8"6"-424"-16,-15 5-64 16,-6-1 19-16,-12-11 10 15,-1-3 13-15,4-10-2 16,4-5 0-16,23-8 6 15,8-3 5-15,17-7 7 16,8-2-2-16,14 2-15 16,11 2-6-16,22 3-5 15,16 6 6-15,24 0 7 16,6 0-9-16,4-4 244 16,-6-10-184-16</inkml:trace>
  <inkml:trace contextRef="#ctx0" brushRef="#br0" timeOffset="85718.28">21715 250 1771 0,'47'0'541'16,"16"5"-620"-16,7 1 23 15,-4 2 10-15,-7-1 33 16,0 8 13-16,-5 10 0 16,-2 9 5-16,3 15-1 0,5 12 8 15,1 6 4-15,1 36 5 16,-10 10-2-16,-19 32-3 15,-15 19-5-15,-34 3-5 16,-13 5-5-16,-46-1 0 16,-20 1-2-16,-54 17-51 15,-45-2-18-15,-88 14-405 16,-63 4 332-16</inkml:trace>
  <inkml:trace contextRef="#ctx0" brushRef="#br0" timeOffset="105735.84">5002 5045 1080 0,'-3'7'359'16,"7"4"-360"-16,10 10-10 15,2 3 5-15,14 3-3 16,7 2-12-16,13-5-66 16,10-3-97-16,-3-12 113 15</inkml:trace>
  <inkml:trace contextRef="#ctx0" brushRef="#br0" timeOffset="107008.67">15371 3021 879 0,'-16'17'289'16,"15"5"-321"-16,30-2-18 15,16-3 2-15,41-11 3 16,22-7 38-16,35-20 8 16,30-9 2-16,26-18 5 15,11-5-5-15,27-9 10 16,1-2 11-16,6-3 39 0,6-4 26 15,-7-3 19-15,-3 0-3 16,-10 4-29-16,-12 9-24 16,-15 11-32-16,-23 7-5 15,-21 12-12-15,-18 3 2 16,-29 3-1-16,-14 6-2 16,-34 1-24-16,-18 2-21 15,-30 1-43-15,-9-2-80 0,-24-7 111 16</inkml:trace>
  <inkml:trace contextRef="#ctx0" brushRef="#br0" timeOffset="107183.6">18670 1904 415 0,'-23'0'168'15,"5"0"-77"-15,10 4-103 16,0 3-9-16,11 4-38 15,7 0 2 1,0 1 9-16,21 11 7 0,19 6-11 16,4-2 40-16</inkml:trace>
  <inkml:trace contextRef="#ctx0" brushRef="#br0" timeOffset="107774.78">16251 2470 1049 0,'-59'11'365'0,"-1"16"-306"16,2 12-105-16,0 17-55 15,0 2-24-15,-6 3-14 16,-6-1 4-16,-8-1 49 15,-5 3 37-15,5 1 24 16,6-1 15-16,9-10 24 16,11-5 22-16,11-17 54 0,7-10 23 15,22-10 42-15,8-4-5 16,12-5-62-16,11 0-25 16,17-1-52-16,10-1-17 15,38 2 6-15,15 1 5 16,29 4-7-16,12 0-139 15,21-4 107-15</inkml:trace>
  <inkml:trace contextRef="#ctx0" brushRef="#br0" timeOffset="33365.85">6317 4871 1827 0,'48'-40'-35'0,"56"-37"33"16,27-15-35-16,37-46-26 16,31-23 39-1</inkml:trace>
  <inkml:trace contextRef="#ctx0" brushRef="#br0" timeOffset="36059.97">15987 2965 1012 0,'30'-16'343'16,"50"-23"-324"-16,24-13-12 15,47-42 7-15,30-23 3 16,21-38-20-16,25-27 2 16</inkml:trace>
  <inkml:trace contextRef="#ctx0" brushRef="#br0" timeOffset="37045.91">20440 2193 1258 0,'218'-126'381'15,"77"-79"-368"1</inkml:trace>
  <inkml:trace contextRef="#ctx0" brushRef="#br0" timeOffset="39593.74">1696 10122 1294 0,'4'28'461'0,"11"-13"-364"16,9-13 11-16,15-34 1 15,12-29 6-15,13-65-38 16,1-31-14-16,8-55-31 15,-4-12-13-15,-2-8-11 16,-6 3-3-16,-32 25 0 16,-21 15-5-16,-38 27-5 15,-16 24-2-15,-14 50-4 16,4 36 6-16,-5 67 5 16,5 36 3-16,3 70 1 15,9 16-4-15,29 54 1 0,14 10-3 16,32-9 0-16,11 2 2 15,15-50 2-15,9-22 0 16,13-47 11-16,10-24 0 16,8-37-2-16,0-22 5 15,-13-38-35-15,-8-20-71 16,-13-33 61-16</inkml:trace>
  <inkml:trace contextRef="#ctx0" brushRef="#br0" timeOffset="39829.81">2759 8764 1688 0,'26'0'569'0,"16"-18"-541"15,14-7-17-15,11-14 4 16,1-2 0-16,-2 0-58 16,-1 4-65-16,-18 12-96 15,-10 6 114-15</inkml:trace>
  <inkml:trace contextRef="#ctx0" brushRef="#br0" timeOffset="39993">2761 9447 1492 0,'53'-23'514'16,"42"-54"-461"-16,25-14-70 0,24-37 109 16,-4-14-72-16</inkml:trace>
  <inkml:trace contextRef="#ctx0" brushRef="#br0" timeOffset="40504.51">4294 7605 1068 0,'12'-25'409'15,"-2"13"-275"-15,-3 2-35 0,-1 10 8 16,-10 9-23-16,-8 19-43 16,-8 16-8-16,-16 32-19 15,-8 10-9-15,-12 18-5 16,-1 3 7-16,3 1-11 15,6-5 22-15,11-18 34 16,11-11 5-16,24-24 8 16,8-12-25-16,25-23-32 15,15-8-7-15,34-23-2 16,14-16 2-16,16-17-4 16,2-10-34-16,-16-5-69 15,-8 1-62-15,-21 1 93 16</inkml:trace>
  <inkml:trace contextRef="#ctx0" brushRef="#br0" timeOffset="40755">3977 7883 1547 0,'1'9'561'0,"24"2"-463"0,31 21-71 15,15 11-15-15,8 26-50 16,-3 21-35-16,-15 27-32 16,-11 8-23-16,-16 9 16 15,-2-9 27-15,-5-22 28 16,-1-10 18-16,3-35 24 16,2-24-7-16,5-46 3 15,3-31 11-15</inkml:trace>
  <inkml:trace contextRef="#ctx0" brushRef="#br0" timeOffset="40909.03">4881 7841 1225 0,'19'-11'546'16,"18"-11"-160"-16,14-6-304 15,40-9-15-15,8-3-25 16,-3-9-148-16,-6 0 1 15,-31-10 48 1</inkml:trace>
  <inkml:trace contextRef="#ctx0" brushRef="#br0" timeOffset="41082.58">5630 7000 1587 0,'12'91'583'0,"30"46"-490"16,7 23-10-16,2 32-53 16,-5 13-23-16,-17-5-40 15,-4-8 29-15</inkml:trace>
  <inkml:trace contextRef="#ctx0" brushRef="#br0" timeOffset="41567.01">2747 11987 1217 0,'-4'23'245'15,"7"-9"-118"-15,1 19 244 0,34-29-379 16,7-18 3-16,6-37 14 16,-2-28 15-16,-4-50 34 15,-3-30 14-15,0-37 13 16,1-11 3-16,0-9-25 15,-12 9-15-15,-17 21-26 16,-13 15-10-16,-27 42-11 16,-4 26 8-16,-10 57-2 15,-1 31 2-15,2 67-10 16,0 36-4-16,11 66-6 16,6 27-4-16,19 34 10 15,7-1 0-15,17-20 5 16,6-18 6-16,15-51 0 15,6-25-3-15,19-50 4 0,12-22-11 16,3-46-61-16,1-24-44 16,-14-47 60-16</inkml:trace>
  <inkml:trace contextRef="#ctx0" brushRef="#br0" timeOffset="41745.58">3782 10711 1575 0,'30'-15'669'15,"13"-11"-255"-15,31-18-399 16,11-1 6-16,7 2-161 16,-8 4-59-16,-12 16 110 15</inkml:trace>
  <inkml:trace contextRef="#ctx0" brushRef="#br0" timeOffset="41910.61">3672 11515 1957 0,'41'-24'663'15,"54"-59"-644"-15,27-24-24 16,28-36-88-16,-3-8 146 15,-18-7-64-15</inkml:trace>
  <inkml:trace contextRef="#ctx0" brushRef="#br0" timeOffset="42283.64">4522 9992 1979 0,'27'-43'673'0,"51"-21"-649"16,9-13-3-16,13 1-9 15,-1 5-6-15,-20 17-14 16,-6 9-4-16,-28 21-20 16,-8 12-7-16,-37 19 9 15,-15 19-8-15,-25 23 20 16,-12 11 11-16,-5 17 7 15,3 0 9-15,7-1 12 16,10-9-5-16,22-13-2 16,11-3 3-16,26-15-17 15,15-2-1-15,35-10 11 0,21-8 3 16,30-6 7-16,6-1 6 16,1 12-15-1,-16 12-2-15,-44 34-11 0,-36 25-12 16,-92 50-61-16,-55 44-81 15,-116 60 97-15</inkml:trace>
  <inkml:trace contextRef="#ctx0" brushRef="#br0" timeOffset="46110.08">2181 2444 1071 0,'-8'-30'385'0,"-7"-25"-318"15,10 37-11-15,0 7-2 16,4 5-5-16,0 6-23 16,3 7-12-16,1 29-12 15,3 18-4-15,1 51 2 16,-3 21 4-16,0 27-3 15,-2 4 5-15,4-23-6 16,6-13-1-16,10-41 2 16,12-15 0-16,11-24 1 15,8-14 1-15,0-28 3 16,-6-16-12-16,-4-39-51 16,-17-11 39-16</inkml:trace>
  <inkml:trace contextRef="#ctx0" brushRef="#br0" timeOffset="46259.23">2088 2932 1161 0,'-10'-22'423'16,"43"-18"-374"-16,35-13-1 16,42-28-42-16,11-2 3 15,15-4-156-15,-5 5 111 16</inkml:trace>
  <inkml:trace contextRef="#ctx0" brushRef="#br0" timeOffset="46438.6">2687 2864 1353 0,'22'4'467'0,"44"-40"-434"15,22-12-20-15,27-27-9 16,6-3 8-16,-8 8 185 16,-12 6-147-16</inkml:trace>
  <inkml:trace contextRef="#ctx0" brushRef="#br0" timeOffset="46607.92">2904 3418 833 0,'48'-29'397'15,"57"-72"-61"-15,35-37-364 16,34-50-149-16,27-19-150 16,-16 1 198-16</inkml:trace>
  <inkml:trace contextRef="#ctx0" brushRef="#br0" timeOffset="46892.35">4019 2235 1187 0,'-17'-28'449'0,"19"-29"-307"16,11-16-122-16,14-24-4 15,6-9 3-15,12 6 10 16,-1 7 1-16,-1 26-6 16,-5 18-7-16,-9 31-13 0,-7 18-6 15,-8 35 1-15,2 23-2 16,-7 36 2-16,1 19 0 16,-5 24 1-16,3 4-6 15,-6 2-103-15,0-6 51 16,2-19 16-16</inkml:trace>
  <inkml:trace contextRef="#ctx0" brushRef="#br0" timeOffset="47040.57">3936 3136 1236 0,'26'-31'429'15,"24"-18"-379"-15,63-40-41 16,22-24-3-16,50-30-22 15,9-9 605-15,-27-5-444 16</inkml:trace>
  <inkml:trace contextRef="#ctx0" brushRef="#br0" timeOffset="47384.66">5934 1368 1325 0,'-8'-44'497'0,"0"2"-406"16,0 6-12-16,-4 2-25 15,-12 13-31-15,-9 6-13 16,-20 16-7-16,-9 7-6 16,-3 16-4-16,0 8 2 15,20 5 5-15,11 1 0 16,21 4-3-16,13-4 5 0,22-2-6 15,11 0-1 1,15-4 4-16,14 2-8 0,-7 0 3 16,-4 6-1-16,-23 10-35 15,-21 1-5-15,-26 9-13 16,-22 2 1-16,-22-7 19 16,-8 0-8-16,-3-20-30 15,14-12 38-15,20-28 18 16</inkml:trace>
  <inkml:trace contextRef="#ctx0" brushRef="#br0" timeOffset="47545">6177 1411 1195 0,'60'-22'449'0,"6"-6"-373"0,10-2-13 16,14-6-40-1,7 1-7-15,1 6 182 0,-11-2-147 16</inkml:trace>
  <inkml:trace contextRef="#ctx0" brushRef="#br0" timeOffset="47715.53">6518 1831 1484 0,'108'-42'499'0,"54"-31"-519"15,20-18-61-15,-22-12 56 16</inkml:trace>
  <inkml:trace contextRef="#ctx0" brushRef="#br0" timeOffset="47991.63">7583 713 1505 0,'4'19'508'16,"12"21"-499"-16,0 11-4 15,-6 14-3-15,1 0-3 16,-1 4 1-16,5-8-2 16,21-16 2-16,2-6 5 15,23-26-8-15,8-13-11 16,21-28-74-16,7-15-36 0,-5-23-105 16,-6-10 127-16</inkml:trace>
  <inkml:trace contextRef="#ctx0" brushRef="#br0" timeOffset="48102.65">8357 550 1129 0,'-27'17'446'0,"2"49"-263"15,2 38-25-15,2 87-35 16,7 43-19-16,15 54-77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6:42:19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9059 7341 512 0,'46'5'260'0,"1"-1"-7"16,8-3-221-16,12 0 1 0,5-4-3 15,6 0-5-15,8 2 8 16,-2-1 3-1,-7 9 7 1,-2 0 5-16,-2 4-5 0,13-1 1 0,0 0-2 16,2 0-6-16,1-3 2 15,-1-1-2-15,17-9-13 16,0-4 3 0,5-2-2-16,-2-7-7 0,10 3 7 15,3 1 0-15,3 1-6 16,1 1 0-16,0 4-2 15,3-4-5 1,0 0-7-16,8-2-1 0,-7-3 7 16,1-1 2-16,3 0 3 15,3-2 7-15,4 1-8 16,-1-1 5-16,8 3 2 16,2 0-5-16,-10 2 2 15,9 3-8-15,1 0-5 0,-6 4-4 16,8 3 0-16,5-1-1 15,-7 2 1-15,-4-2 2 16,11-3-2-16,-3-5-1 16,-3-1-1-16,11-2-1 15,-10 1 1-15,-7 2 0 0,15 3 5 16,-5 1-3 0,-7 8 1-16,3 3 2 0,-4 2-5 15,-10 5 1-15,9-1-4 16,-1 1 4-16,-11-3 0 15,9-2 2-15,1-5-1 16,3 2 0-16,0-4-1 16,7-1-2-16,-2 3 6 15,-2-5-5-15,15 8 2 16,-5-2 0-16,-6 3-1 16,3 5 0-16,1 1 0 15,-7 5-1 1,16 3-3-16,2-5 6 0,-6-3-1 15,14-2 2-15,-6-13-2 16,14-1-2-16,24-8 0 16,-4-5 0-16,27-2 2 15,-10-2 0-15,7 1 5 0,4 6 0 16,3 10-3-16,1 4 0 16,-3 9-7-16,-3 0-5 15,-6 1 1 1,-4 1 0-16,-4-6 2 15,4-3-1-15,-12 2-8 0,10-2-15 0,-17 1-48 16,4-1 42-16,-23-7 10 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30:12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9921 10353 1455 0,'99'-30'940'0,"78"-83"-836"0</inkml:trace>
  <inkml:trace contextRef="#ctx0" brushRef="#br0" timeOffset="1143.48">10328 10257 1414 0,'15'16'500'0,"13"13"-427"16,11 1 8-16,24-13 5 16,15-14-27-16,56-75-44 15,39-54-7-15,88-117-85 16,44-60-72-16,51-53 96 15</inkml:trace>
  <inkml:trace contextRef="#ctx0" brushRef="#br0" timeOffset="1882.35">25026 9033 1510 0,'227'-105'1019'0,"49"-85"-1049"16</inkml:trace>
  <inkml:trace contextRef="#ctx0" brushRef="#br0" timeOffset="3544.01">20372 8069 1238 0,'-27'-25'422'16,"1"0"-396"-16,6 6-21 15,-1 6-1-15,-6 4-3 16,-2 6-2-16,-4 9-6 15,-3 1 3-15,-5 9 0 16,-3 1 0-16,-12 6 4 16,1 5 1-16,-2 2 13 15,3 4 2-15,7 8 2 16,2 2 1-16,-4 6-7 16,2 10 0-16,-4 4 0 15,-2 4-3-15,6 6-2 0,2 2 1 16,2 0-4-16,4 7-2 15,2 3 0-15,-1-3-1 16,11 3 5-16,2-2-1 16,11-1 6-16,5-1-4 15,9-4 1-15,5-8 3 16,10 5-11-16,0 2 2 0,6 3 3 16,3 6-2-16,2-7 9 15,6-1-7-15,4 0 3 16,3-2-2-16,11 5 0 15,2-3 2-15,5-3-4 16,-4-1 2-16,-2-7-7 16,-4 0 0-16,4-5-6 15,4 0-1-15,10-4 8 16,7-5 2-16,5-5 4 16,1-2-3-16,-4-4 3 15,1 0-3-15,9 2 1 16,8-1 1-16,3-4-7 15,3 2 1-15,-1-7 3 16,-2-5 1-16,13-2 1 16,-2-4 0-16,2-4-6 15,6 1 2-15,-3-1 2 0,5-2 0 16,-7 3-2-16,1 1 0 16,6 1-4-16,-1 1 2 15,3-3 1-15,1-2 0 16,4-3 4-16,-3-3-3 15,4-5 5-15,-1-2-7 16,-5-1 6-16,2-1-1 16,-1-2-3-16,4 0 10 0,-1-4-11 15,1-5 9-15,12-4 3 16,-3-6 0-16,8-10 1 16,3-1-5-16,12-14 0 15,3-2-5-15,-1-10 1 16,4-7-3-16,-4-6 1 15,-7-1-2-15,0-7 1 16,1 6-1-16,-20 1 2 16,-2-1-1-16,-12 4 15 15,-9-1 4-15,-6 3 3 16,-9-4 14-16,-15 6-8 16,-10 1 4-16,-7-7-6 15,-7-2-11-15,-6-7-4 16,-6-9-5-16,-16-5-2 15,-12-4-2-15,-19-5 4 0,-7 0-2 16,-12 4-3-16,-2-2 0 16,-12-1-4-16,-3 1-5 15,-13 0 2-15,-5 4 1 16,-15 6-7-16,-4 3 7 16,-15 5 1-16,-6 3 1 15,-6 5 7-15,-5 5-6 16,-8 7 2-16,-2 0-2 15,-14 9-1-15,-7 1-4 0,-4 7 1 16,-8 7 2-16,-4 3-1 16,0 2 5-16,-5 4-4 15,-4 0 6-15,4 4-2 16,-7 2 1-16,0 1 9 16,0 3-2-16,-2 5 6 15,-3 1-3-15,2 5-2 16,-2 2-1-16,-2 2-4 15,4 4 1-15,-8 2-1 16,4 4 0-16,2 7 0 16,-4 1-3-16,9 5 0 15,0 5-1-15,-2 3 6 16,6 2-2-16,-1 5-5 16,1 3-2-16,6 10 2 15,-2 3 1-15,5 9 5 16,1 3-7-16,3 6-38 0,2 0-17 15,10 10-52-15,5 4-29 16,11 0 90-16</inkml:trace>
  <inkml:trace contextRef="#ctx0" brushRef="#br0" timeOffset="4154.24">24960 10237 1021 0,'19'-10'375'0,"34"-25"-271"16,31-22-20-16,75-59-16 15,65-40-52-15,105-87-20 16</inkml:trace>
  <inkml:trace contextRef="#ctx0" brushRef="#br0" timeOffset="10964.94">25573 8857 1316 0,'1'1'476'0,"9"-5"-388"16,4-2-28-16,19-8-3 15,14-7-19 1,-24 10-12-16,1 1-10 0,95-52-10 0,21-7 1 16,30-17-7-1,-42 15-11-15,-1-7-68 0,-5-1-52 16,-23 2 76-16</inkml:trace>
  <inkml:trace contextRef="#ctx0" brushRef="#br0" timeOffset="11220.05">26756 7949 2256 0,'45'13'1'0,"4"10"2"15,40 20 3-15,-31 11-54 16,-16 12-32-16,-41 17-63 16,-22 13-25-16,-44 5 19 15,-22 0 21-15,-31-12 49 16,-9-11 0-16,0-19 61 16</inkml:trace>
  <inkml:trace contextRef="#ctx0" brushRef="#br0" timeOffset="11950.53">27464 6933 1294 0,'6'14'418'15,"2"12"-460"-15,-3 25 50 16,-1 12-1-16,-4 17-1 15,-8 4-4-15,-2 8 1 16,1-1 2-16,-3-4-4 16,5-9-1-16,-2-23-57 15,-3-13-23-15,-9-17 46 0</inkml:trace>
  <inkml:trace contextRef="#ctx0" brushRef="#br0" timeOffset="12115.15">26615 7166 1598 0,'11'-26'563'15,"47"-11"-445"-15,25-3-106 0,40 0 2 16,24-5 6-16,15 5-69 16,3 5-73-16,-1 5 80 15</inkml:trace>
  <inkml:trace contextRef="#ctx0" brushRef="#br0" timeOffset="12341.16">27708 7340 1726 0,'-21'8'580'0,"22"2"-566"15,12 4-8-15,9 8-5 16,-1 8 4-16,-5 14-37 16,1 7-26-16,-13 0-68 0,-6-4-43 15,0-15-64-15,0-12-68 16,2-17 199-16</inkml:trace>
  <inkml:trace contextRef="#ctx0" brushRef="#br0" timeOffset="12485.57">27731 7074 1204 0,'-13'9'443'0,"5"3"-324"16,6 1-159-16,0 6-261 16,-3-2 215-16</inkml:trace>
  <inkml:trace contextRef="#ctx0" brushRef="#br0" timeOffset="13140.75">27872 7447 1421 0,'10'16'477'15,"2"1"-468"-15,-3 6-8 0,-4 0 2 16,-3 5-2-16,-2-3-1 15,-3-3 2-15,2-3-2 16,0-9 0-16,-2-4-1 16,0-6 7-16,1-2 12 15,1 0 7-15,0 1 11 16,0-15-5-16,4-40-11 16,6 21-1-16,3-3-8 15,4-2-6-15,2 5 2 0,2 13-10 16,-2 6-2-16,-5 9 5 15,1 5-2 1,-5 8 5-16,0 2-1 0,2 7-5 16,-4 2 1-16,3 2 2 15,-1-1 4-15,1-7 1 16,1-5-1-16,3-8-6 16,0-3 3-16,4-10 8 15,4-7 3-15,5-13 6 16,3-8-4-16,1-2-6 15,-2 2-3-15,-4 8-5 16,-3 8-2-16,-4 13 0 16,-1 4 0-16,-2 11 4 15,-2 8 2-15,2 12-7 0,0 6 3 16,4 3-4-16,4-2 0 16,7-7 8-16,6-7 0 15,9-15-2-15,7-13 5 16,8-19-3-16,-3-10 0 15,-9-10 3-15,-8-5-3 16,-20-5-3-16,-9 5 4 16,-11 9 3-16,-7 6 2 15,-3 21 0-15,-3 13-4 16,-3 20-8-16,0 16-12 0,0 27-25 16,3 5-10-16,9 9-42 15,8-5-34-15,8-11-119 16,3-4 153-16</inkml:trace>
  <inkml:trace contextRef="#ctx0" brushRef="#br0" timeOffset="13564">27765 8698 1404 0,'14'-49'576'0,"16"-18"-189"15,16-35-426-15,1-11 9 16,0-20-33-16,-2-5-10 16,-3 10-17-16,-3 11 10 15,-10 45 56-15,-6 19 18 16,-4 36 20-16,-3 15 4 15,-3 26 0-15,3 19-9 16,-8 29-3-16,6 12-5 0,-3 5-2 16,3-3-2-16,0-15-9 15,0-8 5-15,-3-14 1 16,0-7 1-16,-7-15 6 16,-4-8-2-16,-1-14 17 15,-14-11 7-15,-10-14-2 16,-9-5 0-16,-24-10-33 15,1 5-18-15,-5 10-26 16,-2 5-20-16,11 16-37 16,4 9-21-16,8 8 82 15</inkml:trace>
  <inkml:trace contextRef="#ctx0" brushRef="#br0" timeOffset="15176.79">28300 8103 1563 0,'21'-27'520'16,"2"9"-516"-16,-4 6 3 16,-6 12-6-16,-2 5-10 15,0 12-17-15,1 6-6 16,-1 8 2-16,0 4 6 0,-2-2 11 15,3-6 5-15,0-6 9 16,2-5 10-16,-2-9 5 16,0-2 6-16,-6-5-6 15,1-3-4-15,-5-7 0 16,-2-5-4-16,0-5 4 16,-4-3-4-16,-1 0-3 15,2 1-1-15,1 2-3 16,1 0 2-16,4 3-9 15,0 2 0-15,7 5 0 16,-3 4 0-16,4 6 7 16,4 1-3-16,10 5-2 15,11 4 1-15,3 0-4 16,1-2 5-16,-2-6 0 16,-5-5 1-16,1-9 0 0,-2-7 0 15,-7-11 1-15,-1-2 4 16,-8-10 2-16,-3-3-5 15,-8 3 8-15,-3 2-5 16,-3 11-3-16,-6 11 9 16,1 13-12-16,-5 10-2 15,-3 20 2-15,0 10-5 16,-4 20 5-16,4 6 2 16,6 4-5-16,8-3 4 0,8-9 2 15,7-4 5-15,13-14 6 16,1-9 8-16,8-19-3 15,5-9 1-15,8-19-3 16,-7-11-7-16,4-13-3 16,-3-6-1-16,-16-13-2 15,3-4 1-15,-9 0-3 16,-6 3-1-16,-2 11-4 16,0 13-1-16,-3 13 5 15,-1 8 2-15,4 14-6 16,-2 3 4-16,9 11-6 15,6 6 0-15,9 10 4 16,8 6-1-16,9 5 4 16,-4-1 1-16,8 6-1 15,-8-4 0-15,-7-1-1 0,-2-3 0 16,-14-9 9-16,1-4-2 16,-6-10 11-16,-2 0-2 15,-2-17 14-15,-2-6 8 16,0-12-3-16,1-12 3 15,0-5-12-15,-1-6-7 16,-5-2-8-16,-1 2-3 16,-12 7-2-16,-6 8-3 0,-6 11-7 15,-3 10-2-15,-3 15-12 16,-1 11 0-16,-3 21 5 16,0 9 3-16,8 7 11 15,5 1 0-15,13-4 1 16,7-9 0-16,12-11-3 15,5-4 0-15,7-17 0 16,1-6 6-16,3-11 3 16,-5-11 5-16,-4-6 2 15,-5-5-4-15,-7-2 0 16,-3 3-1-16,-4 6 1 16,-3 6-2-16,-5 11 3 15,2 3-3-15,-10 8-5 16,1 4-4-16,2 10-2 15,-5 2-2-15,19 9 1 0,5-1 3 16,16-5-1-16,19-3 0 16,4-15 1-16,11-6 1 15,13-19 3-15,-1-9 2 16,7-14 0-16,-7-7-1 16,-19-1 2-16,-13-3-3 15,-26 2 5-15,-10-2 1 0,-18 7-7 16,-8 4-3-1,-12 16-4-15,-3 10-9 16,-3 16 1-16,6 9 5 0,4 12-6 16,6 8 4-16,15 10 4 15,3 0-2-15,18 5 1 16,8-6 3-16,12-10-1 16,6-4 1-16,-1-12 0 15,-1-5 0-15,-5-8 8 16,-4-5-1-16,-7-5 4 15,-4-3 1-15,-10 4 0 16,-2 3 0-16,-6 5-1 16,-2 3 0-16,-4 10-8 15,-5 10-2-15,-1 16-2 16,0 10-3-16,2 14 7 16,3 3-27-16,5 8-1 15,4 0 0-15,0-3 0 0,0-6 28 16,-4-8 1-16,0-2 0 15,-5-10-1-15,-5-5 3 16,-3-12 1-16,-2-9 1 16,-1-14-4-16,2-11-5 15,7-17 2-15,3-10-4 16,15-20 7-16,9-8 4 16,18-19 4-16,14-9 8 15,17-8-4-15,3-2-1 0,-1 14-11 16,-10 10-20-16,-26 33-29 15,-16 16-36-15,-41 37-56 16,-21 19 172-16,-45 30-48 16</inkml:trace>
  <inkml:trace contextRef="#ctx0" brushRef="#br0" timeOffset="15680.04">26488 9608 1409 0,'8'-70'462'15,"18"-15"-469"-15,8-3-7 0,14 10 17 16,8 8-3-16,11 29 4 16,1 18-7-16,-5 31-5 15,-4 18-2-15,-9 34 3 16,-4 18 3-16,-11 23 4 15,-8 7 6-15,-16 6-4 16,-8-4-1-16,-10-12 18 16,-9-11 13-16,1-29 15 15,0-17-2-15,7-24-8 16,7-14-9-16,2-26-8 16,3-15 4-16,3-21-6 15,-3-14-6-15,-2-2 3 16,-2 5-6-16,-4 12-10 15,-3 15-20-15,-2 24-51 16,-1 8-35-16,-1 16-329 0,3 6 300 16</inkml:trace>
  <inkml:trace contextRef="#ctx0" brushRef="#br0" timeOffset="16053.91">27903 9562 1605 0,'18'-27'564'0,"-3"-8"-520"15,-6-2-4-15,-14-6-22 16,-8 4-21-16,-18-1-17 16,-7 0-6-16,-3 17-2 15,-4 7 3-15,4 20 11 16,-1 14 7-16,6 13-4 15,5 7 4-15,14 0-4 16,12-1-3-16,18-11 11 16,7-5-3-16,16-15-10 15,3-6 5-15,-2-12-2 16,5-9 8-16,-2-14 4 16,0-5-6-16,1-7-9 15,0 2-5-15,-4 10-14 16,-3 9 2-16,0 22-1 0,-5 7-19 15,-1 21-46-15,1 9-29 16,-7 10-267-16,-2 0 261 16</inkml:trace>
  <inkml:trace contextRef="#ctx0" brushRef="#br0" timeOffset="16625.45">28537 9511 1396 0,'20'-37'536'16,"10"-9"-396"-16,-2-15-74 15,6-6 5-15,-2-7-41 16,-9-3-12-16,-5 14-8 16,-13 8-11-16,-7 19-3 15,-12 9-3-15,-3 21-14 16,-8 6 4-16,-7 11-6 15,9 9 0-15,-2 3 13 16,9 2-1-16,16 1-8 16,5-1-3-16,19-2-11 15,12 2 3-15,13-7 17 16,4-1 7-16,4 2 6 0,-4 2 0 16,-8 6-5-16,-8 3-2 15,-16 0-14-15,-13 4-4 16,-20-2 0-16,-7 0 0 15,-19-4 16-15,-1-4 14 16,5-8 36-16,0-8 20 16,21-16 25-16,10-13-10 15,19-30-23-15,15-15-17 16,21-29-12-16,13-9 2 0,17 0-5 16,-1-2-1-16,-1 16-4 15,-12 13-9-15,-25 24-3 16,-8 18 2-16,-22 22-9 15,-6 10 4-15,-11 19 3 16,-4 15-1-16,-4 26 1 16,3 8 2-16,3 11-3 15,3-4-2-15,6-4-10 16,3-4-17-16,-1-12-50 16,3-4-35-16,-3-19-67 15,-2-10-35-15,0-15 134 16</inkml:trace>
  <inkml:trace contextRef="#ctx0" brushRef="#br0" timeOffset="16791.24">28933 9154 1316 0,'1'0'515'15,"22"-8"-271"-15,14-7-238 16,28-5-6-16,10-5 11 15,11-4-77-15,-4-1 568 16,-22 6-393-16</inkml:trace>
  <inkml:trace contextRef="#ctx0" brushRef="#br0" timeOffset="18853.93">29629 9093 1465 0,'-2'1'516'0,"0"-2"-441"16,1 0-24-16,0 0 7 16,0 0-15-16,-4-3-35 15,-19-10-19-15,-28-20-12 16,22 30-5-16,3 5 14 16,6 5 5-16,5 7 5 15,0 3 2-15,9 7-2 16,4 2 1-16,10-2 3 15,6-1 2-15,7-5-4 0,5-8 1 16,-2-4 8-16,5-5 2 16,-6-10 8-16,-1-1 2 15,-4-7 0-15,-8-1 1 16,6-1 4-16,-7-1-3 16,-2 6-10-16,-3 5-2 15,-3 5-6-15,-3 5-3 16,6 6 0-16,2 0-3 15,3 6 1-15,10 0 4 0,0-6-4 16,3 1 2-16,2-10-1 16,2-5 1-16,4-13 6 15,-1-5 3-15,0-8 1 16,-3-6 1-16,-5-8-1 16,-3-3 1-16,-7-7 0 15,-1 3-1-15,-8 3 2 16,0 6 3-16,-3 14 2 15,-4 7 2-15,0 18 7 16,-2 7-8-16,-3 22-5 16,2 11-6-16,3 22-13 15,1 5-1-15,9 5 5 16,3 0-1-16,11-10-4 16,0-27-4-1,-9-14-7-15,1 1 5 0,39 22-20 0,1-13 4 16,-6-24 12-16,-16-20-10 15,-10-14 29-15,0-4 2 16,-7-1-4-16,0 1 6 16,-6 8-2-16,-4 7 1 15,6 12 12-15,-8 3 0 16,-7 13 3-16,7 7-5 16,-2 12-15-16,5 4 0 0,11 4-5 15,-6-6 1-15,7-7 0 16,2-5-5-16,4-7 2 15,3-5 2-15,-2-8 0 16,2-2 6-16,-2-12 1 16,-2-3 0-16,-3-2-1 15,-5-6-2-15,-7 11 2 16,-1 4 0-16,-3 6 1 16,-1 8 2-16,-1 3-5 15,2 5-3-15,0-6-1 16,0 0-4-16,2 14 3 15,3-2-2-15,23 26 3 16,-7-27-4-16,8-10 1 16,-2-1 1-16,-2-8 3 0,-9-5 4 15,-11-2 3-15,-4-5 2 16,-9-4-1-16,-6 2-5 16,-7-3-9-16,0 4-4 15,-6 4-2-15,6 1 4 16,8 11 1-16,1-1 7 15,12 6-9-15,5 3 0 16,12 1 4-16,5-1-4 16,14-3 12-16,2 1-1 0,10-5-5 15,4 0-1-15,-12-2 3 16,1-3 0-16,-16 5 11 16,-8-1 2-16,-8 3-6 15,-3 1-1-15,-3 7 0 16,-2 4-1-16,0 7 5 15,2 5-1-15,-3 1-4 16,1-1 2-16,2-5-2 16,-1-2 1-16,1-9 11 15,2-2 7-15,0-11 18 16,4-5 5-16,3-10-11 16,0-5-8-16,3-5-14 15,-1 1 0-15,1 5-10 16,1 3-1-16,-1 13-8 15,1 2-4-15,1 10 2 16,-1 3 0-16,5 8 5 0,3 3 1 16,0 2 1-16,2 1 2 15,5-7-1-15,0 1 4 16,4-9 6-16,2-1 8 16,-7-10 3-16,-5-7-2 15,-7-8 10-15,-6-2-10 16,-7-3 5-16,-5-1 1 15,-7 6-14-15,-2 3 2 0,-4 12-9 16,-1 6-6-16,-1 7-2 16,0 7 0-16,5 6 4 15,7 2 1-15,5-5-2 16,8-2 0-16,4-3-5 16,1-6 0-16,3-4 2 15,-3-2 3-15,1-10 5 16,-4-2 1-16,-3-6 6 15,0-2-3-15,-3 1-2 16,-2 0 1-16,-2 8-3 16,0 2 0-16,-2 7-2 15,0 0-2-15,-2 3-2 16,2 0-3-16,0 0 2 16,0 0 3-16,0 7 1 15,2 11 4-15,6 24 0 16,-2-29-3-16,-1-4 0 0,3-5-1 15,0-4 1-15,1-2 4 16,0-12 4-16,2-5 2 16,2-6 2-16,-1-4-4 15,3 2-3-15,1 2-2 16,-1 3 0-16,5 5-2 16,0 8-3-16,-10 1 4 0,-3 11-6 15,0 1 8-15,-5 7 1 16,8 6-1-16,-1 3 5 15,-4 0-7-15,15-6 2 16,-3-5-2-16,9-8-3 16,1-2 1-16,-5-9 6 15,3-3 3-15,-3-5 1 16,-2 0 0-16,-6-4-6 16,-1 4-4-16,-8 1-1 15,1-1-3-15,-4 11-3 16,-2 0-1-16,2 6-3 15,-2 2 2-15,0-1-1 16,0 0 6-16,0 0 1 16,0 0 3-16,0 0 1 15,4 2 2-15,9 6 2 16,1-3 0-16,33-2-2 0,-27-11 0 16,3-6 2-16,1-1-2 15,-1 0 0-15,0 2 1 16,0 7-5-16,-5 6-2 15,7 17-8-15,-7 10 0 16,-12 18 2-16,-1 10 3 16,-15 15-85-16,-8 1 5 15,-6 8-16-15,-6 1-13 16,-16-18 32-16,-1-4-276 0,-18-17 255 16</inkml:trace>
  <inkml:trace contextRef="#ctx0" brushRef="#br0" timeOffset="19032.82">29470 8744 1669 0,'79'18'631'0,"46"-13"-310"15,31-2-518-15,12-16 161 16</inkml:trace>
  <inkml:trace contextRef="#ctx0" brushRef="#br0" timeOffset="19647.86">28024 10238 1328 0,'-29'17'603'15,"0"-4"-135"-15,6 8-451 16,9 13-27-16,1 9-6 0,1 17-11 15,4 6-13-15,5 6 4 16,1-5 2-16,2-6 11 16,-1-10 13-16,-3-13 9 15,-3-9 4-15,-8-16 12 16,1-8 4-16,-6-17 10 16,-4-8 2-16,-10-22-3 15,0-15 0-15,3-18-7 16,3-11-5-16,20-7-4 15,11 2-11-15,25 9-1 16,13 11-5-16,10 21-1 16,1 13-1-16,-6 23-4 15,-4 8-6-15,-4 20-10 16,-4 7 0-16,-14 14 2 16,-8 2 9-16,-16-1 11 15,-10-1-1-15,-10-14-45 0,-5-4-42 16,5-12-87-16,-1-5 102 15</inkml:trace>
  <inkml:trace contextRef="#ctx0" brushRef="#br0" timeOffset="20110.16">28098 10305 1296 0,'18'12'520'0,"3"-4"-257"15,13-1-227-15,5 2-24 16,-4 1 3-16,-3 1-21 16,-4 3-27-16,-12 10-33 15,-7 6-2-15,-13 7 13 16,0 6 24-16,-12-9 33 16,-8-2 7-16,-5-5 19 15,-3-10 3-15,5-6 17 16,6-6 3-16,8-17-9 15,8-1-4-15,7-21-20 16,10-7-12-16,18-8-10 16,3-3 0-16,10 10 0 15,-1 7 4-15,-8 13-5 0,-3 6 3 16,-3 18 0-16,-4 5-4 16,-1 9 6-16,-1 8-4 15,-2 1 1-15,-1-2 8 16,1-5 4-16,-1-6 0 15,0-12 15-15,2-6 2 16,1-14 0-16,-7-5 4 16,-3-11-14-16,-1 0-5 0,-15-4-17 15,4-2-13-15,-22 3-55 16,-4 4-36-16,-4 11-76 16,-7 12 107-16</inkml:trace>
  <inkml:trace contextRef="#ctx0" brushRef="#br0" timeOffset="21036.84">28967 9990 1444 0,'7'-22'512'0,"-7"2"-462"16,-4 5-1-16,-14 14-33 15,-6 7-31-15,-10 22-16 16,0 8-3-16,0 16 22 0,2 3 9 16,10 6 5-16,8-1-5 15,13-10 1 1,7-4 3-16,11-20-2 0,7-4 1 16,11-16 4-16,9-6 0 15,11-16 11-15,5-8 0 16,2-11-4-16,-2-3-6 15,-3-6-5-15,-8-2 1 16,-10 3-1-16,-11 2 2 0,-14 9 5 16,-6 5-3-16,-6 12 8 15,-1 5 10-15,-3 12 1 16,-1 5-5-16,2 14-5 16,0 3-4-16,8 7-7 15,11 1 3-15,10-9-1 16,10 0-4-16,12-13 0 15,9-5-2-15,13-14 3 16,-2-11-1-16,-5-14 5 16,-9-4 13-16,-12-2-3 15,-5-11-1-15,-14 5-3 16,-8 0-3-16,-22 0-1 16,-10 12 7-16,-11 8 5 15,-8 7-2-15,-6 18 5 16,3 7-5-16,-2 15-8 0,-3 4-3 15,14 11-6-15,2 7 0 16,21 3-8-16,8-1-16 16,24-4-27-16,6-6-6 15,9-4-7-15,4-2 30 16,-8-5-23-16,1 1 0 16,-12-5 19-16,-3-4-26 15,-13-1 46-15,-11-5 8 0,-4-2-5 16,-9-1 13-16,-5-3 10 15,3 0 9-15,2-11 33 16,4-3 10-16,14-17 3 16,11-10 6-16,17-15-12 15,13-9-9-15,21-6 2 16,7 2-12-16,5-3-12 16,-4 3 0-16,-19 8-12 15,-9 5-3-15,-22 16-6 16,-11 8-5-16,-18 13-7 15,-11 4-1-15,-16 14-6 16,-5 5-3-16,-7 14 3 16,-1 7-4-16,6 4 10 15,6 1 4-15,7 2-1 16,8 3 7-16,6 5-2 0,-1 5 2 16,12 10 7-16,4 7-3 15,2 7 3-15,2 0-4 16,-8-6 2-16,-11-7-7 15,-19-11-96-15,-18-8 74 16</inkml:trace>
  <inkml:trace contextRef="#ctx0" brushRef="#br0" timeOffset="23533.05">14812 16129 535 0,'-6'-14'296'0,"2"-1"-15"16,-1 4-179-16,0 4-16 15,4 0-8-15,1 5-6 16,-2 0-9-16,2 2-37 16,0 0-15-16,0 0-17 15,3 1-4-15,19 3 2 16,31 42 4-16,-22-40 21 16,11-11 29-16,30-46 77 15,33-32 39-15,54-75 4 16,47-37-28-16,86-90-94 15,20-39 36-15,44-56-67 16</inkml:trace>
  <inkml:trace contextRef="#ctx0" brushRef="#br0" timeOffset="26258.95">15510 9846 648 0,'-1'-1'293'16,"0"0"-88"-16,0 0-140 16,0 0 1-16,0 0-10 15,1 1-11-15,0 0-16 16,0 0-1-16,0 0 8 16,0 0 3-16,1 2-8 15,5 7 0-15,1 5-10 16,15 31-7-16,-20-17-6 0,-2 6-2 15,-2 6-4-15,-1 2 2 16,-2-4 9-16,3-2 6 16,1-11 16-16,1-5 5 15,5-9-12-15,0-7-7 16,6-11-10-16,3-6-10 16,6-9-9-16,-3-3-18 15,4 1-67-15,-4 1-31 16,-12 6 72-16</inkml:trace>
  <inkml:trace contextRef="#ctx0" brushRef="#br0" timeOffset="26422.94">15471 10000 940 0,'-6'0'366'0,"7"-3"-253"16,2 1-56-16,-3 1-29 15,8-1-13-15,20-7-28 16,44-16 656-16,-21 13-486 16</inkml:trace>
  <inkml:trace contextRef="#ctx0" brushRef="#br0" timeOffset="27124">16750 9718 943 0,'2'1'344'15,"1"0"-269"-15,-1 2-23 16,-4-3-7-16,2 0-4 16,0 0-7-16,0 0 2 15,0 0 10-15,0 0 3 16,0 5 10-16,0 14-5 0,-1 34-16 16,-3-25-1-16,1 3-10 15,-1 2-5-15,-2 0 7 16,5 2-1-16,-1-1-8 15,3-2 5-15,2-5-12 16,-1 0-4-16,8-8 0 16,-2-4-4-16,3-9-2 15,1-6 1-15,0-3-1 16,0-7-1-16,0 0-35 16,-4-1-29-16,-5-4-72 15,-3 2-29-15,-10-5 100 16</inkml:trace>
  <inkml:trace contextRef="#ctx0" brushRef="#br0" timeOffset="27270.71">16732 9920 1129 0,'35'-13'413'0,"8"-4"-326"16,13-5-96-16,2-6 9 15</inkml:trace>
  <inkml:trace contextRef="#ctx0" brushRef="#br0" timeOffset="31764.19">19230 16231 2207 0</inkml:trace>
  <inkml:trace contextRef="#ctx0" brushRef="#br0" timeOffset="34956.75">7345 17304 1109 0,'34'-57'417'0,"60"-52"-250"16</inkml:trace>
  <inkml:trace contextRef="#ctx0" brushRef="#br0" timeOffset="39324.14">25931 15559 1883 0,'-1'-1'471'0</inkml:trace>
  <inkml:trace contextRef="#ctx0" brushRef="#br0" timeOffset="40714.32">29895 17176 1660 0,'131'-79'409'16,"81"-61"-460"-16</inkml:trace>
  <inkml:trace contextRef="#ctx0" brushRef="#br0" timeOffset="42560.13">26854 17473 1045 0,'-10'13'454'0,"1"-5"-221"16,3 2-178-16,3 4-98 16,3 0-29-16,9 3-19 15,4-3-6-15,-3-6 21 16,-3-2 23-16,-1-2 30 15,-4-2 18-15,0-1 54 16,2 1 24-16,-4-2 47 16,0 0 6-16,0-1-30 15,0 0-19-15,0 0-45 16,4-13-17-16,7-14-11 16,14-29-8-16,-9 30-6 15,-2 6-2-15,1 7-4 0,-2 2 8 16,0 5-3-16,-3 2 6 15,-2 3-1-15,1 2 0 16,1 4 4-16,4 1-6 16,0 2 2-16,0 2-2 15,6 1 2-15,-6-2 4 16,7 4 3-16,2-3-1 16,-1-3 1-16,-4-1 3 0,-1-4-7 15,0-1 3-15,1-2 1 16,5-3 0-16,-3-6 3 15,-7-1-4-15,1 0-3 16,3 2-3-16,-5-2 2 16,6 1 2-16,-1 2 0 15,2 2 4-15,10 8-6 16,0 3 4-16,12 6-3 16,5-3-1-16,11 1 2 15,11-3 1-15,13-3 0 16,3-2-4-16,12-6 6 15,6-3-6-15,9-1 3 16,2-3-1-16,6-1-4 16,6 0 5-16,1 2-3 15,0 0 6-15,-5 6 0 0,-6 5 2 16,-3 2 0-16,-6 5-1 16,-12 1 3-16,-11-1 5 15,-20 2 5-15,-9-1 4 16,-13 1 11-16,-4 2 0 15,-17-4 9-15,-4-1 2 16,-14-2-5-16,2-2 0 0,-4 1-2 16,0-2-1-16,0 0 2 15,-1-1 1-15,0 0-11 16,0 0-8-16,0 1-6 16,-1 0-10-16,1 0 2 15,1 0-2-15,0-1-2 16,0 0-2-16,0 0-3 15,0 0-9-15,0-1-46 16,0 1-24-16,0 0-93 16,-1 0 107-16</inkml:trace>
  <inkml:trace contextRef="#ctx0" brushRef="#br0" timeOffset="44483.17">2898 13388 895 0,'134'-30'337'0,"27"2"-282"15,3 6 1-15,41 20-31 16,1 7-13-16,26 16-9 15,9 7-2-15,13 7-11 16,4 1-2-16,-6-3-1 16,-3-2-2-16,-11-15 11 15,-4-3 2-15,-5-7 2 16,-9-10 1-16,-8-3-18 0,-9-7-204 16,-46-6 162-16</inkml:trace>
  <inkml:trace contextRef="#ctx0" brushRef="#br0" timeOffset="44988.75">2979 13426 548 0,'7'7'166'0,"0"3"-207"15,-2-1-50-15,-3-6-1 16,1 3 10-16,2-6 35 15,5 0 84-15,3-2 20 16,13 1 50-16,8 0 19 0,33 1 17 16,19 0-2-16,30-8-21 15,28-2-21-15,40-17-54 16,34-8-14-16,49-8-42 16,27-10-175-16,36-5 140 15</inkml:trace>
  <inkml:trace contextRef="#ctx0" brushRef="#br0" timeOffset="51347.82">8601 3506 844 0,'35'-51'311'0,"-23"27"-249"16,-4-2-3-16,3 6-13 16,1 3-11-16,-4 0-13 15,0 4-9-15,2 0-9 16,-3 1-2-16,0 2-2 15,0 3 2-15,2 4-3 16,8 3-3-16,7 0 3 16,4 3 2-16,10 0 9 0,3 5 11 15,15 4 0-15,11 1 1 16,13 3-5-16,-1 0-5 16,11 2-6-16,9 0-3 15,17 1-2-15,10 2 1 16,18-2 1-16,10 2-2 15,2 2 0-15,14-2 1 0,8 2 7 16,5 3 5-16,26-2 8 16,-4 2-1-16,20 5-2 15,-3 1-5-15,7 6-7 16,7 0 0-16,8-2-4 16,5-3 1-16,7-6-3 15,12-1-4-15,3-10 4 16,22-7-1-16,-2-16 2 15,8-11 1-15,10-17-3 16,-15-6 1-16,9-10 5 16,-12-2-4-16,-12-10 1 15,4-3 1-15,-24-11-7 16,3-3 7-16,-20-7 6 16,-8-3 2-16,-16-5 6 15,-17-7-2-15,-8-3-3 16,-16-5-3-16,-25-4-5 15,-12 0 2-15,-26 2-4 0,-16-1-1 16,-23 0 12-16,-15 4 8 16,-36 2 23-16,-12 3 7 15,-27 11 0-15,-16 2-1 16,-31 10-26-16,-18 2-6 16,-25 14-15-16,-16 8-10 15,-23 8-1-15,-11 8 1 0,-21 4 6 16,-10-1-3-16,-11 6 1 15,-11 0 2-15,-12 6-2 16,-7 5 2-16,-7 6 0 16,-4 7-4-16,-8 8-1 15,-6 1 10-15,-6 9-1 16,1 0-4-16,-9 3-3 16,1 2-10-16,-6 0-3 15,-3 0 5-15,9-5 0 16,5 2 2-16,-1-2 3 15,-1-3 4-15,5 2-1 16,0 0 6-16,7-4 4 16,4 5-6-16,3-1 1 15,3 3-2-15,6 3-1 16,4-3 4-16,12 2 2 16,5-4-6-16,12 3-2 0,8 0 1 15,14 1 2-15,2 2 2 16,24 4-1-16,5 4-3 15,8 10-2-15,13 7 8 16,14 10 2-16,10 6-6 16,28 3 0-16,13 4-2 15,16 1-7-15,6 2 7 16,20 15-5-16,8 5-4 16,29 9 6-16,15 5 2 0,19 4 4 15,10 2-1-15,27 7 2 16,15 4-2-16,18 7 0 15,11 3 3-15,21 1-1 16,2-2-2-16,34-1 2 16,11-5-2-16,22-15-4 15,20-12 4-15,43-40 0 16,63-30-34-16,78-77 28 16</inkml:trace>
  <inkml:trace contextRef="#ctx0" brushRef="#br0" timeOffset="107013.13">10512 10129 1247 0,'-52'1'428'0,"18"-2"-388"16,11 1-20-16,9 4-10 15,15 8-20-15,17 15-20 16,11 6-6-16,20 15-17 16,6 1 8-16,15 6 3 15,4 2-1-15,21 4 26 16,11 5 7-16,6-6 21 16,7-9 17-16,9-25 39 15,5-16 24-15,10-33 8 16,13-15-4-16,-1-28-3 15,-5-14-22-15,4-28-10 16,-7-15-3-16,-17-31-37 0,-6-17 4 16,-26-17-14-16,-13-5-3 15,-42 16-2-15,-15 2-3 16,-51 14 5-16,-23 13-6 16,-41 15-1-16,-17 23-10 15,-44 34-15-15,-16 19 1 16,-32 40-4-16,-15 23 5 0,-11 50 10 15,-9 28-3-15,-3 49 13 16,15 18 1-16,29 25 8 16,23 5 14-16,57 7 1 15,22-2 2-15,65-11-8 16,31-6-8-16,76-29-8 16,30-14-9-16,67-33-48 15,20-21-38-15,40-42-238 16,16-25 220-16</inkml:trace>
  <inkml:trace contextRef="#ctx0" brushRef="#br0" timeOffset="108028.78">20756 9458 995 0,'-13'-16'347'0,"4"6"-313"15,4 3-33-15,2 2-8 16,0 4-1-16,0 4-6 15,2-3-2-15,0 0 6 16,-1 6 7-16,0 1 23 16,0-4 16-16,1-3 26 15,0 0 7-15,1 0 25 16,19 1 9-16,78-55 41 16,4-34 2-16,68-70-26 15,42-35-25-15,78-53-66 16,26-17-36-16,52-26-105 15,-4-3-59-15,3 10 98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32:38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24562 1511 934 0,'-1'-1'341'16,"0"0"-286"-16,-9-20 33 16,-17-28 17-16,11 26 14 15,-1 0-7-15,-5 3-38 16,-4-1-15-16,-17 5-37 16,0 4-9-16,-11 12-12 15,-2 12-3-15,2 22 3 16,-3 13-3-16,-2 31 1 15,-2 17-2-15,-4 25 3 16,7 13 0-16,5 15 3 16,12-2 2-16,27-2-8 15,7-6 2-15,36-23-7 16,12-15 0-16,16-30 4 16,5-16-3-16,1-33-4 0,-3-10-18 15,4-25-84-15,5-16-113 16,5-34 139-16</inkml:trace>
  <inkml:trace contextRef="#ctx0" brushRef="#br0" timeOffset="346.54">24525 2243 1177 0,'6'69'416'16,"-6"-47"-330"-16,0 9-98 16,2 4 9-16,1 2 5 15,2-2-3-15,6-5-1 16,1-6 1-16,6-12-1 16,4-7-1-16,11-17 9 15,7-8 9-15,3-18 17 16,3-1 3-16,-18-5 8 15,-9 3 4-15,-19 1-12 16,-14 4 2-16,-17 8-15 16,-12 5-17-16,-6 23-5 15,-1 12-6-15,5 22-34 0,8 7-15 16,14 9-62-16,8-1 135 16,21-8-33-16</inkml:trace>
  <inkml:trace contextRef="#ctx0" brushRef="#br0" timeOffset="1463.77">25030 2536 1086 0,'-1'-10'380'0,"9"-13"-308"15,5-8 20-15,12-15 2 16,6-6-8-16,10-12-33 15,-4-5-25-15,-1 7-9 16,-10 3-1-16,-18 12-15 16,-8 8-2-16,-29 13-12 15,-6 10-16-15,-13 17-13 16,1 9 0-16,6 13 3 16,5 1 2-16,10 0 8 15,10 0-4-15,11-1 1 16,7 0 5-16,14-1 7 15,5-2 6-15,11 1 7 0,6-2 3 16,7-3 1-16,4 2-1 16,4-2 1-16,0 1 0 15,-9 0 1-15,1-1 1 16,-13-4 2-16,-5-3-2 16,-4-2 3-16,-6-5 3 15,0-4 7-15,-2-5 4 16,0-7 5-16,1-2 2 0,1-9 0 15,3-7-1-15,6-11 1 16,1-6-3-16,1-4 2 16,-4 2 1-16,-9 2-8 15,-7 5 8-15,-11 8-13 16,-13 4-3-16,-13 9-2 16,-7 7-12-16,-4 10 4 15,3 7-3-15,9 7-2 16,5 2 1-16,10-1-8 15,5-1 3-15,12 0-8 16,8-2 10-16,7-1-2 16,9 0 3-16,8-1 7 15,1 0-4-15,7 8 4 16,-1 0 3-16,-11 7-3 16,4 6-6-16,-15 3 7 0,-2 6-5 15,-4 9 9-15,-11 1-2 16,1-4 0-16,-2 0-2 15,-2-15-2-15,7-7 1 16,4-8-2-16,4-6 10 16,10-12 2-16,3-9 7 15,5-14 5-15,0-10-8 16,3-3 4-16,-2-4 5 16,-1 4 8-16,-2 6 4 0,-9 9 2 15,-8 6-2-15,-10 9 4 16,-10 7 4-16,-8 7-8 15,-3 2-8-15,-4 12-25 16,4 6-1-16,-2 7-1 16,4 4 2-16,6-2-2 15,5 1 0-15,8-3-3 16,6-2-1-16,10-5 2 16,9-7 2-16,11-16-1 15,11-10-2-15,7-21 6 16,-2-8-4-16,-2-5 3 15,-6-5 4-15,-14 0 2 16,-4 1 3-16,-15-1 4 16,-6-1 6-16,-8 1-2 15,-7 0-3-15,-7 1-4 16,-3 9-4-16,-2 7-1 0,3 6 3 16,4 14-2-16,2 7-4 15,6 5-4-15,2 3-1 16,0 11-5-16,3-1 1 15,0 12 1-15,2 3 3 16,-2 1 1-16,-1 3 3 16,-1-4-1-16,-1-1-5 0,-1-4 2 15,-1-2-18-15,-8-1-56 16,-4-4-49-16,-9-7 69 16</inkml:trace>
  <inkml:trace contextRef="#ctx0" brushRef="#br0" timeOffset="1936.16">24298 2402 1746 0,'-91'60'575'0,"41"-4"-578"16,14-6 2-16,34-21 2 0,16-10 0 16,61-20-2-16,31-20-1 15,64-42 4-15,38-20 1 16,43-42 0-16,12-12-2 16,19-15 2-16,-12-3-3 15,-33 11 0-15,-21 11 4 16,-82 30-3-16,-37 16 1 15,-85 39 15-15,-45 20-3 0,-86 43 0 16,-41 28 3-16,-84 62-18 16,-30 26 5-16,-36 39-4 15,-4 18-3-15,6-5-4 16,24-2-8-16,70-24 7 16,50-31-2-16,114-47 2 15,55-31-3-15,109-52-2 16,44-27-1-16,93-47 9 15,34-16 6-15,50-22 1 16,19 0 2-16,-11 6-32 16,-32 5-58-16,-56 18-64 15,-34 14 85-15</inkml:trace>
  <inkml:trace contextRef="#ctx0" brushRef="#br0" timeOffset="2250.6">24500 3246 1194 0,'-6'10'513'16,"6"-8"-124"-16,2 1-419 15,1 0 8-15,-3-3 23 0,-1 0 8 16,-2 22-7-16,-10 59 2 15,-2-12-5-15,-9 22 1 16,-5 10 8-16,-1 16 0 16,2 0 12-16,17-12 4 15,9-14-4-15,24-37 0 16,20-15-13-16,15-32-12 16,17-16 5-16,23-34-17 15,-1-17-45-15,3-17-26 16,-12-2 47-16</inkml:trace>
  <inkml:trace contextRef="#ctx0" brushRef="#br0" timeOffset="2563.57">24966 3593 1364 0,'-20'10'472'16,"13"14"-417"-16,2 6 0 15,2 6-1-15,7 5-10 16,9 2-27-16,3 4-9 16,11-5-2-16,2-8-4 15,8-21-3-15,1-16 5 16,13-25 13-16,7-11 17 0,-9-23 15 16,1-4 2-16,-29-10-12 15,-21 0-15-15,-26 2-13 16,-21 7-3-16,-7 17-6 15,-2 16-7-15,8 32-11 16,7 11-12-16,9 29-48 16,9 8-34-16,16 12 354 15,9 2-214-15</inkml:trace>
  <inkml:trace contextRef="#ctx0" brushRef="#br0" timeOffset="2912.9">25579 3345 1357 0,'6'0'448'16,"7"4"-423"-16,7 6 5 15,9 13 10-15,3 4-1 16,10 14-20-16,-4 2-6 15,2 2-11-15,1 1 1 16,-7-7 0-16,-1-6-10 16,-11-16 10-16,-4-9 2 0,-4-18 17 15,1-10 18-15,-1-19 17 16,-1-10 11 0,-2-15-13-16,-1-3-12 0,-1 2-19 15,3 3-15-15,0 16-10 16,0 3-9-16,3 20-73 15,4 8-43-15,3 15-83 16,5 11-4-16,0 15 133 16</inkml:trace>
  <inkml:trace contextRef="#ctx0" brushRef="#br0" timeOffset="3628.75">26455 3632 1124 0,'6'-16'404'0,"-3"-8"-245"0,2-7-58 16,-2-11 26-16,-2-2 1 16,-3-3-64-16,-6 4-33 15,-2 12-28-15,-4 2 4 16,-6 19-6-16,-4 8 3 16,0 19-8-16,0 9-3 15,3 18 1-15,4 3 2 16,8 4 3-16,1-5 3 0,15-12-2 15,9-5 0-15,6-16 0 16,6-5 0-16,-2-10 0 16,-3-6 1-16,-1-9 4 15,-6-2-2-15,-4-10 3 16,-3-1 5-16,-6 2 3 16,-1-1 6-16,-2 13 1 15,0 2-5-15,0 9-2 16,1 4-7-16,3 7-7 15,-1 6-1-15,6 4-1 16,3 7-1-16,2-1 4 16,5-2-1-16,4-7-1 15,2-4 3-15,1-11-3 16,-2-8 2-16,2-13 0 16,2-9 2-16,-3-10 2 15,1-1-5-15,-3-6 3 16,-2 3-2-16,3 7 0 0,-5 7 3 15,-4 15-6-15,-1 8 2 16,-4 13-3-16,3 7 2 16,1 14 0-16,1 4-3 15,2 6 5-15,1-2 0 16,5-7 0-16,3-5 2 16,5-15-3-16,2-4 1 0,4-16 4 15,3-7-2-15,0-12 6 16,1-2-1-16,-10-2 1 15,-9 2 5-15,-11 9-1 16,-7 4 0-16,-3 10 0 16,3 7-3-16,-1 8-7 15,-3 7-1-15,0 13-3 16,-2 6-2-16,3 3-1 16,6-1-11-16,10-9-39 15,3-9-42-15,5-11-99 16,-1-12-245-16,-6-16 291 15</inkml:trace>
  <inkml:trace contextRef="#ctx0" brushRef="#br0" timeOffset="3764.8">27156 2853 1236 0,'13'7'368'16,"8"3"-446"-16,5-2-26 15,14-1 88-15</inkml:trace>
  <inkml:trace contextRef="#ctx0" brushRef="#br0" timeOffset="4480.55">27698 3134 1326 0,'16'-2'446'0,"-7"-5"-397"16,-9-7 14-16,-13-9-4 15,-7 0-11-15,-11 2-53 16,-5 9-21-16,-5 19-7 16,-1 8 1-16,4 16 8 15,11 3 8-15,12 2 13 16,7 0 3-16,12-9-3 15,8-4 1-15,12-13 4 16,7-5-2-16,13-10 9 16,-1-6 10-16,13-8-3 0,-11-6 1 15,-15-3 4-15,-4-2-3 16,-21-1 12-16,0 5 1 16,-3 6 2-16,2 8-3 15,-5 8-14-15,2 4-2 16,3 11-15-16,-2 3 0 15,9 11-4-15,6-1 4 0,7-4 6 16,3-5-6-16,7-11 1 16,0-7 2-16,-1-9-4 15,-1-4 7-15,-5-7-2 16,-6-2 5-16,-4-1 13 16,-8-4-2-16,-9 4 19 15,1 4-5-15,-7 4-9 16,1 6-4-16,4 10-18 15,-6 2-4-15,7 15-5 16,0 4 1-16,4 8 4 16,7 6-1-16,1-2 3 15,5-5-1-15,-1-5-1 16,-5-7 4-16,-5-7-2 16,-1-3 1-16,-6-9 3 15,1-8-2-15,14-12 2 16,-3-7 5-16,8-6-7 0,1 1 2 15,0 2-4-15,6 9-3 16,-5 11 1-16,4 7-1 16,-7 17-3-16,1 9 2 15,-3 17-1-15,1 5-4 16,-4-3-30-16,-2-6-36 16,6-16-80-16,2-12 115 15,10-17 0-15</inkml:trace>
  <inkml:trace contextRef="#ctx0" brushRef="#br0" timeOffset="4833.64">28811 2623 805 0,'-3'0'392'0,"-8"10"-19"16,-10 8-289-16,-2 13 6 15,-5 10-4-15,-3 7-28 16,6 6-6-16,3-1-14 15,4-5-7-15,19-11-3 16,5-11-12-16,18-18-10 16,11-7 10-16,6-15 4 15,7-8 6-15,0-10-2 16,0-3-1-16,-9-2-7 0,-7 1-3 16,-16 6 10-16,-9 4 3 15,-10 13-2-15,-1 8-3 16,-8 15-17-16,-1 13-11 15,-3 15 1-15,2 5 2 16,15 4 4-16,12-5 2 16,36-18-2-16,13-14-4 15,28-33-27-15,7-19-71 0,-5-29-272 16,-6-12 251-16</inkml:trace>
  <inkml:trace contextRef="#ctx0" brushRef="#br0" timeOffset="6178.53">27536 2134 1529 0,'-27'9'497'0,"31"-13"-494"15,17-11 24-15,31-23 22 16,15-13 8-16,22-25-16 16,-1-6-16-16,-14-13-16 0,-7-3-2 15,-19-2-5-15,-12 1-1 16,-15 3 3-16,-13 8 0 16,-17 20 5-16,-7 13 6 15,-11 33-1-15,-2 19-6 16,1 38-7-16,-2 21-6 15,2 37 0-15,-1 20 2 16,11 16 3-16,9 0 0 0,17-9-2 16,9-12 2-16,19-27-1 15,13-9-1-15,24-24 2 16,8-15 0-16,11-31 1 16,0-16 6-16,-10-28 5 15,-3-10-1-15,-15-8-1 16,-9-3-1-16,-24 0 1 15,-9 5 3-15,-22 6 1 16,-8 7 0-16,-12 23-3 16,-2 8-9-16,-6 26-5 15,3 15 1-15,8 15-7 16,8 9 9-16,18 0-1 16,10-4-1-16,23-6 2 15,11-6-2-15,15-14 0 16,7-8 0-16,-1-21 2 0,-6-7 0 15,-7-13 3-15,-3-2 1 16,-19-3 0-16,-7-3 1 16,-18-3 5-16,-15 0-5 15,-18 2 3-15,-7 5-3 16,-13 17-5-16,1 6 1 16,4 21-7-16,0 6 0 15,8 10 0-15,7 5-1 0,10-5 5 16,5 3 0-16,13-5 0 15,3-4-1-15,11-3 0 16,3-8-1-16,6-8-1 16,-4-5 1-16,-4-9 2 15,5 1 3-15,-18-9 2 16,-3 1 2-16,-10-3 1 16,-11-3-1-16,2 5 0 15,5 8 1-15,-1 6-6 16,3 1 0-16,-2 6-8 15,0-2 2-15,7 7 1 16,8 5-3-16,10 2 4 16,5 2-2-16,14-9 3 15,-4-2 1-15,6-7 2 16,1-6 0-16,-9-8 0 16,4-5-1-16,-11-11 0 15,-6-2 2-15,-10-5 6 0,-4-2-2 16,-8 5 0-16,-1 2-1 15,-2 7-1-15,2 6-1 16,0 9 2-16,3 5-2 16,1 7-4-16,0 1-3 15,0-1-5-15,0 0 2 16,3 8 0-16,7 14 3 0,12 34 0 16,-16-27 4-1,0 1-1-15,0-2 3 0,1-4 0 16,-2-5-2-16,0-6 1 15,-2-5-2-15,-3-6 2 16,0-1 6-16,-1-5 0 16,0 3 4-16,0 0-5 15,0-6-3-15,0-8-1 16,-3-27-1-16,6 36 2 16,1-3-3-16,-3 4 0 15,0-1 1-15,0 3-3 16,-1 4 3-16,1-1-4 15,0 0-5-15,0 0 6 16,0 0-4-16,0 0 4 16,0 2-2-16,0 3 2 15,-2 2 2-15,2-3-1 0,0 3 2 16,0-2-3-16,0 2 2 16,0-2 1-16,0 1-3 15,0 0 4-15,0-2-2 16,0 0-3-16,0-4 6 15,0 0-3-15,0 0-6 16,0 0-52-16,0 0-52 16,0 0 349-16,-1-1-214 0</inkml:trace>
  <inkml:trace contextRef="#ctx0" brushRef="#br0" timeOffset="7251.14">29323 1831 877 0,'4'-8'382'0,"7"-4"-229"16,3-17-26-16,5-11 1 15,4-13-52-15,-1-7-18 16,0-1-36-16,-7 4-5 16,-9 5-8-16,-8 5-6 15,-5 16 5-15,-4 4-1 16,-4 19-11-16,-5 8-4 15,-4 13-6-15,0 10-4 0,3 7 9 16,7 2 6-16,10 1 1 16,8-5 0-16,11-1 0 15,6-2-2-15,8-4 1 16,5-4 3-16,5-6 0 16,2-2-2-16,-1 1 2 15,-2 1 0-15,-9 5 3 16,-6 1 0-16,-4 0-3 15,-6 2 0-15,-2-2-4 16,-2 1 4-16,0-3-1 16,-3-5 5-16,3-3-3 15,2-4 4-15,2-10 8 16,1-4 2-16,3-15 10 16,-2-8-6-16,-1-8 3 15,-2-1-2-15,-3-1 5 0,0 3-3 16,-6 7-1-16,2 7-2 15,-3 13-6-15,-2 6 4 16,0 8-14-16,-4 7 4 16,4 12-10-16,-2 3-3 15,1 13 8-15,1 4-5 16,3-3 3-16,3 0 0 16,-2-8-2-16,3-3 4 0,-7-13-2 15,1-5 1-15,-1-8 3 16,-6-4 3-16,1-10 6 15,-4-5-2-15,4-14-2 16,4-5-11-16,6-6-5 16,3 4 6-16,5 4-5 15,4 5 1-15,5 11 4 16,0 8-6-16,0 13-2 16,-2 5 5-16,4 14-5 15,0 1 0-15,-5 6 7 16,11-3 3-16,-3-2-1 15,0-4 3-15,9-12-1 16,-7-3-2-16,2-14 5 16,4-6-1-16,0-11 6 15,0-6-2-15,-2-8-3 16,-4-5-1-16,-8-5 0 0,-7 0-1 16,-10-4-5-16,-4 2 9 15,-10 8-3-15,0 3-5 16,0 18 12-16,-1 7-7 15,2 19-12-15,-1 11 9 16,-3 21-8-16,0 11 0 16,3 19 10-16,4 9-10 15,10 3 7-15,1-4 0 0,9-11-3 16,4-11 3-16,2-9-22 16,1-8-10-16,0-9-37 15,-15-23-38 1,-4 0 68-16</inkml:trace>
  <inkml:trace contextRef="#ctx0" brushRef="#br0" timeOffset="7409.04">30327 1283 1555 0,'67'-19'512'0,"17"-17"-551"16,10-5-380-16,-2-27 303 0</inkml:trace>
  <inkml:trace contextRef="#ctx0" brushRef="#br0" timeOffset="-172773.94">21252 7585 957 0,'0'3'357'0,"0"-3"-246"16,-4 1-42-16,3-1 8 16,1 0 2-16,-1 0-17 0,1 0-20 15,0 0-6-15,0 0-9 16,0 0-4-16,0 7-4 16,1 3 0-16,0-1-1 15,1 1 3-15,16 25-3 16,-13-31 2-16,4 1 14 15,1-4 8-15,4-5 37 16,4-3 10-16,8-15 5 16,7-7-8-16,9-14-29 15,7-6-17-15,4-4-17 16,-6-1-13-16,-10 4-142 16,-11 0-478-16,-14 0 420 15</inkml:trace>
  <inkml:trace contextRef="#ctx0" brushRef="#br0" timeOffset="-170987.12">17655 3891 1120 0,'-14'-10'404'0,"9"8"-317"16,0-1 14-16,6 3-4 16,-2 0-12-16,1 0-50 15,0 0-16-15,-3 21-23 16,-2 44-1-16,-6-10 5 15,-1 8 1-15,2 7 8 16,-4-1-3-16,0 0 0 16,13 1-1-16,9-10 2 15,-1-6-2-15,14-15 0 16,2-11-1-16,-2-12 1 16,8-6 4-16,-3-10-3 15,-5-8 3-15,8-11-26 0,-4-3-61 16,-10-12-176-16,-4 2 165 15</inkml:trace>
  <inkml:trace contextRef="#ctx0" brushRef="#br0" timeOffset="-170829.09">17536 4426 1035 0,'24'-10'359'0,"23"-8"-319"16,6-8-33-16,7-4-4 15,-2 2-2-15,-11-3-1 16</inkml:trace>
  <inkml:trace contextRef="#ctx0" brushRef="#br0" timeOffset="-170404.43">18437 4271 806 0,'-3'8'360'0,"-8"-5"-86"0,-4-1-249 15,-8-2 18-15,0-2 11 16,-1-8 12-16,-1-5-11 16,5-6-12-16,1-1-4 15,5-3-4-15,2 1 2 16,4-6-5-16,0 2-4 15,7-4-5-15,2-1-6 16,10 5-13-16,0-2-3 16,6 7-6-16,1 7 0 0,-1 7 9 15,1 10-3-15,-8 9-2 16,-5 13-2-16,-11 15-1 16,-8 5 3-16,-16 10 4 15,-1-3-1-15,-9 0-3 16,-1-1-2-16,1-11-1 15,5-6 4-15,15-15 6 16,7-4-3-16,21-9 1 16,17-6 0-16,16-11-4 15,13-6 0-15,9-8-8 16,-5-7-44-16,6 3 110 16,3-4-55-16</inkml:trace>
  <inkml:trace contextRef="#ctx0" brushRef="#br0" timeOffset="-170000.56">19185 3916 980 0,'9'-7'366'15,"-3"-1"-252"-15,-1-3 23 16,-5-1 9-16,-4 0-22 0,-7-2-58 15,-1 3-30-15,-8 3-7 16,-6 4-10-16,-5 4-6 16,4 2-1-16,0 5-10 15,-3 1-2-15,12 4-6 16,-6 3 5-16,10 3 1 16,9 3-3-16,5 0 4 15,10 3-1-15,15 0-6 16,-5 0 8-16,11-1 2 15,-7-2-3-15,-5-4 9 16,2 1-10-16,-10-1 1 16,-3 3 3-16,-18 1-9 15,-9 2 3-15,-15 0-3 16,-8-3 3-16,-6-3 2 16,4-4 3-16,8-7-35 15,6-3-32-15,15-11-81 0,9-6 84 16</inkml:trace>
  <inkml:trace contextRef="#ctx0" brushRef="#br0" timeOffset="-168815.32">20042 3992 964 0,'5'-23'369'16,"-3"-1"-292"-16,-5-3 16 15,-2 0 7-15,2 2-31 16,-9-2-15-16,4 5-15 16,-5 0-4-16,-4 7-11 15,7 7-4-15,-15 8-6 16,2 9-7-16,1 15 0 15,-1 4-7-15,10 12 0 16,0 0 0-16,7 0 0 16,4-4 5-16,8-10-6 0,4-4 2 15,8-11-4-15,0-4 0 16,4-7 3-16,-1-4 1 16,4-8 13-16,3-1 2 15,-14-6 10-15,1-5-3 16,-11-2-6-16,-4-1-2 15,0 1-5-15,-4 7 3 0,2 6 0 16,-1 2 5-16,4 8-8 16,-1 1-7-16,1 4 2 15,-1-2-10-15,0 0 2 16,2 1 3-16,19 15-1 16,27 29 0-16,-26-28 1 15,3 1 3-15,-6-2-5 16,-2-3 3-16,1 0-4 15,-4-1 4-15,-2-3-3 16,-2-2 1-16,-5-6-2 16,0 0 2-16,1-9 4 15,0-5 6-15,5-9-4 16,2-5-3-16,3-6-5 16,2-1-3-16,-3-1 5 15,3 2 0-15,-6 7 12 16,3 4-8-16,-7 11 6 0,-3 5-5 15,-2 4-5-15,-3 1-1 16,-2 1-7-16,1 0 1 16,0 0 1-16,-1 9 9 15,0 13 5-15,-2 25-2 16,5-28-3-16,2-3-4 16,4 2-4-16,-1-2 2 0,5-4-1 15,1 1 5-15,0-6 0 16,5-2 1-16,-4-2 5 15,0-6-22-15,5-1-47 16,-5 1-20-16,4-4-46 16,-6-1-3-16,-8-1 91 15</inkml:trace>
  <inkml:trace contextRef="#ctx0" brushRef="#br0" timeOffset="-168368.43">20607 3865 988 0,'0'0'353'0,"0"1"-294"0,0-1-7 16,0 0 13-16,0 0 13 16,4-1-9-16,2-5-9 15,4-15-10-15,24-31-21 16,-30 30-5-16,-4 4 0 15,-6 2-2-15,-4 6-9 16,-1 5-5-16,-4 9-8 16,0 7-2-16,-3 12-2 15,1 4 2-15,13 3 2 16,4 4-3-16,18-9 8 16,4-1-6-16,8-5 5 15,3-8-9-15,5-7-75 16,4-4-31-16,-2-7 57 15</inkml:trace>
  <inkml:trace contextRef="#ctx0" brushRef="#br0" timeOffset="-168081.54">21303 3624 1029 0,'-3'3'343'0,"-2"4"-307"16,-1 2 1-16,-3 6 15 15,-1 1 3-15,0 9-23 16,1 4-10-16,3 7-4 16,2 1-2-16,4 8-6 15,1-6-3-15,9-9-1 16,0 0-4-16,3-19 0 15,5 2-6-15,-4-10-60 16,2-7-283-16,-7-10 242 16</inkml:trace>
  <inkml:trace contextRef="#ctx0" brushRef="#br0" timeOffset="-167924.37">21192 3898 1169 0,'32'-14'394'0,"7"-3"-380"16,13-8-10-16,6-1-8 15,-1-1-89-15,-3 2 69 16</inkml:trace>
  <inkml:trace contextRef="#ctx0" brushRef="#br0" timeOffset="-167442.45">21615 3720 1062 0,'-1'2'377'0,"-1"2"-291"16,1 1-46-16,-1 4 8 15,-2 3 4-15,-15 32-16 16,11-28-11-16,2 4-13 15,2-1-3-15,4-3-4 16,1-2-4-16,5-6 2 16,3-2 1-16,2-6 6 15,2-3-1-15,1-1 3 16,2-5 3-16,-4 2 2 16,-1-4-1-16,-4 2 2 0,-1 1-1 15,-3 3-9-15,-1 1 2 16,-2 3-7-16,0 1-6 15,0 0 2-15,0 0-4 16,0 1 4-16,2 7 1 16,3 0 2-16,5-6 1 15,10 8-1-15,28-1 2 0,-25-20-5 16,0-3 2 0,-4-2-1-16,1 0 13 0,-6-6 20 15,-6 0 5-15,-8-1 9 16,-3 1-16-16,-7 5-24 15,-8 4-8-15,1 8-30 16,-1 3-29-16,4 6-67 16,5 4 105-16,5 4-12 15</inkml:trace>
  <inkml:trace contextRef="#ctx0" brushRef="#br0" timeOffset="-167111.52">22082 3699 739 0,'0'0'265'15,"-1"0"-182"-15,0 0-28 16,0 13 13-16,0 1-5 15,1 26-32-15,5-32 0 16,8-4 18-16,3-4 11 16,5-10 13-16,-1-5 2 0,-2-7-3 15,-2-1-8-15,-4-2-8 16,-5 2-9-16,-9 6-9 16,-8-1-13-16,-12 15-23 15,-7 5-19-15,-9 11-55 16,-3 9-36-16,-3 3 64 15</inkml:trace>
  <inkml:trace contextRef="#ctx0" brushRef="#br0" timeOffset="-158410.09">21053 4322 1148 0,'0'-3'388'15,"5"2"-375"-15,-5 3-37 16,0-2-219-16,0 0 176 16</inkml:trace>
  <inkml:trace contextRef="#ctx0" brushRef="#br0" timeOffset="-156181.28">20844 5070 1336 0,'10'2'400'15,"19"-2"-429"-15,13-8-42 16</inkml:trace>
  <inkml:trace contextRef="#ctx0" brushRef="#br0" timeOffset="-153839.62">19639 4971 961 0,'4'2'364'15,"0"-2"-208"-15,3 0 7 0,-5-4-1 16,1-2-5-16,0 2-70 15,-2 3-47-15,3 7-29 16,0 7-1-16,-1 13-1 16,1 7 7-16,-2 11-5 15,1 3-1-15,2-2-5 16,0-10-5-16,-2-18 13 16,-2-7 17-16,-3-18 46 15,-2-9 5-15,-6-20-11 16,-1-15-20-16,2-18-48 15,1-8 4-15,8-12-7 16,3 1 4-16,11 6-4 16,6 11-8-16,6 31 4 15,0 15-10-15,-4 26 5 16,1 10 1-16,-6 22 1 16,-4 6 5-16,-6 12 1 0,-10 2 2 15,-10-2 4-15,-3-3-1 16,-7-8-19-16,2-9-30 15,4-12-93-15,4-2-59 16,7-20 114-16</inkml:trace>
  <inkml:trace contextRef="#ctx0" brushRef="#br0" timeOffset="-153542.45">20131 4813 1287 0,'-12'32'435'0,"-1"8"-385"16,-7 3-22-16,0-1-3 15,5-5 4-15,3-2-20 16,11-4-9-16,9-11 8 16,1-4 9-16,16-13 21 15,-2-7 31-15,2-18 19 16,2-8 1-16,-5-9-10 15,-2-6-22-15,-15 4-25 16,-7 2-9-16,-12 5-15 16,-10 9-21-16,-7 14-36 15,-2 9-30-15,-5 14-82 0,8 7-40 16,7 2 125-16</inkml:trace>
  <inkml:trace contextRef="#ctx0" brushRef="#br0" timeOffset="-152590.41">20370 4798 1206 0,'0'-10'425'0,"-7"8"-339"16,1 1-26-16,-1 8-1 15,-2 13-16-15,2 11-40 16,2 5 4-16,5-2-6 15,0 0 4-15,11-6 3 16,1-4-6-16,6-7 10 16,0-10 6-16,9-10 8 15,-2-2 4-15,8-11 5 16,2-3-5-16,-5-11-13 16,2-3 3-16,-11-7-4 15,-5-3 4-15,-6 7 3 16,-7 1 5-16,-3 15-2 15,2 8-1-15,-5 9-5 0,0 5-10 16,1 11-8-16,1 5-4 16,3 6-2-16,3 2-1 15,3-3 1-15,2-1 4 16,0-2-3-16,0-5-1 16,-2-4 0-16,-3-4 1 15,-3-3 3-15,-1-3 1 16,-1-1 8-16,-1 0-3 15,0-1 2-15,0 0 3 0,1-3-5 16,0-15-5-16,3-28-1 16,-1 27-2-16,3 7-5 15,3 7 7-15,1 6-5 16,1 7 0-16,0 9 3 16,0 3-4-16,3 6 4 15,3-2-1-15,0-5 2 16,1-5-3-16,1-9 4 15,-2-4-2-15,3-11 1 16,0-11 7-16,3-16-3 16,-4-7 5-16,-5-6 10 15,-8 0 3-15,2-1 17 16,-7 0 5-16,-4 2-7 16,-1 3 3-16,-11 10-11 15,7 10-10-15,1 14-2 0,1 9-14 16,0 21-5-16,1 8 0 15,5 18-3-15,4 3 10 16,12 9-5-16,-1 0 0 16,10-4-2-16,-2-4-8 15,-1-9 6-15,10-6 2 16,-7-13 0-16,1-10 9 0,-4-20 2 16,-9-10 1-16,2-15 1 15,-3-5-5-15,0-6-1 16,-1 1 1-16,-6 7-3 15,2 1 1-15,-3 16-3 16,1 5 3-16,-2 11-3 16,1 9-13-16,0 9 6 15,4 8-8-15,5 10 7 16,2 1 7-16,5 1-1 16,2-1 2-16,0-1-4 15,0-3-3-15,-5-3-36 16,-8-4-16-16,-9-1-47 15,-10-6-39-15,-13-5 203 16,-3-6-74-16</inkml:trace>
  <inkml:trace contextRef="#ctx0" brushRef="#br0" timeOffset="-152451.39">20980 4542 1301 0,'34'-18'461'15,"14"4"-381"-15,-2 0-70 16,-7 3-36-16,-5 3-55 16,-18-3 53-16</inkml:trace>
  <inkml:trace contextRef="#ctx0" brushRef="#br0" timeOffset="-152287.31">20296 4550 1387 0,'40'-6'1024'0,"23"-3"-930"16</inkml:trace>
  <inkml:trace contextRef="#ctx0" brushRef="#br0" timeOffset="-151740.42">21967 4353 1295 0,'-12'6'462'0,"2"1"-341"0,-1 9-141 15,-13 1 13 1,2 8 12-16,5 6-5 0,4 0-1 16,7-2 0-16,10-3-4 15,2-3 10-15,6-10 14 16,7-5 14-16,3-8 23 16,0-6 6-16,-2-12 0 15,1 0-16-15,4-11-17 16,-2-6-17-16,-2-2-11 15,-8-4 5-15,-9 8-4 16,-4 6 3-16,0 12 3 16,0 4-3-16,-4 10-3 15,4 4 3-15,-1 12-7 16,-4 6-5-16,2 4 3 16,3 3 1-16,2-4 1 15,5-4-2-15,3-5 3 16,-2-7-4-16,-6-6 3 0,1-2 8 15,-3-10 9-15,2-6 2 16,3-14-2-16,0-4-3 16,7-4-12-16,-1 0 0 15,7 10-1-15,4 5-2 16,-3 12-2-16,3 9-3 16,-3 15 1-16,-4 9 1 15,-4 13-24-15,0 0-27 0,-3-5-107 16,-7-10 103-16</inkml:trace>
  <inkml:trace contextRef="#ctx0" brushRef="#br0" timeOffset="-151584.49">21597 4247 1357 0,'7'15'387'0,"9"8"-519"16,3 4-1-16,2-3 106 16</inkml:trace>
  <inkml:trace contextRef="#ctx0" brushRef="#br0" timeOffset="-151227.15">21665 4993 1208 0,'-1'-1'438'0,"0"0"-328"15,0-1-23-15,-8 0-11 16,-1 2-18-16,-2 6-42 16,-30 34-21-16,31 0 8 15,-2 8 0-15,3 7 4 16,9 3 1-16,10-9-2 16,4-9-3-16,10-17 0 15,5-8-1-15,-2-21-3 16,6-8-24-16,-3-18-88 15,-7-6-2-15,-10-7 52 16</inkml:trace>
  <inkml:trace contextRef="#ctx0" brushRef="#br0" timeOffset="-151075.45">21366 5283 997 0,'67'-13'304'0,"12"-6"-327"16,8-9-22-16,2-3 86 16,-13-1-25-16</inkml:trace>
  <inkml:trace contextRef="#ctx0" brushRef="#br0" timeOffset="-150852.92">21999 5069 954 0,'-32'38'370'0,"29"-29"-180"15,2 3-39-15,5 2 4 16,-9-1-23-16,4 4-76 16,0 2-32-16,-7 2-33 15,12-2-28-15,-3-8-73 16,4-3-32-16,3-4-34 15,-1-6 388-15,2-14-171 0</inkml:trace>
  <inkml:trace contextRef="#ctx0" brushRef="#br0" timeOffset="-150709.04">21900 5004 1221 0,'-7'3'430'0,"12"2"-345"15,3-1-115-15,4-2-76 16,-2-2 77-16</inkml:trace>
  <inkml:trace contextRef="#ctx0" brushRef="#br0" timeOffset="-150003.18">22198 5005 798 0,'0'9'385'16,"-2"0"-45"-16,0 4-247 16,1 1 4-16,-1 1-1 15,2 0-21-15,0 0-43 16,0 0 1-16,1-3-25 16,-1-2-7-16,0-1 4 0,0-5-10 15,0-3 15 1,0 0 7-1,0-1 20-15,0 0 16 0,0 0-2 0,-1-1-5 16,-1 0-21-16,2-11-16 16,0-13-9-16,6-30 3 15,4 32-3-15,0 1 1 16,5 3-2-16,0 4-5 16,1 4 5-16,-1 5 0 0,1 8 4 15,-1 7-5-15,-1 7-1 16,-1 1 4-16,-3 3-1 15,5 1 2-15,-5-4 0 16,8 2 0-16,-6-7 5 16,-8-5 3-16,4-4 19 15,-8-4 22-15,-3-11 12 16,7-3-4-16,0-8-16 16,-4-5-30-16,6 2-13 15,-4 4 0-15,-1 3-2 16,1 5 1-16,0 12-2 15,2-2 1-15,4 5-4 16,5 5-2-16,7 3 2 16,1 3-2-16,3 1-1 15,-2-2 3-15,1-2-5 0,-2-1 2 16,-2-6 3-16,4-1-2 16,-1-7 7-16,-1-3 1 15,-2-7 1-15,-3-2 4 16,-7-3 2-16,-3 0-2 15,-4 1 2-15,-5 4-2 16,0 5 1-16,-2 5 4 16,-5 12-8-16,0 7-5 15,2 10-3-15,2 2-5 0,7 0 3 16,3-5-11-16,13-6-41 16,6-6-18-16,13-10-88 15,10-7-34-15,2-13 127 16</inkml:trace>
  <inkml:trace contextRef="#ctx0" brushRef="#br0" timeOffset="-147973.33">23260 5041 863 0,'-5'4'306'0,"0"-4"-226"15,5 2 9-15,0-9 24 16,6-4-5-16,8-10-22 15,1-5-13-15,1-8-23 16,7-2 4-16,-7-9-22 16,-5 0-8-16,1 1-4 15,-10 5-5-15,-8 14-2 0,-5 5 1 16,-8 12-6-16,-2 6-3 16,-2 9-9-16,4 5-5 15,-1 5-2 1,4 4 0-16,6 0-3 0,4-2-1 15,12 3-2-15,0-7-3 16,10 1 6-16,8-1 6 16,0-2 6-16,9 6 0 15,1 0 2-15,-8 0-6 0,-1 2 2 16,-10 0 5-16,-10 0-1 16,2 0 6-16,-10-2 1 15,-7-2-7-15,-2-3 2 16,5-6 3-16,0-5-5 15,5-3 10-15,7-7 0 16,-2 0 1-16,5-9 3 16,14-4 0-16,6-7-2 15,1-2 1-15,5-7 10 16,-7-2-1-16,-5-1 3 16,-4-1 0-16,-9 5-10 15,-5 4-3-15,-5 8 14 16,-5 6-8-16,-6 14 1 15,-2 4 1-15,-9 11-17 16,0 6-2-16,0 9-1 16,1 4-6-16,10 4-1 0,9-1 9 15,7-8-5-15,7-4-3 16,12-9-3-16,0-5 1 16,10-8 0-16,2-5 7 15,-1-5 9-15,0-4 5 16,-7-4 5-16,-3 2-1 0,-8-3-3 15,-7-1-2 1,-7 0 4-16,-4-4-3 0,-10 4 2 16,-4 2-5-16,-2 2-10 15,0 7 5-15,5 1-5 16,5 2-4-16,6 5 3 16,2-2-13-16,8 2-3 15,4 1 9-15,6 3-3 16,5 2 8-16,3 2 3 15,-2 2-6-15,0 7 2 16,-3 3 0-16,-5 8 0 16,-2 2 6-16,-6-2 1 15,-6-2-2-15,1-6-1 16,1-6 0-16,-2-4 0 16,3-5 2-16,4-2 2 15,-2-2-5-15,5-7 3 16,5-4 8-16,-7-7 3 0,4-5-1 15,-3-3 3-15,-3-2 3 16,3-1-2-16,-4 5 8 16,-3 8-1-16,-3 4-2 15,-3 5 6-15,1 4-3 16,-3 3-5-16,3 0-8 16,0 0-11-16,0 0-2 15,-2 15-2-15,4 32 2 16,8-26-1-16,3-2 1 0,3-7-1 15,-1-4-1-15,8-5 3 16,-4-5-2-16,6-4 4 16,1-8 6-16,-1-10 7 15,1-4 9-15,-5-1 2 16,-5 0-5-16,-5 8-1 16,-7-3-4-16,-4 5-5 15,-2 4 6-15,-6 5-8 16,0 9-8-16,-3 8-1 15,1 2-6-15,3 4-1 16,1 2 2-16,8 2 0 16,2-2-4-16,12-3 0 15,2 0 3-15,8-9 0 16,4-2 5-16,0-4 1 16,3-7 4-16,-4-4 1 0,-2-1-2 15,-8-1 2-15,-5-1 0 16,-9 3-1-16,-3-2 7 15,-2 3-4-15,-9 1-5 16,1 7-2-16,5 1-4 16,-5 4-7-16,14 1-5 15,1 4-7-15,-4 1 0 16,15 6 5-16,-3 5 4 0,6-3-9 16,7 3-11-16,-12-2-23 15,1-2-2-15,-12 0 9 16,-5-2 3-16,-12-3-30 15,-8-4-29-15,-10-8 63 16</inkml:trace>
  <inkml:trace contextRef="#ctx0" brushRef="#br0" timeOffset="-147812.33">24448 4503 1470 0,'0'8'267'0,"-13"0"-308"15</inkml:trace>
  <inkml:trace contextRef="#ctx0" brushRef="#br0" timeOffset="-142959.45">9726 16411 1387 0,'-1'0'477'16,"0"0"-441"-16,0-1-23 16,1 0-15-16,0-1-1 15,17-4-1-15,31-26-2 16,-27 38-8-16,1 12-2 15,-4 10-8-15,-4 5 3 16,-6 12 12-16,-7 2 5 0,-9 7 4 16,-6-4 5-16,-8-5-2 15,-4-6 6-15,-4-12 16 16,-2-7 0-16,-7-10 12 16,-3-8-10-16,-11-13-8 15,2-8-2-15,-5-16-14 16,5-4 5-16,17-15-2 15,1-7 0-15,22-11 1 16,9-2 0-16,13 7 0 16,12 6 0-16,13 16 0 15,11 6-2-15,15 13 0 16,2 6 2-16,7 12 1 16,2 2 0-16,2 5-8 15,7 1-3-15,-2 0-3 16,-4 0 0-16,-14-2 8 15,-13-4 2-15,-11-1-60 16,-9 0-50-16,-12 3 63 0</inkml:trace>
  <inkml:trace contextRef="#ctx0" brushRef="#br0" timeOffset="-142639.55">10059 16858 1473 0,'-3'16'577'0,"7"-11"-375"15,9-1-158-15,7-1-52 16,1 0-1-16,4 4 4 15,0-1-12-15,6 9-17 16,-3 5-7-16,0 6-5 16,1 6 14-16,-3 3 21 15,4 1 10-15,-5-5 6 16,4-2 1-16,-9-8-13 16,-3-7-45-16,-5-7-108 15,-9-7 103-15</inkml:trace>
  <inkml:trace contextRef="#ctx0" brushRef="#br0" timeOffset="-142378.46">10391 16775 1519 0,'-33'26'587'0,"8"4"-356"0,2 3-261 15,-5 6-41-15,-1 8-49 16,-5-1-13-16,0 3-23 16,-1-3 35-16,1-3 46 15,1-3 26-15,7-10 49 16,8-6 3-16,11-14-5 16,10-7-15-16,17-12-30 15,1-7-19-15,11-15 39 16</inkml:trace>
  <inkml:trace contextRef="#ctx0" brushRef="#br0" timeOffset="-142145.43">10829 16797 1675 0,'4'31'569'15,"16"9"-544"-15,3-1-22 16,4 0-2-16,0-3-2 16,2-4-33-16,-1-1-28 15,-6-4-33-15,0-3-12 0,-10-5 4 16,-6-3-8-16,-2-8-50 16,-5-3 100-16</inkml:trace>
  <inkml:trace contextRef="#ctx0" brushRef="#br0" timeOffset="-141915.22">10956 16895 1813 0,'-43'35'624'0,"5"3"-582"15,2 1-42-15,-4 6-83 16,-3 0-30-16,0 1-55 16,1-5-24-16,6-3 27 0,4-7 13 15,12-11 24-15,3-7 195 16,16-13-59-16</inkml:trace>
  <inkml:trace contextRef="#ctx0" brushRef="#br0" timeOffset="-141607.99">11752 16446 1476 0,'-6'3'506'15,"3"-2"-461"-15,3-1-50 16,0 0 1-16,0 0 1 16,0 0 2-16,2 0-20 15,18 2-11-15,30 0-33 0,-28-6-30 16,1-2-210-16,-5 0 206 15</inkml:trace>
  <inkml:trace contextRef="#ctx0" brushRef="#br0" timeOffset="-141439.52">11697 16711 1153 0,'71'-12'535'16,"27"-21"112"-16,21-39-631 15</inkml:trace>
  <inkml:trace contextRef="#ctx0" brushRef="#br0" timeOffset="-135493.22">14929 12462 1020 0,'-10'0'390'0,"5"-1"-284"16,1 1-27-16,1 3-40 16,2-3-11-16,0 0-30 15,0 0 3-15,0 0 6 16,0 1 1-16,1 5 10 15,0-2 4-15,0-3 9 16,1 3 5-16,0-1 9 16,3 3-4-16,-3 0-7 15,9-2-9-15,4 4-16 16,26 23-7-16,-27-27-6 16,-1-1 1-16,1-2 1 0,1-1 5 15,2-2-1-15,-2-3 2 16,-2-4 9-16,0 0 8 15,1-4 9-15,4-2 1 16,0-6-14-16,2 1-6 16,4 3-6-16,-6 0-5 15,2 10 0-15,-4 0-4 16,-2 6 2-16,2 3-3 16,-1 6 5-16,6 2 0 0,-8-2-7 15,6 4 4-15,-5-3 5 16,-7-1-1-16,5 0 6 15,-5-3-1-15,0-2-10 16,5 1 5-16,-4-2-5 16,4-2 2-16,4 0 5 15,1-1-3-15,4-5 2 16,-3 2-2-16,4-1 3 16,3 2 2-16,9 3-7 15,8-4-4-15,17-10-57 16,7-13-53-16,13-36 76 15</inkml:trace>
  <inkml:trace contextRef="#ctx0" brushRef="#br0" timeOffset="-133416.65">17292 12631 1068 0,'-1'-1'396'15,"0"-1"-317"-15,0 1-31 0,0 0-27 16,-1 0-12-16,2 0-27 16,0 0-7-16,10-2-10 15,5 2 0-15,26 15 11 16,-28 3 9-16,0 1 9 16,-3-4 1-16,1-6 14 15,0-4 12-15,3-6 47 16,4-8 30-16,4-15 18 15,4-4-8-15,11-10-39 16,5-1-24-16,10 3-26 16,0 7-4-16,-1 10-9 15,-1 7-20-15,-9 16-102 16,0 4 381-16,-19 7-227 16</inkml:trace>
  <inkml:trace contextRef="#ctx0" brushRef="#br0" timeOffset="-131196.36">19589 12547 1000 0,'-7'6'344'0,"7"3"-325"16,-3-1-11-16,6 4 6 16,0-1-6-16,0 0 2 15,4-3 1-15,-3 2 3 16,2 0 4-16,-4-3 5 15,2 3 2-15,6 0 5 16,-5 0 2-16,3 0-4 16,1 0-1-16,-1-5-6 15,-1-2 0-15,6-3 6 16,-1-2 4-16,4-9 4 16,3-3-3-16,6-5-9 15,-3-4-9-15,1 2-7 16,-3 2-1-16,-4 1-7 0,3 6 1 15,-4 4-2-15,3 4 0 16,-4 2 2-16,3 3-1 16,1 7 2-16,3-2-2 15,4 9 2-15,-2-7 0 16,-1 1-3-16,-4-2 3 16,-7-6-1-16,-1 0 3 15,0-3 5-15,1-4 4 0,6-4 6 16,-1 0 0-16,5-6-6 15,-1 0-4-15,3 2-43 16,3 2-35-16,5 8 42 16,0 0-8-16</inkml:trace>
  <inkml:trace contextRef="#ctx0" brushRef="#br0" timeOffset="-130818.31">22147 12781 1754 0,'7'-7'552'0,"63"-26"-675"16,41-18 69-16</inkml:trace>
  <inkml:trace contextRef="#ctx0" brushRef="#br0" timeOffset="-128505.34">23565 12072 1264 0,'-4'18'554'0,"1"-7"-195"15,3 1-342-15,4-1-31 16,3 1-14-16,0 0-9 15,1 0-13-15,1 3-21 16,0 1 6-16,6-3 20 16,1 0 11-16,13-8 59 15,15-6 31-15,27-26 82 16,20-17 44-16,35-41-4 16,22-22-25-16,30-31-82 15,19-17-91-15,9-15 7 16</inkml:trace>
  <inkml:trace contextRef="#ctx0" brushRef="#br0" timeOffset="-85277.99">12528 9982 1074 0,'-9'-5'413'16,"5"2"-284"-16,2 3-101 15,3 2-4-15,-1-2-18 16,0 0-7-16,0 0-4 16,2 18 3-16,10 31 0 15,-4-24 0-15,1 2 2 16,1 4 0-16,5 6 5 16,-1 3 4-16,6 3 22 15,0-7 2-15,5-5 10 0,5-9-4 16,5-7-9-16,0-3 12 15,8-10 2-15,2-5-2 16,3-10 6-16,-3-8-11 16,-6-9-14-16,-3-3 6 15,-5-7-17-15,4 1-8 16,-2 3 1-16,-1 4-2 16,-2 9-2-16,-3 5 0 15,5 11-1-15,0 4 0 0,4 9 0 16,9 7 2-16,-2 10-2 15,6 1-1-15,2-1-3 16,-4-1 4-16,10-11 3 16,13-9-2-16,13-14 4 15,8-15-3-15,4-23 1 16,-4-12 14-16,8-20 2 16,1-7 15-16,4-20 0 15,-8-6-6-15,-18-11-6 16,-10-2-13-16,-26 2-5 15,-8 5 1-15,-34 10-4 16,-16 8-3-16,-33 22 2 16,-21 11 0-16,-26 28 0 15,-16 13-4-15,-16 29-37 16,-5 19-23-16,-7 32-88 0,9 20-42 16,18 16 121-16</inkml:trace>
  <inkml:trace contextRef="#ctx0" brushRef="#br0" timeOffset="-84451.64">14520 9242 1289 0,'-10'33'430'0,"9"10"-430"15,3 11 0-15,-1 10 0 16,3 1-1-16,1 12-3 16,-4-2-5-16,4 0 2 15,6 0 0-15,-1-11 4 16,3-1 3-16,4-8 2 16,-3-4 5-16,19-6 11 15,5-7 5-15,26 0 3 16,11-7 0-16,23-12-3 15,21-7-5-15,35-18-6 16,19-6-6-16,46-11-4 16,13 0-5-16,25-2-1 15,14 0 4-15,3 5 0 16,16 5 1-16,2 4 25 16,-3 3 9-16,5 3 10 15,-18 4 5-15,-5-1-17 0,-11 2-6 16,-15 2-7-16,-17-4 1 15,-31-2-13-15,-10-5-8 16,-51-5-89-16,-14-2-55 16,-55-13 87-16</inkml:trace>
  <inkml:trace contextRef="#ctx0" brushRef="#br0" timeOffset="-84182.68">19138 9359 1080 0,'40'8'455'0,"31"2"-181"16,24 5-264-16,27 15-20 16,3 12-49-16,-9 24-12 15,-15 15-37-15,-36 20-16 16,-15 2 50-16,-38 9 17 15,-16 0 39-15,-34-2 35 16,-15-5 9-16,-13-7 30 16,-7-7 2-16,-4-23-24 15,9-14 135-15,13-42-137 16</inkml:trace>
  <inkml:trace contextRef="#ctx0" brushRef="#br0" timeOffset="-83469.56">21084 9993 1387 0,'2'-3'453'0,"8"-11"-458"16,-1-8-7-16,-3-12 12 15,-1-5 5-15,-17-7-1 16,-10-1-4-16,-13 2 0 16,-11 5 5-16,-5 14 11 15,2 7 3-15,4 16 9 16,9 9-8-16,6 21-4 15,2 10-8-15,8 15-7 16,5 1-1-16,12-5-6 0,8-5-2 16,17-15-3-16,9-5 8 15,22-18 13-15,13-14 14 16,8-26 18-16,3-18 3 16,-9-27 0-16,-9-6-6 15,-16-8-13-15,-11 1-4 16,-13 8-4-16,-8 8 3 15,-9 20-5-15,-4 11 8 16,-4 26-3-16,-3 14-5 0,-3 20 0 16,-5 15-16-16,1 23-5 15,4 9-1-15,5 13 5 16,9 0 1-16,15-7 2 16,8-3 0-16,14-12 1 15,8-9-5-15,7-9 0 16,-4-8-2-16,0-19-7 15,-2-5 7-15,-11-22 0 16,1-11 0-16,-9-14-2 16,-7-8-6-16,-7 0-6 15,-8 0 0-15,-7 11 4 16,-5 5 6-16,-1 20 2 16,0 10-1-16,-2 18-14 15,0 12-13-15,-2 12-15 16,2 5-6-16,8-1-18 0,5-7-18 15,8-13 82-15,3-13-16 16</inkml:trace>
  <inkml:trace contextRef="#ctx0" brushRef="#br0" timeOffset="-83316.33">21516 9270 1255 0,'9'17'418'0,"7"-13"-29"16,13 3-366-16</inkml:trace>
  <inkml:trace contextRef="#ctx0" brushRef="#br0" timeOffset="-81513.42">22021 9438 1589 0,'7'-33'529'16,"4"-6"-494"-16,3-14-106 16,-8-5 6-16,4 11-23 0,-1 5-18 15,-8 24 47-15,-1 8 16 16,-3 24 32-16,-4 12 9 15,2 28 8-15,0 15 4 16,0 20-5-16,1 5 5 16,2 3-9-16,5 3 3 15,7-6-9-15,3-8-3 16,3-9 2-16,-6-11-3 0,3-17 10 16,-2-2-1-16,-4-24 7 15,4-5 0-15,-4-16 11 16,4-12 4-16,-1-9-2 15,-4-11 2-15,-2-7-16 16,-5-7-17-16,-7-3-32 16,-6-2-13-16,-7 3-10 15,-5 7 3-15,-4 2 28 16,-1 3 14-16,7 2 20 16,2-2 9-16,22 0 5 15,3-1 0-15,17-6 7 16,15-1 6-16,9-3 10 15,11 2 4-15,5 3 5 16,3 4-2-16,-5 8-7 16,-6-1-3-16,-4 14-10 0,-10 2-5 15,-12 13-8-15,-3 9-3 16,-14 17-1-16,-8 8 2 16,-6 13-1-16,-6 7 1 15,-2 7-4-15,2 2 1 16,0 4 0-16,4-4-5 15,3 5 5-15,7-8-4 16,5-15-1-16,3-5 5 0,10-16-5 16,0-7 0-16,6-7 2 15,5-6-1-15,-1-14 5 16,-3-5-2-16,-4-9 1 16,-4-2-6-16,-14-9-2 15,-3 2-7-15,-12-6-13 16,-10 4-8-16,-10 11-19 15,-7-3 8-15,-9 20 12 16,1-1 11-16,10 6 20 16,-7 4 0-16,20-1 13 15,4 4 4-15,18-3-1 16,23 1 12-16,15-4-3 16,9-8 5-16,10-7 1 15,0-6-7-15,4-8-8 16,5 2-1-16,-7-3-7 15,-8 5-1-15,-14 9-4 16,-16 3-5-16,-19 13 3 0,-3-1 1 16,-13 5 1-16,0 10 1 15,-11 6-5-15,5 7 3 16,1 4 0-16,-2 2-5 16,18 5 2-16,-2-1-3 15,14 1-4-15,8-5 1 16,11-12 1-16,8-6-2 15,0-12 3-15,1-4 6 0,-4-13-2 16,-3-3 5-16,-8-13 5 16,-1 0-10-16,-7-12 7 15,-2-4-14-15,-2-4-9 16,-4-3-4-16,-10 6-6 16,-3 3 4-16,-8 14 3 15,-1 10 5-15,7 15 5 16,0 8 0-16,0 11 2 15,4 6 0-15,5 5-1 16,7 0 6-16,11 2 0 16,4 0-1-16,10 2 1 15,1 0-6-15,3 1 3 16,8-1 2-16,-9 2 5 16,-1-1 1-16,-13 3 2 0,-5 2-3 15,-4-2-2 1,2-3 0-16,-2-4 1 0,-3-7 0 15,1-9 6-15,1-5 4 16,13-14 5-16,5-7 4 16,8-19 3-16,3-5-6 15,-3-8-5-15,0-2 0 16,-10 5-8-16,-2-2 2 0,-15 9-3 16,-11 6-1-16,-10 11 2 15,-11 10-2-15,-3 11 1 16,-1 6-1-16,-1 12-2 15,2 7 0-15,8 11-2 16,7 2 0-16,11 7-7 16,8-4-3-16,9-2-10 15,5-3-1-15,8-10-1 16,-1-10 3-16,3-8 11 16,-1-7 5-16,-9-14 5 15,-8-3 1-15,-6-15 8 16,-6-4-2-16,-7-2 4 15,1-3-1-15,-7 0 4 16,2 0 6-16,6 6-1 16,6 9 0-16,8 15-13 15,3 8-6-15,4 14 0 0,-8 10 4 16,3 19 1-16,1 7 0 16,-2 14-2-16,2 1-3 15,-9-5-1-15,-6-3 1 16,-1-17-7-16,1-10-19 15,-4-16-24-15,1-11-22 16,-6-20-50-16,3-9-12 16,3-14-15-16,2-3 5 15,5-3 54-15,-1 3 28 0,9 0 82 16,-2 2 29-16,8 8 52 16,1 5 19-16,-2 11-5 15,2 6-3-15,-4 11-28 16,-1 3-19-16,2 10-21 15,0 5-10-15,-2 8-11 16,0 7 0-16,-7 2-11 16,-2 3-5-16,-3 5-7 15,-3-11-2-15,0 0-3 16,-3-8-3-16,6-8-23 16,1-2-25-16,7-16 453 15,3-4-314-15</inkml:trace>
  <inkml:trace contextRef="#ctx0" brushRef="#br0" timeOffset="-81165.56">24628 9197 1365 0,'-12'17'480'15,"-11"11"-405"-15,1 5-73 16,-5 12-2-16,-2 1-9 15,3 0-5-15,2 0-2 16,3-5 8-16,6 3 2 0,20-1 6 16,8-6-3-16,24-7 4 15,8-12 4-15,12-19 2 16,18-8-2-16,2-17-4 16,8-2 0-16,-11-10-1 15,-17-3 4-15,-22-1 0 16,-15 5 3-16,-20 1 3 15,-5 9 1-15,-9 13 0 16,-9 4 0-16,-2 27-9 16,-3 8-2-16,-1 22 1 15,11 8-10-15,20 1-46 16,14-6-47-16,33-24 59 16</inkml:trace>
  <inkml:trace contextRef="#ctx0" brushRef="#br0" timeOffset="-80448.84">25918 8872 973 0,'-28'51'446'0,"4"10"-61"16,0 4-396-16,1 11 4 15,0 3 7-15,7-1-1 16,1-4 1-16,12-11 0 16,-2-7 0-16,9-22-1 15,0-7-2-15,-4-14 11 16,7-13 9-16,1-11 9 16,0-7 2-16,9-11-11 15,-2-3-8-15,1-3-9 16,0 2 6-16,-3 1-5 15,-4 9 1-15,-8 10-2 16,0 4-6-16,2 20 4 16,3 7 2-16,7 11 0 15,-1 5 1-15,5-1 0 16,4-4-3-16,13-10-3 0,7-2-2 16,10-17 2-16,7-8 4 15,7-14 3-15,-1-9 3 16,-6-13 4-16,-4-4 0 15,-23-5 8-15,-6-1 6 16,-17 6-3-16,-8 6 0 16,-10 13 0-16,-7 10-1 15,-7 24 0-15,-5 11-2 16,-9 29-17-16,9 9-5 0,-1 8-4 16,16-3-2-16,21-11 9 15,10-9-8-15,26-22 4 16,2-7-5-16,11-21 4 15,-1-13 7-15,8-19-1 16,-2-6 12-16,-5-7-2 16,-7-3 4-16,-22 2 19 15,-4 4 3-15,-8 4 15 16,-6 7 1-16,-8 13-15 16,-2 8-3-16,-12 18-13 15,4 12-6-15,7 20-2 16,-6 17-10-16,6 21-5 15,-7 2 2-15,10 4-31 16,8-7-26-16,9-17-63 16,8-8-40-16,-8-21 98 0</inkml:trace>
  <inkml:trace contextRef="#ctx0" brushRef="#br0" timeOffset="-80297.51">26506 9194 1097 0,'26'12'477'0,"13"-6"-167"0,24-3-400 15,5-10-56-15,7-13 81 16</inkml:trace>
  <inkml:trace contextRef="#ctx0" brushRef="#br0" timeOffset="-79840.74">26913 9077 1492 0,'-29'57'486'0,"32"-31"-503"15,5 3 4-15,-1 6-2 16,1 3-23-16,5 4-63 0,0-1 0 15,1-8 14-15,3-8 26 16,-1-11 94-16,3-7 23 16,-1-8 38-16,-1-3 18 15,2-12-20-15,-1-3-17 16,2-7-32-16,-2-7-19 16,-8-2-17-16,-1 2-1 15,-7 8-6-15,0 9-4 16,0 11 1-16,4 5-8 0,0 12 0 15,-2 9 4-15,10 5-3 16,1 4 8-16,-1-5-1 16,11-5 1-16,2-6 2 15,-6-8-3-15,5-9 3 16,-6-5 11-16,-5-13 6 16,4-5 1-16,-7-11 3 15,-1-5-19-15,-7 2-36 16,-1 0-23-16,-2 8-66 15,3 4-34-15,-1 9-197 16,0 10 231-16</inkml:trace>
  <inkml:trace contextRef="#ctx0" brushRef="#br0" timeOffset="-79090.11">27585 9300 1135 0,'33'13'425'16,"6"-12"-348"-16,5-2-17 15,-1-11-39-15,4-4-13 16,-3-12-15-16,-7-2-7 16,-3-6 2-16,-8-2-1 15,-7 2 13-15,-6 0 6 16,-13 6 12-16,-8 3 9 16,-16 17 2-16,-5 9-4 0,-12 22-7 15,-5 14-11 1,3 19-4-16,0 8-1 0,20 6-3 15,8-1 1-15,20-13-9 16,17-8 2-16,6-20 7 16,13-11 7-16,4-15 25 15,2-10 14-15,9-13 6 16,3-10-2-16,2-11-15 16,-3-3-10-16,-13-2-8 15,-9 4-2-15,-20 9-2 16,-6 3 10-16,-15 10 7 15,-6 2 1-15,-2 14-2 16,-9 8-15-16,-1 14-17 16,-5 10-4-16,2 9 4 15,9 0 2-15,16 3-3 0,12 2-4 16,22-6-1-16,12-6-5 16,15-11 10-16,0-6 3 15,3-11 2-15,-1-8 7 16,-7-15-4-16,-4-6 5 15,-21-11-2-15,-4 1 1 16,-26 0 17-16,-5-2-6 16,-10 7 5-16,-9 2-4 15,5 13-9-15,2 11 3 0,4 9-8 16,4 6 2-16,5 12-12 16,6 5 0-16,11 10 0 15,5-1 1-15,10-1 3 16,0-1 0-16,3-6 1 15,-2-3-1-15,-10-14 0 16,-3-6 0-16,-12-12 5 16,-1-9 1-16,0-6-3 15,1-4-2-15,1-4-2 16,2 1-2-16,7 5 4 16,-4 3 1-16,10 10-4 15,3 10-1-15,2 15-1 16,4 12-1-16,3 16-16 15,-4 4-35-15,-2-1-69 16,-2-9 339-16,-7-27-192 0</inkml:trace>
  <inkml:trace contextRef="#ctx0" brushRef="#br0" timeOffset="-77609.56">29472 9325 928 0,'12'-3'376'16,"4"-7"-256"-16,4-6 5 15,5-13-45-15,-5-2-28 0,-6-7-29 16,-4 1 4-16,-9 1 23 16,6 0 11-16,-5 0 24 15,-1-4 4-15,-1-7-13 16,-1-5-10-16,1-10-32 15,-2 1-10-15,-2 13-16 16,-1 8-3-16,-4 23 0 16,5 8-6-16,-12 17-6 15,-6 14-3-15,-2 31-4 16,-3 16 0-16,12 14-8 16,9 1-11-16,13-11-16 15,8-7 1-15,13-7 7 16,9-6 14-16,6-16 19 15,8-9 6-15,7-18 8 16,0-10 4-16,6-18 6 16,0-8-5-16,-2-12 0 0,-4-5-5 15,-16-7-3-15,-8-2 1 16,-24 6-4-16,-9 6 0 16,-15 17 0-16,-7 9 0 15,-7 14 4-15,-5 6-6 16,7 15-2-16,-1 1 4 15,11 12-9-15,8 0 4 16,17 0 1-16,8-2-7 0,25-10 3 16,4-3 4-16,16-16 6 15,7-6 8-15,-1-19 4 16,5-7 7-16,-7-16-4 16,0-4-4-16,-13-12 9 15,-15-10-5-15,-12 1 3 16,-14-1 9-16,-14 9-3 15,8 12-2-15,-12 20 2 16,3 9-9-16,-1 21-14 16,2 15-4-16,-1 25-3 15,5 22 0-15,6 24 4 16,-8 6 2-16,3 9-1 16,-4-4-2-16,0-1 1 15,8-7-2-15,4-16-5 16,5-15 2-16,4-25-8 15,-1-13 2-15,7-17 9 0,4-8-2 16,3-20 9-16,1-11 0 16,0-18-16-16,-8-9-14 15,-15-6-41-15,-12-4-12 16,-33 8-28-16,-14 7-8 16,-27 22-1-16,-11 15 4 15,-7 22 7-15,2 9 11 0,21 11 81 16,17-5-242-16,33-4 203 15</inkml:trace>
  <inkml:trace contextRef="#ctx0" brushRef="#br0" timeOffset="-77207.76">31365 8990 1288 0,'0'7'461'16,"-6"-3"-371"-16,-4-4-77 16,-6-4 2-16,-7-11-11 15,-2-5-7-15,-3-12-4 16,0-9-2-16,-2-6 10 16,3-4 6-16,4-5 14 0,6 0 0 15,14 3-2-15,9 3-6 16,14 12-13-16,4 8-3 15,1 19-1-15,-4 7 0 16,-7 15-12-16,-8 10-1 16,-11 17-3-16,-9 11 1 15,-18 17 10-15,-4 10 5 16,-12-1 3-16,-4 0 8 0,17-10 16 16,10-10 5-16,36-12 0 15,25-9-4-15,33-24-14 16,23-16-4-16,36-29-61 15,13-8-40-15,12-12-139 16,-6 1-92-16,-26 5 206 16</inkml:trace>
  <inkml:trace contextRef="#ctx0" brushRef="#br0" timeOffset="-76819.81">31123 8436 1218 0,'10'-12'462'15,"1"4"-327"-15,0 10-51 16,-4 5-4-16,-1 5-28 16,-6 17-30-16,-5 7-8 0,-7 22-12 15,-2 11 0-15,-9 15 1 16,-2 6-2-16,6-5 2 16,5-6 3-16,14-14-6 15,4-11 4-15,19-17 13 16,5-9-3-16,13-19 3 15,11-9-3-15,1-18-41 16,11-10-30-16,5-13-74 16,-8-6-53-16,-16-2 113 15</inkml:trace>
  <inkml:trace contextRef="#ctx0" brushRef="#br0" timeOffset="-76685.58">31181 8841 1261 0,'50'7'467'0,"44"-12"-362"0,24-4-74 16,12-10-13-16,-2-6-25 15,-22-3 1-15</inkml:trace>
  <inkml:trace contextRef="#ctx0" brushRef="#br0" timeOffset="-76211.66">27761 10334 1202 0,'-47'-4'436'0,"-7"-11"-333"15,1-4-102-15,5-6 32 16,-4-5 23-16,15-7 21 16,8-1 7-16,12-7-24 15,8 0-27-15,14 7-24 16,7 0-9-16,11 14-12 0,5 5 0 15,7 13 2-15,3 6 0 16,-4 18-1-16,-5 15-4 16,-15 15-6-1,-13 13 7-15,-15 6 11 0,-11 0 4 16,-6-4 16-16,0-2-8 16,5-13 0-16,7-6-3 0,13-14-12 15,14-8 7-15,24-16-10 16,20-6-5-16,30-19-22 15,9-12-36-15,14-11-177 16,-3-1 167-16</inkml:trace>
  <inkml:trace contextRef="#ctx0" brushRef="#br0" timeOffset="-75659.08">28445 10434 1259 0,'1'-1'429'0,"10"-14"-394"16,5-8-24-16,14-17 27 15,0-9-1-15,4-18-5 16,-5-4-9-16,-5-11-17 0,-6 5-3 16,-18 14 5-16,0 9-5 15,-16 26 0-15,-9 7 2 16,-5 21-12-16,-7 9 0 15,-5 14 1-15,7 10-4 16,8 6 6-16,5 3 3 16,17-4-13-16,5-3 0 0,16-6-7 15,9-10-1-15,13-2 10 16,4-8 4-16,17 2 7 16,0 4 1-16,-5 3 0 15,-8 6 1-15,-20 2 0 16,-9 2 1-16,-11-1 6 15,1 2 5-15,-6-5 8 16,5-3-1-16,4-4-3 16,7-7-3-16,9-10 2 15,10-4-1-15,8-21 2 16,6-6-2-16,8-13-11 16,-6-7-1-16,-13-7 6 15,-10 0-9-15,-19 3 7 16,-16 6-1-16,-6 15 0 15,1 6 7-15,-4 16-2 16,15 10-1-16,-11 16-15 0,0 7-3 16,9 14-12-16,-6 0 0 15,19-3-23-15,9-1-27 16,0-14-278-16,5-4 240 16</inkml:trace>
  <inkml:trace contextRef="#ctx0" brushRef="#br0" timeOffset="-75523.74">28914 9839 1304 0,'0'-1'404'0,"10"2"-551"16,6-2 91-16</inkml:trace>
  <inkml:trace contextRef="#ctx0" brushRef="#br0" timeOffset="-74697.28">29567 10025 1357 0,'0'-3'476'0,"-2"-7"-397"16,-8-2-92-16,-13-11-36 0,-8 0-16 15,-5 4-18-15,-2 4 19 16,-4 16 39-16,4 4 20 16,7 14 9-16,4 7 5 15,10 8-2-15,9 3-7 16,10-2-1-16,11-4-5 16,15-12-2-16,7-6 3 15,7-13 7-15,1-8 3 0,0-7 9 16,6-5 1-16,-11-4 13 15,2 1 3-15,-8 0 1 16,-13 1-3-16,-7 8-14 16,-8 3-6-16,-4 10-8 15,-1 6 0-15,1 17-1 16,5 7 0-16,-2 14 1 16,7 9 2-16,5 7 1 15,-3-1 0-15,2 0-5 16,-3-2-5-16,-5-6-11 15,-4-2-5-15,-5-9 7 16,-4-6 1-16,-5-13 14 16,-2-3 7-16,-4-11 3 15,-2-8 2-15,-3-15 8 16,1-7 2-16,2-21 7 0,9-5 4 16,11-12-10-16,12-8-3 15,17-15-7-15,7-8 1 16,12-10-2-16,1-2 3 15,4 15-6-15,-5 11-2 16,-13 33 2-16,-7 16-5 16,-14 22 3-16,-8 5 8 15,-10 9 5-15,-5 9 3 0,-7 20 0 16,0 12-14-16,5 10-4 16,4-2-1-16,5-2-8 15,5-4 1-15,4-5-10 16,5-5-1-16,-1-12 1 15,0-7 1-15,-2-17 5 16,2-4 1-16,3-15 3 16,3-6 6-16,6-6-2 15,-5-4 0-15,7 1-3 16,0 6-5-16,-7 6 5 16,5 6-2-16,-2 14 2 15,-2 5 1-15,6 13-3 16,-7 4 6-16,-2 6-4 15,3-2-16-15,-10-6-29 16,2-7-27-16,-4-9-38 0,1-3-20 16,1-15 83-1</inkml:trace>
  <inkml:trace contextRef="#ctx0" brushRef="#br0" timeOffset="-74355.54">30319 9573 1122 0,'5'9'487'0,"5"6"-166"16,3 3-317-16,-3 15 3 16,1 10-7-16,-6 7 2 15,-4 7-2-15,-5 0 4 16,-5 1-6-16,-3 0 7 15,2-2-4-15,3-12 10 16,4-14 6-16,3-14-9 16,2-9 11-16,4-9-13 15,0-2 1-15,6-15 3 16,6-6-9-16,10-4-2 16,12-2 2-16,6 2-16 15,2 4-11-15,7 7-34 16,-15 4-29-16,-8 12-57 15,-4 2-172-15,-19 1 218 0</inkml:trace>
  <inkml:trace contextRef="#ctx0" brushRef="#br0" timeOffset="-74189.26">30191 9845 912 0,'0'-6'390'0,"30"-3"-94"16,11-2-323-16,26 7-58 16,11-3-160-16,13 9 162 15</inkml:trace>
  <inkml:trace contextRef="#ctx0" brushRef="#br0" timeOffset="-72775.93">28098 11207 1497 0,'-27'-7'489'15,"20"-13"-503"-15,-2 0 3 16,6-3 19-16,-1 9-8 16,4 11-2-16,3-1-7 15,1 15 6-15,6 7 7 16,-4 16 8-16,4 9 8 0,-7 10-9 16,-3 2-4-16,8 1-2 15,-5-3-4-15,6-11-1 16,1-9 0-16,1-18 1 15,3-7-4-15,5-20 4 16,3-8 2-16,4-16 3 16,5-7 4-16,-2-1-5 15,-3-3 2-15,-5 11-8 16,-6 8-4-16,-2 14-1 16,-6 7 5-16,-1 11-2 15,0 10-2-15,1 7-2 16,5 4-6-16,7 0 5 15,1-7 4-15,10-9 0 16,2-2 6-16,7-13 2 16,8-5-2-16,-4-10 3 15,2-5-5-15,-11-3-1 0,-11-1 3 16,-12 0 3-16,-11 3 4 16,-19 7 0-16,-8 6-6 15,-7 15-10-15,4 7-3 16,-2 10 0-16,5 3-3 15,7 6 6-15,1-3-3 16,18 2 2-16,7-4-1 0,19-5 3 16,-2-7 4-1,15-10-4-15,6-6 7 0,-5-14 4 16,7 1-5-16,-13-6 2 16,-10 1 1-16,-9 1 3 15,-7 0 4-15,-4 7 1 16,-2 3 5-16,-2 8-3 15,1 2-2-15,-3 7-7 16,2-4-4-16,0 0-12 16,1 13 1-16,2 5 4 15,15 27-5-15,0-30 8 16,2-4 0-16,4-4-4 16,-2-5 2-16,-3-8 7 15,0-2-2-15,-3-9 8 16,1-3 7-16,-7-5 0 15,2 0 0-15,-6-1-5 16,-4 3 5-16,-1 7-14 0,-8 2 6 16,2 10-3-16,-2 5-7 15,3 12 4-15,-3 6-1 16,2 3 3-16,3 2-1 16,1-1 6-16,3-3-2 15,7 1-9-15,0-5 1 16,4-9-6-16,3-1 2 15,-2-8 7-15,0-4 6 0,-1-4 0 16,-2-5 4-16,-2-2-5 16,2 2-6-16,1 2 7 15,3 0-4-15,0 4 2 16,-4 3-4-16,-4 3-9 16,-4 4-1-16,7 7 5 15,-6 4 1-15,11 5 3 16,5 3 3-16,3-3-5 15,12-3 3-15,-1-8 8 16,3-8 5-16,1-11 8 16,1-4 4-16,-3-13-1 15,-1-2-11-15,-8 0 2 16,-3-6-7-16,-8 6-5 16,-4 2 4-16,-13 6-20 15,-10 6-2-15,-9 15-16 0,-7 6-5 16,0 14 14-16,-2 6 1 15,4 6 14-15,8 0 3 16,7-2 5-16,10-2 15 16,11-9 8-16,7-4 6 15,14-12-7-15,3-10-9 16,10-10-7-16,0-3-5 16,-5-12 1-16,-2-2-1 15,-21-6 2-15,-1 2-1 0,-6 0 2 16,0 5 4-16,0 9 13 15,-2 5-1-15,-1 12 1 16,-8 5-8-16,10 12-17 16,-2 11-2-16,0 16-14 15,11 9-8-15,-4 19-40 16,-2-1-32-16,5 4 248 16,-8-4-138-16</inkml:trace>
  <inkml:trace contextRef="#ctx0" brushRef="#br0" timeOffset="-72343.95">28764 11607 1641 0,'-18'21'542'15,"10"4"-544"-15,2 3-30 16,6 15-11-16,0 6-19 16,4 8 3-16,4 1-11 15,0 3 30-15,0-1 21 0,0-10 13 16,-2-8 26-16,1-20 26 16,-2-11 6-16,3-14 7 15,0-11-8-15,0-19-9 16,2-15-6-16,2-21-13 15,0-2-8-15,3-5-13 16,0 7-1-16,0 20 2 16,2 11 4-16,0 23-13 15,-3 9 1-15,0 14 1 16,-5 7-6-16,-6 17 5 16,-9 5-4-16,-14 9-4 15,-4 0-2-15,-9-7 5 16,4-2 3-16,3-17-1 15,4-9-26-15,10-22-85 16,6-13 80-16</inkml:trace>
  <inkml:trace contextRef="#ctx0" brushRef="#br0" timeOffset="-72056.06">29232 11713 1145 0,'-19'53'571'0,"1"-4"-41"16,-5-4-494-16,11-4-69 15,3-3-7-15,-4-15-12 16,19 0-6-16,-3-17 4 16,4-8 20-16,17-15 36 15,-5-9 18-15,4-11 42 16,-5-4 5-16,-11 0-20 15,-3 0-5-15,-11 8-25 16,-9 5-17-16,-7 16-54 16,-6 9-36-16,-15 17-95 15,2 11-24-15,1 3 129 16</inkml:trace>
  <inkml:trace contextRef="#ctx0" brushRef="#br0" timeOffset="-71516.42">29376 11838 1256 0,'-1'11'557'16,"0"-9"-204"-16,1-1-274 16,4-2-50-16,-4 0 0 15,0 0-7-15,2-9-8 16,10-20-7-16,29-38-5 0,-35 29 3 15,2 6-1-15,-5 11-2 16,-3 5 5-16,-5 8-9 16,-3 2-2-16,-1 10-17 15,1 1-6-15,7 9-1 16,4 3-8-16,11-4 16 16,6 2-2-16,8-2 9 15,8 0 13-15,0 1 0 16,-3 1 6-16,-5 5 1 15,-9 1-3-15,-9 5 0 16,-7-3-2-16,-13 1-10 16,-6-1-7-16,-7-4-1 15,2 1 2-15,1-13 17 16,8-1 11-16,9-10 5 0,1-8 0 16,11-14-10-16,8-9-5 15,19-17-4-15,9-1-1 16,11 2 3-16,-6 7 0 15,-8 20-3-15,-7 5 1 16,-10 21-2-16,-6 7 0 16,-6 15 0-16,-3 9 0 15,-7 3-30-15,-1 4-9 16,-3-11-42-16,0-6-34 0,1-15-44 16,2-10-196-16,0-22 244 15</inkml:trace>
  <inkml:trace contextRef="#ctx0" brushRef="#br0" timeOffset="-71387.54">29794 11287 1385 0,'6'11'346'0</inkml:trace>
  <inkml:trace contextRef="#ctx0" brushRef="#br0" timeOffset="-71081.49">30264 11260 1551 0,'4'40'573'0,"7"-1"-325"0,4 1-344 15,0 3 33-15,-3-1-71 16,-4 2-20-16,-4 3 33 16,-1 1 27-16,-3-6 110 15,-3-3 41-15,3-11 17 16,-1-8 6-16,2-11-37 15,9-4-20-15,7-19-60 16,6-6-42-16,5-20 51 16</inkml:trace>
  <inkml:trace contextRef="#ctx0" brushRef="#br0" timeOffset="-70918.53">30396 11435 1033 0,'43'19'466'15,"19"-19"-41"-15,8-10-512 16,-7-13 59-16</inkml:trace>
  <inkml:trace contextRef="#ctx0" brushRef="#br0" timeOffset="-69905.46">30829 11181 1474 0,'-8'36'525'0,"2"2"-420"16,5 2-98-16,1 1-5 15,0 0 4-15,4-3-7 16,0 1-4-16,2-7-4 15,-1-2-3-15,3-10 1 16,2-6 7-16,2-9 23 16,5-5 12-16,1-12 9 15,6-8-3-15,-1-13-20 16,8-4-8-16,-5-1-7 16,-3 5 0-16,-2 12 0 0,-13 4-1 15,3 11-7-15,-11 3-4 16,3 7-5-16,-4 3 0 15,-3 8 3-15,6 3 10 16,0 0 2-16,9-2-5 16,3-8-3-16,7-4-6 15,6-8 0-15,-1-6 3 16,4-8 1-16,-5-1 5 0,-1-5 4 16,-2-2 4-1,-7 3 0-15,-6 0-1 0,-10 6 4 16,-2 3-3-16,-10 5-6 15,-6 5-11-15,-8 9-16 16,-3 8-4-16,-6 10 4 16,2 0 9-16,7-3 8 15,2 1 6-15,17-11 5 16,6-1-2-16,11-6-5 16,7-6 1-16,4-10 5 15,2-3 5-15,5-8 6 16,-2-1 1-16,2 2-3 15,-1-2 3-15,-3 5 4 16,-1 3-1-16,-4 8-2 16,-2 7-8-16,-4 11 3 15,-2 1-2-15,-3 9 3 0,1 0 1 16,-2 5-2-16,2 3 0 16,2-7 2-16,2-3-2 15,-3-10-9-15,5-3 2 16,-1-9 6-16,2-3 3 15,4-9 8-15,1-5-3 16,2-9-7-16,3-3 1 16,3-6-2-16,0-1 1 0,0 2-6 15,-5 3 0-15,-4 14-2 16,-6 6-2-16,-7 7 7 16,-3 5-2-16,-3 3-8 15,0 9 1-15,0 10 3 16,0 7 3-16,2 2 5 15,1-1-2-15,6-4-2 16,6-4 0-16,5-1 4 16,-4-7 3-1,-7-4-1-15,0-1 3 16,34 13-3-16,6-3 0 0,6-4-1 16,-15-9 3-16,6 0 6 15,-5-4 4-15,-6-5 2 16,1-4-1-16,-12-6-3 15,0 0 0-15,-11-3-8 16,-5-1-1-16,-13-5-13 0,-10-5-15 16,-7 7-42-16,-7 0-28 15,-17 10-37-15,-5 10-12 16,-10 8-8-16,-4 7 11 16,5 6 90-16</inkml:trace>
  <inkml:trace contextRef="#ctx0" brushRef="#br0" timeOffset="-24728.79">15941 16354 1175 0,'0'-2'425'0,"2"-2"-340"16,-2-3-20-16,3 0-8 15,-2 2 0-15,5 2-24 16,3 3-11-16,4 1-20 16,1 8-7-16,3 12 1 15,-2 7-1-15,0 18-6 16,-1 7-3-16,-4 11-7 0,-2 3 1 15,-8-2 3 1,-1-4 4-16,-8-10 2 0,-3-4-3 16,-6-14 10-16,-4-8-1 15,-6-16 19-15,-4-12 11 16,-7-15 12-16,-5-12 2 16,-1-18-6-16,-4-10-4 15,9-14-11-15,1 1 4 0,8 2-5 16,10 5-6-16,10 6 0 15,11 4-5-15,15 7-6 16,14 7 0-16,23 11 0 16,8 2-3-16,21 1 3 15,2-1 2-15,19-2-2 16,5 1-1-16,2 2 0 16,-3 2-7-16,-18 7-23 15,-8 7-16-15,-11 7-50 16,-9 3-30-16,-23 7-204 15,-22-2 220 1</inkml:trace>
  <inkml:trace contextRef="#ctx0" brushRef="#br0" timeOffset="-24233.4">16437 16666 1009 0,'0'2'426'0,"0"-4"-221"15,4 1-151-15,-4 1-54 16,0 0-5-16,0 0 5 16,8 3 0-16,12-2 3 15,24 50-1-15,-21-18 1 0,7 5-2 16,0-2 0-16,8 2-1 16,-3-7 5-16,0-2-5 15,-1-9-2-15,-7-5 2 16,-3-7-20-16,-7-5-31 15,-7-9 35-15</inkml:trace>
  <inkml:trace contextRef="#ctx0" brushRef="#br0" timeOffset="-23984.6">16689 16528 1451 0,'-42'33'536'16,"4"7"-401"-16,0 8-118 16,1 8-20-16,2 4-10 15,-1 0-7-15,1 0-24 16,2-5-7-16,4-10 7 16,2-7 4-16,11-11 27 15,5-12 1-15,9-8-47 16,9-3-25-16,18-19-65 0,2-8 84 15</inkml:trace>
  <inkml:trace contextRef="#ctx0" brushRef="#br0" timeOffset="-23726.83">17173 16608 1472 0,'-6'27'607'0,"6"-4"-331"16,11 0-217-16,20 2-69 15,10 3-10-15,3-3-19 16,2-2-22-16,0-1-59 16,-3-3-23-16,-2-3 3 15,-6 0-1-15,-8-4 8 16,-1-5 5-16,-8-4-197 15,-3-7 215-15</inkml:trace>
  <inkml:trace contextRef="#ctx0" brushRef="#br0" timeOffset="-23499.27">17400 16602 1648 0,'-30'36'583'16,"2"2"-536"-16,4 6-50 15,-6 2-112-15,-8 6-38 16,-4-2-14-16,-7-5-36 16,1-4-36-16,3-6-66 0,6-1-2 15,9-3 39-15,15-13 171 16</inkml:trace>
  <inkml:trace contextRef="#ctx0" brushRef="#br0" timeOffset="-22904.41">18788 15870 1128 0,'-3'6'413'15,"-1"-6"-329"-15,-7-3-69 16,-3-7-93-16,-8-6-46 15,-9-5-96-15,3-2-80 16,-14 3 59-16,-2 1 114 16,-9 8 215-16,0 4 118 0,3 2 60 15,2 5-47-15,9 2-84 16,0 4-15-16,6 3-32 16,5-1-15-16,9 7-36 15,4 0-15-15,8 8-17 16,4 4-7-16,5 8-1 15,7 6 2-15,2 5-2 16,1 2 3-16,4 8 9 16,-3-1 6-16,4 9 18 15,-2 7 4-15,-8 4 3 16,-1 4-3-16,-7-6-9 16,-2 2 0-16,-4-13-10 15,-2-3 3-15,-3-4 1 16,0-6-3-16,3-11-4 15,-2-4-5-15,7-12-2 16,1-10 0-16,7-2-4 0,7-9-1 16,12-1-11-16,7-7 0 15,17-13 9-15,10-1 3 16,20-15-27-16,9-1-49 16,-2-7 45-16</inkml:trace>
  <inkml:trace contextRef="#ctx0" brushRef="#br0" timeOffset="-21446.63">18676 16550 1003 0,'-12'10'366'0,"4"-2"-288"15,2-3-21-15,1 0-29 16,5-4-2-16,-1-1-14 15,1-1-1-15,0 0 13 16,14-5 11-16,13-3 21 16,23-49 12-16,-25 11 5 15,6-3-10-15,-4-7-16 16,1-3-13-16,-5 3-15 16,-4 3 6-16,-6 9-1 15,-4 6 9-15,-9 9 10 16,-3 7 1-16,-8 7 16 0,-1 2-4 15,-8 5-11-15,-3 6-13 16,-2 6-20-16,-1 11-11 16,6 12-5-16,-1 3 1 15,3 8-4-15,7 3 2 16,3 0 1-16,9 3 2 16,16-2 0-16,2-3 1 15,8-3-2-15,4-4-1 16,5-7-2-16,-2-1-3 0,9-8-16 15,-4-8-22-15,4-7-65 16,-1-6-35-16,2-12-195 16,-2-3 219-16</inkml:trace>
  <inkml:trace contextRef="#ctx0" brushRef="#br0" timeOffset="-20848.51">19100 15823 1490 0,'19'-7'508'15,"16"-9"-475"-15,0-4-30 16,12 2-1-16,-1 2 1 0,3 2-3 16,3 6-5-16,-5 6-4 15,-1 0 3-15,-6 8 7 16,-9 0 8-16,-4 7 20 15,-10-1 3-15,-6 1 11 16,-1 1 4-16,-7 0-8 16,3 0-4-16,-5 0-15 15,-4 0-8-15,-2-2-9 16,-1 1-4-16,-1 2 0 16,5 2 1-16,1 4-1 15,2 4 1-15,9 4 0 16,2 2 0-16,7 6 0 15,1 1-1-15,-2 7 2 16,3 2-3-16,-5 8 2 16,1 1 0-16,0 8-3 0,-9 0 3 15,-4 2-1-15,-4-4 2 16,-4 3 0-16,-4-4-1 16,-10-7 2-16,-4-1-3 15,-26-14 7-15,-11-2-7 16,-40-5-33-16,-23-3-38 15,-40-13-260-15,-15-3 225 16</inkml:trace>
  <inkml:trace contextRef="#ctx0" brushRef="#br0" timeOffset="-20368.45">20337 16270 1489 0,'3'6'548'0,"11"-1"-428"15,3-2-86-15,11 3-54 16,9-1-9-16,2-6-39 16,-1 1-30-16,-4-3-38 15,-5-3-3-15,-14 5 6 0,0-2-25 16,-6 0 109-16</inkml:trace>
  <inkml:trace contextRef="#ctx0" brushRef="#br0" timeOffset="-20224.72">20405 16582 1716 0,'117'-15'562'15,"22"-33"-523"-15</inkml:trace>
  <inkml:trace contextRef="#ctx0" brushRef="#br0" timeOffset="-7630.2">17129 13592 1018 0,'-10'10'349'0,"15"5"-313"16,-5 0-11-16,6 0-5 15,3-4-2-15,2-4-11 16,9-6-2-16,17-13-1 16,6-13 0-16,23-33-4 15,16-12-21-15,33-39 13 16</inkml:trace>
  <inkml:trace contextRef="#ctx0" brushRef="#br0" timeOffset="-6650.78">18652 14269 795 0,'-8'0'268'0,"8"1"-259"15,1-1 2-15,-4-1 9 16,3 1 14-16,0 0 11 15,-1 0 6-15,1 0 2 16,0 0-7-16,0 0-12 16,0 0-1-16,0 0 15 15,23-6 22-15,56-54 28 16,6-18-8-16,63-46-28 16,25-29-80-16,52-42 6 15</inkml:trace>
  <inkml:trace contextRef="#ctx0" brushRef="#br0" timeOffset="-4844.74">21830 14627 1201 0,'0'0'422'0,"3"-1"-365"16,11-2-103-16,8-3-37 15,25-5-240-15,1-8 218 16</inkml:trace>
  <inkml:trace contextRef="#ctx0" brushRef="#br0" timeOffset="940.51">25203 13538 1180 0,'0'-7'446'15,"0"7"-324"-15,0-5-12 16,-4 3-21-16,4 2-19 15,0 0-37-15,0 0-12 16,0 0-24-16,0 0 1 16,0 0-6-16,1 2-5 0,5 23 12 15,29 33-5-15,-31-14 4 16,-5 3-1 0,-1 4-6-16,-13 2 6 0,-8-3-3 15,-2-8 5-15,-7-7 8 16,2-7 5-16,1-13 10 15,-2-5 9-15,-1-11-10 16,2-12 2-16,-3-14-6 16,0-3-2-16,7-16-2 15,-1 2-5-15,5-6 2 16,9-2-2-16,10 3 2 16,11 3 0-16,28 2-4 15,10 1 0-15,23 2 1 16,6-2-7-16,14 11 1 15,4 4-10-15,-3 9-23 16,-7 5-23-16,-16 3-58 16,-8 2-32-16,-10 6-33 15,2 0 247-15,-16-2-71 0</inkml:trace>
  <inkml:trace contextRef="#ctx0" brushRef="#br0" timeOffset="1473.36">25448 14097 1208 0,'3'2'418'0,"9"1"-360"15,-1 4-38-15,7-3-4 16,1 10 8-16,3 7-2 16,3 5-2-16,3 14 0 15,1 3 9-15,1 1 2 16,1 0-7-16,-4-3 7 16,-4-8-18-16,-1-8-27 15,-1-4-22-15,-6-12-86 16,-1 0-39-16,-8-12 92 0,-6 1-1463 15,0-4 1532-15,-1-5 0 16,0-6 0-16,-2-46 0 16,-1-8 0-16,4 1 0 15,0 9 0-15,0 9 0 16,0 21 0-16,0 8 0 16,1 7 0-16,12-95 1099 15,-16 111-642-15,-3 0-262 0,0 8-107 16,-11 11-13-1,1 13-29-15,-15 9-4 0,-8 13-33 16,2 7-10-16,-16 6-11 16,12 1-12-16,-3-3-8 15,3-7 3-15,7-18 0 16,10-9-15-16,15-21-64 16,8-13 92-16</inkml:trace>
  <inkml:trace contextRef="#ctx0" brushRef="#br0" timeOffset="1700.39">26017 14172 1156 0,'-6'32'458'15,"-5"-1"-281"-15,3-2-127 16,5-5-28-16,3-1-13 15,5-3-12-15,4-6-10 16,6-3-6-16,2-3-7 16,7-9-43-16,0 0-27 15,-3-10 125-15,1-2-51 16</inkml:trace>
  <inkml:trace contextRef="#ctx0" brushRef="#br0" timeOffset="2017.47">26163 14098 1188 0,'-8'40'532'16,"-6"-28"-139"-16,3 8-393 15,0-2-13-15,-6 9-57 16,-5 7-17-16,-8 2-16 15,-3 7 8-15,-1-4 60 16,0-2 33-16,9-8 24 16,0-6 3-16,10-13-4 0,3-7-17 15,9-7-41-15,9-8-43 16,9-16 48-16,-13 24-1599 16,5-5 1631-16,2-5 0 15,21-35 0-15,11-26 0 16,-5 2 0-16,2-2 0 15,-18 7 0-15</inkml:trace>
  <inkml:trace contextRef="#ctx0" brushRef="#br0" timeOffset="2508.92">26818 13197 772 0,'6'3'314'0,"-1"-2"-160"15,-3 0-27-15,-7-1 9 16,4-1-4-16,0 0-40 16,-1 0-19-16,-20-8-46 15,-28-3-10-15,19 13-3 16,-2 5-6-16,-2 11 6 15,-2 1 5-15,-6 4 1 16,3 1 14-16,3 3 2 0,5-2 5 16,7 0 11-1,7 1-13-15,9-4-2 0,2 6-16 16,8 10-14-16,2 2 5 16,4 12-4-16,2 5 10 15,2 12 2-15,3 8-3 16,-1 7 3-16,-5 4-3 15,-3-1-4-15,-3-2-1 0,-1-2-6 16,-1-6-3-16,1-10 1 16,4-7 2-16,-4-12-1 15,1-9-1-15,6-8-1 16,-3-7-8-16,9-11-12 16,3-1-11-16,2-14-20 15,2-6-18-15,9-16-62 16,-6-15-44-16,-1-10 104 15</inkml:trace>
  <inkml:trace contextRef="#ctx0" brushRef="#br0" timeOffset="2805.25">26896 13750 1308 0,'4'-3'451'16,"0"2"-397"-16,2-2-39 15,-3 3 7-15,2 4 0 16,-2 13 2-16,0 5-6 16,-2 11 8-16,-1 2 4 0,1 1-1 15,-2 4 1-15,-5 1-16 16,3-4 1-16,0-5-8 15,-1-13-7-15,6-10-60 16,0-5-59-16,7-22-206 16,1-8 203-16</inkml:trace>
  <inkml:trace contextRef="#ctx0" brushRef="#br0" timeOffset="3256.77">27238 13060 1475 0,'8'-1'487'0,"6"2"-488"16,5-1-10-16,-4 2 6 0,2 5 1 16,1 4 4-1,-2 4-1-15,3 6 4 0,-4 3-2 16,-6 9 7-16,1 3 6 15,-7 11 6-15,-2 2 14 16,-1 3-4-16,0 0 5 16,0 1-6-16,1-2-12 0,2 4-2 15,-1 0-13-15,2 2-2 16,1 4 0-16,-2-2-2 16,0 0 8-16,-2-1-5 15,1 0 1-15,0 3-2 16,-1 0-2-16,-1-3 1 15,-4-7 1-15,0-9 5 16,-4-5-3-16,-5-13 9 16,1 0-2-16,-7-8 9 15,-5-4 3-15,-2-1-5 16,-5-3-4-16,-16-2-28 16,1 0-24-16,-3-2-42 15,-1-4-27-15,16-5-55 16,1 0 0-16,10-8 99 15</inkml:trace>
  <inkml:trace contextRef="#ctx0" brushRef="#br0" timeOffset="3699.36">24691 15572 1165 0,'44'-7'434'0,"12"-4"-297"15,11-7-134-15,6 0-11 16,-6-4 4-16,-3 1-6 16,1 7-56-16,-5 3-27 15,-8 7-58-15,-8 5 80 16</inkml:trace>
  <inkml:trace contextRef="#ctx0" brushRef="#br0" timeOffset="3886.32">24895 15950 1917 0,'130'-40'583'16,"28"-21"-657"-16,11-43 35 15</inkml:trace>
  <inkml:trace contextRef="#ctx0" brushRef="#br0" timeOffset="6362.37">26432 15203 1793 0,'-12'-9'98'0,"7"7"-12"15,1 1-11-15,2 3-50 16,1-2-6-16,0 15-20 15,-4 54-4-15,1-3 3 16,4 8-3-16,0 0 10 16,0-1-4-16,0-9 0 15,0-6 1-15,0-3-3 16,0-7 0-16,0-15-19 16,-3-8-40-16,-7-15-90 15,-4-4 95-15</inkml:trace>
  <inkml:trace contextRef="#ctx0" brushRef="#br0" timeOffset="6725.49">25568 16178 1317 0,'3'12'532'15,"17"-7"-296"-15,20-3-194 0,32-7-40 16,16-6 2-16,16-6 17 16,8-2-7-16,18 3-2 15,1 1 5-15,9 0-11 16,5 2 8-16,-8-2 2 15,-5-3 4-15,-10 0 2 16,-11-1-5-16,-28 3-9 16,-9 4-4-16,-27 7-3 15,-18 0-6-15,-15 7-26 16,-14 0-9-16,-15 0-66 16,-11 5-46-16,-22-6 99 15</inkml:trace>
  <inkml:trace contextRef="#ctx0" brushRef="#br0" timeOffset="7392.28">25636 16666 1750 0,'-18'25'639'0,"8"-11"-525"16,6 0-133-16,11 7-60 15,2 7-13-15,4 15 34 16,-2 3 2-16,-2 5 35 16,1 3 16-16,-8 0 3 15,-2-2 2-15,-5 2 8 16,-6-3-2-16,4-9 3 15,-1-5 8-15,1-18 2 16,3-10 6-16,0-14 8 16,0-11-12-16,-1-20-6 15,4-7-4-15,2-18-14 16,1-4 3-16,5-6-1 16,-1-3 0-16,0 6 3 15,0 4-2-15,1 19 2 16,-1 10 0-16,3 16-2 0,-1 9 0 15,7 10-4-15,5 2-2 16,12 14 0-16,4 5 0 16,8 7 6-16,-1 7 0 15,3 0 2-15,0 2-2 16,-1-2 4-16,1-6-3 16,-3-3 0-16,-4-3 1 15,-5-8 4-15,-9-4 16 0,-6-7 11 16,-12-3 16-16,-7-4 27 15,2-6 18-15,-4-10 9 16,-5-13-4-16,-2-14-36 16,2 2-24-1,2 22-22-15,2 1-16 16,-13-72-1-16,7 5-6 0,0 6-29 16,5 43-6-16,3 8-47 15,1 6-17-15,-1 4-54 16,-1 2-36-16,6 4 576 15,1 3-332-15</inkml:trace>
  <inkml:trace contextRef="#ctx0" brushRef="#br0" timeOffset="8772.19">28805 14871 1238 0,'-2'1'471'0,"-2"-1"-332"15,0 0-103-15,3 0-35 16,0 0 4-16,0-1 2 15,0 0 9-15,-3 0 12 16,-13 0 6-16,-29 5 2 0,22 4-1 16,-8-1 1-16,4 4-4 15,-10-2-3-15,-1 0-8 16,1-1-9-16,1 0-3 16,6 2-3-16,0-1 4 15,5 2-3-15,-2-1 0 16,-1-4-1-16,4 5-3 15,1-2 2-15,4 1-1 16,3 1 2-16,3-5 2 0,5 0 2 16,3-5 5-16,6-1-2 15,-1 0 1-15,0-1-3 16,0 0-3-16,0-1-1 16,-1 2-2-16,2 0-2 15,0 0-3-15,0 0 3 16,0 0-1-16,-1 0-2 15,1 0 1-15,-1 0-1 16,0 0 0-16,1 0 1 16,0 0 2-16,0 0-1 15,0 0 2-15,0 0 3 16,0 0-1-16,0 0-1 16,0 0 0-16,0 0 3 15,0 0 7-15,0 0 13 0,0 0-1 16,0 0 8-16,0 0-7 15,0 0-11-15,0 0-1 16,0 0-9-16,0 0 0 16,0 0-5-16,0 0-1 15,0 0-6-15,0 0 3 16,0 0 2-16,0 0 0 16,0 0 2-16,0 0-2 15,0 0 0-15,0 0 0 0,0 0-1 16,0 0 1-16,0 0 1 15,0 0-1-15,-1 0 2 16,0 0 4-16,0 0 0 16,0 0 1-16,0 0-2 15,0 0-5-15,-1 0-5 16,1 0 2-16,0 0 0 16,0 0-1-16,0 0 3 15,0 0 1-15,0 0 5 16,0 0 1-16,0 0-1 15,0 0 0-15,0 0 5 16,-1 0 2-16,1 0 3 16,0 0-6-16,0 0-9 15,0 0 1-15,0 0-4 16,0 0 1-16,0 0 3 16,0 0-2-16,0 0 1 0,-1 0 0 15,1 0 6-15,0 0-2 16,0 2-1-16,0 0-3 15,0-2-2-15,0 0 2 16,0 2 5-16,0-1 0 16,0 1 4-16,0-2-3 15,-1 0-5-15,1 0 5 16,0 0-9-16,0 1 3 0,0-1-1 16,0 0-2-16,0 0 4 15,0 1-3-15,-4 2-40 16,-2 1-34-16,-12 1-53 15,-41-10 67-15</inkml:trace>
  <inkml:trace contextRef="#ctx0" brushRef="#br0" timeOffset="10883.2">28809 14896 1181 0,'1'3'484'15,"-1"1"-255"-15,0 3-196 16,-3 5-9-16,-3 1-8 15,-2 1 3-15,-6-2-18 16,-4-5 6-16,-10-2-2 16,-7 1-2-16,-11 1 20 15,-6 3 4-15,-6 8 7 16,-2 6-1-16,-13 9-9 16,-5 4-10-16,-13 8-3 15,-1 0 9-15,4 0 7 16,8-2 16-16,21-9 5 15,7-7-6-15,18-9-11 16,5-6-15-16,16-6-10 0,7-5 6 16,3 0-3-16,7 0-8 15,-4-1-1-15,0 0-13 16,28-1 2-16,34 0 11 16,-22-1-4-16,2 2 5 15,7 0-2-15,3-2-1 16,2 1 1-16,4 0 1 0,-5 0 2 15,-4 3-1-15,-7 1 0 16,-7 3-1-16,-13 1 0 16,-4 0 1-16,-10 2 2 15,-3-2-1-15,-9 4 7 16,-5 1 4-16,-11 5-4 16,-7 2 3-16,-16 4-11 15,-3 6-4-15,-20 1-1 16,-6 7-4-16,-4 4-2 15,-11 2 5-15,5 6-4 16,2 0 4-16,2 1 0 16,7-6 3-16,23-9 5 15,7-8 5-15,25-13 4 16,11-4-10-16,20-8 0 16,15-3-3-16,29-8 5 0,15-7 12 15,18-10-2-15,10-1-2 16,10-2-12-16,2-2-3 15,-3 4 7-15,-3-1-2 16,-12 10 2-16,-10 4-1 16,-7 7-5-16,-8 4 3 15,-24 5-2-15,-8 3 0 16,-23 3-4-16,-8 4-2 16,-9 0-1-16,-7 2-13 0,-13 3-31 15,-3-3-40-15,-20-3-106 16,-7-2 125-16</inkml:trace>
  <inkml:trace contextRef="#ctx0" brushRef="#br0" timeOffset="11411.15">27463 16524 1382 0,'1'12'507'0,"0"0"-396"16,2 4-87-16,-2 1-14 0,-1 9-5 15,-2 5-8-15,-1 5-6 16,0 2 1-16,0 3-9 16,0 2 4-16,-2-4 17 15,0-2 15-15,-2-8 28 16,1-8 18-16,4-7 2 15,0-9-9-15,0-4-15 16,2-2-9-16,-1 0-14 16,1 0-4-16,-1-10-2 15,0-15-7-15,0-30-5 16,1 29 2-16,0 5-4 16,-3 2 1-16,-2 6 0 15,1 1 1-15,-1 4-7 16,0 2-12-16,0 5-46 15,-2 0-25-15,3-1-76 0,3 2-41 16,0-7 132-16</inkml:trace>
  <inkml:trace contextRef="#ctx0" brushRef="#br0" timeOffset="12226.29">27578 16439 875 0,'-20'8'351'0,"9"0"-193"0,3-5-50 15,5 4-11-15,3 0-4 16,0 5-18-16,0 7-14 16,0 10-16-16,0 5-3 15,0 12-21-15,0 4-6 16,-6 7-12-16,-1 8-5 16,-6-3 2-16,-2 1 2 0,0-6 3 15,-2-7 8-15,-2-8 26 16,3-5 19-16,0-14 9 15,6-8-4-15,4-11-20 16,1-4-16-16,5-23-17 31,0 11-5-31,0 1-6 0,8-46-3 0,8-18-2 16,5-12 6-16,9 29-5 16,2 6-1-16,0 8 4 15,2 8-10-15,0 11-16 16,-7 5-3-16,-6 14-15 15,-2 9 8-15,-12 10 15 16,-1 6 5-16,-5 9 15 16,-7 2-1-16,-7 7 5 15,-6 0 7-15,-3-2-3 16,3 0 5-16,5-8-3 0,2-5 2 16,2-7 0-16,5-5-6 15,2-6 2-15,2-3-5 16,6-2-7-16,-5 0 7 15,1-1 4-15,23 0-3 16,33-5 6-16,-23 1-2 16,3-4-2-16,0 4-2 15,3-2-9-15,-2 1-18 0,-8 3-50 16,-2-5-24-16,-6 3 603 16,-1-4-404-16</inkml:trace>
  <inkml:trace contextRef="#ctx0" brushRef="#br0" timeOffset="12415.01">27918 16740 1441 0,'21'35'548'0,"13"-40"-378"15,8-1-127-15,25-5-66 16,3-7-40-16,-6-5 41 0</inkml:trace>
  <inkml:trace contextRef="#ctx0" brushRef="#br0" timeOffset="12622.49">27922 17177 1375 0,'15'38'571'0,"24"-25"-267"16,15-14-305-16,21-31-72 15,8-13-55-15,-3-19 86 16</inkml:trace>
  <inkml:trace contextRef="#ctx0" brushRef="#br0" timeOffset="12831.15">28612 16695 1581 0,'-13'36'595'0,"-2"5"-428"16,13 5-214-16,0 3-66 15,0 1-104-15,-2-4-101 16,-4-13 195-16</inkml:trace>
  <inkml:trace contextRef="#ctx0" brushRef="#br0" timeOffset="13470.76">28028 14415 1529 0,'3'1'504'0,"8"-5"-512"0,2-6-2 15,-3-3-1-15,0 0-11 16,-4 6 7-16,-1 5-9 15,-1 11 12-15,-4 8 15 16,-6 12 0-16,0 6 14 16,-1 3-2-16,-1-1-4 15,2-7 7-15,2-5-10 16,-1-13 8-16,4 1-5 0,2-9 0 16,2-3 6-16,-3-9 1 15,-4-12 3-15,-1-8-5 16,-3-4 5-16,3 0-6 15,5 4-4-15,0 4-5 16,3 1-5-16,7 9-8 16,1 2 2-16,12 8-8 15,3 5-2-15,7 6 2 16,7 3 5-16,6 2 8 16,5-1-1-16,0-3 6 15,0-3-8-15,-6-5 3 16,-2-3 7-16,-3-3 10 15,-6-10 12-15,-6-6 14 16,-3-2-2-16,-3-15-5 16,-8-1-9-16,-2-8-12 0,-4-6-7 15,-11-3-29-15,7 0-36 16,-2-4-92-16,8 2 590 16,1-4-366-16</inkml:trace>
  <inkml:trace contextRef="#ctx0" brushRef="#br0" timeOffset="14137.4">28963 15297 1444 0,'3'0'500'16,"11"-2"-437"-16,17-5-69 15,7-3-8-15,15-1 1 0,-1 0 5 16,-3 5-29-16,-3 3-2 15,-14 6 2-15,-8 8 5 16,-11 8 28-16,-1 8 7 16,-9 5 9-16,-3 5 5 15,-6 0 10-15,-5 0 4 16,-1-2 3-16,-5-2-5 16,2-10-10-16,2-6-7 15,-2-10-19-15,5-3-19 0,-3-8-57 16,-6-9-49-16,6-9 80 15</inkml:trace>
  <inkml:trace contextRef="#ctx0" brushRef="#br0" timeOffset="14498.07">29617 15080 1551 0,'-7'8'538'0,"2"3"-478"15,-6 2-49-15,-15 3-29 16,-2 1-11-16,-13 1-33 16,-5 1-4-16,-1 4 21 0,-1 3 9 15,4 6 43-15,1 2 17 16,13 1 10-16,0 1 9 15,13 7-17-15,8 0-17 16,9-5-7-16,10-3-2 16,10-10-6-16,2-5 7 0,9-5-3 15,4-3 2-15,6-12-2 16,5-1-3-16,2-8-26 16,1-6-31-16,0-6-80 15,-7-4-208-15,-3-4 236 16</inkml:trace>
  <inkml:trace contextRef="#ctx0" brushRef="#br0" timeOffset="15211.52">30248 14719 909 0,'18'-22'325'15,"-4"5"-259"-15,-5 0-2 16,-4 6 27-16,-1 1 11 16,-4 6 5-16,-1 0-1 15,-5 2-16-15,-6 0-11 16,-4 0-23-16,-3 2-10 15,-4 1-11-15,-1 3-2 16,-7 2-6-16,5-2-2 0,-3-1 3 16,-4 2-7-16,8 2-1 15,-7-1-4-15,3 5-7 16,4-2 2-16,1 0-9 16,4 0 4-16,4-1 0 15,6 2-2-15,0 1 0 16,2-1-2-16,6 6-4 15,-1 1 1-15,3 4-1 16,2 8 1-16,0 1 2 16,3 2 1-16,0 3-1 15,-1 0-2-15,-2 5 0 16,1 1 0-16,-3 6 0 16,0 0 1-16,-2 4 3 15,-1 1-1-15,1 3-1 16,0 3 1-16,2 2-3 0,0 4 0 15,1-1-1-15,1 0-5 16,2-2 2-16,0-2-4 16,2 0 2-16,-1 1 2 15,-2-8 0-15,1-5 3 16,-3-12 2-16,2-8 0 16,1-5-1-16,-1-1 1 15,2-9-2-15,-1-1 0 16,-1-4-1-16,1-3-3 0,7-2 4 15,1-1 1-15,13-3 4 16,4-4 3-16,11-8-2 16,5-3-1-16,9-9-24 15,3-1-53-15,-5-10-167 16,-6-6 154-16</inkml:trace>
  <inkml:trace contextRef="#ctx0" brushRef="#br0" timeOffset="15826.19">30088 14950 1275 0,'3'3'526'0,"-7"5"-186"15,10 6-378-15,-3 4-17 16,-1 13 1-16,9 4 13 0,-10 11 9 16,2 2 5-16,-2 9 19 15,-10-2 3-15,6-4 25 16,-1 0 21-16,-3-16 19 15,10-6 3-15,-3-11-16 16,4-5-14-16,-4-10-20 16,0-2-6-16,5-6-1 15,0-9 2-15,8-16 3 16,2-9 0-16,2-9-8 16,0-4-2-16,8 7-6 15,0 4-2-15,0 4 2 16,0 8 0-16,-5 9 4 15,-3 5-1-15,-3 13-15 16,-1 5-12-16,-4 11-7 16,-5 8 1-16,-12 11 5 0,-7 1 8 15,-8 1 6-15,-5 0-4 16,2-5 11-16,1-3 1 16,5-5 6-16,4-5 9 15,8-5 1-15,6-1 5 16,8-5-1-16,5-1-2 15,14 0 6-15,4-2-6 16,9 0 0-16,6 0-5 0,-3-1-20 16,-2-4-20-16,-7-8-94 15,-7-9-51 1,-17-8 108-16</inkml:trace>
  <inkml:trace contextRef="#ctx0" brushRef="#br0" timeOffset="16254.69">30330 14582 1730 0,'12'5'564'0,"12"3"-570"15,32 5-40-15,-25-6-31 0,2-1-4 16,-9 6-35-16,0 2 7 16,-3 9 43-16,-8 5 21 15,-2 5 57-15,-7 9 25 16,-2 7 20-16,3 3-1 16,4 9-13-16,1-4-9 15,1 1-14-15,-4-2-10 16,-3-7-9-16,1 1-2 15,-3-5-3-15,-4 0 7 0,-5-2 6 16,-5-1 5-16,-9-6 10 16,3-3 3-16,-1-8 5 15,-6-7-4-15,3-9-7 16,0-3 0-16,-2-12-26 16,6-3-28-16,2-14-55 15,4-5-37-15,5-8-53 16,7-1 103-16</inkml:trace>
  <inkml:trace contextRef="#ctx0" brushRef="#br0" timeOffset="16555.52">30853 15054 1241 0,'6'16'589'15,"4"-14"-135"-15,4-1-434 16,6 2-82-16,11-2-10 16,5-1 6-16,-1-3-9 0,4 3 13 15,-6-2 21-15,-7-2 20 16,0 3 16-16,-5 0 8 15,-4 1-1-15,-2 1-9 16,-6-1-29-16,-6-7-54 16,-4-7 55-16</inkml:trace>
  <inkml:trace contextRef="#ctx0" brushRef="#br0" timeOffset="16837.12">31447 14745 1409 0,'34'13'561'16,"6"0"-304"-16,1 5-256 15,-7 6-88-15,-8 6-13 16,-17 10-12-16,-4 4 6 15,-12 3 44-15,-3 2 28 16,-9-4 33-16,-3-6 20 16,6-8 19-16,1-9 3 0,10-13-34 15,5-4-47-15,11-19 53 16,1-18-30-16</inkml:trace>
  <inkml:trace contextRef="#ctx0" brushRef="#br0" timeOffset="17077.3">31749 14655 1618 0,'-15'41'612'15,"6"0"-384"-15,10 11-244 16,8-3-19-16,4-2-40 15,5-1-18-15,5-8-52 16,1-5-1-16,4-12 34 0,3-8 17 16,-1-12 58-16,5-7 2 15,-4-18 326-15,-1-11-227 16</inkml:trace>
  <inkml:trace contextRef="#ctx0" brushRef="#br0" timeOffset="17278.29">31231 14561 1994 0,'20'1'662'0,"36"-10"-657"16,23-4-44-16,34-16-80 15,8-8-41-15,-5-14 91 16</inkml:trace>
  <inkml:trace contextRef="#ctx0" brushRef="#br0" timeOffset="17737.74">29353 14499 1240 0,'-19'7'463'0,"0"6"-345"15,-2 10-59-15,-12 18-31 16,-11 9-2-16,-12 19-21 15,-8 11-1-15,-6 23 5 16,1 13-1-16,0 17 20 16,6 5 14-16,22-1 21 15,16-7 6-15,35-15-9 16,19-11-14-16,50-23-24 0,31-12-12 16,41-32-41-16,34-26-50 15,19-52 53-15</inkml:trace>
  <inkml:trace contextRef="#ctx0" brushRef="#br0" timeOffset="18036.39">32081 13881 2173 0,'36'16'720'15,"11"13"-716"-15,13 28-29 16,4 15-30-16,-5 34-42 16,-17 11-28-16,-27 28-66 15,-13 5-5-15,-35 8 22 16,-11 4 26-16,-23-14 79 15,-19-6 32-15,-14-16-15 16,-8-13-16-16,-11-19 42 0</inkml:trace>
  <inkml:trace contextRef="#ctx0" brushRef="#br0" timeOffset="18499.14">28998 16476 1523 0,'-27'20'533'0,"7"2"-477"16,3 4-52-16,4 19-19 15,-1 8-4-15,1 21-2 16,2 1 3-16,4 4 14 0,7-3-2 16,7-12 12-16,6-4 9 15,11-16 4-15,3-7 3 16,10-16-6-16,4-8-14 16,7-14-20-16,-1-6-24 15,-2-14-71-15,-3-8-30 16,-15-11 84-16</inkml:trace>
  <inkml:trace contextRef="#ctx0" brushRef="#br0" timeOffset="19266.49">29267 16749 1298 0,'10'5'577'0,"6"-8"-212"16,7-5-302-16,14-2-85 15,3 0-19-15,7 8-7 16,-1 2-10-16,-7 12-19 16,-3 10 16-16,-18 9 13 0,-4 7 10 15,-10 8 39-15,-4 3 4 16,-16-4 8-16,-9 1 3 16,-3-9-9-16,-7-4 0 15,12-12-1-15,8-8-18 16,9-15-57-16,6-14-40 15,7-22 57-15</inkml:trace>
  <inkml:trace contextRef="#ctx0" brushRef="#br0" timeOffset="19505.32">29671 16603 1449 0,'-18'20'553'15,"-2"3"-372"-15,-2 2-159 16,5 4-7-16,0 2-13 16,5 1-6-16,10 3-14 15,-8-3-3-15,9-2-2 16,-2-1 3-16,6-9 12 16,14 0-5-16,13-8 4 15,8-3-5-15,10-8-41 16,1-5-46-16,-4-19 62 0</inkml:trace>
  <inkml:trace contextRef="#ctx0" brushRef="#br0" timeOffset="19908.62">30164 16246 1857 0,'-27'7'623'0,"1"0"-607"16,8 2-66-16,-11 1-55 15,-4 0 1-15,1 0 8 16,-3-3 9-16,9 0 60 16,5 3 10-16,5 3 32 15,2 2 16-15,6 11 9 16,4 4-3-16,4 9-20 15,4 5 0-15,5 2-18 16,0 10 1-16,0 9 0 16,-1 4-4-16,-5 8 0 15,-2-3-1-15,-2-3 7 16,1-3-8-16,4-14 12 16,1-4 3-16,8-17-3 0,3-9 10 15,10-11-13-15,3-8-17 16,9-15-15-16,4-8-25 15,0-22-93-15,0-6-109 16,-10-9 160-16</inkml:trace>
  <inkml:trace contextRef="#ctx0" brushRef="#br0" timeOffset="20416.5">30256 16515 1827 0,'-4'12'625'15,"8"2"-594"-15,0 1-67 0,2 7-49 16,-3 6-4-16,-3 9-3 16,-3 7 12-16,-7 4 40 15,-1-1 10-15,-2-2 61 16,-2-7 15-16,5-11 22 15,1-11 5-15,5-9-29 16,3-3-10-16,-1-9-22 16,5-1-10-16,9-18-5 15,3-5-4-15,14-13 2 16,0-8 1-16,6 2 3 0,3-1-1 16,-2 14-3-16,4 7-2 15,-12 11-6-15,-4 10-6 16,-13 6-13-16,-7 6 3 15,-7 16-1-15,-10 7 8 16,-9 14 16-16,-5 0-4 16,-7 0 18-16,1 3 0 0,9-10 8 15,4-1 10-15,10-15-11 16,5-7 1-16,6-8-16 16,3-4-3-16,13-2-2 15,4-6 1-15,9-3 8 16,10 1-6-16,4-4-20 15,0 3-26-15,1-4-111 16,-3 0 630-16,-13-6-388 16</inkml:trace>
  <inkml:trace contextRef="#ctx0" brushRef="#br0" timeOffset="20596.54">30736 16663 1583 0,'5'3'591'0,"8"0"-436"0,5-3-123 15,12-7-70-15,2-5-22 16,4-8-75-16,-1-4-46 16,-14-4 106-16</inkml:trace>
  <inkml:trace contextRef="#ctx0" brushRef="#br0" timeOffset="20805.32">30804 16462 1361 0,'-11'13'521'16,"5"2"-374"-16,0 10-109 15,2 6-12-15,2 12-23 16,-2 5-6-16,1 7-25 15,0-2-20-15,2-6-43 16,1-8-40-16,3-12-38 16,5-8 54-16,0-20 60 15</inkml:trace>
  <inkml:trace contextRef="#ctx0" brushRef="#br0" timeOffset="21147.47">31026 16710 1709 0,'8'0'604'15,"6"-7"-511"-15,5-9-68 16,9-17-27-16,1-7-14 16,-7-16-25-16,-4 2-5 0,-14 2 12 15,-4 0 18 1,-7 9 24-16,-2 3 9 0,0 13 11 15,-1 10-5-15,0 16-6 16,-2 5-6-16,-2 21-25 16,-5 4-8-16,8 21 0 15,6 5-1-15,6 0 13 16,8 1 3-16,9-5 3 16,4-2 1-16,3-12-18 15,7-8-8-15,-6-18-42 16,-2-6-32-16,0-17-68 15,-1-7 545-15,-3-16-311 16</inkml:trace>
  <inkml:trace contextRef="#ctx0" brushRef="#br0" timeOffset="21492.83">31148 16036 1814 0,'2'5'628'16,"12"3"-572"-16,8 3-43 16,8 6-18-16,4 4-6 15,2 9-19-15,-2 4-11 0,-2 12-3 16,-8 3 4-16,-7 12 22 16,0 5 14-16,-9 4 7 15,-1 2 3-15,-4 1 7 16,1-1 2-16,2-4 1 15,-1-2 1-15,-3-7-6 16,-2-4-5-16,-8-13-3 16,0-5-2-16,-1-11-1 15,-7-5 0-15,-1-9 1 16,-3-4-7-16,-10-14-21 16,0-8-28-16,-4-16-102 15,-4-5-25-15,8-23 101 16</inkml:trace>
  <inkml:trace contextRef="#ctx0" brushRef="#br0" timeOffset="21727.12">31460 16438 1722 0,'6'9'611'15,"6"-2"-521"-15,5-2-61 16,9-1-20-16,1-5-12 0,9-2-15 16,0-2-11-16,-3-7 0 15,1 3-10-15,-6-7-40 16,-3-4-42-16,-3-6 559 16,-3-5-361-16</inkml:trace>
  <inkml:trace contextRef="#ctx0" brushRef="#br0" timeOffset="22000.88">31903 16082 1907 0,'13'3'662'0,"12"1"-571"0,10-1-105 15,12 3-34-15,-3-1-15 16,-10 4-68-16,-7 7-43 16,-22 9-7-16,-6 9 24 15,-12 12 73-15,-5 4 51 16,-14-2 55-16,-5-2 16 16,4-11 5-16,0-9 2 15,18-13-56-15,8-7-50 16,8-22 36-16</inkml:trace>
  <inkml:trace contextRef="#ctx0" brushRef="#br0" timeOffset="22225.6">32167 15995 1650 0,'-13'41'634'0,"0"0"-432"15,1 9-160-15,4 7-58 16,4 1-17-16,4-9-27 16,4-5-31-16,12-16-19 15,2-7 10-15,11-21 35 16,6-3 21-16,6-20 2 16,2-15-36-16,-3-12 45 0</inkml:trace>
  <inkml:trace contextRef="#ctx0" brushRef="#br0" timeOffset="22404.44">31705 15961 1554 0,'25'29'736'0,"41"-29"-140"16,29-6-562-16,28-28-138 15,7-9-72-15,-7-26 109 16</inkml:trace>
  <inkml:trace contextRef="#ctx0" brushRef="#br0" timeOffset="22681.58">32641 15618 1966 0,'22'37'671'0,"17"17"-637"0,6 7-52 16,6 11-21-16,6 4-24 16,-3-2-32-16,-4 5-25 15,-14 8 11-15,-15 6 13 16,-12 14 48-16,-9 2 33 15,-19 7 39-15,-15 4 18 16,-38 0 3-16,-22 4 4 16,-58-16-67-16,-23-19 16 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51:21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9515 13442 1024 0,'-31'14'405'15,"-2"4"-235"-15,-1 1-149 16,6 14-18-16,4 13-1 16,4 21-3-16,5 12-3 0,5 19-7 15,5 13-1-15,10 29-7 16,4 17-7-16,10 28 1 16,7 0 3-16,18 2 1 15,18-3 16-15,20-25 34 16,14-3 9-16,26-39 20 15,9-18-3-15,15-38 0 16,11-26-2-16,8-48 11 16,-5-27 9-16,16-57 14 15,-5-25 10-15,-19-52-4 16,1-17-13-16,-19-33-37 16,-15-13-20-16,-29-4-13 15,-25-5-7-15,-54 17-10 16,-24 13-2-16,-55 36-18 15,-22 22 4-15,-42 45 6 16,-19 27-4-16,-29 53 5 0,-13 29-6 16,-27 54-38-16,-2 31-17 15,3 48-45-15,8 19-32 16,32 25 101-16</inkml:trace>
  <inkml:trace contextRef="#ctx0" brushRef="#br0" timeOffset="725.44">21438 15012 1408 0,'0'0'473'15,"0"0"-446"-15,0 0-4 16,0 0 4-16,7 0-10 0,21 4-16 16,40 10-1-16,-25-10-6 15,6-2 5-15,36-16-17 16,26-17 6-16,60-50 12 15,48-45 9-15,90-93 16 16,62-45-1-16,99-80-44 16,40-12-65-16,75-52 53 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4:56:45.6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9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6-25T14:59:55.094"/>
    </inkml:context>
  </inkml:definitions>
  <inkml:trace contextRef="#ctx0" brushRef="#br0">4199 1691 1736 0,'-25'-10'578'0,"7"5"-575"15,2 5 0-15,-9 5-39 16,-2 1-6-16,-11 7-2 16,-6-4-5-16,-10 1 42 15,-12 0 10-15,-6-3 17 16,-8 1 19-16,-6 0 13 15,1 3 9-15,-8 1-5 16,-12 3-3-16,-5 8 2 0,-7 6 1 16,-2 11-7-16,-2 12 0 15,3 13-23-15,2 14-6 16,-1 19-10-16,8 7-14 16,1 15 4-16,8-1 0 15,20 4-1-15,18 2 8 16,21-2-5-16,14 0-10 15,22-3 9-15,7-4-5 16,21 0 3-16,9-6 1 16,17-1 0-16,13-2-2 0,24-6 1 15,6-2 9-15,5-6-7 16,1-3 6-16,12-10-5 16,3-7-6-16,10-10 8 15,4-7-10-15,9-16 6 16,2-7-6-16,6-15-3 15,9-12 15-15,-7-11-7 16,9-10 6-16,23-13 1 16,-10-5-14-16,12-11 4 15,-6-5-3-15,-13-9 1 16,2-1 6-16,-5-11 0 16,-8-6 0-16,-8-8-1 15,-2-6-2-15,-13-7 4 16,-2-3 0-16,-11-8-1 0,-14-5-1 15,-9-1-2 1,-11-5-3-16,-18 1 7 0,-12-2 6 16,-25-4-7-16,-4 3 10 15,-19-1-11-15,-5 7 4 16,-28 8 0-16,-8 1-2 16,-26 6-1-16,-10 2-1 15,-15 9-3-15,-8 8-9 0,-19 13 10 16,-6 9-11-16,-12 13 9 15,-7 9 0-15,-8 14-4 16,-4 9 1-16,-12 9 6 16,-2 6-4-16,4 12 7 15,4 10-2-15,4 11-7 16,2 8 12-16,11 7-8 16,-3-4 9-16,20 4-5 15,10 2-24-15,19 4-44 16,17 3-45-16,5 2-120 15,6 1 174-15,9-1 3 16</inkml:trace>
  <inkml:trace contextRef="#ctx0" brushRef="#br0" timeOffset="111938.23">19682 6873 1308 0,'0'0'20'16,"0"-1"28"-16,-2-1 30 15,1 1-6-15,0 1-5 16,0 0-37-16,0 0-16 15,-3 29-9-15,-7 56-3 16,1-21 0-16,2 8 1 16,-10 2-2-16,1-1 2 0,-2-2 0 15,-2-7 4-15,4-10 15 16,1-8 6 0,7-24 24-16,4-13-6 0,13-31-8 15,7-22-6-15,17-33-18 16,2-13 3-16,4-19 1 15,-4 1-2-15,-9 5-3 16,-4 10-4-16,-12 22-9 16,-1 14 8-16,-8 30 2 15,-4 11-4-15,-5 25 3 16,-5 14-1-16,-4 23-10 16,-3 13 1-16,3 14 5 15,1 2-9-15,5-7 6 16,3-9 3-16,6-18-10 15,2-10 9-15,1-16-6 0,1-4 0 16,-3-12 0 0,5-5-3-16,0-16 3 0,5-10-2 15,-3-15 5-15,-4-8 9 16,-1-5-5-16,0 1-1 16,0 3 4-16,0 3-9 15,4 14 2-15,-2 7 7 16,-3 17-7-16,2 8 2 0,0 15 1 15,-3 9-3-15,-1 24 0 16,-1 13 0-16,-8 17 5 16,-2 4-5-16,1 2 5 15,-8-5-3-15,1-13-5 16,0-8 6-16,2-22-1 16,7-10 1-16,3-17-1 15,6-11 0-15,3-22-5 16,10-13 0-16,13-25 6 15,2-7-8-15,10-3 7 16,-5 2-3-16,-10 14-3 16,-5 11 4-16,-11 22-2 15,-4 14 9-15,-11 15 1 16,-5 8-2-16,-9 16-6 16,-15 13-7-16,-4 16 3 15,1 9-3-15,1 8 9 16,10-6 2-16,12-8-3 15,0-10 2-15,16-17-9 0,1-13-4 16,10-13-6-16,8-9 0 16,8-22 6-16,6-10 6 15,0-18 6-15,2-6 0 16,-9-1 0-16,-1 3 2 16,-12 6 3-16,-6 5-3 15,-6 20 9-15,-9 8 2 0,1 21 2 16,-3 9 6-16,-5 22-11 15,0 12-7-15,3 15-4 16,-1 3 1-16,12-4-1 16,8-6-3-16,3-12-19 15,7-10-12-15,3-16-39 16,-5-13-44-16,-9-29 75 16</inkml:trace>
  <inkml:trace contextRef="#ctx0" brushRef="#br0" timeOffset="113282.29">23414 7081 574 0,'-22'-4'252'0,"-25"1"-149"16,29 4 7-16,5 4-18 16,0 4-23-16,-1 8-21 15,2 1-7-15,-1 7-16 16,5-2-4-16,4-2-5 16,0 2 0-16,3-11-3 15,5-1 0-15,4-6 3 16,2-4 4-16,8-1 5 15,0-6 1-15,2-6-2 16,4-1-1-16,0-6-5 16,-4-4-1-16,4-4-3 15,-7 0-2-15,-4 1 3 16,-1-3 3-16,-12 12 7 16,-3 0 8-16,-1 8 10 15,-6 13-2-15,-9 7-11 0,-4 7-12 16,-4 17-14-16,-4 3-6 15,8 3-1-15,0 3-1 16,2-10-5 0,7-8 0-16,8-9-1 0,3-6 5 15,3-8-5-15,6-2-1 16,5-8 0-16,5-7 2 16,11-11 9-16,0-4 1 0,-1-4 4 15,-3 2-1-15,-10-1 3 16,-6 0 9-16,-7 8 4 15,-7 3 0-15,-9 16 2 16,-5 6-3-16,-15 19-10 16,0 6-4-16,-5 8-5 15,1 5-2-15,6 1 2 16,2 0 1-16,9-4-1 16,9-6-12-16,11-11-7 15,6-8-10-15,12-12-6 16,5-15 11-16,15-14 8 15,10-13 9-15,9-10 8 16,-5-1 0-16,-10-1 4 16,-14 8 0-16,-20 9 4 15,-5 11 1-15,-20 17 1 16,-11 8-4-16,-11 22-8 0,-6 10-5 16,-1 16-11-16,6 5 3 15,6-3 4-15,8-4 1 16,11-14 3-16,10-2-4 15,9-14-11-15,6-4-3 16,10-11-10-16,-1-11-6 16,8-12-49-16,0-10 56 15</inkml:trace>
  <inkml:trace contextRef="#ctx0" brushRef="#br0" timeOffset="132389.54">14556 1632 998 0,'-10'-1'352'0,"6"2"-314"16,2 2 8-16,2 1-2 15,0-4-2-15,0 0-5 0,0 0-14 16,0 0-6-16,7 1-6 16,5 1 2-1,4 7 9-15,35 5 5 0,-18-24 8 16,-2-5 4-16,16-11 1 16,3-3 0-16,-3-10 1 15,6-2 5-15,-9-2-6 16,0-7 1-16,0 2-3 15,-6-5-7-15,-4-3-5 16,-3 2-6-16,-9 5-6 16,-4 3-4-16,-8 9-3 15,-9 5 1-15,-5 2-4 16,-7 5-2-16,-2 2 0 16,-1 5-1-16,-4 5-1 15,4 3 1-15,0 5 2 16,0 1-3-16,2 7 2 15,1 7-5-15,0 7 2 0,2 4-1 16,2 1-1-16,3 1 3 16,4 3-3-16,0 2 4 15,3 2 0-15,2 3-3 16,4 0 5-16,5 1-5 16,1 2 1-16,0 1 1 15,3 0 0-15,-2-1 2 16,6-7 1-16,-7 0-2 0,-1-3-2 15,6-5 0-15,0-2-1 16,3-4 2-16,6-5 0 16,-8-3 0-16,4-3-2 15,6-4 1-15,-1-6 0 16,5-1 0-16,-4-6 1 16,-2-2-2-16,-3 5 0 15,-5-2-11-15,-4 3-29 16,-1 4-22-16,-5-4-50 15,-1 3-20-15,-1 0-27 16,0 0-31-16,-1-2 130 16</inkml:trace>
  <inkml:trace contextRef="#ctx0" brushRef="#br0" timeOffset="134056.23">15974 1224 856 0,'0'-19'355'16,"3"2"-226"-16,1 5-9 16,4 1-11-16,8 4-29 15,2-1-23-15,10-1-26 16,4 0-11-16,3 0-13 15,5 3-4-15,3 3-3 16,1 0 4-16,-5 3-9 0,-7 3-8 16,-10 0-28-16,-3 1-25 15,-5-1-66-15,-3 0-170 16,-5-3 202-16</inkml:trace>
  <inkml:trace contextRef="#ctx0" brushRef="#br0" timeOffset="134248.88">15966 1426 970 0,'20'5'336'16,"7"0"-308"-16,21-5 17 15,11 0-5-15,15-8-4 16,5-3-11-16,-13-6-251 15,-9 0 171-15</inkml:trace>
  <inkml:trace contextRef="#ctx0" brushRef="#br0" timeOffset="136848.91">17868 806 645 0,'0'0'259'15,"-1"0"-158"-15,0-2-11 16,1 1-8-16,0-1 0 16,0 2-8-16,0 0-17 15,0 0-12-15,0 0-12 16,-1-1-12-16,-1 0-5 15,1 0-11-15,0 0 0 0,0 0-4 16,-11 0 4-16,-8 0-1 16,-27 4-2-16,27 7 0 15,-11 0-1-15,0 7-1 16,-2 7 0-16,-4 5 0 16,6 0-1-16,4 2 1 15,2-7 0-15,10-4 0 16,8-3-2-16,8-3-1 15,10-2-5-15,9-1 3 16,9-3 3-16,6 0 2 16,4-4 2-16,5 0 2 15,-6-1-2-15,-1 0-2 16,-6 3 0-16,-12 2-2 16,-2 3 2-16,-8 8 0 15,-5 4 3-15,-8 7 7 0,-10 3 0 16,-14 12 11-16,-6-2 5 15,-11-4 7-15,6-3 0 16,-14-17-7-16,-3-5 2 16,6-5-13-16,-6-4-3 15,17-6 1-15,6-1-11 16,7-4 1-16,0-2 2 16,11-1-15-16,3 0-12 0,3 0-51 15,3-1-32-15,7-1 62 16</inkml:trace>
  <inkml:trace contextRef="#ctx0" brushRef="#br0" timeOffset="137314.1">18319 1300 984 0,'15'-6'334'16,"8"6"-317"-16,-3-2 2 16,0 0-7-16,-1 4 2 15,2-1-5-15,4 5-3 0,6-4 0 16,1 1-2-16,0-2 2 16,-1 1 9-16,-1 0 13 15,-9 1 3-15,-9-2-3 16,0 1-5-16,-10 1-11 15,3-3-4-15,-2 0 2 16,-4-1 0-16,-1 0 0 16,1 0-1-16,0 0-19 15,-15-1-19-15,-29-4-45 16,23 3-10-16,6-7 48 16</inkml:trace>
  <inkml:trace contextRef="#ctx0" brushRef="#br0" timeOffset="137819.78">19187 977 876 0,'3'3'316'16,"1"-1"-240"-16,-2 0-51 15,-2-2 5-15,0 0 10 16,0 0 1-16,0 0-19 15,1 9 0-15,1 11-7 16,0 29-6-16,-3-19 3 16,1-2-2-16,-1 7 1 15,0 8 5-15,-3 6 0 16,0 3 9-16,4-2 0 16,-3-10-4-16,11-11-3 15,0-4-11-15,0-9 0 16,9-2-2-16,-1-6-4 0,4-3 4 15,7-5-3-15,3-5 0 16,4-4 4-16,3-2-5 16,2 0 1-16,1 2-2 15,-1 0-21-15,-5-2-20 16,-8 1-52-16,-10 0-314 16,-13-2 287-16</inkml:trace>
  <inkml:trace contextRef="#ctx0" brushRef="#br0" timeOffset="138030.04">19205 1297 962 0,'39'-15'329'0,"25"-5"-307"16,6-3 2-16,10-4-32 16,6 1-162-16,-11-6 119 15</inkml:trace>
  <inkml:trace contextRef="#ctx0" brushRef="#br0" timeOffset="152436.31">7520 1459 532 0,'18'-12'44'16,"0"-1"-56"-16</inkml:trace>
  <inkml:trace contextRef="#ctx0" brushRef="#br0" timeOffset="152803.81">7480 1410 894 0,'-32'-27'344'0,"38"1"-251"16,11 0 4-16,8-3-12 16,5 0 0-16,11 5-2 15,-1 1-7-15,6 9-19 16,0 3-4-16,-2 7-15 15,3 4 2-15,-4 7-4 0,0 8-9 16,5 14 8-16,-2 8-10 16,-7 15 2-16,4 7 8 15,-19 11-3-15,-8 7 8 16,-17 7 1-16,-10 4-9 16,-14-11-3-16,-8-5-3 0,-4-20 3 15,-7-8-1 1,4-17-5-16,5-8-2 0,7-15-14 15,7-6 0-15,7-12-25 16,5-6-32-16,5-8-54 16,4-3-40-16,9-3-73 15,3-2-18-15,11-6 147 16</inkml:trace>
  <inkml:trace contextRef="#ctx0" brushRef="#br0" timeOffset="153096.79">8325 1289 1108 0,'-6'-21'438'0,"3"-1"-293"0,-3 3-20 15,-5 12-56-15,2 0-16 16,-8 14-48-16,0 9 1 15,-7 21-8-15,-2 12-4 16,-4 14 6-16,2-2-4 16,5 6 4-16,1 4 2 0,18-3-4 15,2 2 0 1,20-11-1-16,13-7-2 0,4-16-9 16,7-10-31-16,-2-19-91 15,-1-10 86-15</inkml:trace>
  <inkml:trace contextRef="#ctx0" brushRef="#br0" timeOffset="153398.79">8585 1825 1096 0,'25'1'390'0,"-10"7"-338"16,-6 5-23-16,-6 9-23 0,-3 8 0 15,2 12 2-15,-1 3-6 16,3 4 10-16,5 0 5 16,-1-3 10-16,3-2 5 15,3-6 0-15,2-7-1 16,7-8-13-16,3-9 3 15,3-9-12-15,0-6-16 16,1-9-58-16,-1-4-41 16,-6-12 59-16</inkml:trace>
  <inkml:trace contextRef="#ctx0" brushRef="#br0" timeOffset="153557.81">8735 2059 1087 0,'18'-6'424'16,"6"-4"-311"-16,19-7-62 16,2-4-16-16,11-3-78 15,6-2 33-15</inkml:trace>
  <inkml:trace contextRef="#ctx0" brushRef="#br0" timeOffset="160246.04">9238 1487 498 0,'-19'-3'273'0,"10"-6"-81"15,8-4-20-15,9-2-59 16,4 0-25-16,8-1-17 16,2 0 2-16,9 4-13 0,7-1-8 15,8 4-19-15,7 2-11 16,2 1-12-16,-4 6-5 16,-9 4-2-16,-9 1-5 15,-16 4-36-15,-5-3-32 16,-10 2-204-16,-8 0 180 15</inkml:trace>
  <inkml:trace contextRef="#ctx0" brushRef="#br0" timeOffset="160439.19">9328 1564 810 0,'0'5'323'15,"4"-1"-228"-15,6 0-10 16,6-2-14-16,20-4-31 16,10-5-15-16,21-7-13 15,5-5-7-15,-6-6-126 16,-5 1-164-16,-17 1 182 16</inkml:trace>
  <inkml:trace contextRef="#ctx0" brushRef="#br0" timeOffset="160827.31">10222 1072 841 0,'6'-14'367'0,"0"-2"-144"15,-1 5-136-15,-2 4-4 16,-2 3-9-16,-2 4-31 16,-4 0-7-16,4 0-20 15,-1 6-14-15,-8 22-1 16,-7 37 1-16,8-20-2 16,0 4 1-16,4 7 4 15,0 3-3-15,3-6 6 16,0-6-3-16,3-8 1 15,5-5 2-15,3-4-9 16,5-2 6-16,5-13-5 16,1-3-4-16,6-12 4 15,4-6-6-15,0-10-15 0,4-5-15 16,-5-4-69 0,-7-1-147-16,-19 4 169 0</inkml:trace>
  <inkml:trace contextRef="#ctx0" brushRef="#br0" timeOffset="161005">10128 1453 1102 0,'25'-14'33'0,"-7"4"-6"0,27-19 10 15,-3 2-18-15,-5 0-15 16</inkml:trace>
  <inkml:trace contextRef="#ctx0" brushRef="#br0" timeOffset="161283.91">10640 1309 1078 0,'5'-2'405'15,"0"-1"-306"-15,0 1-40 16,-1 2-35-16,-1 5-1 16,1 12-13-16,-1 0-6 15,-3 8 3-15,0 2-5 16,-1-2 4-16,1 1-12 15,0-12-18-15,2-3-13 16,0-7-37-16,-1-4-10 16,-1-7-133-16,0 6 143 0</inkml:trace>
  <inkml:trace contextRef="#ctx0" brushRef="#br0" timeOffset="161436.09">10599 1131 1105 0,'-5'-3'413'16,"3"1"-317"-16,4 2-61 15,-2 0-27-15,0 0-60 16,0 0-71-16,11 3 79 16</inkml:trace>
  <inkml:trace contextRef="#ctx0" brushRef="#br0" timeOffset="162197.96">10819 1291 1014 0,'-5'0'372'16,"8"-2"-286"-16,-1 4-21 15,-2-2-24-15,0 0-5 16,0 0-24-16,0 0-7 15,0 0-3-15,4 13-1 16,2 5 0-16,11 21-2 0,-14-28 1 16,3-7 1-16,-5-4-1 15,-3 2 0-15,2-2 3 16,-1 0 6-16,1-1 2 16,0 0 1-16,0-16-3 15,9-38-8-15,-5 27 0 16,5-3-1-16,7 6-4 15,-1 2 5-15,4 8-5 16,-3 5 4-16,-4 6-1 16,4 6 0-16,-3 7 2 15,1 8-5-15,-2 5 5 16,-8 4-1-16,-2 2 1 16,-2 1 1-16,-8-6-2 15,7-7 2-15,-6-5 2 0,7-7 0 16,0-2 18-16,0-2 1 15,0-2 0-15,0 1 0 16,10-28-14-16,20-38-5 16,-12 29-4-16,-3 7 2 15,-4 9-3-15,1 6-1 16,-6 11 1-16,0 4 0 0,-1 9-1 16,-2 7-1-16,2 12-1 15,-2 1 3 1,0 0 2-16,3-3-2 0,-1-8 6 15,4-6-10-15,2-6 3 16,1-1 2-16,5-15-3 16,3-3 3-16,4-14-2 15,7-2 2-15,3-2-3 16,-2-1 6-16,1 2-2 16,-8 6 4-16,-12 5-2 15,-7 2 2-15,-13 10-1 16,-2 0-7-16,-7 13-3 15,-2 6-10-15,-2 10 6 16,-1 5 0-16,5 6 6 16,5 6-1-16,12-3-3 15,7-1 1-15,17-11-24 16,10-4-9-16,8-7-79 16,3-5-160-16,-3 4 190 0</inkml:trace>
  <inkml:trace contextRef="#ctx0" brushRef="#br0" timeOffset="163641.76">10991 1920 982 0,'29'-32'373'0,"12"-14"-291"16,-6-4-7-16,0-4-37 15,-4-1-14-15,-11 7-18 16,-1 7 0-16,-15 12-2 16,-1 7 0-16,-8 13-1 15,-4 6-4-15,-4 14-9 16,-3 7 0-16,-4 12 2 15,1 3 2-15,6 2 4 0,7-1 0 16,7-5-4 0,7-4 0-16,7-10 0 0,3-8-2 15,9-7 7-15,0 0-2 16,3 4 3-16,-5-1 2 16,-7 6-3-16,-2 0 1 15,-10 3-1-15,-5 4 2 16,-11 1 4-16,-6 4 0 15,-9 1 1-15,1 2-1 0,3-3-4 16,4-6 3-16,10-4-4 16,6-5-4-16,9-12 3 15,6-7 2-15,11-10 9 16,8-5 8-16,14-11-1 16,3 0-5-16,-3-8-2 15,0 2-4-15,-17 4 3 16,-7 4-1-16,-10 10-1 15,-11 2 1-15,-8 11-2 16,-5 5-2-16,-1 9-1 16,-7 5-2-16,4 11-4 15,-2 6-1-15,1 7 2 16,3 6-1-16,8 2 3 16,7 0-4-16,5-6 2 15,10-11-5-15,8-14 2 0,6-6 4 16,10-10 0-16,2-5 3 15,-3-9 0-15,0-4-2 16,-5-4 4-16,-2-1-4 16,-7 6 2-16,-5-1 1 15,-9 10 3-15,-9 0 4 16,-3 3 5-16,-8 2 3 16,1 4-7-16,1 3 0 15,4 6-10-15,2-1-1 0,2 1-2 16,-2 0-3-16,0 0 5 15,5 1-3-15,12 7 3 16,28 21 1-16,-26-14-1 16,5 0 0-16,-7 2 0 15,4 1-2-15,-7 5-2 16,-6 1 1-16,6 0-2 16,-5-6 2-16,1-8 0 15,-1-8 1-15,2-8 2 16,5-2-3-16,-2-11 8 15,8-2-3-15,-7-4 7 16,0-1-4-16,-4 1 4 16,-5-2 4-16,-4 9 2 15,-5 1 4-15,-2 6-3 16,-1 6-4-16,0 5-11 16,0 3 3-16,5 14-6 0,-1 0-1 15,4 6 1-15,5 0 0 16,0-2-1-16,5 0 6 15,2-5-3-15,4 1-2 16,0-9 2-16,1-4 1 16,4-4-1-16,0-5 1 15,6-7 4-15,-4-4-5 16,2-9 6-16,-3-2-6 0,-7 1 5 16,0 3 2-16,-6 0 1 15,-5 2 9-15,-6 7-1 16,-8 0 4-16,-2 6-1 15,-1 6-13-15,-1 7-4 16,5 10-8-16,-7 9-5 16,9 0 9-16,7 2 1 15,1-1-4-15,14-5 6 16,0 0-6-16,12-13-2 16,1-3 9-16,7-7-8 15,3-10 6-15,-5-4 0 16,0-6-4-16,-13-5 7 15,-9 2 0-15,-8 3 1 16,-5 1 0-16,-6 6 0 16,1 4-7-16,-2 4-6 0,5 4 4 15,1 5-9-15,3 3 3 16,-2-4 2-16,0 0 2 16,1 14 0-16,13 9 5 15,36 28 1-15,-26-26-1 16,0-1-6-16,0 0-13 15,-9 1-28-15,-8 2-34 0,-16-1-8 16,-13-5 50-16</inkml:trace>
  <inkml:trace contextRef="#ctx0" brushRef="#br0" timeOffset="163797.31">11965 1267 1747 0,'-9'6'610'15,"14"10"-541"-15,-7 14-62 16</inkml:trace>
  <inkml:trace contextRef="#ctx0" brushRef="#br0" timeOffset="165296.07">17244 7461 774 0,'-8'1'302'16,"2"-1"-191"-16,1 0-87 15,3-1 2-15,1 1-12 16,1-2-9-16,0 1-5 15,0 0-4-15,16 0 2 16,34 1 2-16,-22 8-5 16,5-2-18-16,0 6-77 15,3 3-64-15,1-11 96 16</inkml:trace>
  <inkml:trace contextRef="#ctx0" brushRef="#br0" timeOffset="165478.29">17307 7541 945 0,'-22'15'393'0,"25"-10"-205"16,17-4-121-1,39-13-36-15,20-7-36 0,34-26 1 16</inkml:trace>
  <inkml:trace contextRef="#ctx0" brushRef="#br0" timeOffset="166816.04">21146 7716 864 0,'0'5'306'15,"4"-3"-272"-15,13-7-9 16,3-8 3-16,10-15-32 16,7-6-29-16,12-8-242 15,-1-6 190-15</inkml:trace>
  <inkml:trace contextRef="#ctx0" brushRef="#br0" timeOffset="166975.76">21391 7734 1056 0,'31'-8'454'0,"15"-10"-429"15</inkml:trace>
  <inkml:trace contextRef="#ctx0" brushRef="#br0" timeOffset="188810.86">20456 1180 774 0,'-1'0'269'0,"-4"9"-237"16,-2 10 2-16,5 28-1 15,10-28 7-15,0-3 3 16,-1-2-7-16,9-6-3 15,7-8 0-15,11-22 1 16,17-20 2-16,7-36-5 0,1-16-6 16,13-32-9-16,0-6-5 15,6 6-2-15,-1 14-2 16,-23 37 0-16,-8 21 1 16,-24 37-2-16,-7 17-2 15,-5 32 1-15,-5 22 5 16,-3 40 2-16,-2 14 12 15,2 17-9-15,4 2-3 0,10-12 2 16,6-9-7-16,5-35 15 16,7-18-1-16,11-41 11 15,8-18 0-15,8-30-5 16,0-9 8-16,-8-12-19 16,-9-3 1-16,-16 5-5 15,-9 5 0-15,-10 11 2 16,-4 13-4-16,-4 17-1 15,-1 9-17-15,0 22-1 16,-1 14 3-16,2 21-4 16,5 7 11-16,6-4-3 15,9-10-1-15,11-14-1 16,8-12 2-16,20-24-3 16,10-16 3-16,11-33 2 0,2-15 0 15,-10-11 7-15,-11 1-10 16,-11 8 5-16,-1 4-3 15,-9 16-3-15,-3 13 8 16,-11 22-4-16,-13 19 3 16,1 1-2-16,11 29-1 15,11 14 2-15,0 6-1 0,7-9-1 16,8-11 2-16,9-19-10 16,3-11-5-16,15-23 10 15,2-10-7-15,-1-16 12 16,-1-5-8-16,-17-2-8 15,-3 4 4-15,-4 5-2 16,1 6 19-16,-9 12 5 16,-7 4 2-16,-12 15-7 15,-6 4-6-15,-2 18-1 16,3 3-3-16,-2 15 4 16,-1 4 5-16,3-5 0 15,-1-2-2-15,5-15-10 16,5-9-4-16,4-11-1 15,8-3-1-15,16-17 10 16,7-9-9-16,11-15 8 16,3-9 0-16,-4-5 3 0,-1 5 13 15,1 6-4-15,3 9-1 16,-10 20-5-16,-7 7-1 16,-9 24-8-16,-10 10 3 15,-5 19 0-15,1 6 0 16,2 0 3-16,-1 3 0 15,9-11 4-15,-2-7-10 16,9-15 8-16,7-14-1 0,-3-19-8 16,7-8 11-16,-3-9-4 15,-5-2 4-15,8 0 2 16,-1 2-6-16,-6 4 4 16,-1 4-13-16,-14 11 5 15,-5 6 0-15,-9 12-3 16,-3 8 13-16,-4 16-3 15,-1 6-5-15,-3 12 4 16,2 5-7-16,0-2-5 16,3-2 8-16,14-17 0 15,3-11-2-15,22-29 2 16,7-15-6-16,14-23 0 16,5-6 8-16,1-8 7 15,0 2 0-15,-10 4-4 16,-6 7 0-16,-10 19-7 0,-1 13 10 15,-4 18 1-15,-2 9-8 16,3 12 1-16,-2 4-2 16,4 8-2-16,6-1 11 15,12-1-5-15,14-8 2 16,15-16 4-16,6-11-5 16,25-22 10-16,3-6-9 0,13-8 4 15,13-4-9-15,0 1-9 16,7 4 9-16,17-1-8 15,-3 2 9-15,16 8 0 16,-6 3-6-16,-5 14-8 16,0 7-21-16,-27 4-60 15,-1 1-45-15,-27-4-119 16,-11-7 158-16</inkml:trace>
  <inkml:trace contextRef="#ctx1" brushRef="#br0">27168 3861 0,'0'0'0,"0"0"31</inkml:trace>
  <inkml:trace contextRef="#ctx0" brushRef="#br0" timeOffset="189712.99">22487 457 530 0,'11'-12'248'0,"2"-7"-46"16,-2 7-175-16,-2 2 20 15,-6 9 5-15,-4 10-1 16,1 4-9-16,-7 22-7 16,1 12 6-16,-6 31 11 15,-7 15-8-15,1 24-5 16,-3 8 2-16,6 13 1 15,-2 6 3-15,15-16 3 16,3-6-5-16,15-26-13 16,7-15-5-16,5-19-16 0,-3-18-9 15,-6-23 0-15,-3-8-3 16,-14-18-7-16,1-8-38 16,-10-11-120-16,-5-4-54 15,1 3 122-15</inkml:trace>
  <inkml:trace contextRef="#ctx0" brushRef="#br0" timeOffset="190100.86">22273 2310 722 0,'5'-2'272'16,"3"-5"-196"-16,8-2-1 15,2-1 3-15,12-2-11 16,1 2-19-16,-6 5-26 15,8 5-5-15,-12 13-15 0,0 3-1 16,-7 9-7-16,-4 5 1 16,-15 1 4-16,-1 3-1 15,-9-1 7-15,-7-4-3 16,3-5 2-16,-1-5-3 16,4-8-30-16,7-3-30 15,7-11-76-15,0-5-38 0,9-9 106 16</inkml:trace>
  <inkml:trace contextRef="#ctx0" brushRef="#br0" timeOffset="190380.5">22563 2284 485 0,'0'0'221'0,"2"0"-61"16,-1 1-71-16,-1-1 3 15,0 0-11-15,0 0-34 16,-1 0-22-16,0 0-16 16,-2 13-6-16,-4 9 0 15,-12 28 2-15,15-22-7 16,0-1 2-16,4 1 0 0,7 1 0 16,4-6 0-16,2-3 0 15,7-3-6-15,1-4-7 16,3-2-42-16,5-5-24 15,-1-6-66-15,-1-1 79 16</inkml:trace>
  <inkml:trace contextRef="#ctx0" brushRef="#br0" timeOffset="190634.69">22924 2538 681 0,'0'2'268'0,"-3"1"-182"16,4 1 2-16,-1-4-23 15,-1 0-16-15,0 0-37 16,-1 16-9-16,-7 37-1 16,9-26-2-16,2 4 2 15,6 2-2-15,3-5-3 16,5-1-16-16,-4-13-56 15,1-9-26-15,4-9-71 0,-6-8 96 16</inkml:trace>
  <inkml:trace contextRef="#ctx0" brushRef="#br0" timeOffset="190785.36">22887 2753 998 0,'59'-7'335'16,"18"-9"-318"-16,22-27-68 16,10-15-93-16,10-30 97 15</inkml:trace>
  <inkml:trace contextRef="#ctx0" brushRef="#br0" timeOffset="191535.24">26670 553 703 0,'60'-12'237'16,"-48"-3"-213"-16,-6-3 4 15,1 1 16-15,-1 0 5 16,-6-2-1-16,1 3-12 15,0 3-5-15,-1 3-2 16,0 13-9-16,8 4-1 16,-6 16-3-16,5 6 3 15,3 14 17-15,-8 14 7 0,2 18 3 16,0 6 4-16,-9 11-13 16,4-5-6-16,-1-10-15 15,2-7-12-15,6-22-1 16,-2-10 1-16,1-17 1 15,-5-7-2-15,-4-11 9 16,2-5 8-16,-2-11 8 16,-1-9 7-16,7-18-6 15,2-9-11-15,2-17-9 16,8-7-7-16,1-5-2 16,-2-2 1-16,2 14-1 15,-1 10-3-15,-5 21-4 16,-1 12-6-16,-2 12-7 15,-2 7-7-15,-4 14-19 0,-2 10-16 16,-2 20-70-16,-4 9-31 16,-1 12-201-16,-2-2 227 15</inkml:trace>
  <inkml:trace contextRef="#ctx0" brushRef="#br0" timeOffset="191936.84">26753 1836 570 0,'18'-13'215'15,"-2"1"-162"-15,-4 3-15 0,-2 4 10 16,3 5-13-16,-1 2-8 16,-1 12-16-16,2 5-5 15,-5 10 3-15,-1 6-4 16,-2 6-3-16,-4-1-4 15,0 1-1-15,0-1 5 16,-2-3 2-16,-4-6-3 16,-4-9 1-16,0-4-3 0,-1-12-32 15,5-8-17-15,6-19-144 16,4-9 128-16</inkml:trace>
  <inkml:trace contextRef="#ctx0" brushRef="#br0" timeOffset="192180.86">27052 1790 581 0,'-18'10'254'16,"-2"2"-145"-16,0 6-35 16,-1 1-9-16,4 0-32 15,2 2-18-15,3 7-15 16,4 3 0-16,2 7 0 15,4 0-2-15,3-5 2 0,1 1-1 16,6-5-6-16,4-7 0 16,9-11-13-16,2-9-10 15,7-16-64-15,3-3-80 16,3-11 108-16</inkml:trace>
  <inkml:trace contextRef="#ctx0" brushRef="#br0" timeOffset="192494.84">27267 2127 611 0,'-10'16'260'16,"-8"1"-133"-16,3-1-78 16,-4 0 8-16,1-1-26 15,2-2-5-15,4-2-17 16,3-4-9-16,7 0 0 15,4-1-4-15,15 4 3 16,9 0 8-16,17 3 12 16,6-1 1-16,7 1 5 15,0 2 1-15,-6 3-9 16,-7 1 1-16,-18-1-9 0,-12 4-5 16,-25 9-8-16,-20 1-11 15,-35 11-55-15,-22-3-22 16,-29-2-45-16,-7-3 16 15,-14-11 78-15</inkml:trace>
  <inkml:trace contextRef="#ctx0" brushRef="#br0" timeOffset="193277.81">23461 401 491 0,'-16'5'178'0,"5"1"-132"16,4-7 14-16,-1-1 23 15,4 0-3-15,4 0-11 16,-3 2-19-16,3-1-24 16,2 0-9-16,26-2-7 15,46-4-1-15,-14 7-9 0,11 1 8 16,38 0 6-16,19 3 17 15,38-7 9-15,14 0-2 16,14-6 0-16,13 4-4 16,3 2 1-16,8 1 4 15,-4 6 0-15,-3-8-2 16,-7 3-7-16,-26 0 0 0,-16 0-8 16,-22 1 1-16,-33 3-2 15,-17-1-8-15,-37 1-7 16,-20 2-3-16,-22-6-2 15,-9 2-4-15,-9-4-55 16,-1 0-53-16,-4 3-114 16,-3-6 130-16</inkml:trace>
  <inkml:trace contextRef="#ctx0" brushRef="#br0" timeOffset="193500.86">26467 112 658 0,'5'5'298'15,"0"5"-69"-15,-1 6-182 16,-2 5 11-16,-2 4-10 16,-5 17-15-16,0 6-9 15,-4 11-20-15,-1-2 0 16,-1-9-67-16,-1-6-50 15,1-23 69-15</inkml:trace>
  <inkml:trace contextRef="#ctx0" brushRef="#br0" timeOffset="193998.01">22974 71 1039 0,'0'61'23'15,"0"1"-2"-15,3 3 4 16,-2 2-4-16,-14 0-10 16,3-6 1-16,-9-10-10 15,-3-9 3-15,3-10-10 16,-9-3-22-16,-1-7-48 15,1-2-33-15,11-9 60 16</inkml:trace>
  <inkml:trace contextRef="#ctx0" brushRef="#br0" timeOffset="194351.81">24192 193 464 0,'13'6'195'16,"-1"0"-130"-16,-2 3 16 15,0-5 10-15,6-3-6 16,3 0-10-16,9-9-18 16,1-1-12-16,6-7-17 15,3-9-5-15,58-137-9 16</inkml:trace>
  <inkml:trace contextRef="#ctx0" brushRef="#br0" timeOffset="194513.02">24300 71 1388 0,'10'74'0'0,"22"4"2"0,20-36-4 16,8-17-18-1,17-28-94-15,3-28 113 0,18-17-30 16</inkml:trace>
  <inkml:trace contextRef="#ctx0" brushRef="#br0" timeOffset="-212472.57">20345 11265 501 0,'-4'0'183'16,"5"1"-147"-16,2-1-5 15,-3 0 4-15,0 0 4 0,0 0 7 16,5 3-10-16,9 2-7 16,29 9 4-16,-26-13-1 15,-2 1-1-15,3-2-1 16,-5 2-14-16,1 1-6 16,3 0 3-16,-6 1-7 15,5-3 11-15,-8 0 5 16,2-3 8-16,1-1 16 15,1 1 2-15,4-8 0 16,1 0 0-16,-1-6-11 16,1-3-5-16,1-1-12 15,1-6-5-15,1 1-9 16,-1-1-3-16,-1 2 0 16,-2 7 0-16,-2 7-3 15,-1 3-1-15,-5 9-6 16,-3 0-4-16,-5 10-13 0,-4 6-12 15,-2 4-40-15,-5 3-23 16,-1-3-57-16,1-7-73 16,2-9 151-16</inkml:trace>
  <inkml:trace contextRef="#ctx0" brushRef="#br0" timeOffset="-211859.01">22724 11483 485 0,'2'5'191'0,"-1"-2"-120"16,2 3-47-16,0 4-18 15,0 2-3-15,1-1 2 16,-2 0-1-16,3 2 10 16,-2-2 10-16,3 1 21 15,2-2 12-15,10-3 3 0,3-7 3 16,11-20-20-16,14-14-7 15,8-27-72-15,3-9-52 16,-3-21 49-16</inkml:trace>
  <inkml:trace contextRef="#ctx0" brushRef="#br0" timeOffset="-191386.88">23542 11160 2241 0,'-27'1'30'0,"7"3"-6"0,-27 3 0 0,-6 2 14 0,-9 5-14 16,-4 3 5-16,-12 17 3 15,-3 7 4-15,-10 27 12 16,-8 14 2-16,-5 33-7 16,-2 14-7-16,11 30-14 15,-6 9-9-15,17 9 2 16,7-1 0-16,29-15 8 15,34-10 18-15,45-36-6 16,37-19-11-16,48-42-8 16,27-23-11-16,32-45-10 15,23-21 11-15,18-49 0 16,11-20-7-16,4-35 2 16,-25-12 0-16,-22-12 6 15,-30-4 7-15,-52 8 23 0,-27 5 6 16,-65 13 12-16,-31 12 7 15,-66 15-17 1,-27 9-16-16,-52 24-26 0,-21 16-10 16,-20 38-10-16,-4 16 3 15,5 41 6-15,2 16-2 16,29 27-8-16,15 20-17 16,31 15-61-16,18 3-44 0,28 5-72 15,12-10-44-15,30-17-58 16,19-10 186-16</inkml:trace>
  <inkml:trace contextRef="#ctx0" brushRef="#br0" timeOffset="-189208.72">25077 12278 635 0,'-11'56'341'16,"2"-14"-33"-16,2-16-173 15,-1-1-25-15,-1 0-20 16,1-6-13-16,6-8-25 16,1-6-3-16,3-19-13 15,5-14-12-15,6-28-5 16,5-17 0-16,9-13 3 16,2-3-5-16,-3 3-6 15,-6 4-6-15,-7 19-7 16,-11 37 10-1,-1 13 1-15,0 1 15 0,-5-6 6 0,-4 18-5 16,-10 36-6-16,1 21-13 16,-1 21-6-16,1 4-6 15,2 5 4-15,3-6-11 16,6-4 2-16,5-4-3 16,3-20-4-16,7-10 10 15,6-28-5-15,5-9 4 16,5-20 8-16,2-13-4 0,2-15 2 15,4-7 8-15,-5-9 2 16,-2 0 1-16,-2 6 5 16,-1 5 3-16,-7 15-10 15,-3 9 4-15,-2 19-8 16,-13 5-4-16,2 14 3 16,-3 9-4-16,0 10-8 15,5 8-4-15,2 1-17 16,2 0-1-16,0-1-8 15,6-8-5-15,2-7 0 16,7-4-4-16,-3-17-26 16,0-4-32-16,-1-10 72 15</inkml:trace>
  <inkml:trace contextRef="#ctx0" brushRef="#br0" timeOffset="-189020.79">25622 12303 1128 0,'-2'19'412'16,"5"9"-342"-16,3 2-25 15,7 9-22-15,6 5-11 16,3-3-14-16,5-1-22 0,0-3-31 16,-3-4-16-16,1-6-57 15,-2-10-156-15,-4-16 200 16</inkml:trace>
  <inkml:trace contextRef="#ctx0" brushRef="#br0" timeOffset="-188838.92">25902 12341 1185 0,'-17'13'444'0,"1"3"-359"16,-2 3-24-16,-8 3-35 15,-3 4-41-15,-9 9-78 16,-3 4-37-16,0 6-123 16,0 1-119-16,8-3 248 15</inkml:trace>
  <inkml:trace contextRef="#ctx0" brushRef="#br0" timeOffset="-188618.81">26181 12197 1018 0,'23'7'361'0,"19"-6"-333"16,3-1-5-16,6-7-36 15,-2 4-35-15,-14 2 31 16</inkml:trace>
  <inkml:trace contextRef="#ctx0" brushRef="#br0" timeOffset="-187190.47">26708 12206 1253 0,'1'3'426'16,"4"3"-412"-16,-9 0-11 16,0 7-24-16,0 8-6 15,-2 8-6-15,-5 1 8 16,-1 7 20-16,3 2 5 0,3-3 7 15,1-3 1-15,5-7 2 16,0-6-1-16,1-13-4 16,4 0 1-16,-3-11 4 15,0-10 6-15,6-12 6 16,1-12-4-16,7-11-6 16,2-2-8-16,-1 4-2 15,3 6-1-15,-5 9 2 16,-2 7 9-16,-2 11 5 15,-4 8 5-15,-1 7 2 16,1 6-6-16,-3 10-8 16,3 8 1-16,1 7-3 15,-3 0-7-15,4-3-2 16,0 0 0-16,-4-6-1 16,5-2 2-16,0-9 2 15,-3-12 0-15,4-9 8 16,3-8-8-16,1-11 3 0,1 0-5 15,5-6-6-15,-2-1 13 16,0 1-2-16,1 3 4 16,-5 9 2-16,2 7-9 15,-5 10-2-15,-2 6 0 16,-1 10-5-16,-2 8 5 16,-1 9 0-16,0 6 0 0,5 7 1 15,0-5 5-15,9-2-7 16,-3-2 1-1,4-11 3-15,2-6-3 0,6-12 3 16,5-8-3-16,3-16 6 16,3-3-6-16,-6-10 4 15,-3-2-2-15,-7 3-3 16,-7 1 7-16,-10 6 2 16,-5 3-4-16,-5 8 6 15,-5 6 3-15,-3 12-4 16,-2 7 1-16,-2 14-5 15,0 3-11-15,-1 3 0 16,3 1 6-16,9-3-2 16,2-3-3-16,9-5 2 15,7-1-6-15,7-15-1 16,4-4 6-16,9-10 2 16,1-10 3-16,8-6 4 0,3-3 4 15,0-4 3-15,-1 3-9 16,-12 5 3-16,-8 2 2 15,-13 8-7-15,-12 4 9 16,-16 7 3-16,-5 7-12 16,-11 13 4-16,-5 4-5 15,5 10-6-15,-3 4 6 16,5-1 0-16,13 1 0 0,5-5-2 16,4-6-3-16,13-8-1 15,2-7-1-15,14-8 0 16,8-4 3-16,2-12 5 15,9-2-2-15,-2-6 2 16,-8 1 0-16,-2 1-2 16,-6-1 10-16,-7 4-5 15,0 2 1-15,-3 3 2 16,-7 2-9-16,-1 9 2 16,1 3 1-16,-5 6-7 15,1 7 6-15,-1 7 1 16,-1 0-3-16,1 4 5 15,3 1-4-15,5-4 3 16,2 1-3-16,2-9 1 16,2-7-1-16,1-2-5 15,2-8 10-15,0-9-3 0,2 2 3 16,-3-12 0-16,2 0-7 16,-2-1 3-16,-2-2 0 15,0 2-1-15,-5 5 6 16,-3 7-4-16,-2 2 1 15,-3 9-2-15,-1 1-2 0,-1 9-4 16,-1 4 3-16,-3 4 2 16,-1-1 1-16,4 2-2 15,-1-4 2-15,5-4 1 16,3-5-1-16,3-6-1 16,5-3 3-16,6-9-3 15,0-4-2-15,7-10 8 16,2-2-8-16,4-1 3 15,3 1 4-15,-3 11-8 16,-3 3 2-16,-5 15-25 16,-6 4-16-16,-5 10-30 15,-4 4-29-15,-7 10 146 16,-2-1-57-16</inkml:trace>
  <inkml:trace contextRef="#ctx0" brushRef="#br0" timeOffset="-186753.34">27598 12853 1016 0,'-7'-9'430'16,"1"-8"-191"-1,12-14-203-15,3-4-6 0,4-3-19 16,3 0-9-16,5 10 2 16,0 6-4-16,-1 12-6 15,-1 8 4-15,-3 13-3 16,2 6 3-16,-7 16 6 16,4 8-4-16,-4 8 0 15,-2 6-2-15,3 3-5 16,-3-2 0-16,-3-5-2 15,0-5 1-15,-3-8-3 16,3-4-1-16,3-14 4 16,6-7-3-16,2-19 5 15,4-12 2-15,0-11 0 16,-2-8 3-16,-5-3-1 16,-6-2-5-16,-9 11-7 0,-5 5-5 15,-10 17-14-15,-3 9-1 16,-8 14-21-16,-3 6-25 15,-5 7 56-15</inkml:trace>
  <inkml:trace contextRef="#ctx0" brushRef="#br0" timeOffset="-186332.33">28498 12554 819 0,'-4'-4'384'15,"2"0"-160"-15,4 3-93 16,-2 0-18-16,0 1-28 16,0 0-16-16,1 0-22 0,12 6-9 15,3-2-24-15,23 47-7 16,-27-15-7-16,-7 2-5 16,6 10-3-16,0 0 6 15,-3 3 2-15,8-5-6 16,-5-8 7-16,1-5 0 15,5-16-24-15,3-4-11 16,0-13-43-16,-1-3-33 0,1-7-98 16,-9-3-150-16,-7-7 236 15</inkml:trace>
  <inkml:trace contextRef="#ctx0" brushRef="#br0" timeOffset="-186154.16">28498 12903 828 0,'18'-17'375'15,"6"-6"-135"-15,13-8-193 16,6 0-1-16,6 4-34 16,-1 3-5-16,-4 9-52 15,-8 3-137-15,-14 6 127 16</inkml:trace>
  <inkml:trace contextRef="#ctx0" brushRef="#br0" timeOffset="-185950.88">28901 12653 1128 0,'30'0'460'0,"-28"2"-255"0,-2 2-158 15,1 4-24-15,-6 6-79 16,-1 9-48-16,-3 9-80 16,-4 4-63-16,3 3 162 15</inkml:trace>
  <inkml:trace contextRef="#ctx0" brushRef="#br0" timeOffset="-185781.79">28876 12495 921 0,'-3'12'336'0,"1"-2"-287"15,-1 1-79-15,1-4 21 0</inkml:trace>
  <inkml:trace contextRef="#ctx0" brushRef="#br0" timeOffset="-185023.66">28995 12711 961 0,'10'6'395'0,"1"-4"-218"15,2 2-106-15,3-1-32 16,-6 0-35-16,-9 4-63 16,-4 4-15-16,-5 4-8 15,0 5 14-15,1 2 36 16,3 0 20-16,-4-6 28 16,5-5 8-16,2-6 12 15,0-4 0-15,1-7-3 16,2-2-3-16,2-11-6 15,6-3-5-15,8-6-9 16,-3-5-2-16,4 1-1 16,-1-2 1-16,3 5 7 15,0 6 4-15,-3 8 0 16,0 7 0-16,-1 10-8 0,-1 5-3 16,3 12-7-16,-4 4-2 15,-4 2-1-15,-1 1 0 16,0-2 1-16,-3-2 1 15,1-8 5-15,2-3 4 16,-6-11 13-16,1-9 2 16,2-14-4-16,1-4-7 15,5-13-4-15,0 0 0 0,4 1 4 16,2-2 3-16,1 11-6 16,2 2-2-16,-1 13 1 15,0 7-4-15,-5 16-1 16,1 4-4-16,-3 11-6 15,-2 5 2-15,0 1 4 16,0 3 5-16,1-3-4 16,1-5-1-16,6-4-5 15,-3-8-1-15,6-10 1 16,1-4-1-16,3-12 2 16,0-2-9-16,-1-7 2 15,2-1 1-15,-11-1-1 16,1-1 11-16,-10 3 1 15,-2 3-1-15,-7 5 2 16,-4 3 2-16,-3 10-3 0,-4 5 3 16,-1 11 0-16,-2 4-9 15,4 7-9-15,3 2-10 16,4 5-16-16,4 0-5 16,5-3-16-16,7-5-18 15,10-8-220-15,7-9 205 16</inkml:trace>
  <inkml:trace contextRef="#ctx0" brushRef="#br0" timeOffset="-183658.81">30331 12582 1000 0,'1'-4'358'0,"5"-13"-329"16,1-4-4-16,4-10-17 15,0-4-6-15,-1 0 5 16,0-2 1-16,-4 3 17 16,-2 5 9-16,-4 9 7 0,0 5 6 15,-3 11-12 1,-3 5-12-16,-3 9-9 0,-2 3-9 15,-1 7-6-15,0 3 1 16,5-1-2-16,1-3 1 16,7-4 1-16,6-4 2 15,5-6 1-15,1-1-1 16,8 1-2-16,-1 0 1 16,1 4-6-16,1 0 0 15,-3 5-12-15,-5 0-4 16,-8 6-4-16,-6 2 2 0,-10 1 7 15,-7 2 6-15,-4 1 6 16,0-2 2-16,1-3 4 16,4-8 0-16,7-8 8 15,4-5-2-15,9-9 2 16,4-6-6-16,11-9 7 16,4-5-1-16,12-7 4 15,1 3 6-15,4-2-6 16,-4-2-1-16,-11 7-7 15,-3 1 0-15,-12 7 1 16,-6 9 5-16,-4 5 17 16,-5 7 8-16,-10 10-9 15,1 7-7-15,-8 8-17 16,4 4-4-16,0 3-2 0,0 0 0 16,7-1 1-16,1-2-5 15,10-7 0-15,6-4-4 16,14-7 0-16,2-4 4 15,2-6 0-15,7-3 6 16,-5-6 1-16,3-1-1 16,-1-6 3-16,-5-2-3 0,-3-3 2 15,-4-2-4-15,-5-1-7 16,-2-1-1-16,-7 2-7 16,-1 2 2-16,-1 5 12 15,-1 7-4-15,1 4 3 16,1 5 3-16,0 3-6 15,-1-3 3-15,0 0 2 16,0 0-1-16,0 0 2 16,13 0 1-16,1 0 0 15,29-2 0-15,-26 7 0 16,-3 3 0-16,-2 6 0 16,-1 1 1-16,-4 5 5 15,0 1-4-15,-1 1 1 16,-4-5 1-16,3-2-4 15,1-6 2-15,0-9 2 16,10-4-2-16,5-13 9 16,11 1-4-16,0-14-3 0,-1-3 0 15,-8-5-6-15,-7-5 6 16,-4 10 9-16,1 2-3 16,-10 10 5-16,-1 6-2 15,-2 11-7-15,-8 6 4 16,1 10-3-16,-5 5 0 15,1 7-3-15,-1 7-4 0,1 7-2 16,6-2 2 0,3 0-1-16,5-6 0 15,9-10-5-15,6-1-15 0,9-11 8 16,5-4 4-16,7-11 9 16,2-9 16-16,7-12 9 15,0-6 1-15,7-11 6 16,2-3-6-16,-11 1-15 15,-7 2 3-15,-12 9-8 16,-12 6 7-16,-14 13 15 16,-7 6 2-16,-12 14-7 15,-4 10-5-15,-8 11-15 16,5 7-10-16,-2 2-5 16,8-5 2-16,11-8-6 15,8-4 1-15,9-10 6 16,8-5-5-16,9-5 7 15,4-5 6-15,13-3 0 0,-1 1 0 16,4 2 1-16,-1 5-9 16,-10 10-7-1,-6 4-24-15,-13 9 2 16,-10 3-2-16,-12 6-10 0,-8 7 7 16,-11 4-44-16,-4 1-33 15,-10-4 76-15</inkml:trace>
  <inkml:trace contextRef="#ctx0" brushRef="#br0" timeOffset="-183456.57">31266 11998 1188 0,'8'58'351'15,"-3"-50"-361"-15</inkml:trace>
  <inkml:trace contextRef="#ctx0" brushRef="#br0" timeOffset="-138664.75">7173 13488 1020 0,'-6'-2'355'0,"1"-6"-322"16,-2-1-9-16,-17-4-9 15,-4-1-2-15,-12 0-6 16,-4 0-5-16,-4 3 0 16,-1 2 2-16,-5 4 17 15,-4 0 21-15,-3 2 14 0,0-2 1 16,-6 5-13-16,3 1-15 16,9 6-12-1,7 2-4-15,17-3-3 0,4 2-7 16,11-3-3-16,4 0 0 15,9-3-6-15,3-2-1 16,2 0-6-16,-2 0 8 16,0 0 3-16,0 0 0 0,15-1 2 15,31-6 3-15,-29 0-30 16,-5-1-27-16,-10-2-123 16,-12-4 334-16,-13-7-156 15</inkml:trace>
  <inkml:trace contextRef="#ctx0" brushRef="#br0" timeOffset="-138262.83">6398 12912 788 0,'-4'2'290'0,"1"0"-199"15,-5 9-88-15,-3 6 0 16,-7 8-1-16,-3 3-2 16,-6 5 1-16,-1 5 5 15,-10 2 10-15,-6 4 10 0,-6 0 13 16,-5-3-1-16,10-1 1 15,5-6-4-15,13-9 2 16,8-3-5-16,10-6-10 16,4 1-6-16,13 2-21 15,6 6 1-15,19 9-3 16,8 2 4-16,20 7-5 16,6-2-10-16,-4-4-41 15,3-2-28-15,-15-8-65 16,-6-3-18-16,-15-9 108 15</inkml:trace>
  <inkml:trace contextRef="#ctx0" brushRef="#br0" timeOffset="-137577.49">4016 13241 957 0,'-14'6'346'0,"7"-5"-297"16,6-1-10-16,1 7-25 15,0 6-9-15,1 16-4 0,5 5-3 16,-1 13 2-16,4 6-1 16,1 6 1-16,0 0-1 15,2 3-1-15,-3-7 2 16,-4-14-4-16,-1-5 9 16,-5-22 9-16,0-6 14 15,-3-16 11-15,-4-17-13 16,-1-27-4-16,3-20-16 15,0-32-9-15,5-6 10 16,2-12-1-16,4 1 2 0,7 13 2 16,2 11-10-16,13 29-2 15,6 19 3-15,11 30-1 16,1 15 2-16,2 25 0 16,-3 11-2-16,1 23 1 15,1 13-1-15,-7 12 2 16,-3 3-4-16,-7-1 3 15,-4-1-1-15,-4-13-12 16,-4-10-6-16,-7-22-56 16,-3-13-22-16,-7-15-76 15,-4-5-29-15,-11-15 130 16</inkml:trace>
  <inkml:trace contextRef="#ctx0" brushRef="#br0" timeOffset="-137371.31">4059 13430 987 0,'-17'11'356'16,"17"-11"-308"-16,12-2-20 0,16-10-28 15,11-3 2-15,15-13-37 16,8-9-44-16,1-14-97 15,-7-3 101-15</inkml:trace>
  <inkml:trace contextRef="#ctx0" brushRef="#br0" timeOffset="-136984.81">4935 12741 1015 0,'-9'2'349'15,"6"-2"-325"-15,2 0-12 16,-5-1-20-16,5 0-11 16,0 1-25-16,-25 0-22 15,-36 8-3-15,24 2 19 16,-6 7 28-16,-6 7 30 15,2 8 41-15,2 4 3 0,12 10 8 16,9 0-11-16,8 10-18 16,6 0-9-16,13 2-9 15,8-3-3-15,12-10-8 16,6-7-4-16,15-13-3 16,3-7-2-16,8-18 0 15,3-5 1-15,-10-11-27 16,3-3-19-16,-4-6-44 15,-1-6-27-15,3-8-37 16,-4-10 94-16</inkml:trace>
  <inkml:trace contextRef="#ctx0" brushRef="#br0" timeOffset="-136571.68">5573 12400 979 0,'-15'4'343'16,"4"-1"-305"-16,1 2-19 16,-8 6-11-16,-3 0-1 0,-12 4-7 15,0 1 3-15,-7 3 0 16,0 1-2-16,-3 0 10 15,-2-2 12-15,4-2 31 16,-4 0 13-16,13-1-6 16,1 7-6-16,11 6-38 15,10 5-7-15,8 11-7 16,9 4-6-16,5 6 2 16,5 4-3-16,2 0 4 15,2-2 0-15,8-5 4 16,-10-4-7-16,1-13-23 15,-5-5-20-15,-10-15-69 16,0-4-24-16,1-10-49 16,-2-9 4-16,-2-12 14 0,6-10-72 15,-1-6 178-15</inkml:trace>
  <inkml:trace contextRef="#ctx0" brushRef="#br0" timeOffset="-136470.78">5281 12959 291 0,'-6'-14'220'15,"-1"5"49"-15,2 1-65 16,12-2-44-16,7-11-32 15,20-15-53-15,12-14-21 16,39-26-80-16,19-12-109 16,15-35 86-16</inkml:trace>
  <inkml:trace contextRef="#ctx0" brushRef="#br0" timeOffset="-120518.8">11157 13588 516 0,'-15'16'252'0,"1"-4"-61"16,4-5-107-16,3-2-36 15,2 1-10-15,1-6-9 16,3 3-16-16,0-3-8 15,1-1 2-15,0 0-6 16,-1 0 11-16,0-1 3 16,0 1 1-16,0 1-2 15,1-1-6-15,0 1-8 16,0 0-3-16,0 0 2 16,16-2 1-16,36-22 0 15,-24-6 3-15,12-18 0 16,7-6 2-16,14-14 0 15,6-6-2-15,-3 8 2 16,-6 2-4-16,-17 16 1 16,-7 15 1-16,-16 12 1 0,-3 9 0 15,-9 9-2 1,-4 3 0-16,1 5-2 0,-1 5 1 16,-4 3-1-16,-2 3-9 15,-2-3-61-15,0-6-12 16,1-9 42-16</inkml:trace>
  <inkml:trace contextRef="#ctx0" brushRef="#br0" timeOffset="-109187.58">2073 15313 760 0,'-18'-4'293'16,"6"0"-224"-16,7-6-14 15,2 0-22-15,3-1-24 16,3-2-3-16,4 9-5 0,1 0-1 16,1 5 5-16,-2 3-5 15,0 11 0-15,0 5 1 16,-2 13 0-16,-3 5 1 16,-6 7-2-16,-3 6 1 15,-9-1 17-15,-4-1 8 16,-7-9 17-16,-3-5 7 0,-9-13-7 15,-7-6-11-15,-4-14-12 16,-2-4-5-16,4-14-14 16,9-3 3-16,9-14-2 15,4-4-1-15,13-11-1 16,3-6-1-16,13-4 0 16,6-1 1-16,12 4 3 15,9 5 5-15,23 11-1 16,1 1-4-16,9 11 1 15,4 6-1-15,-15 12-3 16,1 9-2-16,-7 7-15 16,-6 3-13-16,-2 3-42 15,-1-1-26-15,-5 1-59 16,-9-1 29-16,-1-5 76 0</inkml:trace>
  <inkml:trace contextRef="#ctx0" brushRef="#br0" timeOffset="-108888.41">2353 15328 902 0,'0'40'360'0,"10"-17"-240"16,8-2-59-16,14-3-29 15,7 0-12-15,4 0-17 16,2-2-4-16,7-7-30 16,-1 3-9-16,-3-3-25 15,5-1-10-15,-16 0 19 16,-6-3 9-16,-10-3 24 16,-21-1-1-16,6-3-15 15,-5-5-17-15,-8-12-55 16,9-4-19-16,-15-10 81 15</inkml:trace>
  <inkml:trace contextRef="#ctx0" brushRef="#br0" timeOffset="-108659.73">2702 15164 853 0,'-14'1'353'15,"1"5"-239"-15,4 7-23 16,3 11-61-16,-3 9-17 15,0 18-12-15,-2 6-1 0,-1 11-28 16,1 4-23-16,1 0-24 16,-2-2-6-16,6-12 30 15,-2-11 24-15,6-21 23 16,3-10-13-16,9-25-45 16,3-13-31-16,8-23 53 15</inkml:trace>
  <inkml:trace contextRef="#ctx0" brushRef="#br0" timeOffset="-108452.64">2960 15000 797 0,'0'16'352'16,"6"3"-184"-16,8 11-81 15,-1 5-28-15,7 7-41 0,5 5-7 16,4 3-8-16,3-1-3 15,4-4-28-15,0 0-35 16,4-7-38-16,0-6-28 16,-11-16-30-16,-2-8-2 15,-14-20 104-15</inkml:trace>
  <inkml:trace contextRef="#ctx0" brushRef="#br0" timeOffset="-108278.64">3207 15173 818 0,'-26'69'325'16,"3"4"-229"-16,7 7-55 16,7 7-36-16,4-6-95 15,5-5-44-15,-1-11 78 16</inkml:trace>
  <inkml:trace contextRef="#ctx0" brushRef="#br0" timeOffset="-107769.81">3858 14474 750 0,'-12'7'368'0,"-8"-4"-81"15,8 1-204-15,-5-2-47 16,-14-1-15-16,-5 4-22 16,-4 1-8-16,-2-2-7 15,4 3 0-15,-1 2 2 16,-2-1 9-16,2 8 10 15,2 0 4-15,3 4 8 16,5 4 4-16,7 6-5 16,8 4 1-16,5 4-12 15,7-1-5-15,4-2 1 16,1 5-4-16,12 4 3 16,-2 0-3-16,5 6 3 15,2 2-1-15,-4 7 2 16,1 2 0-16,-5 6 5 0,4 1-4 15,-1-3-4-15,0-4 2 16,0-7-4-16,-1-10 1 16,4-10 2-16,1-3-5 15,2-11-23-15,6-6-15 16,0-12-30-16,7-4-11 16,1-14-23-16,1-6-11 0,4-10-25 15,-4-6-119-15,-4-6 183 16</inkml:trace>
  <inkml:trace contextRef="#ctx0" brushRef="#br0" timeOffset="-107410.56">3931 14851 1118 0,'-17'23'409'0,"11"3"-355"16,6 0-16-16,4 2-40 16,-1 0-27-16,7-1-53 0,-1-5-17 15,1-7-7-15,0-1 19 16,-4-12 49-16,0 2 21 16,-2-9 39-16,1-3 15 15,0-4 34-15,4-8 5 16,-5-4-18-16,3-6-12 15,-6 1-25-15,-3-2-5 16,-7 2-11-16,-4 9-3 16,-6 9-17-16,0 4-12 0,1 13-18 15,1-2-9 1,7 4-19-16,6 5-15 0,10-3-24 16,5 1-28-16,6-3 92 15</inkml:trace>
  <inkml:trace contextRef="#ctx0" brushRef="#br0" timeOffset="-107045.95">4181 14501 703 0,'-24'7'351'0,"-1"-3"-63"16,8-3-189-16,12-1-49 0,4-1-24 15,7 0-43-15,-6 1-16 16,14-2-31-16,14 2-7 16,44 6 3-16,-43 2 10 15,6 6 33-15,0 4 11 16,-1 12 10-16,3 2 4 16,-7 13 4-16,-5 3 7 15,-2 10 9-15,-1 6 3 16,-6 8-3-16,-2 3-4 15,-5 3-8-15,-9-5-3 0,-1-11 0 16,-7-9-1-16,0-19 4 16,4-10-4-16,-3-18-16 15,10-11 1-15,2-22-21 16,2-16-24-16,10-25-73 16,-3-14 79-16</inkml:trace>
  <inkml:trace contextRef="#ctx0" brushRef="#br0" timeOffset="-106653.77">5008 14399 856 0,'-8'39'369'0,"5"6"-203"0,3 1-88 15,7 7-55-15,-1 1-18 16,3-8-30-16,2-4-15 15,1-20-26-15,3-7-13 16,3-19 22-16,-1-10 17 16,2-16 43-16,4-8 27 15,-1-10 19-15,3-4 11 0,-3-7-11 16,-2-4-9-16,2 3-18 16,-13 5-12-16,0 11-5 15,-5 11-1-15,-12 19 0 16,3 4-4-16,1 15-6 15,-5 8 0-15,8 10-4 16,-2 7 4-16,6 1 7 16,11-5-1-16,6-5 0 15,10-3-2-15,1-8-7 16,1-2-2-16,3-4-24 16,-4-5-14-16,-9 2-74 15,-5 3-40-15,-21 3 102 16</inkml:trace>
  <inkml:trace contextRef="#ctx0" brushRef="#br0" timeOffset="-106487.54">4807 14340 840 0,'-19'-1'313'16,"16"0"-276"-16,7 2-45 0,3 2-212 15,3 1 148-15</inkml:trace>
  <inkml:trace contextRef="#ctx0" brushRef="#br0" timeOffset="-105520.92">4587 15778 1020 0,'-28'23'384'16,"11"-10"-256"-16,14-9-119 0,7-1-23 15,5 3-44-15,1 2-33 16,4 6-45-16,-2 2 6 15,-4 8 42-15,0 9 31 16,-4-1 72-16,-2 3 33 16,-2-12 43-16,-2-5 15 15,1-11 0-15,-1-7-20 0,2-17-44 16,-1-12-16-16,0-20-20 16,2-9-5-1,3-8 1-15,1 0 0 0,9 6-2 16,0 2 0-16,4 12 0 15,4 9-2-15,5 15 1 16,-1 10-2-16,4 19 0 16,-2 9 1-16,-3 17 2 15,-1 3 0-15,-8 5 0 16,-7-1 1-16,-5-4 0 16,-2-7 4-16,-4-10-1 15,2-6 3-15,-4-9-1 16,0-9-4-16,-1-12-1 15,-2-6-4-15,5-15 1 16,3 0 0-16,2-2 4 16,6-1 2-16,0 8-4 0,0 6-3 15,7 14-8-15,-4 8 2 16,4 14 2-16,0 9 3 16,-1 11 1-16,6 5-2 15,-1 1 0-15,1-2 2 16,3-10 3-16,-2 0 0 15,6-14-2-15,2-5-2 16,-3-12-1-16,-1-11-2 16,1-13 4-16,-3-9-1 0,-4-10 5 15,-3-4 2-15,-14 6 1 16,-3 2-2-16,-11 17 1 16,-5 10 0-16,-7 12-1 15,-2 10 2-15,-4 17-4 16,6 12-1-16,-3 13 0 15,6 7-1-15,6 3 0 16,3-7 1-16,13-5-5 16,3-10 0-16,10-18 0 15,4-9-3-15,4-18 0 16,0-9-1-16,-1-15-1 16,-6-10 4-16,1-8 4 15,-4 1 2-15,-6 4 4 16,3 10-1-16,-11 10 4 0,4 11 1 15,-4 11 2 1,-4 5 2-16,4 9-5 0,5 5-1 16,7 11-3-16,8 3-6 15,8 10 6-15,-6-2-2 16,6-4-1-16,-1 0 1 16,-3-9-47-16,3-6-32 0,-1-13-70 15,-3-6-41-15,-6-11 122 16</inkml:trace>
  <inkml:trace contextRef="#ctx0" brushRef="#br0" timeOffset="-105304.9">5427 15406 962 0,'11'21'338'0,"18"-5"-304"16,7 0-20-16,11-3-13 0,8-5-60 15,4-3-83-15,-6-4-15 16,-17-1 70-16</inkml:trace>
  <inkml:trace contextRef="#ctx0" brushRef="#br0" timeOffset="-105114.8">5577 15400 878 0,'-5'53'313'0,"9"0"-285"16,8 2-44-16,5-5-100 15,-7-4-143-15,-8-7 162 16</inkml:trace>
  <inkml:trace contextRef="#ctx0" brushRef="#br0" timeOffset="-104851.86">5786 15297 1210 0,'3'45'412'0,"15"-15"-404"15,4-2-7-15,1-13-47 16,-1-5-38-1,-5-10-60-15,-4-10-25 0,-1-12-9 16,-7-6 8-16,-6-7 118 16</inkml:trace>
  <inkml:trace contextRef="#ctx0" brushRef="#br0" timeOffset="-104684.98">5692 15027 1000 0,'-9'21'369'0,"12"-8"-301"15,8-4-58-15,14-5-158 16,-15-8 16-16,15-16 57 0</inkml:trace>
  <inkml:trace contextRef="#ctx0" brushRef="#br0" timeOffset="-103397.03">5955 14972 1049 0,'-4'39'402'0,"6"-1"-305"16,6 1-43-16,5-1-45 15,3 0-23-15,-2-3-49 16,-1-4-21-16,-1-8-15 15,-5 1 12-15,-3-10 44 16,-2-3 19-16,-1-5 29 16,-1-6 10-16,-5-9 8 15,4-3 0-15,-3-12-3 16,-4-8-6-16,4-6-7 16,0-5 3-16,0-4-5 15,5 1-1-15,10 10 0 16,1 6-3-16,7 14 1 15,1 3 0-15,4 6-1 0,-1 5 2 16,3 11-1-16,9 4-1 16,-9 9 1-16,3 1 1 15,-5-5-3-15,-8 0 3 16,1-8-4-16,-2-6-1 16,-3-4-1-16,-2-4 0 15,-2-6 10-15,-5-3 4 16,-3-9 4-16,-1-3 2 0,-4-2-10 15,0 1 0-15,1 7-2 16,-2 3-5-16,4 7 2 16,2 5 0-16,2 5-2 15,4 6 1-15,1 7 2 16,3 4-1-16,4 6 3 16,-2-2-5-16,5-2 1 15,-1-7 1-15,3-7-7 16,2-3-1-16,-6-8 0 15,1-4-3-15,-1-5 6 16,-7-6 5-16,0-1 0 16,-2-1 2-16,-6 1 2 15,0 5 4-15,-2 5-2 16,-3 3 4-16,1 8-3 0,0 2-4 16,-1 9-1-16,3 5-2 15,2 6-2-15,0 0 1 16,7 2 1-16,5-5-1 15,7-4-2-15,13-8-2 16,4-9 0-16,-3-3-5 16,0-14 3-16,-7 1 1 15,-6-9-5-15,-1-6 5 16,-1-1-2-16,-4-1 2 0,-3 1 8 16,-2 4 3-16,-6 11 6 15,-1 6-3-15,-2 9-6 16,0 2 0-16,-1 8 1 15,0-6-1-15,0 3 4 16,-1 22-2-16,-3 30-5 16,5-30 0-16,4-5-4 15,0-5-1-15,7-7-2 16,-3-4 2-16,0-4-7 16,3-1 2-16,-3-9 2 15,-1 1-3-15,-5-7 8 16,-2 0-2-16,-8 2 2 15,-1 0-7-15,-3 5-9 16,-1 2 0-16,2 2-1 0,-1 5 7 16,7-3 9-16,0 3 0 15,2 0-2-15,3-1 4 16,0 0 0-16,0 1 1 16,13 0 0-16,11 0-2 15,25 1-17-15,-23-1-14 16,-6-2-16-16,-1 1-4 15,3 1 17-15,-10 1 17 0,0 1 19 16,-4 2 10-16,-8-4 10 16,4 0 5-16,-7 0 3 15,3-2-1-15,-1 1-5 16,0 0-6-16,0 0-4 16,-4-9-7-16,1-6-3 15,-5-26-2-15,12 28-1 16,2 1-3-16,6 4-3 15,3 5 0-15,0 6-3 16,9 1 5-16,2 7-6 16,-4-1-6-16,6 2-20 15,-4 0-11-15,-12 1-8 16,12 0-1-16,-15 0 11 16,-7-1 0-16,6-2 3 0,-12-2 2 15,11-5-169-15,-5-2 152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01:20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11356 10718 1261 0,'-50'-12'486'0,"24"1"-343"16,13 5-76-16,13 3-61 15,4 0-23 1,27-9-9 0,7-2-7-16,32-9 0 15,15-5 21-15,16 1 0 0,21-2 0 16,18 5 9 0,8 5 2-16,20 7-1 0,9 1 3 0,9 2-1 15,6 0-1-15,-4 2 1 16,-5 4 1-1,-12 6 5 1,-9 3 1-16,0 5 8 0,-11 2 2 0,-28 1-18 16,-6-1-22-16,-30 7-74 15,-2-2-56-15,1-13 94 16</inkml:trace>
  <inkml:trace contextRef="#ctx0" brushRef="#br0" timeOffset="196.15">15370 10684 1184 0,'99'20'424'0,"37"-4"-381"15,19-3-17-15,41-12-67 16,13-3-30-16,22-2-94 15,0-6-56-15,17-4 140 16</inkml:trace>
  <inkml:trace contextRef="#ctx0" brushRef="#br0" timeOffset="278.31">18593 10549 870 0,'208'-15'341'16,"4"2"-213"-16,-26 3-119 15,1 1-69-15,-20-1 42 16</inkml:trace>
  <inkml:trace contextRef="#ctx0" brushRef="#br0" timeOffset="481.51">20716 10698 1261 0,'156'-18'405'0,"34"-10"-515"16,32-18 73-16</inkml:trace>
  <inkml:trace contextRef="#ctx0" brushRef="#br0" timeOffset="975.48">12440 11629 1284 0,'32'5'438'0,"9"3"-395"15,67-4-33-15,35-1-19 16,50-8 9-16,35-6-26 16,27 5-66-1,-3 3-72-15,20 5 97 0</inkml:trace>
  <inkml:trace contextRef="#ctx0" brushRef="#br0" timeOffset="1250.98">18466 11820 1541 0,'244'-25'529'15,"114"-25"-529"-15,47-13-104 16,53-42 69-16</inkml:trace>
  <inkml:trace contextRef="#ctx0" brushRef="#br0" timeOffset="8534.98">10778 16243 880 0,'-11'-2'353'16,"-4"-3"-221"-16,2 4-67 16,0-1-11-16,0 1-19 15,-5 4-6-15,-7 4-13 16,14-3-5-16,-8 9-4 15,2-5-6-15,10 6 3 16,-17 5-2-16,18 1 0 16,-14 12 6-16,1 3 5 15,26-1 6-15,-13 4 0 16,29-5 0-16,11-3-7 0,-15 6-5 16,20-3-4-16,-6 0 0 15,4 4-1 1,28-11 2-16,-3 4 3 0,11-2-4 15,4-3 0-15,-8 10 6 16,5-2-1-16,5 0 8 0,19-7 7 16,-15 2 0-1,14-14 10-15,-2-5-1 0,-6-5-6 16,15-10-9-16,7-9-9 16,-8 2-4-16,-11-1-4 15,9-4 0-15,-12 2 0 16,-4-1-1-1,0-9 5-15,-16 2-3 0,-4-1 4 16,-5-2 8-16,3-2-1 16,-12 4 8-16,-8-3 2 15,13-4-9-15,-18-3 6 16,-6-1-6-16,-6-2 2 16,-17-6 6-16,-6-4-3 15,0-3 0-15,2-7-6 16,-10 10-6-16,-5-7-1 15,10 0-2-15,-5 2-5 0,-12-2 0 16,8 0 1-16,-16 5 0 16,-15 3 2-16,20 1 3 15,-18 7 1-15,-1 1 0 16,-3 2-4 0,-10 3 0-16,-12 8-1 0,10 3 2 15,-10 6-1-15,-25 5-1 0,-2 3-2 16,-5 1-1-1,-15 7 5-15,27-2 1 16,-21 2-10-16,-10 8-9 0,11 2-16 16,-29 12-2-16,12 13 0 15,7 4 3-15,-15 20 15 16,30 3 3-16,-8 8 14 16,-6 5 2-16,18-1 5 15,-1 1-5-15,7 3-2 16,30-6-1-16,0 3-7 15,-5-4 0 1,37-9-6 0,-19 4 3-16,36-7-3 0,8-4 2 0,20-6-5 15,28-4 0-15,6-10-9 16,24-10-4-16,8-15-1 0,11-11-2 16,30-24-17-1,2-8-16-15,23-23-247 0,10-8 213 16</inkml:trace>
  <inkml:trace contextRef="#ctx0" brushRef="#br0" timeOffset="13180.24">26249 16878 873 0,'-1'3'416'0,"13"-4"-141"16,-1-3-193-16,5-3-38 16,-21 4-43-16,2-8-7 15,-16 1-17-15,-3-1-9 16,15-7 2-16,8 4 2 0,9-1 8 16,13-4 13-16,-9 8 19 15,15-1 12-15,25 1 16 16,7 4 3-1,48-6 1-15,6 0-9 16,25-3-13-16,9 1-9 0,-5 2-14 16,-11 3-3-16,-20 10-1 15,-11 2 2-15,-21 11 14 16,-11 3 4 0,-31 3 1-16,-13 2-2 0,-21-8-25 15,-5-3-28-15,-15-15-59 16,-8-11 61-16</inkml:trace>
  <inkml:trace contextRef="#ctx0" brushRef="#br0" timeOffset="14416.34">4707 17805 824 0,'-27'14'354'0,"-16"2"-163"0,18-6-96 16,7-5-40-16,-10 2-8 15,8-6-19-15,3-2-16 16,-2-3 5-1,1-1 1-15,0 0 4 0,2 5 1 16,8 3-6-16,-2 2-5 0,8 7-12 16,7 2-1-16,12 4-7 15,-2 3 0-15,17 3 0 16,9-7 2 15,13-1 7-31,11-1 2 31,14-7 6-31,1-2 2 0,2-3 0 0,13-4 0 0,19-2 2 0,3-1-1 0,7-1-5 16,16 4 1-16,-5-2-1 16,-3 2-7-16,25 3 4 15,-11-2-2-15,-15 7-3 16,10 1 2-16,-9-4-1 16,-9-1-1-16,8-9 1 15,10-7 0-15,-8-7-1 16,4-5 0-16,-2-5 3 15,-5-7 1-15,-1-5-1 16,-3-1 1-16,2-10-2 0,-18 9 1 16,-4-1 2-16,1-3-2 15,-27 3 3-15,-1-2 1 16,-30 0 12 0,-14 0 6-16,-17-4 20 0,-5-9 2 15,-13-8 5-15,-15-2-3 0,-14-8-17 16,-8 1-3-1,-28-3-15-15,-7-5-6 16,-20 10-4-16,-13 7-4 0,-10 10-5 16,-7 10-1-16,-24 15-8 15,-1 6-6-15,-24 14-5 16,-4 11 3 0,3 12 2-16,-14 11 0 0,7 12-1 15,3 5 2-15,-8 12 2 16,9 8 10-16,4 9 25 15,7 1 5 1,26 4 15-16,1 4 4 0,26-3-12 16,6 5-7-16,19 3-15 15,28-4-6-15,19 3-10 16,16-4-18-16,23-3-38 0,11-4-18 16,25-3-16-1,15-10 8-15,40-19 8 0,-3-8-17 16,4-25 69-16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13:56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14005 1566 1154 0,'-5'-6'384'0,"6"5"-391"15,2 2-11-15,3-1 0 16,-6 0 5-16,6 0 5 16,22 5 7-16,36 2 3 15,-22-6-2-15,7 6 6 16,6-4 3-16,12 4 1 16,6 2 3-16,4 0-1 15,6 5 1-15,21 0-5 16,6 2 0-16,13 0-3 15,11-3-2-15,11-2-2 16,5-6 0-16,22-2-1 16,3-3 2-16,4 1 8 15,10 5-1-15,-4-3 6 16,12 6-2-16,-4 6-2 16,-2-3-2-16,12 6-3 0,-15-6 2 15,9-6-3-15,-6-2 7 16,-16-8 15-16,1-2 8 15,-15-14 15-15,-4 0-3 16,-4-10-3-16,-5-4-8 16,-17 2-11-16,-8-2-3 15,-19 6-9-15,-15 0-13 16,-15 9-93-16,-10 4 65 0</inkml:trace>
  <inkml:trace contextRef="#ctx0" brushRef="#br0" timeOffset="10409.31">11929 3207 885 0,'-1'-1'309'16,"-2"2"-275"-16,3 3-18 15,-1-4-6-15,-1 0 1 16,-4 4 4-16,-6-1 2 16,-2 1-5-16,-27 29 4 15,24-27 7-15,-4-3 5 0,-1-1 12 16,-1-1 2-16,1-2 6 16,1 0-1-16,-1-3 2 15,0 1 1-15,2 0-10 16,-2 0-7-16,3 0-8 15,-1-1-15-15,-6 2-1 16,2 1-6-16,-6 1-8 16,-5 1 8-16,3-1-3 15,-5 0 3-15,-2 0 9 16,2-3 0-16,0 5 0 16,3 1 1-16,4 5-5 15,6 3-6-15,3 0-1 16,3 2-1-16,1 0-3 15,5 4 2-15,1-2 1 0,3-2-1 16,3 1-1-16,-2-1 0 16,5-1 2-16,-1 4-1 15,0-1 6-15,2 5-4 16,-4 2 2-16,0 1 0 16,0 4-5-16,1-3 3 15,0-3 3-15,-1-1 0 16,3-5 0-16,0 1 1 15,1-4-5-15,-4 2 4 0,3-3 4 16,-6-3 0-16,2 7 2 16,0-2-3-16,-8 3-2 15,9 5 1-15,-11 2-1 16,-1 1 1-16,6 1-5 16,-4-3 2-16,9-2 1 15,2-3-3-15,-3-1-1 16,5-2-2-16,-1-1-1 15,5 0 3-15,0 1 10 16,0 6-7-16,-1-1 1 16,-6 3-4-16,2 1-5 15,0-3 5-15,5-1-3 16,5 1 5-16,0-4 2 16,2 2 1-16,-1-2-5 15,1 0 0-15,12-1 0 16,-4-1-7-16,10-2 7 0,-4-3-2 15,2 4-2-15,4-1 8 16,1 1 0-16,6 3-6 16,0-3 0-16,3 1-1 15,12 2-3-15,-2 2 6 16,4 4 0-16,5 4 2 16,-9 0 0-16,1 3 3 0,0-1-5 15,-9-2-5-15,1-2 7 16,3 1-5-16,5-7 1 15,-2-1 1-15,8-5-3 16,-4-5 9-16,-4-1 0 16,4-4-5-16,-9-5 0 15,1-1-8-15,1-2 5 16,-1 1 8-16,4 3 1 16,2-2-3-16,-2-1-4 15,3 1-4-15,-5-2 1 16,0 1 2-16,-5 0 3 15,0-1 5-15,3 6-1 16,-3-3 1-16,16 4-4 16,-4 0-7-16,4 0 1 15,4 0 3-15,-14-1 2 16,9-1-2-16,-4-4 2 0,1-3-5 16,12-5 1-16,1-2 3 15,4-2-3-15,5 4 3 16,-9 1 1-16,-1 4 5 15,-2 0-3-15,-2 0 0 16,9 5-3-16,-2 2 0 16,0-4 3-16,-6 2-3 15,-6-3 0-15,-3-3-7 0,-2 4 2 16,5-3 5-16,3 4 0 16,2 1 4-16,0 3 2 15,-9 2-6-15,-6 2 1 16,-4 3-4-16,-6 0-2 15,2-1 10-15,-1 1-5 16,4-1 4-16,-1 1 1 16,9-1-5-16,-3-2 0 15,2-2 0-15,-1-2 3 16,-4 0-8-16,-1-1 0 16,-2 1 2-16,1-2-7 15,0-3 10-15,7 3 1 16,3-2 1-16,4 1 3 15,2 1-3-15,-2-3 0 16,-3-2-5-16,-4-5 2 16,2-5-1-16,1-1 16 0,2-4 3 15,15-4 3-15,1 3 3 16,0-8-17-16,-4 3 2 16,-9-4-7-16,-2-2 5 15,-6 1 1-15,0 2-2 16,-5-6-1-16,0 3 5 15,-4-6 6-15,-5-6 3 16,-4 2-1-16,-10-3-9 0,-6 5 0 16,-1 7-2-16,-11 3-1 15,0 2 2-15,-6 0-6 16,-6 0 2-16,-4-2 3 16,-7-1-1-16,-1 4-4 15,-9 1 3-15,2 4-2 16,-1-2-1-16,-6 4 4 15,6-1-2-15,-4 3-3 16,-1 3-2-16,2-2 3 16,-4-2-2-16,-1 4 1 15,2 0-1-15,-11 1-5 16,-7 7 2-16,3-1 1 16,-7 2 2-16,6 1 6 15,4-2-3-15,-4 3 1 16,0 2 2-16,-3-1-7 15,-6 0 4-15,-5-3-6 0,-2-3 2 16,4-1 1-16,1 0-4 16,8 1 8-16,-2-1-4 15,-4-1 4-15,-5-3 0 16,-4-3-1-16,-3 1 3 16,2 4-5-16,8-4 4 0,-2 7-4 15,-3-1-2-15,-2-2 2 16,0 1-5-16,-1-2 5 15,9-1-1-15,1 5 1 16,2 2 1-16,-2-1 9 16,-3 2 6-16,-7 3-5 15,-1 0 2-15,5 5-13 16,-2 2 0-16,6 3 0 16,1-1 0-16,-11-1 2 15,2 0 3-15,0-2 0 16,-4-1 1-16,10 2 0 15,0-1 2-15,-5 3-2 16,2 2 2-16,-11-1-5 16,-1 5-2-16,3 0 4 15,-4 3-5-15,7 2 0 16,-5 1 0-16,-2 1-2 16,-4-2-1-16,8 1 4 0,3 0-1 15,5 0-2-15,1 1 2 16,-10-1 0-16,-2 0-3 15,1-1 4-15,3 1 0 16,14-2-1-16,-1-1-1 16,12-1-4-16,0-2 2 15,-4 1-1-15,9 1 4 0,0 0 2 16,6 1-1 0,8 5-1-16,5-1-6 0,5-2-36 15,4 1-41-15,2-9 52 16</inkml:trace>
  <inkml:trace contextRef="#ctx0" brushRef="#br0" timeOffset="28978.5">16037 3742 829 0,'11'7'278'0,"3"5"-282"16,7 1 0-16,7 1-18 15,-1 2-4-15,10-5-14 16,-2 0-4-16,8-4 11 16,6-4 6-16,0 2 10 15,6-3 8-15,-2-1 5 16,4 0-1-16,9-1 3 15,8 0 2-15,0-1 2 16,-5 0 0-16,-7 1 1 16,-8-2-4-16,-6 2-92 0,0 0-87 15,-6-3 112-15</inkml:trace>
  <inkml:trace contextRef="#ctx0" brushRef="#br0" timeOffset="29368.75">16073 4075 1027 0,'12'1'336'0,"9"5"-349"16,12 1-1-16,5 2 1 15,8-1-7-15,9 1-13 16,-4-1-13-16,9 2 7 15,-7-2 4-15,6 0 15 16,8-1 11-16,10-2 6 16,-1-2 2-16,-3-4 1 0,-10-4 1 15,-10-2 8-15,-2-2-17 16,-6 0 8-16</inkml:trace>
  <inkml:trace contextRef="#ctx0" brushRef="#br0" timeOffset="29690.4">16909 3752 1228 0,'15'5'407'0,"11"12"-432"16,3 5-19-16,1 9-23 15,-3 7-16-15,-3 10-6 16,-3 3 8-16,-12 3 25 16,-2-1 18-16,-14-1 28 0,-2 2 16 15,-10-1 8-15,-5 5 1 16,-11-3-4-16,-7 1-6 15,-9-2-191-15,-8-9 138 16</inkml:trace>
  <inkml:trace contextRef="#ctx0" brushRef="#br0" timeOffset="32280.69">17811 3564 803 0,'4'-3'386'16,"8"3"-26"-16,7-6-346 16,1-8 4-16,0-9 10 15,-2-9 0-15,-3-2-3 16,0 0-3-16,-14 9-14 16,-4 1-1-16,-10 11 6 15,-6 3 2-15,-5 8 1 0,-4 4-3 16,-4 6-5-16,2 6 1 15,-5 4-3 1,3 5 5-16,9 6-5 0,-1 1-5 16,18 1 3-16,5 3-8 15,10-4 0-15,7 0 0 16,13-5-4-16,2-2 5 16,3 0-1-16,3 1 5 15,-9 4-1-15,-5 3-7 0,-12 4-9 16,-10-1-5-16,-15 4 4 15,-8 4 8-15,-14-7 8 16,-5-6 1-16,-3-9 1 16,3-10 1-16,15-9 10 15,3-1 8-15,18-12 5 16,7-5-1-16,19-8-11 16,14-8-8-16,13-7-1 15,4-5-6-15,7-2 1 16,5 2 0-16,6 0 0 15,2 8 2-15,-8 1-1 16,-6 3 1-16,-18 2-2 16,-13 5 1-16,-9 10 3 15,-9 2-2-15,-9 11 0 16,-5-2 0-16,-7 2-2 0,-5 3 1 16,-13 7-1-16,-4 5-1 15,-9 7 1-15,-1 0-1 16,2 2 2-16,4 5-2 15,9 7 2-15,5 5 0 16,13 6-3-16,6-1 3 16,15-1-4-16,5-3 4 0,15-7 0 15,19-5-1 1,9-9 2-16,9-12-2 0,7-12 0 16,-9-8 2-16,3-13 1 15,-8-6 5-15,4 1 2 16,-7-2-3-16,-18 2-3 15,-10 5-2-15,-24 0-1 16,-5 0 1-16,-21 4 2 16,-4 2-1-16,-17 9-4 15,-6 7-1-15,2 12-4 16,0 10-2-16,8 10 9 16,4 4-4-16,10 3 3 15,8-2 0-15,13-2-7 16,4-3 0-16,12-7 0 15,2-3 3-15,7-12 4 16,4-5 4-16,2-8 1 16,0-3-2-16,-3-4-2 0,-5 1-1 15,-8-5 3-15,-1 1 2 16,-3 3 0-16,-5 1-1 16,-2 9-3-16,1 1 1 15,-4 7 0-15,2-3-2 16,0 0-1-16,2 8-4 15,1 13 4-15,10 30 2 16,3-31-4-16,3-2 4 0,-5-8 0 16,0-5 0-16,-6-8 5 15,2-3-5-15,10-3 0 16,-1-8 4-16,7-1-1 16,-3-7 2-16,0-1 1 15,-8-1-6-15,2 4 1 16,-2 4 1-16,-9 6-4 15,4 5 0-15,-6 6-2 16,-1 4 4-16,1 12 2 16,-1 3-2-16,1 9 5 15,2 3-4-15,2-1 2 16,3 1-1-16,6-8-1 16,2-5-2-16,3-10 1 15,0-6 9-15,-3-9 7 16,3-9 1-16,2-4 2 0,-2-3 3 15,-1 0-4-15,1 3 0 16,-12 6-1-16,-1 5-8 16,-9 6-8-16,-9 4 3 15,8 5-3-15,-4 5-1 16,4 7 5-16,8 3-7 16,-2 5-2-16,6 0 0 15,3-2-3-15,-1-3 9 0,5-4 5 16,5-4-6-16,6-5-1 15,2-7-2-15,-3-13-5 16,-2-2 8-16,-4-7 2 16,-1-1-1-16,-5-1 4 15,-7 1-6-15,-6 5 0 16,-3 5-2-16,-3 8-6 16,-3 6 6-16,-8 9-9 15,-2 8-1-15,-6 6 2 16,3 4 3-16,8-1 6 15,8-3 3-15,10-4-4 16,6-6 0-16,12-4 2 16,0-4-5-16,8-5 7 15,3-5 1-15,-3-5-3 16,4-1 1-16,-5-1 0 16,-5 1 1-16,-6 1-3 0,-10-3 4 15,-8 1 0-15,-5-1-3 16,-1 2 5-16,-4 3 1 15,3 2-9-15,-5 4-4 16,-4 7-2-16,2 4-4 16,-2 7 8-16,9 2 3 15,-1-4 0-15,4 1-6 16,0-7-1-16,-1-1-1 0,4-4 1 16,1-6 7-16,7-5 2 15,-1-3-2-15,2-9 2 16,11-3 0-16,-2 2 0 15,5-1 4-15,0 10-2 16,-8 2-3-16,11 10-1 16,-4 3 0-16,-1 13-2 15,-1 3 4-15,-11 8-1 16,-2 0-7-16,1-1-21 16,-5-3-18-16,1-10-47 15,-1-3-26-15,-3-14 78 16</inkml:trace>
  <inkml:trace contextRef="#ctx0" brushRef="#br0" timeOffset="32668.22">19900 3568 1049 0,'-3'4'480'0,"-1"-2"-106"0,0 1-365 15,3-3-32-15,0 0 6 16,-5 10-8-16,-2 6 5 0,-18 30 5 16,20-27 1-1,4 2 6-15,3 2 0 0,12-3 6 16,2-5-2-16,8-4 4 16,7-1 0-16,5-7 2 15,3-1-1-15,0-4-2 16,-2-8 0-16,-13 0-1 15,-7-1 5-15,-9 1 7 16,-7 0-3-16,-10-2 4 16,3 1-8-16,-9 3-4 15,-5 3 0-15,14 9-7 16,-11 2 1-16,17 13 0 16,14 4 3-16,8 3-2 15,17-1-20-15,10-9-85 16,5-12-213-16,-1-18 216 15</inkml:trace>
  <inkml:trace contextRef="#ctx0" brushRef="#br0" timeOffset="33085.61">20593 3494 1254 0,'-6'1'478'16,"8"0"-199"-16,2-3-338 16,7-5 0-16,8-9 28 15,-3-4-11-15,14 0 1 16,-4 2 5-16,-1 14 15 16,2 11 15-16,-5 24 8 15,-1 13-1-15,-6 19 1 16,-6 6-2-16,-4 13-6 15,-4 5-8-15,1 2 0 16,2-1 1-16,4-25 6 16,4-9 6-16,4-22 4 15,3-10 4-15,6-11 8 16,6-7 2-16,5-18 1 16,3-8-1-16,-4-15-3 15,-9-9-4-15,-15-2-5 0,-11 2-5 16,-20 8-11-16,-14 12-13 15,-23 14-46-15,-5 9-20 16,1 14-38-16,12-3-131 16,18 2 184-16</inkml:trace>
  <inkml:trace contextRef="#ctx0" brushRef="#br0" timeOffset="33416.51">21795 3475 1155 0,'7'18'495'0,"-5"-1"-118"16,1 5-426-16,-3 8-26 15,-1 3 24-15,-2-1-29 16,5 2 3-16,12-4 7 15,6-6 9-15,21-16 39 16,-3-12 25-16,16-14 30 16,0-7 7-16,-9-9-2 15,-2 0-9-15,-21-5-15 16,-8 2-3-16,-21 6-7 16,-10 5-10-16,-21 22-37 0,-14 5-13 15,-12 23-26-15,-1 3-15 16,5 0 72-16</inkml:trace>
  <inkml:trace contextRef="#ctx0" brushRef="#br0" timeOffset="33842.56">22200 3186 1678 0,'8'20'534'0,"4"21"-591"16,1 11-3-16,-4 16-15 16,-5 5-20-16,-5 2-19 15,-4-3 16-15,-4-17 48 16,-3-11 22-16,3-21 48 15,3-6 10-15,3-11 17 16,7 0 5-16,-1-8-1 0,5-7-9 16,9-10-14-16,2-7-6 15,13 1-24-15,0 0-2 16,3 6-6-16,-1 6-3 16,-3 9 2-16,-5 6 2 15,-3 15 2-15,-5 6-3 16,-18 7-3-16,-3 6-5 15,-21 1-5-15,1 0-4 0,-5-6-27 16,-4-7-24-16,3-12-180 16,-4-6 172-16</inkml:trace>
  <inkml:trace contextRef="#ctx0" brushRef="#br0" timeOffset="35016.46">22472 3732 1547 0,'34'-8'500'0,"12"-9"-511"16,1-2-36-16,-1-4 31 15,-4-8-16-15,2-2-21 0,-3-5-3 16,-9-4 9-16,-3 9 19 15,-12 9 28-15,-5 8 6 16,-12 9 14-16,-6 5 2 16,-10 11-7-16,-7 2-7 15,1 10-12-15,2 4-2 16,7-2 4-16,8 1 1 16,5-2-7-16,4-3-2 15,12-1 4-15,7 1-2 0,8-4 8 16,4 1 1-16,0-4-1 15,-2 4 0-15,-7-2 2 16,-4 0-2-16,-13-1-13 16,-9 0-8-16,-4 1-9 15,-14-7-5-15,5 0 12 16,6-4 13-16,-4-5 11 16,10-2 11-16,13-9 4 15,0-4-1-15,26-3 5 16,9-3-5-16,5-4 0 15,8 2 4-15,1-4-1 16,2 0-10-16,-11 0 1 16,-10-3-2-16,-13 5 4 15,-15 0 14-15,-18 7 2 16,-5 6-2-16,-18 6-16 16,-5 8-9-16,5 14-12 0,1 6 0 15,20 12 3-15,1 3 5 16,11 0 5-16,12 2-5 15,9-10-3-15,8-2-3 16,11-11 3-16,0-5 6 16,0-8 2-16,0-2 0 0,2-10 7 15,-2-4 3-15,0-3 6 16,0-7 4-16,-19-6-5 16,-1-1-11-16,-19-2-5 15,-11-1-6-15,-10 10-12 16,-13-1-1-16,-6 8-6 15,1 9 2-15,1 7 8 16,4 2 8-16,12 4 4 16,2-2-3-16,10 0-3 15,3 3-4-15,13 3 1 16,3 6 3-16,9 7 6 16,3 1 3-16,-1 10 2 15,-1-7 2-15,-6 1 0 16,0 3-4-16,-3-10 0 15,-1 4 0-15,0-5 0 16,-2-5 0-16,-5-4 2 16,2-7-2-16,3-3 0 0,-2-7 10 15,12-7 7-15,6 1 3 16,0-13-1-16,7 1-5 16,-8-5-6-16,-3 0-1 15,-6 2 5-15,-6 3-2 16,-6 12-3-16,0 4-3 15,-7 10-4-15,1 3-1 16,1 5-2-16,2 1-6 0,4 12-1 16,2 1 3-16,4 4 3 15,2 3 4-15,3-7 1 16,5-2 0-16,-3-1 0 16,-1-4-1-16,-3-5 3 15,0-1 4-15,3-4-4 16,-5-6 0-16,5-11 4 15,-3-9 1-15,-2-18 0 16,7-3 3-16,3-13-9 16,-4 1-2-16,3 6-4 15,-3 6-13-15,-2 14-19 16,-3 7-18-16,1 13-66 16,-5 5-209-16,-3 3 230 15</inkml:trace>
  <inkml:trace contextRef="#ctx0" brushRef="#br0" timeOffset="36680.21">24988 3549 1291 0,'3'8'451'0,"1"1"-356"16,-3-3-124-16,-9-11 17 15,-6-1 0-15,-14-13-21 16,-4-4-4-16,-12 2-1 16,-5-4 14-16,4 14 26 15,-2 9 8-15,7 11 5 16,7 13-3-16,3 9-4 16,7 9-7-16,7-1-1 15,5-3-3-15,11-9-4 16,6-8 0-16,8-12 3 15,5-4 8-15,5-10 16 16,-1-7 7-16,-1-8 13 16,-2-4 2-16,-5-7-7 15,-7 5-9-15,-1 5-17 16,0 4-7-16,-7 12-3 16,4 2 1-16,-1 11-4 15,1 6-1-15,3 13 1 0,6 3 2 16,17 3 5-16,-1 0 0 15,16-15 1-15,2-5-3 16,-3-11 5-16,7-9 5 16,-4-12 5-16,-5-7 11 15,-7-16 13-15,-2-2 3 16,-11-5 4-16,1-1-5 0,-3 0-15 16,-8-3-9-16,-2 8-12 15,-7 10-2-15,-3 18 2 16,2 7 4-16,-4 10-8 15,-2 7-2-15,-7 19-8 16,-6 11-4-16,4 23 12 16,1 3 2-16,12 3 5 15,1-2-2-15,12-6-7 16,0 0 1-16,13-9-4 16,1-6 1-16,3-14 2 15,10-7 3-15,-7-17 1 16,3-4 7-16,-6-14 0 15,-7-8-2-15,-1-3-1 16,-5-4-4-16,-2-2 2 16,-5-2-2-16,-1 7-1 15,-4 4 1-15,1 12 1 0,-4 7 0 16,-1 5-4-16,3 6-3 16,-2 8-6-16,6 5 3 15,2 3 2-15,2-1 4 16,4-4-1-16,-2-5-1 15,6-5 5-15,-3-3 0 16,3-4 6-16,-4-2 1 16,1-1-3-16,-4-5-1 0,-1-1-1 15,-3-1-2-15,-8 1-2 16,4 4 3-16,-6 1-4 16,6 3-1-16,-1 0-5 15,-4 0-2-15,0 0 0 16,0 0 1-16,13 7 5 15,10-5 1-15,35 35 2 16,-28-32 0-16,1-1-1 16,1-6 3-16,-3-8-1 15,-5-5-1-15,-4-9-2 16,-2 1-5-16,-10-6 2 16,-4 2-2-16,-8 1-8 15,-4 0-9-15,-6 9-1 16,-4 6-2-16,-4 11-2 15,-4 6 4-15,-1 9-10 16,3 4 2-16,0 1 6 0,4 1 8 16,8-1 10-16,3-3-3 15,17-2 7-15,5-3-1 16,11-11 3-16,4-1 6 16,0-9 8-16,4-4 1 15,-3-2-1-15,0-5-3 16,-4-3-1-16,-3 3 0 15,-3 2 2-15,4 1 3 0,-1 13-11 16,-5-1 0-16,-1 4-6 16,-6 9-3-16,4 2 6 15,4 3-1-15,-4 7-1 16,0-2 4-16,-8-1-1 16,-4-6 1-16,-2-4 3 15,4-1-3-15,-2-5 7 16,2 2 0-16,-1-4 9 15,-3 0 6-15,0 0-5 16,0 0-1-16,0 0-16 16,10-10 2-16,7-5-1 15,37-24-5-15,-24 31 3 16,-4-2-2-16,4 10 1 16,-4 1 0-16,-3 6-3 15,-3 3 2-15,-3 7-3 0,-1-1 3 16,0 0 4-16,1-2-4 15,-2-4 3-15,10-2 5 16,-7-12-4-16,6-2 0 16,7-12-1-16,-9-5-1 15,11-1 0-15,-8-1 1 16,-4-3-4-16,4 4-1 16,-14 3-1-16,-1 2 1 0,-4 12-3 15,-5 1-5-15,-3 6-6 16,3 3-7-16,-1-2 5 15,0 0 5-15,1 11 11 16,4 7 7-16,19 31 2 16,-6-27-5-16,6 2-4 15,2 2-2-15,0-1 1 16,-4-1 4-16,-7-2-8 16,-5-5-11-16,-12-1-24 15,-8-1-23-15,-15-6-29 16,-8 1-17-16,-9-9-229 15,-7-2 234-15</inkml:trace>
  <inkml:trace contextRef="#ctx0" brushRef="#br0" timeOffset="36877.03">25503 3478 1676 0,'15'5'450'0,"6"0"-595"0,3-4 196 16,-1-3-67-16</inkml:trace>
  <inkml:trace contextRef="#ctx0" brushRef="#br0" timeOffset="37090.08">24906 3436 1278 0,'71'10'506'16,"29"-2"-187"-16,46-2-490 16,3-9-239-16,22-19 284 15</inkml:trace>
  <inkml:trace contextRef="#ctx0" brushRef="#br0" timeOffset="-101174.49">21314 11218 1288 0,'-7'-10'462'0,"3"5"-371"15,2 2-56-15,8-1-13 16,3 4-7-16,8-2-21 16,8 1-1-16,16 0 10 15,9-1-4-15,18-4 19 16,2-1 4-16,15-2 11 15,3-1 3-15,28 1-1 16,7-1 5-16,28 1-9 0,13 1-5 16,7 0-13-16,17 4-11 15,11 3-2-15,5 3 3 16,19 5-2-16,8 5 3 16,7 3-2-16,9-1-10 15,7 5 21-15,5-5 13 16,8 1 1-16,7 2 16 15,1-6-23-15,2-1-7 0,3-7-1 16,-16-2-10-16,2-3 1 16,-16-4-4-16,-12-3 0 15,-7 1 2-15,-21-2 0 16,-2 1 7-16,-38 1-7 16,-12 0 0-16,-25 3-1 15,-24 2-3-15,-28 1 0 16,-18 2-12-16,-43 0-47 15,-15-3-41-15,-39-7 547 16,-26-9-363-16</inkml:trace>
  <inkml:trace contextRef="#ctx0" brushRef="#br0" timeOffset="-99407.77">7071 12374 1007 0,'9'-7'393'0,"9"-1"-242"16,4-1-111-16,10-2-27 16,4 8-1-16,2-1-6 15,1 3-3-15,-3 2-2 16,0-1 0-16,7 2 1 15,6-2 6-15,17-1 5 16,4-1 6-16,12-6 9 16,-1-1-5-16,5-3-1 15,11-2-6-15,9-1-7 16,7-1-2-16,1-2-4 16,3 0-1-16,3 0-1 15,3 0 1-15,3 5-1 16,3 1-1-16,0 3 0 15,-5 1 1-15,6 5-1 16,-1 0 0-16,1 4 0 0,5 1 0 16,8 0-1-16,0-1 2 15,-1-3 1-15,8-2-2 16,7-6 0-16,-6-1-1 16,18-2 2-16,-1 0 7 15,-9 3 9-15,12 1 9 16,-7 2 3-16,-4 0-8 15,16 0 2-15,-6 2-1 0,0-3-5 16,9-3 1-16,-9-3-13 16,4-1-5-16,9-2 0 15,-11 2 9-15,6 5-4 16,-3 4 0-16,-10 3-3 16,9 3-2-16,-8 0 3 15,-9 0-5-15,5-2 1 16,-8 0-3-16,-4-2 5 15,12 0 14-15,-8-3 6 16,-4-2 5-16,5 5-7 16,-3-4-6-16,-5 5-10 15,-1 3-2-15,-5 3 3 16,-10 5-4-16,-1 2 8 16,2-1-4-16,-1-1-4 15,0-2-1-15,-3-2-2 0,4 0 2 16,-6-3 1-16,-3 0 4 15,-3-2 0-15,-3 0 1 16,-2 1-6-16,0 2 1 16,-3 2 0-16,2-1 0 15,-6 5 7-15,1-5-2 16,-7 1-1-16,-10 1 3 16,4 0-3-16,0 3 3 0,2-2-7 15,-3 0 0-15,-10-1-1 16,2-1-3-16,8-1 6 15,3 0-5-15,2-3 7 16,-5 0-1-16,5 2-3 16,4-2 0-16,4 0 0 15,3 2 1-15,-3-2-2 16,3 4 9-16,2-4-10 16,-2 0-2-16,2-5 8 15,-3 1-3-15,5 0 7 16,0 1 3-16,4 1 1 15,7-4 1-15,-1 3 5 16,4-2-2-16,3 1-3 16,-1 3-5-16,-5-2-5 15,0 2-3-15,4-2-2 0,-43-1 2 32,1-1 1-32,77-4 0 0,31 0 0 0,-23 2-2 15,-16 6 1-15,4 0 0 16,-5 2 0-16,4 1 3 15,6 2-5-15,-13 4 1 16,16 1-2-16,0-3 1 16,-5 2 5-16,15 0-2 15,-7-7 2-15,-1 2 0 0,11-3-2 16,-4-2 3-16,-3 2 2 16,7 1-1-16,-16 0 1 15,-2 2-2-15,-3-1-2 16,-13-2 0-16,-17 2-16 15,-12 1-18-15,-28 0-58 16,-18-2-48-16,-21-1 382 16,-15-3-218-16</inkml:trace>
  <inkml:trace contextRef="#ctx0" brushRef="#br0" timeOffset="-98500.99">6660 13616 1148 0,'-7'-16'399'0,"0"-5"-350"16,15-1-33-16,-1 3-9 15,0 3 1-15,5 3-5 16,0 3 0-16,7 4-3 16,7 2-2-16,9-3 2 15,2 0-2-15,16-4 3 0,9-2-1 16,26-4-1-16,14 1 5 15,14-1 9-15,3 0 1 16,22-1 2-16,-3 4-5 16,22 2 2-16,12 9 9 15,-19 4 6-15,3 3 8 16,-8 9 15-16,-20-3 1 16,-12 5 2-16,-12 0-6 0,-36-2-10 15,-10 2-3-15,-22-4-7 16,-7-2-2-16,-17-6-5 15,-5 0 9-15,-7-1 31 16,-10 0 8-16,-11 1-12 16,-8 3-13-16,-13-1-62 15,-4-3-48-15,-2-5-57 16,2-2 70-16</inkml:trace>
  <inkml:trace contextRef="#ctx0" brushRef="#br0" timeOffset="-97834.56">6842 13346 1153 0,'1'5'394'16,"7"-3"-360"-16,8 7-32 15,5 2-3-15,9 2 2 0,5-1 1 16,22-5-1-16,6-4 1 16,13-6 2-16,5-3 1 15,-5-5 5-15,10 4-3 16,9-1 6-16,10 4-2 16,8 3-1-16,4-2 2 15,12 7-9-15,-1-2-22 16,7 0 13-16</inkml:trace>
  <inkml:trace contextRef="#ctx0" brushRef="#br0" timeOffset="-96885.92">21896 11099 1187 0,'20'1'418'16,"-2"-1"-320"-16,25 4-111 15,5-4 6-15,3 5 4 16,11-1-1-16,4-3-12 16,6 0 0-16,14-1 4 15,9-2 4-15,5-1 8 0,10 2 2 16,7 0 9-16,6-4 2 16,9 5 5-16,3-1 2 15,7 0-7-15,-13 4-4 16,18 3-3-16,-1 3-4 15,-1-3-1-15,18 6 0 16,-5-12 6-16,4 2 5 16,5-2 10-16,3-3 4 0,0 3 0 15,2-3 2-15,1 1-10 16,-11-5-1-16,2 5-3 16,-6-1-2-16,-12-2 4 15,-2 4-5-15,-17-2 4 16,-5 4-10-16,-16 0 0 15,-9 1-1-15,-19-1-2 16,-9 2 4-16,-11-2-15 16,-10-1-13-16,-9-1-78 15,-7-4 153-15,-18 1-60 16</inkml:trace>
  <inkml:trace contextRef="#ctx0" brushRef="#br0" timeOffset="7407.1">27247 10280 1308 0,'13'-13'436'16,"24"-12"-416"-16,11-14 7 16,26-19 17-16,19-6 15 15,29-16-9-15,11-7-4 16,31-7-21-16,7-6-3 0,9-2 5 16,18 0-3-16,-4-5 26 15,3 3 0-15,5 2 8 16,-12 2 7-16,4 16-16 15,-15 1-1-15,-16 13-7 16,-7 7-13-16,-44 10-11 16,-11 11-5-16,-40 14-16 15,-21 4-14-15,-24 10-22 16,-11 2-16-16,-20 1-55 16,-11 6-33-16,-23 3-59 15,-19 5 26-15,-22 8 104 16</inkml:trace>
  <inkml:trace contextRef="#ctx0" brushRef="#br0" timeOffset="7856.36">27182 10106 1309 0,'44'24'499'15,"13"2"-295"-15,16 8-213 16,8 1-1-16,20-2 3 15,7 2-24-15,12 1-17 16,2 3 0-16,9 3 7 16,1 7 15-16,6 13 29 15,6 8-3-15,1 14 12 16,0 9 7-16,7 10 16 16,-2 8 12-16,-11 4 6 15,1 5 7-15,-6 3-14 16,-5-4-6-16,-11-6-20 15,-9-5-2-15,-21-11-3 16,-2-6-9-16,-24-15 4 0,-4-12-17 16,-26-25-82-16,-14-16-66 15,-21-27 91-15</inkml:trace>
  <inkml:trace contextRef="#ctx0" brushRef="#br0" timeOffset="13938.72">29741 12309 1232 0,'-8'-1'443'16,"5"0"-382"-16,3 1-14 15,0 1-24-15,0-1-15 16,0 0-8-16,-1 0-10 0,1 0 10 15,0 5-1-15,0 18-2 16,5 37 6-16,-3-24-6 16,1 5 1-16,-1 1-2 15,1-6-1-15,3-1 3 16,-2-2 3-16,-2-6 3 16,-2 1 0-16,-4-9-15 15,0-3-13-15,-6-7-24 16,-1-4-18-16,-2-8-30 15,0-8-18-15,-5-10 71 16</inkml:trace>
  <inkml:trace contextRef="#ctx0" brushRef="#br0" timeOffset="14219.08">29083 12432 1133 0,'10'-15'402'0,"2"-7"-364"15,19-8-13-15,10-7-3 16,13-1-17-16,7-1 4 16,19 3 0-16,7 3 5 0,13 8 12 15,3 4-5-15,-6 10-7 16,-13 4-13-16,-15 6-37 15,-7 6-11-15,-23 0-8 16,-4 0-11-16,-24 8-44 16,-11-6 74-16</inkml:trace>
  <inkml:trace contextRef="#ctx0" brushRef="#br0" timeOffset="14515.95">29131 13076 1030 0,'28'19'425'0,"14"-5"-292"15,18-11-22-15,12-6-19 16,16-9-55-16,5-3-23 16,10-5-10-16,-2 5 0 15,-12-1-23-15,-8 2-21 0,-10 4-43 16,-5 0-28-16,-20 3-204 16,-3 3 213-16</inkml:trace>
  <inkml:trace contextRef="#ctx0" brushRef="#br0" timeOffset="16643.95">30359 12861 1202 0,'32'-20'451'15,"5"-5"-341"-15,2-9-47 0,1-6 1 16,-10 0-31-16,-6-4-26 16,-11 2-9-16,-9 0 2 15,-7 2 4-15,-6 6 5 16,-18 0 5-16,1 8 9 16,-7 10 3-16,-3 4 5 15,5 11-4-15,2 2-9 16,5 11-9-16,1 6-9 15,11 6 0-15,7 5-4 0,7-6-1 16,9-5 0-16,12-3 0 16,1-7-1-16,14-2 0 15,2-4 5-15,-3-8 1 16,3-1 8-16,-12-4-1 16,-1-1-2-16,-16 0-1 15,1-1-1-15,-8 5 6 16,-9 2 3-16,2-1 1 15,-3 4 2-15,0 3-12 16,3 4-5-16,4 17-8 16,1 4-4-16,-1 18 10 15,13 8 4-15,-5 14 2 16,0 7-9-16,8 8-5 16,-12-1-12-16,-5 2 1 15,-1-3 11-15,-16-3 1 0,1-1 4 16,-7-12 1-16,-1-7 0 15,-6-19 6-15,-2-10 1 16,-1-14-3-16,-1-9-12 16,6-15-24-16,7-8 3 15,8-22-2-15,6-12 10 16,16-14 25-16,7-10 6 0,26-7 20 16,8 0 2-16,16-3-3 15,3 7-3-15,-10 10-6 16,-22 34 2-1,-18 18 6-15,0 1-5 16,37-30 2-16,-8 11 5 0,-14 21 0 16,-25 25 9-16,-7 7-3 15,-4 8-7-15,-5 12-5 16,1 4-8-16,-5-1 1 16,1-2-7-16,1-5-6 15,2-6 2-15,3-6-9 16,2-6 3-16,1-9-2 15,1-3-10-15,0-9 4 16,2-2 0-16,6-13 7 16,0-8 6-16,6-3 2 15,0-6 9-15,5 6-8 16,1-3 5-16,5 6 5 0,-1 8-5 16,0 5 8-16,-8 8-4 15,-3 9-6-15,-3 3 0 16,-3 11 1-16,0 9 5 15,-5 8-4-15,-1 5 0 16,3 2-5-16,1-3-2 16,9-8-3-16,-7-4-1 15,4-9 6-15,7-4 0 0,-3-12 1 16,8-6 2-16,0-14 1 16,-4-9-2-16,0-4 4 15,-3-4-3-15,-4 4-5 16,-4 6 0-16,-5 8 2 15,0 6 0-15,-6 10-1 16,-2 5-1-16,3 9-10 16,-3 6 0-16,1 9 3 15,3 2-1-15,5 2 9 16,2-6 0-16,11-2-5 16,2-5 3-16,4-10-2 15,2-1 1-15,4-11 4 16,-1-4 0-16,0-6 3 15,-2-3 1-15,-12-4-2 16,-2-1 2-16,-14-1-3 0,-2 2 1 16,-13 8-6-16,-6 2-6 15,-4 7-12-15,-8 3-6 16,3 4 6-16,4 3 0 16,8 3 13-16,7-1 7 15,7-3-3-15,5 0-5 16,10-3 0-16,4-3-3 15,13-5 8-15,4-4 5 16,6-5 3-16,4-2 1 0,0-2-4 16,-2 1-2-16,-4 6-2 15,-4 3 2-15,-6 9-2 16,-4 5 2-16,-6 7-2 16,0 8-1-16,-4 4 4 15,1 4 2-15,0 4-3 16,-3-2-2-16,-1 3-2 15,3-1-3-15,2-4 4 16,0 0-1-16,5-11 11 16,-1-2-7-16,3-9 2 15,3-7-3-15,5-9-6 16,0-5 7-16,8-9 2 16,-4 1 4-16,1-2 2 15,-9 2-1-15,-13 4-3 16,-4 2 4-16,-16 5 2 0,-4 4-1 15,-9 9-3-15,-2 4-7 16,-4 13-11-16,2 4-3 16,2 10 3-16,3 2 2 15,9 0 5-15,7 1-1 16,11-8-8-16,2-3 6 16,16-10-3-16,0-7 6 15,11-7 7-15,5-6-1 0,-2-9 9 16,3-4 0-16,-12-5 1 15,-5 1-2-15,-11 4 3 16,-6 4 1-16,-5 4-1 16,-4 8 4-16,-5 4-10 15,4 2-5-15,2 11 1 16,-4-1-4-16,4 9-6 16,-8-1 8-16,10 1-8 15,11 1 1-15,1-6 8 16,10 1-1-16,-3-10 2 15,-2-4 7-15,9-4-9 16,-3-6-2-16,1-8 2 16,-5-2-5-16,-5-2 9 15,-5 2-2-15,-5-1 10 16,1 0 0-16,-5-2 4 16,0 0 4-16,0 7-8 0,0 2-1 15,-1 5 0-15,0 5-5 16,-2 3-4-16,-1 4-3 15,4-4-10-15,0 0 0 16,0 19 7-16,4 26-2 16,-4-30 6-16,2-2 1 15,1-6-3-15,-1-2 4 16,4-3 5-16,-4-3 0 0,-2 0 9 16,0 0-3-16,4-6-5 15,3-16 0-15,37-28-11 16,-25 30-7-16,-1 13-2 15,1 2 2-15,-4 8-19 16,-2 9 1-16,-4 8-6 16,-5 4-10-16,-3 6-5 15,-1 3-2-15,-3-2-24 16,3-4-11-16,1-10-47 16,2-10-346-16,13-20 338 15</inkml:trace>
  <inkml:trace contextRef="#ctx0" brushRef="#br0" timeOffset="17076.26">32831 12243 1567 0,'-18'24'607'0,"4"2"-355"15,5-3-265-15,0-4-22 16,-6 4-31-16,-2-1-5 0,-2 3 17 16,2 1 15-1,-2 2 34-15,3 1 8 0,6 0 13 16,3-2 5-16,15-7 7 16,9-4 2-16,13-8-12 15,7-4-1-15,19-10-8 16,6-6-6-16,-5-8 1 15,-3-2-3-15,-19-4 3 16,-14 1 0-16,-11 2 3 16,-9 2 2-16,-13 10-7 15,-6 2-1-15,-7 14-10 16,-8 5-3-16,-4 16-2 16,2 5 0-16,14 4 4 15,13 2-7-15,33-6-17 16,12-2-8-16,25-13-28 15,12-7-5-15,4-14-60 0,6-9-152 16,-14-6 195-16</inkml:trace>
  <inkml:trace contextRef="#ctx0" brushRef="#br0" timeOffset="17769.59">30244 7565 1273 0,'1'19'439'0,"4"4"-417"16,5 13-12-16,1 7 3 15,0 14-10-15,-2 5 0 0,-3 9-37 16,0-1-33-16,-5-11-109 16,0-9 107-16</inkml:trace>
  <inkml:trace contextRef="#ctx0" brushRef="#br0" timeOffset="17996.32">29624 7674 1693 0,'87'-25'565'0,"45"-9"-561"0,20 0-8 16,1 0-39-16,1 3-42 15,-11 4-106-15,-17 2-264 16,-19 2 304-16</inkml:trace>
  <inkml:trace contextRef="#ctx0" brushRef="#br0" timeOffset="19175.64">30760 7825 1474 0,'0'-3'493'0,"8"-7"-471"16,5-1-10-16,3-3-12 15,-2 1 11-15,-1 6-11 16,-1 3-11-16,0 9-7 16,0 9-3-16,-3 15-3 15,-4 11 5-15,-4 12 15 16,-4 4-6-16,-1-1 6 16,-1-6 8-16,0-13-5 15,2-12 4-15,-2-13-1 0,3-7 2 16,1-10 10-16,3-5 8 15,5-13 4-15,0-6 2 16,10-1-1-16,0-1-13 16,10 5 4-16,1 5-2 15,0 5-3-15,-2 5-3 16,0 6-7-16,-2 9-8 16,-5 4-9-16,-1 8 8 15,-5 3-3-15,2 2 4 16,-1 4 8-16,0-1 0 0,-1-2-4 15,1-6 1-15,-1-9-2 16,1-2 2-16,1-10 10 16,0 1 1-16,0-8 1 15,-2-7 3-15,-1-4-4 16,-5-4-8-16,-1 0 2 16,-3 5-5-16,-5 8-2 15,-2 5 8-15,-3 10-6 16,-1 4-7-16,-3 13 0 15,3 4-3-15,0 6 3 16,4 0 11-16,6-1-4 16,3-6 1-16,6-1 1 15,5-7-3-15,4-10 2 16,5-4 0-16,8-13 9 16,3-7-3-16,6-15 8 15,-2-11-3-15,-4-12-6 0,-9-2 0 16,-8-4-3-16,-10 2 6 15,-9 1 2-15,2 4 5 16,-2 11 1-16,5 11-6 16,1 19-4-16,-5 7-3 15,-3 18-7-15,-1 9-5 16,-2 16-2-16,4 10 2 0,0 9 6 16,0 0 2-16,3 5 0 15,-1 1 0-15,7 2-2 16,6 0 5-16,8-8-2 15,5-6-1-15,2-16 3 16,-2-9-5-16,-1-16 5 16,-1-4-3-16,1-16-3 15,0-7 6-15,0-12-4 16,-1-7-2-16,-7-2-2 16,-2 4 1-16,-8 8 0 15,-2 8 4-15,-4 14 0 16,-4 5-12-16,-2 9-7 15,-2 8 3-15,2 11 2 16,2 5 11-16,5 1 5 16,7 2-2-16,4-6 1 0,8-4-5 15,6-7 2-15,-3-6 2 16,3-10 2-16,-5-7 8 16,-4-10 0-16,0-3-7 15,-5-3-4-15,4 2-3 16,-4 1-3-16,-4 4 10 15,0 10-1-15,-3 2-2 16,3 15-3-16,-1 10-4 16,1 15-1-16,3 12 2 0,0 14 0 15,2 5 1-15,-2 11 2 16,-3 3-7-16,-10 6-1 16,-10 1-1-16,-25-5-21 15,-13-3-10-15,-34-2-76 16,-10-2-48-16,-12-8 99 15</inkml:trace>
  <inkml:trace contextRef="#ctx0" brushRef="#br0" timeOffset="19864.28">30617 8940 1301 0,'0'10'491'0,"3"-1"-324"16,9 4-161-16,-7-3 1 16,-1 3-16-16,-4 0-6 15,-4 5-6-15,-4 5-1 16,-2 4 11-16,7-1 4 15,-4-5 9-15,3-6-5 0,3-8 1 16,-7-4 2-16,16-4-1 16,-3-9 7-16,7-13 4 15,12-6-8-15,-1-11 3 16,7 0-7-16,0 3 0 16,-3 5 1-16,-4 7 0 15,-4 7 3-15,-4 17 3 16,-1 2-3-16,-5 16 3 15,0 5 0-15,-4 5-4 16,-1 3 6-16,1 0-7 16,1-3 3-16,2-4 2 15,2-6-2-15,3-6 12 16,0-3-8-16,6-8 4 16,1-3 1-16,9-9-10 15,0-2 8-15,-9-4-8 0,1 2-1 16,-12 5-1-16,-1 3-1 15,1 6 3-15,-4 1-11 16,4 4 2-16,2 5-6 16,1 3-1-16,8 1 14 15,-2 2-4-15,3-6 2 16,4-7 0-16,0-2 2 0,4-14 2 16,-4 4 5-1,-3-4 9-15,-2-1-12 0,-10-3 10 16,-4-1-1-16,-12 3-16 15,-11 1 3-15,-12 4-35 16,-4 5-20-16,-6 10-14 16,1 4-11-16,6 5-19 15,8 3 408-15,12-5-245 16</inkml:trace>
  <inkml:trace contextRef="#ctx0" brushRef="#br0" timeOffset="20102.82">31445 8707 1348 0,'-10'19'462'16,"8"14"-419"-16,1 5-40 15,-1 8-1-15,1 4 0 16,1-2-13-16,4-2-18 15,2-7-18-15,1-5-14 16,-1-10-23-16,8-7-22 16,-1-17-176-16,4-6-97 15,2-17 224-15</inkml:trace>
  <inkml:trace contextRef="#ctx0" brushRef="#br0" timeOffset="20255.07">31410 8924 1375 0,'36'3'539'16,"14"-1"-392"-16,16-8-101 15,3-1-10-15,-6-9-113 16,-7-2-27-16,-16-6 57 16</inkml:trace>
  <inkml:trace contextRef="#ctx0" brushRef="#br0" timeOffset="22851.34">29706 10129 929 0,'-12'-8'411'0,"9"3"-90"16,0 1-319-16,2 10-10 15,4 4 5-15,1 9-1 16,-1 3-1-16,7 1 6 15,-3 6 2-15,1-7 1 16,6 1 4-16,-8-7-2 16,0-8 0-16,-3-5 1 15,-3-3-1-15,-1-7 10 16,0-5 5-16,-3-13-3 16,2-5-3-16,6-12-7 15,-1-4-6-15,6 1 2 0,4 4 1 16,0 12 4-16,2 7 1 15,4 12 8-15,-1 5 9 16,1 9-3-16,1 10 7 16,1 11-9-16,-5 4-10 15,0 4 0-15,1-3-12 16,-2-6 5-16,0-4 0 16,-3-6-4-16,1-5 11 15,-6-9-4-15,2-6 6 0,0-12-4 16,4-6-2-16,3-8-7 15,1-3 0-15,1 4 2 16,3 0-6-16,-1 7 5 16,0 6-2-16,-1 10-5 15,-3 3 5-15,0 17-3 16,2 6 1-16,-3 12 9 16,-2 3-7-16,1 2 4 15,-2 2-4-15,6-8-3 16,1-4 7-16,7-8-2 15,0-11 2-15,8-12-1 16,4-9 3-16,4-14-4 16,3-5 5-16,-4-4-7 15,-6-1 0-15,-11 2-1 16,-8 3 0-16,-17 8 1 16,-7 4-7-16,-11 13-4 0,1 8-5 15,-15 11 3-15,-3 11-5 16,2 14 13-16,-2 3 2 15,19 7 1-15,11-1 10 16,30-3-2-16,12-8 4 16,21-13-2-16,10-9-2 15,1-19-2-15,6-1 0 0,10-14-1 16,7-3 0-16,-4-6 5 16,-7-3-7-16,-22 3 3 15,-17-2 0-15,-20 5 3 16,-9 4 0-16,-16 7 16 15,-12 3-10-15,-14 11-4 16,-10 4 1-16,-5 11-17 16,1 8 6-16,-1 10-7 15,5 3 2-15,13 4 6 16,6-3-5-16,22-5 5 16,11-3-3-16,14-12-2 15,11-4 2-15,9-12 4 16,1-9 0-16,-1-7 5 15,-6-8-2-15,-8-1 5 16,-8-1-5-16,-10 0-1 16,-4 3 4-16,-11 4-7 0,-6 7 11 15,-5 7-6-15,-4 7 0 16,0 8-2-16,0 7-10 16,0 4 0-16,7 2 0 15,10 0-3-15,2-4 7 16,17-1-3-16,1-4-1 15,5-7 8-15,9-2 0 16,7-9 2-16,4-4 4 16,5-8-8-16,5-7 4 0,-5-4 0 15,-5-3 1-15,-14-1 6 16,-12 3-9-16,-10 0 7 16,-7 5-9-16,-9 3-3 15,-4 4 7-15,-10 11-8 16,-5 5 3-16,2 11-3 15,9 8-8-15,3 5 7 16,10 0 0-16,5 3-1 16,3-4 5-16,17-1-1 15,1 1 3-15,10-2 4 16,-1-3 0-16,-6 0-4 16,-3 2-4-16,-9-4-13 15,-5 0-4-15,-13-2-6 16,-7-1 7-16,-9 0 6 0,-3-3 9 15,-4-2 11-15,6-3-6 16,4-9 9-16,5-3-9 16,19-14-2-16,5-5 3 15,13-10-8-15,8-2 9 16,1-4 2-16,1 3-5 16,-1 7 2-16,-5 7-1 15,-7 15-2-15,-6 3 8 16,-4 12 4-16,-3 5 1 0,-6 14 3 15,-5 6-2-15,-2 4-6 16,-2 2 4-16,3-8-1 16,6 0-2-16,2-7 1 15,1 0-5-15,9-8 8 16,-1-4-1-16,5-6 8 16,7-4 3-16,-10-12-11 15,-2 0 6-15,-4-4-9 16,-9 1-4-16,1 1 2 15,-3 2-2-15,-2 5 4 16,-4 3-3-16,2 8-2 16,2 4-2-16,0 11-4 15,6 1 5-15,2 3-1 16,-1 0 0-16,8-2-3 0,3-3-3 16,2-3-3-16,6-6 5 15,2-5 2-15,-1-5 2 16,-1-8 0-16,-2-2 2 15,-2-10-2-15,-4-1-1 16,-2-7 2-16,-1-2-1 16,-7 8 0-16,0-2-5 15,-5 21 2 1,-1 3 1-16,0 2-4 0,4-6-4 16,0 8-10-16,-4 7-4 0,5 7 6 15,-1 3-6-15,5 5-4 16,1 0 2-16,4-1-4 15,1-4 14-15,-2-4 21 16,3-3 1-16,4-8 18 16,-1-1-5-16,4-8-1 15,-2-8-3-15,-7-3-11 16,5-3 5-16,-10-4-5 16,-4 4-1-16,0 0 1 15,-8 2-1-15,-2 8 0 16,-4 5 7-16,-7 7-3 15,2 3-1-15,1 9-4 16,2 2-2-16,5 10-4 16,2 2-2-16,0-3 3 15,10 2 1-15,6-9 3 0,-3-3 1 16,4-5-2-16,-3-6-5 16,1-9 9-16,4-3 0 15,-4-9 4-15,-4-1 3 16,0-3-7-16,-4 3 0 15,-1 3-2-15,-1 1-7 16,-3 8-2-16,-4 0-10 16,3 9-1-16,-3 7-1 0,2 5 7 15,6 7 2-15,1 0 5 16,6-3 5-16,5 0 0 16,1-5 0-16,4-10 0 15,2-1 0-15,1-12 0 16,4-7 3-16,-6-9-2 15,0-8 5-15,-5-4 2 16,-7-2 3-16,-4-3 10 16,-1-1-7-16,-6 7 0 15,-1 4-1-15,3 14 0 16,-6 7 8-16,2 8 1 16,1 5-7-16,-4 8-12 15,3 8-3-15,-1 11-6 16,2 4 5-16,5 2 1 15,6-5 3-15,5-3 1 0,3-5 5 16,4-7-3-16,2-2 0 16,8-7 2-16,6-2-5 15,-5-4 4-15,-3-5-3 16,-3-2-2-16,-5 0-4 16,-3 5-7-16,1 3-1 15,-10 5-12-15,-6 4 7 16,-8 8 0-16,-7 5-4 15,-8 4 9-15,3 2-9 0,-5-6-24 16,3-4-13-16,3-10-67 16,-6-10 82-16,16-22 10 15</inkml:trace>
  <inkml:trace contextRef="#ctx0" brushRef="#br0" timeOffset="23208.45">33241 9032 1462 0,'-15'30'502'0,"-1"21"-448"16,0 5-39-16,-2 7-6 16,-1 0 0-16,5-4-15 15,1-5-18-15,13-13-22 0,4-7-10 16,12-8-3-16,8-6 16 15,8-17 25-15,8-3 12 16,10-16 14-16,6-6 2 16,-3-8-3-16,-10 1-2 15,-16-4-4-15,-9 2 5 16,-13 4-2-16,-2 5 3 16,-3 11 4-16,-11 9-6 15,-5 13 0-15,-2 8-9 0,-10 15-5 16,8 5 7-16,12 1 0 15,21 2-1-15,44-9-1 16,17-11-12-16,250-45 7 16</inkml:trace>
  <inkml:trace contextRef="#ctx0" brushRef="#br0" timeOffset="147847.73">13391 13500 1239 0,'5'14'434'0,"17"-6"-393"15,2 2-21-15,10-1-21 16,4-5 2-16,7-7-3 15,5-6-3-15,4-3 1 16,7-2-1-16,2 3 5 16,3 2 0-16,-5 2 0 15,-3 4 0-15,2 2-2 16,2 1 1-16,20 2 1 16,11 0 0-16,5-2 2 15,5-1 1-15,8-3-3 0,1 1 1 16,5-3 1-16,1 1-2 15,5 0 0-15,-2-1 2 16,0 2-2-16,1 0-1 16,0 1 1-16,-2 0 0 15,0 2 1-15,0 2 2 16,-1 2 9-16,1 3-4 16,1 2-1-16,-4 1 1 0,-6-1-9 15,4 3 2-15,-4 0 0 16,-5-2 0-16,-2 1 1 15,-5-3 1-15,11-2 4 16,0 0 1-16,-3-5 2 16,0 2 0-16,4-4 11 15,-1 1 7-15,-4 1-1 16,-3-2 4-16,-2 3-12 16,0 1-9-16,1 3 2 15,-5 1-7-15,-9 4 0 16,5-1-2-16,1 3-2 15,1-2 2-15,-3 1-4 16,-4-2 1-16,7-2 1 16,0-1 2-16,5-6 1 0,-2 0 2 15,-3-2 6-15,6 2 3 16,4-2 2-16,3 0-6 16,-2-2-8-16,2-2-2 15,9 1 4-15,2-1 0 16,-2 4 2-16,-2 0-5 15,2 1 0-15,-1-1 4 16,3-3-8-16,3 0 4 16,2-4-2-16,-1-2-2 15,6 3 4-15,2-6-2 0,-3 0-6 16,-2 2 6-16,4-2-4 16,3 4 3-16,-4 3 6 15,3 4-5-15,9 4 2 16,-5 1 3-16,-2 4-5 15,3 0 0-15,1-2 0 16,-2-3-4-16,5-1-2 16,4-1 4-16,1-1 7 15,0 2-3-15,5 0 2 16,1 0-1-16,-10 1-8 16,-3 0 1-16,4 2 6 15,-3 4-2-15,1-2 1 16,6 3 0-16,-5-2-4 15,-3 1 0-15,9 3 3 16,0-3-1-16,-7 4 3 0,3 0 0 16,0-3 6-16,-3 2 1 15,-2 0-5-15,4-2 3 16,-9 1 2-16,-4-2 1 16,1-2 0-16,-5-3-4 15,-5 2-5-15,-2-2-1 16,-11 1 4-16,-4 3 0 15,-11-2-11-15,-1 0-6 0,-15 0-29 16,-9-2-29-16,-26-3-51 16,-14-4 70-16</inkml:trace>
  <inkml:trace contextRef="#ctx0" brushRef="#br0" timeOffset="149667.15">8200 14580 1081 0,'1'-12'383'16,"0"1"-321"-16,2 2-20 15,-1 3 6-15,-3 4 14 16,1 2-7-16,-1 0-16 16,1 0-1-16,0 0-19 15,0 0-4-15,0 0-8 16,0 0-6-16,0 0-1 16,0 0-5-16,0 0 7 15,16 1 5-15,35-4 17 16,-25-5 4-16,8-4 9 15,2 1 4-15,10-3-6 0,4-1-2 16,8-2-8-16,0 2-7 16,0 1-12-16,0 3-3 15,-6 2-2-15,4 1-1 16,3 6 4-16,6-2 1 16,5 3-9-16,1 2 1 15,-5 1 2-15,-5 1-3 16,-7 1 8-16,-4-2 0 15,5 3 4-15,5 1 4 0,7 5-9 16,1-1 2-16,-8-3-4 16,-6 1-2-16,-8-4 6 15,1 3 2-15,6-1-7 16,7 0 0-16,6 1 0 16,-3-3-5-16,-1 2 4 15,-4 0 1-15,-9-1-3 16,4 3 3-16,-5 1-2 15,1-1 2-15,12 5 3 16,1 1-1-16,8 1 0 16,-1 0-1-16,-5 1-1 15,-1-2-3-15,8 2 6 16,3 1-2-16,8-1-6 16,2 2 4-16,-9-7-3 15,-1-4-1-15,9-1 9 0,2-4-3 16,14-1 0-16,2 0 5 15,-5-1-8-15,7-1-2 16,1 1-1-16,3 0 1 16,-6 3 4-16,-4 2 4 15,1 2 2-15,5 0-1 16,1-4-9-16,2-2 2 16,7-3 1-16,4-4-2 0,5-9 3 15,1 0 0-15,6-5 0 16,-6-3 3-16,6 4-3 15,7 1 5-15,0 1-3 16,-2 2-4-16,4 3 8 16,-1 0-3-16,3 4-4 15,0 0 3-15,9 4-2 16,-4-3-2-16,-10 0 2 16,0 4 0-16,-1-2 0 15,-3 2 2-15,-7 3 1 16,2 0 2-16,-3 2 10 15,0 2 0-15,-3 5 3 16,-2-3 2-16,-2 7-16 16,0-3 3-16,-4-3 0 15,1 0-4-15,-4-9 17 16,0-1-1-16,1-9-2 0,-5-2 4 16,-8-4-17-16,-3-4 0 15,7 0-39-15,-3 1-67 16,-18-1 68-16</inkml:trace>
  <inkml:trace contextRef="#ctx0" brushRef="#br0" timeOffset="169640.81">23368 15689 1073 0,'-16'2'520'0,"4"-3"-167"16,3 0-246-16,9 2-93 0,-1 1-19 16,9 6-2-1,2 0-2-15,4 9-2 0,10 1 11 16,20 3 3-16,3-1 5 16,15-6 6-16,7-3-2 15,12-6 6-15,14-4 15 16,17-6 13-16,18-2 1 15,22-9-3-15,8 1-16 16,28-4-19-16,5 2 0 0,-2 5 1 16,12 0-6-16,-9 8 0 15,-3 4-3-15,4 8-2 16,-9 2 5-16,11 1 0 16,-7 0 1-16,1-6 4 15,1-1-5-15,-20-4 1 16,3-8 1-16,-11-3-5 15,-9 0 3-15,-5 2-1 16,-9 4-3-16,-26 5 3 16,-9 2-4-16,-27 9 3 15,-17-1 0-15,-22-5-27 16,-12 3-30-16,-19-9-83 16,-12-5-41-16,-32-13 108 15</inkml:trace>
  <inkml:trace contextRef="#ctx0" brushRef="#br0" timeOffset="170825">6840 16932 875 0,'24'3'355'15,"4"0"-180"-15,7-4-124 16,7 5-6-16,8 3-1 15,7 0-10-15,8 8-23 16,-5-3 1-16,-5 0-4 16,-6-2-3-16,2 0-4 15,4 3 2-15,9 2-3 16,8 0 3-16,5-5-1 16,0-3-3-16,1-7 5 15,1 1 6-15,12-1 2 16,10-3 3-16,0-3-7 15,-2 1-5-15,1-3-2 16,5 4-2-16,3-3 2 16,6-1 1-16,6 1 3 0,-9-1-3 15,10 0 0-15,-3 2-2 16,2 0-1-16,8-1 2 16,-1 1-1-16,0-2 2 15,9 0-2-15,-4-1 0 16,4-1 0-16,9-1-3 15,8-2 2-15,4 1 1 0,21 1 0 16,5-5 4-16,5 4 1 16,10-3-3-16,-4 5 11 15,10 4 3-15,-4-5 6 16,3 0 5-16,7-9 2 16,-2-3 5-16,9-8-1 15,-4-1-2-15,4-5-6 16,-6-1 5-16,-7 7-5 15,-1 3 11-15,-27 13 1 16,-3 2 15-16,-22 7 12 16,-12 3-13-16,-20 3 24 15,-11 2-23-15,-18 1 0 16,-10-1 17-16,-12-5-18 16,-14-3-2-16,-18-4-5 15,-13 4-16-15,-12 3-12 16,-6 1-7-16,-4 3-1 0,1 0-5 15,-3-2-74-15,0 0-74 16,0 0 87-16</inkml:trace>
  <inkml:trace contextRef="#ctx0" brushRef="#br0" timeOffset="172215.94">15779 16880 1287 0,'21'-1'459'0,"-1"-8"-380"0,7-1-45 15,-4 1-20-15,-1 4-5 16,3 6-6-16,-1 5-14 16,9 5-13-16,2-1-1 15,7 5-4-15,9-3 13 16,16-5 11-16,10 0 2 15,15-10 3-15,11-2-1 0,17-7 8 16,5-3 5-16,19 1 6 16,10-4 7-16,10 6-10 15,6 3-1-15,22 4-7 16,-6 3-2-16,18 2-3 16,-10 3-4-16,22 2 1 15,3-2-9-15,9-2 6 16,-68-7 1-1,1 1 4-15,108-8-1 0,42-5 10 16,-45 1 16-16,-43 8 18 16,-6 1 12-16,-17 9-1 15,-7 3-13-15,-18 3-5 16,-9 2-4-16,-6 2 3 16,-13 1 8-16,-25-3-18 15,-6 1 11-15,-31-7-17 0,-9 3-7 16,-20-3-13-16,-13 0-24 15,-23-1-19-15,-3-3-25 16,-14-1-47-16,-14-1-43 16,-12-13 95-16</inkml:trace>
  <inkml:trace contextRef="#ctx0" brushRef="#br0" timeOffset="173368.9">22636 15714 820 0,'-13'6'336'0,"-3"-1"-165"16,-5 5-157-16,-3-4-12 15,-4-1 2-15,8-2 0 16,-2-10 1-16,4-1 9 15,7-2 32-15,-3-2 24 0,-5 4 46 16,7-1 14-16,-11-1 4 16,4 4-11-16,9 3-26 15,-9 0-14-15,8 3-42 16,-4 3-9-16,0 3-26 16,2 6-11-16,3 16 2 15,0 5-1-15,4 13 2 16,2 5 7-16,5 9 1 15,2 5-1-15,0 4 2 16,0 7-5-16,-3 11-2 16,0 7 5-16,-1 7 4 15,-1-6 9-15,2-11 12 16,3-8-2-16,9-13 2 16,3-6 0-16,15-13-6 15,8-5-2-15,14-12-8 0,12-9-8 16,5-10-11-16,2-9 0 15,7-6-2-15,3 1-9 16,9 0-16-16,-1 0-19 16,-8-5-29-16,-3-5-13 15,-7-3-75-15,-9-2-25 16,9-6 116-16</inkml:trace>
  <inkml:trace contextRef="#ctx0" brushRef="#br0" timeOffset="174354.91">10855 16828 1136 0,'17'10'384'0,"0"-2"-350"0,-1-5-49 16,16 3-40-16,6 1 11 15,0-3-10-15,2 1 5 16,-8 0 30-16,-5-2 10 15,-8 4 37-15,-3 3 23 0,-1 7 37 16,-3 2 13-16,-3 4 1 16,-2 2-16-16,-3 1-27 15,-3-3-17-15,-2 7-21 16,-2 2-6-16,-3 2-12 16,-2 3 4-16,-1 0-10 15,-1 2 4-15,3-2-1 16,-2 2-6-16,0-2 1 15,1-3-5-15,4 1 1 16,0 3 1-16,6 5 8 16,0 3 0-16,3 0 3 15,3 1-1-15,2 1-3 16,1 2 2-16,-1 9-2 16,0-1 5-16,-4 2 1 15,0-6 7-15,-6-8 7 0,-5 5 4 16,-8-6 18-16,-7 2 3 15,-21-2 5-15,-18-4-3 16,-42 1-14-16,-22 4-13 16,-51 6-60-16,-22 4 522 15,-47-16-376-15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6:40:2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35 111 10810,'-3'-97'3673,"2"85"-3433,2 11-56,-1 16-16,3 15-40,3 35-120,-3 20 40,-1 35-48,-1 14 32,-4 6-16,0-8 16,0-17-120,-3-14-144,-3-26-536,-1-13 4609,-2-35-3041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6:40:21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1 331 12827,'162'-34'4313,"56"-16"-4241,16-1 0,35 4-96,-15-1-24,8 15-296,-17 3-169,-51 5-191,-17 13-104,-61 12-80,-19 3-136,-52 22 672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6:40:2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42 583 10506,'15'29'3796,"15"44"-1,-21-45-3883,-1 1 1,-2 1 0,0-1-1,-2 1 1,-1 0-1,-2 38 1,-4 11 25,-2-1 0,-5 0 0,-2 0 1,-37 120-1,24-133 388,16-93 245,2-62-588,3 0 1,5-1-1,3 1 0,30-160 0,-31 229-119,2 0 0,1 0-1,0 1 1,19-39 0,-24 57 101,0 0 1,0 0 0,0 0-1,0 0 1,1 0-1,-1 0 1,0 1 0,1-1-1,-1 1 1,1-1 0,0 1-1,0-1 1,-1 1-1,1 0 1,0 0 0,0 0-1,4-2 1,-4 3 8,-1 0 0,1 0-1,-1 0 1,1 0 0,-1 0 0,1 1 0,-1-1 0,1 0 0,-1 1-1,1-1 1,-1 1 0,1 0 0,-1-1 0,0 1 0,1 0-1,-1 0 1,0 0 0,0 0 0,2 2 0,5 6-82,-1 0 1,1 1-1,-2 0 0,0 0 1,6 13-1,-11-22 103,43 91-253,-27-51 240,3 0 1,1-2 0,35 48-1,-49-78 57,1 0 0,-1-1 0,2 0 0,-1 0 0,1-1 0,18 11-1,-24-16 1,0 0-1,1 0 1,-1-1-1,0 1 1,1-1-1,-1 0 1,0 0-1,1-1 1,0 1-1,-1 0 1,1-1-1,-1 0 0,1 0 1,-1 0-1,1-1 1,0 1-1,-1-1 1,1 0-1,-1 0 1,0 0-1,1 0 1,-1 0-1,0-1 1,0 0-1,4-2 1,0-1 66,-1-1 0,0 0 1,0-1-1,-1 1 0,0-1 1,0 0-1,-1 0 0,1-1 1,-1 1-1,5-16 0,2-9 212,9-44-1,-18 67-286,13-67 232,7-85 0,-6-82-224,4-33-1700,-11 176 294,-1 18 542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40:30.3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1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5-22T16:41:04.633"/>
    </inkml:context>
  </inkml:definitions>
  <inkml:trace contextRef="#ctx0" brushRef="#br0">10173 2980 1301 0,'-21'-2'499'16,"7"-30"-368"-16,14-6-92 15,3-9-11-15,11-8-1 16,6 0 10-16,7 1 14 16,4 3 1-16,4 15-14 0,4 12-11 15,3 36-16-15,-1 18-5 16,-7 32-4-16,-15 17 0 15,-19 30-1-15,-7 12-1 16,-25-1 2-16,-5-3 1 16,-7-29 1-16,-4-15 8 0,3-23 16 15,0-24 7-15,-8-36 12 16,-1-22-5-16,-3-40-15 16,3-19-9-16,20-35-16 15,15-11 2-15,38-3-8 16,25 6 3-16,27 27-3 15,12 21 0-15,23 33 1 16,6 18-1-16,14 34 1 16,2 16-14-16,0 23-45 15,-2 9-39-15,-5 15-72 16,-5 2-31-16,-17-3 125 16</inkml:trace>
  <inkml:trace contextRef="#ctx0" brushRef="#br0" timeOffset="249.18">11222 3102 1232 0,'-22'-3'513'0,"7"-2"-315"16,10 4-58-16,4 0-12 15,9-1-45-15,4 2-21 16,17 7-44-16,9 10-6 15,15 14-5-15,7 6-2 16,-2 4-2-16,-4 8-13 0,-15-5-33 16,-8-3-33-16,-12-7-73 15,-9-10-43-15,-13-14-174 16,-9-10 234-16</inkml:trace>
  <inkml:trace contextRef="#ctx0" brushRef="#br0" timeOffset="433.41">11412 3034 1339 0,'1'-6'490'0,"-2"23"-385"15,-6 18-9-15,-11 20-52 16,-10 9-1-16,-10 16-37 16,3 3-2-16,0 2-1 15,5-2-13-15,9-23-38 16,7-15-39-16,9-26-91 0,9-16-22 15,12-28 119-15</inkml:trace>
  <inkml:trace contextRef="#ctx0" brushRef="#br0" timeOffset="629.87">11688 2946 1465 0,'8'20'496'0,"7"19"-476"15,10 6-12-15,8 9-3 16,6-3-3-16,11-3 12 16,0-4-14-16,-2-6-41 15,-6-10-40-15,-10-19-95 16,-4-10-112-16,-8-28 182 16</inkml:trace>
  <inkml:trace contextRef="#ctx0" brushRef="#br0" timeOffset="762.04">12066 2946 1339 0,'-47'41'512'15,"-7"17"-393"-15,-27 25-23 16,-5 12-8-16,-9 18-43 0,1-8-78 16,10-14 22-1</inkml:trace>
  <inkml:trace contextRef="#ctx0" brushRef="#br0" timeOffset="1165.3">9934 2085 1294 0,'-20'-15'431'0,"20"1"-423"16,8-1 7-16,16-8 28 16,18-7 11-16,17-8 23 15,12-6 0-15,6-11-15 16,-4 0-14-16,4-5-22 15,-7 2-1-15,-3 9 2 16,-10 6 10-16,-15 18 0 16,-2 14-5-16,-15 12-18 0,2 10-7 15,-2 17-4-15,-2 5-3 16,5 21 3-16,2 5-1 16,3 6-9-16,6 0-27 15,4-3-92-15,1-3-69 16,2-12 112-16</inkml:trace>
  <inkml:trace contextRef="#ctx0" brushRef="#br0" timeOffset="1638.66">13211 2131 1346 0,'0'-32'448'0,"-9"-1"-437"15,-8-1-3-15,-19 3 20 16,-9-1 2-16,-3 8 0 15,-7 5-2-15,-3 5-9 0,8 6-4 16,-8 6 2-16,5 7-2 16,10 15 1-16,1 7-2 15,15 23-4-15,9 15-1 16,13 25-9-16,5 11 7 16,7 25-6-16,3 10 2 15,-6 15-1-15,-2 12-7 16,-2 1 5-16,-4-7 1 0,2 4 2 15,2-10 4-15,1-27-7 16,4-13-1-16,8-43 0 16,2-21 1-16,18-28 2 15,8-17-7-15,18-25-32 16,8-17-37-16,-1-15-89 16,-3-8 102-16</inkml:trace>
  <inkml:trace contextRef="#ctx0" brushRef="#br0" timeOffset="1966.7">13166 3454 1409 0,'39'4'467'15,"1"-49"-445"-15,10-15 5 16,9-17 40-16,-3-16 24 15,-4-21 5-15,-8-5-17 16,-21-7-39-16,-11 9-16 16,-17 19-16-16,-11 16 4 15,-7 33 5-15,-4 17-5 16,-3 32 0-16,-2 18-9 0,5 36-4 16,3 15-2-16,15 23-4 15,11 5 3-15,19-7-6 16,15-4-4-16,10-17-22 15,5-11-21-15,4-23-40 16,4-17-23-16,10-25-65 16,3-21 117-16</inkml:trace>
  <inkml:trace contextRef="#ctx0" brushRef="#br0" timeOffset="2330.71">13958 2090 1546 0,'9'-3'508'0,"9"11"-508"16,4 6-6-16,10 14 20 0,1 8 2 16,5 14 4-16,4 7-4 15,-5 7-13-15,-1 4 5 16,-6 15-8-16,-8 9 3 15,-2 9-2-15,-7-3-1 16,1 3 6-16,-1-4-4 16,-2-4 1-16,6-1 1 15,-1-10-5-15,-4-7 1 0,-6-6 2 16,-6-1-5-16,-10-14 3 16,-6-5 2-16,-19-10 1 15,-12-3 1-15,-23-5 4 16,-9 1-13-16,-16-10-32 15,-6-8-27-15,-4-16-96 16,11-14-370-16,26-15 365 16</inkml:trace>
  <inkml:trace contextRef="#ctx0" brushRef="#br0" timeOffset="2581.54">15531 2744 1651 0,'-8'9'534'16,"10"2"-581"-16,4-4-19 16,15 0-6-16,10-5 17 15,26-5 20-15,9-1 8 16,6-2-21-16,-9-2-41 15,-18 6-44-15,-12 2-19 16,-18 9-168-16,-10 3 215 0</inkml:trace>
  <inkml:trace contextRef="#ctx0" brushRef="#br0" timeOffset="2692.98">15513 3152 1366 0,'11'28'552'0,"40"-4"-363"16,28-9-41-16,39-23-55 15,31-23-99-15,28-61-7 16</inkml:trace>
  <inkml:trace contextRef="#ctx0" brushRef="#br0" timeOffset="4501.38">18626 1626 1490 0,'-2'0'496'0,"9"6"-495"16,8 8-5-16,1 16-3 15,1 15 4-15,-5 24 5 16,-6 14-5-16,0 31 2 16,-6 9 3-16,0 9 5 15,-4 4-20-15,-3-14-79 16,3-13-39-16,-9-30 63 16</inkml:trace>
  <inkml:trace contextRef="#ctx0" brushRef="#br0" timeOffset="4694.84">17660 2944 1281 0,'30'0'480'16,"51"-15"-330"-16,41-5-128 15,46-9-18-15,19 1-2 16,30 11-1-16,-9 5 12 15,-8 19-89-15,-19 5-32 0,-53 12 67 16</inkml:trace>
  <inkml:trace contextRef="#ctx0" brushRef="#br0" timeOffset="5171.2">17706 3716 1613 0,'-17'19'540'15,"10"14"-532"-15,7 29-6 16,1 16-2-16,5 18-1 16,6 10-2-16,-1 11-2 15,1 6-7-15,-4-11-11 16,-4-15-3-16,-1-43-2 0,5-22 9 15,-1-32 17-15,2-20 26 16,3-32 6-16,-5-29 2 16,0-31 1-16,1-6-24 15,-5-3-8-15,0 12 0 16,2 25-7-16,0 16-6 16,6 37-3-16,2 18-22 15,6 42-12-15,3 14 8 16,7 28 5-16,5 9 21 0,20 0 12 15,-2-5 3-15,22-19 3 16,0-12-2-16,-11-35 19 16,6-15 19-16,-15-40 21 15,-5-17 9-15,-11-27-15 16,-15-13-25-16,-25-9-23 16,-14 0-9-16,-10 3-87 15,1 4-32-15,10 19-39 16,8 7 73-16</inkml:trace>
  <inkml:trace contextRef="#ctx0" brushRef="#br0" timeOffset="5645.66">21443 1682 1357 0,'92'-76'487'16,"-33"29"-378"-16,-22 14-103 15,-30 17 24-15,-16 7-7 16,-36 16-7-16,-17 10-4 16,-36 26-26-16,-16 13 4 0,-16 20 2 15,-8 5 6-15,1 4-1 16,12-3 3-16,18-10 0 15,25-7 1-15,36-17 3 16,22-8-4-16,46-14-2 16,16-5-3-16,24-11 0 15,10-1 7-15,2 0-4 16,-2-2-4-16,-13 12 1 16,-14 3-5-16,-33 8 4 15,-20 8 2-15,-46 20 1 16,-16 11-5-16,-29 18 5 15,-15 1 1-15,3-6-1 16,6-5 6-16,26-14-3 16,27-1 0-16,43-13 0 15,22-5 0-15,55-16 0 0,26-10-13 16,29-16-37-16,9-5-39 16,-5-7 70-16,-15 3-11 15</inkml:trace>
  <inkml:trace contextRef="#ctx0" brushRef="#br0" timeOffset="6100.67">19506 3877 1389 0,'1'24'469'0,"14"17"-404"15,-1 11-91-15,-10 8 13 16,-4 6 12-16,-5 9 4 16,-3 4-5-16,1 6 0 15,-2-9 5-15,5-21-3 16,0-18 2-16,7-23 0 16,-3-7 5-16,0-13 18 15,11-14-4-15,12-30 4 16,16-18-12-16,13-19-17 15,-2 2 4-15,0 17-1 0,-5 12-5 16,-8 23 2-16,-1 12-3 16,-17 19-6-16,-5 11 11 15,-15 22 2-15,-10 5 0 16,-12 15 2-16,-8 3 3 16,-4 1-3-16,1-2 1 15,10-13 2-15,9-11 0 16,14-17-4-16,11-4-1 15,20-17-2-15,15-7-4 0,31-12-7 16,10-8-2-16,15-4-82 16,-2 1-40-16,-17-3 80 15</inkml:trace>
  <inkml:trace contextRef="#ctx0" brushRef="#br0" timeOffset="6252.96">20582 4054 1502 0,'10'1'521'0,"18"1"-464"16,5-2-40-16,15-14 0 15,7 0 2-15,3-7-112 16,-1-6-5-16,-4-5 50 16</inkml:trace>
  <inkml:trace contextRef="#ctx0" brushRef="#br0" timeOffset="6413.66">20645 4401 1580 0,'14'30'516'0,"21"-25"-536"16,6-15-20-16,19-35-71 15,11-18 84-15,14-13-4 16</inkml:trace>
  <inkml:trace contextRef="#ctx0" brushRef="#br0" timeOffset="6578.82">21492 3500 1454 0,'-1'69'573'0,"-6"21"-311"15,-9 6-247-15,-2-5-94 16,-7-15 529-16,-7-41-358 16</inkml:trace>
  <inkml:trace contextRef="#ctx0" brushRef="#br0" timeOffset="7101.09">20534 777 1282 0,'-8'16'467'0,"1"20"-316"15,2 16-164-15,1 2 8 16,-3 20 10-16,-4 3-14 16,6 1-26-16,-3 1-11 0,13-18-4 15,0-12 16 1,2-29 17-16,4-15 7 0,-3-18 7 16,2-17 3-1,-4 14 14-15,-1 2 0 16,21-69 0-16,0-7-5 0,0-6-5 15,-9 37-2-15,1 21-5 16,5 12 0-16,1 24-3 16,2 14 0-16,6 19 1 15,-1 5 1-15,15 6 4 16,5-2 1-16,13-8 0 16,6-7 5-16,-10-18 5 15,-3-8 7-15,-18-22 27 16,-7-6 6-16,-13-15 3 0,-8-2-14 15,-8-8-24 1,-3 4-8-16,-6 5-53 0,3 5-28 16,3 23 37-16,0 7-7 15</inkml:trace>
  <inkml:trace contextRef="#ctx0" brushRef="#br0" timeOffset="7791.84">22610 2176 1124 0,'-1'-17'433'15,"3"1"-357"-15,10-11-1 16,3 6-15-16,9 10-41 15,5 5-4-15,0 28-15 16,1 14 3-16,-10 28-5 16,-8 9 2-16,-15 9-3 15,-7 0-3-15,-14-7 6 16,-4-5-4-16,-1-14 8 16,-2-10 1-16,6-28-4 15,2-16-32-15,12-28-287 16,3-20 230-16</inkml:trace>
  <inkml:trace contextRef="#ctx0" brushRef="#br0" timeOffset="8000.89">23008 2040 1261 0,'-27'7'421'16,"-1"12"-405"-16,-9 7-2 15,4 25-1-15,4 6 0 16,15 12-8-16,9 4-4 16,8 3 2-16,16 0-3 0,20-9-24 15,10-8-22 1,23-26-48-16,0-14 57 0</inkml:trace>
  <inkml:trace contextRef="#ctx0" brushRef="#br0" timeOffset="8738.2">23847 1583 717 0,'1'-12'384'15,"-7"0"8"-15,-16 0-288 16,0 1 0-16,-16-1-38 16,-1 2-38-16,-5 4-21 15,2-1-1-15,-1 7-4 0,7 3 3 16,9 7-10-16,1 7 1 15,12 17 2-15,4 10-1 16,10 19 5 0,6 3 6-16,4 1-3 0,1 1 2 15,-5 1 1-15,-2 8-10 16,-5 16 19-16,-5 7 8 16,-8 23 21-16,-5 11 9 15,0 8-4-15,-4 2-4 0,14-18-27 16,1-20-2-16,14-37-16 15,14-19 0-15,12-39 5 16,14-19-6-16,14-42 6 16,9-19 0-16,24-18-76 15,-1-8-67-15,-10 7 83 16</inkml:trace>
  <inkml:trace contextRef="#ctx0" brushRef="#br0" timeOffset="9185.82">23824 2045 1310 0,'-15'-16'429'16,"5"10"-421"-16,9 9 7 15,10 12 5-15,-6 10-2 16,11 18-17-16,-5 5 3 15,-12 3-6-15,6 0 2 16,-12-10 0-16,3-5 0 16,2-11 3-16,-4-10 7 15,5-10 0-15,-3-2 5 16,10-9 22-16,7-6-10 0,13-10 9 16,2-10-7-16,12 0-29 15,0-1 0-15,-4 5-2 16,1 11 2-16,-15 11 1 15,-5 6-1-15,-15 13-8 16,-2 12 3-16,-16 6 2 16,-5 9 4-16,-3-3 5 15,-1-3-8-15,5-7 7 16,9-7-2-16,3-5-4 16,14-4 1-16,22-11-1 15,11-1 0-15,24-13-1 16,1-7-18-16,11-7-75 15,-4-2-45-15,-2-8 76 16</inkml:trace>
  <inkml:trace contextRef="#ctx0" brushRef="#br0" timeOffset="9514.84">24261 1571 1002 0,'-1'-13'353'0,"11"6"-256"16,5 0-59-16,20 7 13 16,5 5 5-16,12 15-16 15,4 8-19-15,-12 16-14 16,-7 10-1-16,-12 14-3 16,-5 3 0-16,-9 11 0 15,-4 3 1-15,-2 6-2 16,-2 1 3-16,0-10-2 15,0-5-1-15,-1-10 0 16,-2-4-3-16,-2-7 1 16,-3-3 2-16,-9-11 2 15,-6-8-3-15,-9-5 2 16,-6-7 1-16,-13-13-27 16,-5-6-32-16,-11-14 35 15</inkml:trace>
  <inkml:trace contextRef="#ctx0" brushRef="#br0" timeOffset="9754">25048 2165 1244 0,'-1'2'423'15,"0"0"-401"-15,15-6 5 16,14-2 4-16,23-9 1 16,20-4-3-16,15-1-21 15,-5 0-2-15,-10 2-58 16,-14 2-37-16,-16-4 51 16</inkml:trace>
  <inkml:trace contextRef="#ctx0" brushRef="#br0" timeOffset="10037.93">26056 1866 1305 0,'5'-7'440'16,"8"1"-409"-16,4-3-16 15,9 1 13-15,3 7-5 16,8 10-3-16,-7 9-11 16,-10 16-14-16,-10 4 5 15,-11 14-8-15,-15 3 4 16,-9 5 4-16,-7-2-4 0,-9-11 10 16,6-7-9-16,5-22-69 15,6-11-38-15,8-27 58 16</inkml:trace>
  <inkml:trace contextRef="#ctx0" brushRef="#br0" timeOffset="10218.73">26352 1671 1111 0,'-12'24'372'0,"1"16"-353"16,-2 6 6-16,11 6 3 15,4-3-2-15,13-4-14 16,8-4-4-16,5-14-40 16,3-10-39-16,-2-21 43 0</inkml:trace>
  <inkml:trace contextRef="#ctx0" brushRef="#br0" timeOffset="10410.44">25669 1445 1468 0,'55'0'460'0,"41"-4"-489"16,18-7-10-16,31-16 43 15,1-4-53-15,-6-10 35 16</inkml:trace>
  <inkml:trace contextRef="#ctx0" brushRef="#br0" timeOffset="11152.17">22597 1373 1837 0,'-19'30'2'16,"6"1"-6"-16,-12 53 12 16,-5 15-11-16,18 26 3 15,2 19 5-15,17 23-5 16,17 8 1-16,19 12-1 16,19-15-52-16,44-29 165 15,28-27-96-15</inkml:trace>
  <inkml:trace contextRef="#ctx0" brushRef="#br0" timeOffset="11387.26">27330 1870 1956 0,'-50'119'-112'16,"-1"-22"112"-16</inkml:trace>
  <inkml:trace contextRef="#ctx0" brushRef="#br0" timeOffset="11749.32">23126 3464 1057 0,'-60'87'369'0,"-2"45"-330"16,-3 20 7-16,-6 18 10 15,5 10-3-15,17-10-17 16,14-7-8-16,32-36-16 16,10-22-8-16,30-39-4 15,10-24-5-15,24-40-70 16,6-24-280-16,-6-44 249 16</inkml:trace>
  <inkml:trace contextRef="#ctx0" brushRef="#br0" timeOffset="11976.05">23248 3928 1316 0,'30'14'441'0,"9"3"-432"16,7 12 0-16,0 2 1 15,-10 9-2-15,-13 2 0 16,-16 6-5-16,-10 1-3 0,-24 0-5 15,0 0-7-15,-17-10-11 16,3-5-9-16,2-21-58 16,6-12-186-16,19-27 193 15</inkml:trace>
  <inkml:trace contextRef="#ctx0" brushRef="#br0" timeOffset="12170.16">23620 3892 1270 0,'-21'28'441'16,"-2"6"-397"-16,1 11-27 15,0 3-1-15,9 4-11 16,9 6-2-16,14-4-7 0,8-4-4 16,15-8-19-1,4-13-12-15,18-18-30 0,8-12-27 16,8-19 66-16</inkml:trace>
  <inkml:trace contextRef="#ctx0" brushRef="#br0" timeOffset="12570.8">24198 3741 1089 0,'4'1'408'0,"0"-2"-264"16,-6-3-100-16,-11-2 4 16,-7 0 2-16,-7-4-21 15,-7 4-28-15,-5 5-2 16,-1 2-2-16,-9 8 3 16,3 3 1-16,3 9 5 15,-1 4 3-15,15 11-5 16,7 4 0-16,12 9-1 15,8 6-3-15,3 2 7 16,-2 6 2-16,-1 5 2 16,-3 6-3-16,2 11 9 0,1 3 7 15,-5-4 0-15,5-9 4 16,3-18-17-16,6-12-11 16,8-21-4-16,5-6 3 15,10-19-1-15,7-10 5 16,12-12-26-16,-1-10-27 15,2-4-72-15,-3-1-138 16,-13-2 174-16</inkml:trace>
  <inkml:trace contextRef="#ctx0" brushRef="#br0" timeOffset="13048.77">24279 3932 1282 0,'3'9'428'15,"0"4"-413"-15,-8 12-5 16,2 10 7-16,-8 9 0 16,-1 1-4-16,-2 2-9 15,-4-6-1-15,3-5 2 16,3-3 6-16,7-14 7 15,3-4-3-15,-1-10 2 16,2-4 6-16,2-6 17 0,-1 4-6 16,3-5-3-16,7-24-5 15,50-40-25-15,-18 29 7 16,1 4-7-16,-2 4-5 16,-6 11 4-16,-6 7 0 15,-9 11 0-15,-5 4 2 16,-13 9 3-16,-7 6-4 15,-14 11 2-15,-1 7 1 0,-13 5 0 16,-3 1-5-16,8-9 10 16,-1-1-2-16,20-11-5 15,7-7 4-15,12-3-5 16,11-5-3-16,18-8 5 16,9-6 1-16,13-7-4 15,3-2-11-15,-5-6-85 16,-2 2-45-16,-10-1 83 15</inkml:trace>
  <inkml:trace contextRef="#ctx0" brushRef="#br0" timeOffset="13286.13">24950 4091 915 0,'0'4'382'16,"4"-4"-134"-16,7-3-203 15,9-9 6-15,7-4 5 16,11-8-24-16,2 0-11 16,0 0-41-16,-2-2-39 0,-15 1-178 15,-4 2 152-15</inkml:trace>
  <inkml:trace contextRef="#ctx0" brushRef="#br0" timeOffset="13472.84">24998 3853 1162 0,'-6'5'425'15,"4"10"-310"-15,3 16-58 16,-1 11 9-16,0 13-14 15,4 2-14-15,-3-4-29 16,2 1-33-16,5 0 570 16,-1-6-419-16</inkml:trace>
  <inkml:trace contextRef="#ctx0" brushRef="#br0" timeOffset="13771.28">25263 4302 1178 0,'2'-16'484'0,"7"-5"-342"16,17-10 1-16,-8-7-8 15,13-15-72-15,3-6-18 0,-12-13-35 16,9-2-7-16,-11-6-2 16,-5 6-1-16,-11 19 0 15,-7 12 2-15,-5 29 1 16,-5 11 1-16,0 20-2 15,-7 15 0-15,-3 28-1 16,0 17 0-16,12 6 0 16,8 1-1-16,8-20 0 15,7-12-21-15,3-20-40 16,8-12-25-16,8-22-53 16,-1-16-24-16,4-26 110 15</inkml:trace>
  <inkml:trace contextRef="#ctx0" brushRef="#br0" timeOffset="14109.98">25470 3384 1380 0,'4'0'460'15,"10"6"-451"-15,2 0 9 16,7 4 26-16,3 2 10 15,6 10-13-15,2 3-9 0,-5 18-14 16,-7 4-8-16,-8 14 3 16,-8 12-5-16,-17 11 0 15,-1 13-1-15,-7 12-4 16,0 4-1-16,4-1 1 16,1-1 2-16,5-11 0 15,1-8 4-15,5-16-7 16,1-10-1-16,1-20 1 15,1-9-3-15,1-15 1 16,-1-8 4-16,-6-13 3 16,-8-8-6-16,-5-25-79 15,-9-16-73-15,5-16 90 16</inkml:trace>
  <inkml:trace contextRef="#ctx0" brushRef="#br0" timeOffset="14305.94">25853 4045 1396 0,'27'1'499'0,"3"-1"-431"16,3-8-10-16,-1-2-2 0,0-4-17 15,-1-5-32-15,-9 0-92 16,-3-1-57-16,-13-4 77 15</inkml:trace>
  <inkml:trace contextRef="#ctx0" brushRef="#br0" timeOffset="14573.45">26203 3682 1333 0,'21'-4'492'0,"4"2"-395"16,10 0 6-16,-7 8-6 15,4 5-34-15,-3 7-47 16,-6 10-3-16,-12 1-10 16,-5 5 0-16,-10 4-5 0,-8-4-4 15,-4 2-5-15,-8-6-2 16,4-3-28-16,5-11-26 15,2-18-96-15,13-12 45 16,12-26 59-16</inkml:trace>
  <inkml:trace contextRef="#ctx0" brushRef="#br0" timeOffset="14752.82">26474 3530 900 0,'-9'14'438'16,"1"7"-40"-16,0 11-312 15,3 5 11-15,7 1-27 16,5 2-30-16,12-2-25 16,-1-3-20-16,10-5-56 15,-4-6-20-15,-1-13-48 16,-1-7-15-16,-7-14 102 16</inkml:trace>
  <inkml:trace contextRef="#ctx0" brushRef="#br0" timeOffset="14934.52">26081 3469 1371 0,'0'6'459'16,"34"-4"-435"-16,13-2 0 15,29-17-2-15,12-4 6 16,4-16-38-16,-1-4-64 15,-17 4 51-15</inkml:trace>
  <inkml:trace contextRef="#ctx0" brushRef="#br0" timeOffset="15304.74">26652 2991 1377 0,'9'-3'467'0,"10"3"-438"15,3 3 15-15,1 7 12 16,4 2 0-16,0 6-25 16,-4 8-15-16,-1 9-10 15,-10 4-5-15,0 14 9 16,-2-6 2-16,-9 13 4 0,4 8 2 15,-3 10-7-15,-1 5 0 16,1 4-6 0,-2 5 0-16,-3 6-1 0,2 8-2 15,-10 0 0-15,3 0-1 16,-7-11 5-16,-3-3-5 16,5-6 2-16,-13-8-1 15,-22-7-1-15,-22-6 2 16,-57-10-26-16,-44-5-57 15,-96-16 55-15</inkml:trace>
  <inkml:trace contextRef="#ctx0" brushRef="#br0" timeOffset="19649.07">11689 5947 1017 0,'-13'2'414'0,"3"0"-260"15,2-1 2-15,-2 8-41 16,3 6-32-16,-1 20-41 15,4 18-20-15,0 26-12 16,-1 13-4-16,4 18 0 16,0-1-3-16,2-13-1 15,4-14 8-15,2-30 4 16,0-21 1-16,0-20 9 16,-1-9 4-16,3-24 19 15,3-11 5-15,3-32-11 16,0-17-8-16,0-13-23 15,2-3-7-15,0-3 1 16,4 10-4-16,4 23-4 16,-4 17-1-16,11 44-10 0,-4 16 2 15,-1 36 2-15,0 16 2 16,-3 21 8-16,5 8 0 16,7-6 1-16,7-4 0 15,-1-23-2-15,6-14 2 16,-5-29 1-16,0-18 12 15,4-27 22-15,-4-11 10 0,-3-21 4 16,-5-3-14-16,-18-18-18 16,-5-3-13-16,-3-4-12 15,-2 2-9-15,4 20-50 16,9 13-40-16,1 19-99 16,3 8 636-16,5 14-359 15</inkml:trace>
  <inkml:trace contextRef="#ctx0" brushRef="#br0" timeOffset="19812.47">13150 5975 1213 0,'35'-12'406'0,"7"1"-399"15,-4-1-1-15,-6 3-3 16,-6 1-3-16,-15 6-55 15,-4 3-153-15,-17 8 140 0</inkml:trace>
  <inkml:trace contextRef="#ctx0" brushRef="#br0" timeOffset="19987.79">12752 6473 1057 0,'48'-14'506'15,"18"2"-39"-15,11-13-466 16,6 0-2-16,-5-1 8 16,-5-1-11-16,4 6-98 15,-7-1-50-15,-12-4 84 16</inkml:trace>
  <inkml:trace contextRef="#ctx0" brushRef="#br0" timeOffset="20207.62">14012 5488 1488 0,'3'30'502'15,"-3"24"-482"-15,-3 20-15 16,-7 16 0-16,-2 2-1 15,-5 3-7-15,3-10-42 16,4-11-63-16,4-13 69 16</inkml:trace>
  <inkml:trace contextRef="#ctx0" brushRef="#br0" timeOffset="20511.09">14384 5681 1742 0,'-6'51'583'0,"-1"7"-577"15,7 0-6-15,-4-12 3 16,2-5-18-16,19-7-30 16,-1-4-16-16,17-19-10 15,7-10 22-15,9-19 26 16,3-10 16-16,7-9 13 15,3-4 3-15,-22-4 19 16,-16-4 9-16,-28 0 1 16,-22 2-4-16,-18 16-25 0,-7 16-21 15,-10 23-45 1,2 20-37-16,3 16-72 0,6 4-73 16,16-7 152-16</inkml:trace>
  <inkml:trace contextRef="#ctx0" brushRef="#br0" timeOffset="20794.66">15275 5483 1306 0,'-4'-1'497'16,"-3"5"-342"-16,-7 17-86 15,-6 9-3-15,-5 7-23 16,3 5-29-16,12-8-18 15,12-4-11-15,25-13-14 16,18-9 1-16,16-18 19 16,2-15 21-16,10-16 38 15,-8-8 4-15,-12-1 9 16,-14 2 5-16,-39 10-4 16,-23 7 0-16,-40 19-49 15,-25 12-43-15,-29 29-117 16,-3 13-58-16,-10 22 121 15</inkml:trace>
  <inkml:trace contextRef="#ctx0" brushRef="#br0" timeOffset="21502.69">15455 7541 985 0,'-7'-9'415'0,"10"4"-217"16,11 1-154-16,15-3-29 16,9 1-11-16,23 1 1 15,2 2 0-15,8 5-45 16,-6 3-26-16,-19-2 40 16</inkml:trace>
  <inkml:trace contextRef="#ctx0" brushRef="#br0" timeOffset="21681.59">15411 7839 1318 0,'37'4'491'0,"13"-3"-335"15,34-10-172-15,13-7-21 16,9-12-61-16,5-4 178 15,-15 1-77-15</inkml:trace>
  <inkml:trace contextRef="#ctx0" brushRef="#br0" timeOffset="21910.17">17191 6959 1490 0,'16'3'500'15,"2"7"-455"-15,-9 18-65 16,3 8 15-16,-5 13 1 16,-7 7-29-16,0 2-66 15,-13 1-48-15,-3 0 83 16</inkml:trace>
  <inkml:trace contextRef="#ctx0" brushRef="#br0" timeOffset="22189.85">16385 8105 1878 0,'88'2'588'16,"28"0"-626"-16,7-9-9 15,18-2 33-15,13-4 14 16,3 1 0-16,15 2-8 16,-8 1-16-16,-25 9-60 15,-16 2-36-15,-31 4-39 16,-21 4 7-16,-38 2 16 15,-21 4 391-15,-40 1-191 16</inkml:trace>
  <inkml:trace contextRef="#ctx0" brushRef="#br0" timeOffset="22459.07">15564 8744 2756 0,'18'16'-71'0,"-6"3"39"16,14 24-60-16,-7 7 73 16,-6 14 13-16,-4 11 5 0,-8 18-3 15,-4 7-1-15,-3 8-1 16,-6-8-2-16,1-21 4 15,3-18 8-15,4-29-67 16,10-14-85-16,11-30 99 16</inkml:trace>
  <inkml:trace contextRef="#ctx0" brushRef="#br0" timeOffset="22780.85">16121 8997 1472 0,'-17'76'639'0,"11"0"-90"16,23-2-663-16,5-7 21 16,10-23 19-16,10-8-2 15,11-27 4-15,6-14-5 16,2-23 29-16,-3-11 25 15,-2-18 38-15,-4-4 15 16,-13-1 21-16,-18 0 10 16,-32 10-5-16,-17 5-1 0,-33 17-22 15,-8 12-12 1,-13 21-42-16,-6 16-20 0,0 16-46 16,8 6-34-16,23 5-59 15,13-4 104-15</inkml:trace>
  <inkml:trace contextRef="#ctx0" brushRef="#br0" timeOffset="23099.59">16951 8955 1564 0,'-24'40'555'0,"2"4"-468"0,4 7-123 16,-1 1-3-16,2 0-7 15,8-6-4-15,6-6-12 16,8-13-15-16,7-11 11 16,9-18 36-16,10-15 31 15,7-15 51-15,5-7 16 16,-2-10 5-16,-4-1-9 15,-14 2-21-15,-14 3-9 16,-24 12-22-16,-19 7-17 0,-26 19-75 16,-9 11-36-16,-19 19 67 15</inkml:trace>
  <inkml:trace contextRef="#ctx0" brushRef="#br0" timeOffset="24791.91">20075 5577 1153 0,'-20'-16'395'16,"0"4"-365"-16,-13-1-19 15,3 2-3-15,-15 0-1 16,-2 1-7-16,-3 9-1 15,-4 3 1-15,-9 7-2 16,-7 6 0-16,-15 8 2 16,-8 7 0-16,-3 12-1 15,2 7 1-15,7 3 13 16,12-1 8-16,21-2 8 16,10 0-3-16,28 19-13 15,6 16-5-15,16 27-8 16,10 5 3-16,10 20 1 0,2-2-4 15,-10 4 1-15,-1 4 1 16,-16-10-2-16,-7-9 0 16,-12-14 2-16,-16-8 0 15,-8-23 10-15,0-9 10 16,1-18 6-16,7-12-2 16,5-22-2-16,9-5 0 15,7-19 6-15,6-5 11 16,11-17-7-16,11-10-11 15,15-3-19-15,9-1 0 0,15 13-6 16,4 12 2-16,4 20 1 16,-9 18-7-16,-17 44 3 15,-13 21 0-15,-35 43-21 16,-12 21-2-16,-34 26-4 16,-10 19-4-16,-9 20 24 15,0 13 6-15,6-2 2 16,7-3 3-16,10-3-1 15,4-3-2-15,16 10 10 16,5 3 3-16,18-12-8 16,4-14 2-16,20-25-10 15,9-22-6-15,12-30 0 16,1-65 6-16,0 2 7 16,40 16 3-16,31-18 21 0,10-34-4 15,10-39-67-15,3-17 18 16,28-26 4-16</inkml:trace>
  <inkml:trace contextRef="#ctx0" brushRef="#br0" timeOffset="26687.14">20123 6882 587 0,'-50'38'237'15,"37"-26"-149"-15,-2-2 15 16,8-4 27-16,-3-4-1 15,-5-1 8-15,7-1 1 16,-6-1-6-16,14 0-5 0,-8-2-26 16,6 1-12-16,4-3-28 15,-6 0-20-15,4-2-17 16,9 1-9-16,0-3-8 16,13 1 2-16,12 1-7 15,-2-1 1 1,12 4-1-16,-1 4 2 0,-4 10-2 15,-4 6 1-15,-4 12-1 16,-7 7 1-16,-6 14 1 16,-6 3-3-16,-11 3 1 15,-5-4-2-15,-11-4 6 16,-5-4 0-16,-6-5-1 16,-4-5 1-16,-4-6-5 15,1-7 0-15,-4-12 2 16,7-8-14-16,4-13-68 0,9-8-60 15,21-16 82-15</inkml:trace>
  <inkml:trace contextRef="#ctx0" brushRef="#br0" timeOffset="26967.84">20582 6914 1073 0,'5'4'400'0,"2"-2"-263"15,-5-2-38 1,-3 0 45-16,-4 0-5 0,4 0-51 16,0 0-18-16,-23 6-46 15,-32 16-12-15,20 0-4 16,-2 9-3-16,4 3 0 16,6 3 2-16,11 0-3 15,11-3 1-15,14-1-2 16,10-2 0-16,19-5-2 15,7 0 4-15,12-5-5 16,0-9-40-16,1-10-92 16,-5-10-35-16,-5-14 86 15</inkml:trace>
  <inkml:trace contextRef="#ctx0" brushRef="#br0" timeOffset="27416.06">21281 6596 858 0,'4'-3'403'16,"-3"-3"0"-16,-4-6-297 16,-7 1 0-16,-6-2-2 0,-11 5-78 15,-2 5-12-15,-7 10-13 16,-5 4 0-16,-6 5 18 15,2 7 2-15,1 2 22 16,8 4 4-16,14 6-9 16,5-2-7-16,10 3-19 15,5 4-4-15,5 1-4 16,7 5 2-16,10 14 1 16,1-1 0-16,1 14-3 15,-1 3-1-15,-7-3-3 16,-9 4 0-16,6-5 0 15,-9-4 0-15,4-15 0 16,2-9 0-16,-2-20 1 16,3-5-1-16,6-10 0 0,5-6-1 15,6-6 2-15,2-5 3 16,1-3 0-16,-1 0 0 16,2-3-20-16,-2-1-28 15,-1-6-121-15,-1-4 209 16,-10-9-69-16</inkml:trace>
  <inkml:trace contextRef="#ctx0" brushRef="#br0" timeOffset="27642.92">21356 6895 1299 0,'-11'10'474'15,"5"4"-366"-15,7 6-16 16,0 6 1-16,7 5-14 16,1 5-30-16,1 2-40 15,0-1-1-15,-7-4-9 16,0-4-17-16,-3-8-70 16,4-4-58-16,-1-17 85 15</inkml:trace>
  <inkml:trace contextRef="#ctx0" brushRef="#br0" timeOffset="28059.16">21589 6529 1322 0,'32'-13'462'16,"9"6"-413"-16,-3 3 16 0,0 3 14 15,-2 1-23-15,3 8-25 16,-4 4-15-16,-1 11-4 16,-6 9 9-16,-14 0 3 15,0 4 4-15,-10 8-5 16,4-4-5-16,-2 9-2 16,-6-1-4-16,0 0-8 15,-4 3 3-15,3 3-8 16,2 2 2-16,-1-4 2 15,6 4-1-15,3-3 0 16,3-3-1-16,2-5-1 16,-5-7 0-16,1-6-2 15,-8-2 2-15,-2-6 8 16,-2 1 1-16,-20-2 3 16,0-1 1-16,-19-2-8 15,-6-3-8-15,-3-10-55 0,-2-5-38 16,10-10-85-16,8-12-11 15,21-11 121-15</inkml:trace>
  <inkml:trace contextRef="#ctx0" brushRef="#br0" timeOffset="28388.66">22643 7134 915 0,'-10'1'391'0,"8"-1"-171"15,4 4-98-15,10-7 6 16,7-1-9-16,20-5-26 15,8-2-6-15,15 4-26 16,5 2-17-16,-7 3-31 16,-5 2-5-16,-19 2-6 15,-6 1-8-15,-15-1-35 0,-6 0-42 16,-7-2-49-16,-5-1-31 16,-5-10 100-16</inkml:trace>
  <inkml:trace contextRef="#ctx0" brushRef="#br0" timeOffset="28670.91">23533 6840 1230 0,'45'-13'440'0,"-1"1"-333"16,-2 7-41-16,-11 10 10 15,-5 6-3-15,-12 10-42 16,-6 7-10-16,-12 13 2 16,-7 8-4-16,-8 10 2 15,-4-1 7-15,0-7-8 16,-1-6-3-16,8-13-4 16,3-7-5-16,5-12-18 15,5-6-47-15,5-14-108 16,3-10 177-16,8-24-51 15</inkml:trace>
  <inkml:trace contextRef="#ctx0" brushRef="#br0" timeOffset="28895.93">23929 6627 1091 0,'4'4'408'15,"-12"9"-273"-15,0 3-46 16,-4 19 5-16,-6 2-12 0,3 8-33 15,0 4-16 1,8-6-1-16,6 3-3 0,11-6-9 16,11-6-11-16,14-17-11 15,7-7 5-15,9-19-37 16,-1-9-20-16,0-14-74 16,-8-7-21-16,-13-6 93 15</inkml:trace>
  <inkml:trace contextRef="#ctx0" brushRef="#br0" timeOffset="29090.09">23612 6350 1418 0,'75'-11'486'0,"40"-7"-448"0,8-6-49 15,4-3 21-15,-7 0-20 16,-18 2-113-16,-10 6-222 16,-29 8 221-16</inkml:trace>
  <inkml:trace contextRef="#ctx0" brushRef="#br0" timeOffset="29541.76">20309 6292 929 0,'-35'8'353'0,"-4"4"-242"16,1 6 18-16,-3 8-6 15,1 11-19-15,-5 29-34 16,-9 17-13-16,3 25-12 16,-1 26 7-16,7 26-7 15,7 4-7-15,8 13-19 0,9-16-10 16,21-36-8-16,19-18-6 16,51-41 2-16,29-24-6 15,48-38-58-15,32-18-35 16,24-36 56-16</inkml:trace>
  <inkml:trace contextRef="#ctx0" brushRef="#br0" timeOffset="29904.55">24738 5924 1252 0,'11'4'447'16,"-2"0"-314"-16,8 5-148 15,-3 3 9-15,2 10 61 16,8 6 16-16,6 16 19 15,4 16-12-15,3 18-14 16,-2 14-13-16,-4 25 4 16,-6 11-6-16,-19 16-16 15,-8 6-2-15,-24 6-24 16,-17-2-3-16,-33-11-3 16,-16-9-3-16,-30-28-89 15,-18-14-31-15,-24-31 66 16</inkml:trace>
  <inkml:trace contextRef="#ctx0" brushRef="#br0" timeOffset="30959.94">25874 6046 806 0,'-11'-22'350'15,"4"7"-185"-15,-3 10-48 16,-10 6 6-16,-12 22-52 16,-8 10-31-16,-7 33-7 15,11 12-2-15,1 25 13 16,3 23 1-16,7 12-10 16,2 5 6-16,15 0-16 15,9-12 4-15,19-16-7 16,12-7-12-16,20-18 0 15,7-11-4-15,11-24-26 16,1-21-32-16,1-30-86 0,-6-20 84 16</inkml:trace>
  <inkml:trace contextRef="#ctx0" brushRef="#br0" timeOffset="31264.74">25982 6770 1350 0,'1'-10'449'0,"10"0"-422"16,6-2 16-16,8 0 28 16,3 3 0-16,8 6-31 15,-2 4-16-15,3 14-25 16,-4 3 0-16,-10 10 1 15,-1 11 0-15,-18 7 7 16,-3 4-7-16,-15 1 8 16,-7-1-6-16,2-8 1 15,-5-5 2-15,8-16 1 16,1-6-18-16,-1-19-103 16,5-12-34-16,7-21 74 15</inkml:trace>
  <inkml:trace contextRef="#ctx0" brushRef="#br0" timeOffset="31498.82">26465 6612 1217 0,'-5'0'415'16,"-4"9"-372"-16,-3 6-12 15,-6 4 8-15,-1 12 6 16,-3 7-18-16,5 3-9 0,3 5-8 15,4-1-4-15,12-8 3 16,8-2-2-16,18-13-1 16,10-7-3-16,14-14-20 15,3-9-27-15,14-11 106 16,-1-5-62-16</inkml:trace>
  <inkml:trace contextRef="#ctx0" brushRef="#br0" timeOffset="31953.14">27186 6416 1138 0,'-10'-16'412'0,"2"-1"-364"15,-15-5-5-15,-3 3 8 16,-3 3-19-16,2 5 2 16,4 7 4-16,1 4-4 15,1 11-6-15,0 5-9 16,5 15-7-16,0 7-7 0,6 12 8 16,2 1 7-16,1 7 6 15,5-1 3-15,1 0 3 16,1-6-2-16,6-4-14 15,-2-4 7-15,0-3-12 16,1-3-2-16,-2-4-1 16,-1-2-5-16,0-7 3 15,1-3-3-15,-2-6 6 16,1-6-2-16,2-5 4 16,1-2-2-16,2-5-3 15,4-1-1-15,6 0-6 16,4-4-1-16,5-1-46 15,2-3-38-15,7-1-84 16,-1-4 230-16,1-6-74 16</inkml:trace>
  <inkml:trace contextRef="#ctx0" brushRef="#br0" timeOffset="32250.75">27350 6608 1117 0,'18'-12'374'0,"9"1"-351"16,1 2 13-16,1 2 31 15,-2 7-3-15,-7 4-24 16,-6 7-18-16,-14 10-18 16,-9 6-2-16,-13 8 1 15,-4 2-1-15,-5 0 9 16,2-3 2-16,2-1 20 15,7-7 10-15,13-6 0 16,5-5-10-16,11-8-19 16,6-4-8-16,11-8-5 15,7-7 1-15,11-9-69 16,3-3-50-16,-2-10 71 16</inkml:trace>
  <inkml:trace contextRef="#ctx0" brushRef="#br0" timeOffset="32608.68">27567 6343 1138 0,'14'2'369'15,"12"2"-379"-15,7 2 17 16,13 1 20-16,0-2 2 0,3 4-4 15,-3-1-11-15,-11 11-3 16,-4 7-2-16,-8 10-4 16,-3 8 2-16,-5 11 5 15,0 4 4-15,-1 9 1 16,0 0 16-16,-2-4 2 16,0-1 2-16,-4-8 7 15,-1-5-18-15,-9-7-1 16,-3-3-4-16,-15-11-1 15,-7-3 0-15,-14-9-4 16,-10-7-8-16,-9-11-20 16,-2-8-8-16,10-16-91 15,5-12 430-15,32-18-260 16</inkml:trace>
  <inkml:trace contextRef="#ctx0" brushRef="#br0" timeOffset="32820.11">28481 6600 1406 0,'16'8'467'0,"7"0"-468"0,13-4 8 15,10-6 3-15,13-7-1 16,-2-7 1-16,-6-9-63 15,-7 1-66-15,-14 1 77 16</inkml:trace>
  <inkml:trace contextRef="#ctx0" brushRef="#br0" timeOffset="33113.68">29094 6411 970 0,'35'0'407'0,"11"0"-151"16,0 2-241-16,2 1 14 16,-13 11-3-16,-6 5-1 15,-10 10-15-15,-4 5-7 16,-15 8 1-16,-5 1 1 15,-10 1-4-15,-4-1 1 16,3-10 0-16,-2-5-3 16,10-13-22-16,2-9-35 15,8-12-130-15,8-11 121 0</inkml:trace>
  <inkml:trace contextRef="#ctx0" brushRef="#br0" timeOffset="33324.67">29521 6334 1089 0,'-10'17'407'15,"-3"5"-283"-15,-1 12-80 16,-3 5 5-16,0 7-12 16,0 4-11-16,6-2-23 15,6-2-4-15,13-12-2 16,9-8-6-16,21-16-13 15,11-9-8-15,11-18-31 16,1-11-23-16,-13-20 53 16</inkml:trace>
  <inkml:trace contextRef="#ctx0" brushRef="#br0" timeOffset="33534.03">28827 6289 1296 0,'38'0'412'0,"31"-12"-434"16,14 0-5-16,22-19 46 16,-2 2 0-16,-7-6-66 15,-12 0-75-15,-18 7 77 16</inkml:trace>
  <inkml:trace contextRef="#ctx0" brushRef="#br0" timeOffset="33827.93">29822 5993 1420 0,'65'2'481'16,"12"14"-452"-16,8 5 10 15,-9 14 5-15,-4 9-3 16,-17 15-20-16,-10 7-10 16,-21 16-12-16,-12 7 3 0,-28 13-15 15,-15 3-3 1,-14-12-12-16,-10-8-12 0,-9-24-18 15,-1-12-38-15,-1-12 414 16,2-14-264-16</inkml:trace>
  <inkml:trace contextRef="#ctx1" brushRef="#br0">26375 11478 0</inkml:trace>
  <inkml:trace contextRef="#ctx0" brushRef="#br0" timeOffset="34439.94">21574 8988 1149 0,'43'0'398'0,"-2"7"-343"31,-20-4-52-31,0 1-1 0,75 17 4 0,3 0-6 16,-3-1 6-16,-33-11-21 15,-24-5-184-15,-9-5 146 16</inkml:trace>
  <inkml:trace contextRef="#ctx0" brushRef="#br0" timeOffset="34683.1">21745 8721 1438 0,'23'37'495'16,"13"14"-448"-16,7 20-43 15,-6 5-3-15,-15 14-35 16,-6 3-23-16,-12 3-44 16,-2 1-9-16,2-18 37 15,5-15 25-15,-1-24 43 16,6-13-14-16,9-26-96 0,0-13 81 15</inkml:trace>
  <inkml:trace contextRef="#ctx0" brushRef="#br0" timeOffset="35132.87">23503 8333 1466 0,'9'-1'481'0,"-12"-2"-486"16,-3 0-3-16,-21-1 14 16,-6 0 3-16,-16 1-8 15,-9-3 1-15,-1 3 0 16,-2 1 0-16,11 5 9 15,4 5 3-15,8 4 15 16,5 8-6-16,6 11-12 16,5 4 2-16,10 14-10 15,2 3 0-15,9 11 4 16,1 5-2-16,0 17-6 16,1 7-4-16,-7 4 4 0,-6 9-6 15,-3 11 8-15,-7 0 7 16,3-3-8-16,4-8 5 15,11-26-6-15,7-12-7 16,22-16 8-16,6-14-2 16,9-14-7-16,10-11-1 15,-2-18-23-15,5-7-28 16,5-17-73-16,1-6-37 0,0-6 99 16</inkml:trace>
  <inkml:trace contextRef="#ctx0" brushRef="#br0" timeOffset="35546.83">23647 8827 1130 0,'0'-1'396'16,"0"0"-326"0,0 0-10-16,0 0 11 0,6 0 1 15,5-2-17-15,4 1-4 16,34-4 4-16,-25 6-7 15,14 9-12-15,-3 2-5 16,1 13-18-16,-1 4-4 0,-12 3-9 16,-2 2-1-16,-10 5 1 15,-3 2 0-15,-20 5 4 16,-5-1-9-16,-9-4 0 16,-6-5-14-16,16-17-54 15,-1-11-26-15,2-21-52 16,9-10 82-16</inkml:trace>
  <inkml:trace contextRef="#ctx0" brushRef="#br0" timeOffset="35774.18">24219 8682 1020 0,'-13'7'449'16,"-2"7"-130"-16,-10 9-292 15,-4 10 2-15,-2 8 6 16,-2 1-3-16,4 9-18 0,5-4-5 16,12 2-5-16,8-2 4 15,19-5 1-15,9-4-6 16,16-11-2-16,8-5-4 16,17-16-52-16,3-6-34 15,3-16 55-15</inkml:trace>
  <inkml:trace contextRef="#ctx0" brushRef="#br0" timeOffset="36058.11">24956 8512 1275 0,'-2'1'436'0,"-3"2"-380"16,-3 8-29-16,-4 9-2 16,0 7 5-16,-6 18-19 15,6 8-1-15,4 17 2 16,2 6-1-16,13-2 2 16,-1-4-6-16,12-16-3 15,4-13 0-15,4-13-9 0,3-7-24 16,2-18-64-16,-2-5-22 15,1-21 60-15</inkml:trace>
  <inkml:trace contextRef="#ctx0" brushRef="#br0" timeOffset="36356.89">25150 8687 1122 0,'15'-2'465'0,"7"-2"-199"0,13 2-240 15,4 2-2-15,3 1 9 16,-3 3 4-16,-6 3-17 16,-7 3-7-16,-15 7-10 15,-4 4-8-15,-11 7-3 16,-8-1 8-16,-4 8 1 16,-3-3-1-16,-6-2 3 15,7-1 3-15,2-11 5 16,9-3 7-16,11-7 1 15,2-3-7-15,20-3-6 16,1-3-2-16,15-4-4 16,4-4-14-16,4-9-86 15,-2-3 605-15,-9-10-407 16</inkml:trace>
  <inkml:trace contextRef="#ctx0" brushRef="#br0" timeOffset="36625.28">25736 8471 1414 0,'15'19'484'16,"7"4"-440"-16,7-1-55 15,8 1 17-15,1 2 2 16,0 7 11-16,-4 9-6 15,-6 7-7-15,-13 13 0 16,-2 3-6-16,-11 3-12 16,-6-2 6-16,-9-5-4 15,-8-5 3-15,-3-9-1 16,2-9-25-16,5-24 22 16</inkml:trace>
  <inkml:trace contextRef="#ctx0" brushRef="#br0" timeOffset="36836.98">26474 8731 1455 0,'30'10'489'15,"22"2"-449"-15,-2-5-2 16,8-1-4-16,3-3 6 15,-4-5-40-15,-1-3-52 0,-14-2-65 16,-4 0-43-16,-17-5 89 16</inkml:trace>
  <inkml:trace contextRef="#ctx0" brushRef="#br0" timeOffset="37105.8">27345 8534 1243 0,'27'5'467'16,"2"2"-328"-16,1 6-71 16,-4 2 8-16,-8 8-24 15,-4 4-35-15,-8 8-10 0,-5 5-7 16,-9 4-14-16,-5-1 3 15,-6-2-9-15,1-9 6 16,6-15 9-16,5-6-9 16,6-21-86-16,3-13-94 15,9-26 119-15</inkml:trace>
  <inkml:trace contextRef="#ctx0" brushRef="#br0" timeOffset="37314.25">27715 8413 1297 0,'-16'30'460'15,"7"4"-371"-15,1 2-89 16,-7 2 4-16,11 6 1 16,1 0 1-16,2-7-7 15,16-1-13-15,0-18-38 16,11-9-22-16,12-14-34 15,-5-15-11-15,4-15 78 16</inkml:trace>
  <inkml:trace contextRef="#ctx0" brushRef="#br0" timeOffset="37566.67">27193 8286 1535 0,'80'-3'502'0,"11"-2"-506"16,-6 3 2-16,-6-1 9 15,-9-2 3-15,-9 1-55 16,-8-1-17-16,-19 1-92 15,-4 3-156-15,-19-3 213 16</inkml:trace>
  <inkml:trace contextRef="#ctx0" brushRef="#br0" timeOffset="38900.68">28134 8150 1094 0,'-8'-4'426'0,"6"2"-259"15,2 2-89-15,0-1-10 16,0 0-12-16,8 1-39 15,17 5-9-15,42 33-1 16,-30 11-10-16,-8 34-3 16,1 11 10-16,-16 19-10 15,-10 1 7-15,-10-5-2 0,-8-1-4 16,-9-10-2-16,-9-7-10 16,-1-24-28-16,4-10-39 15,7-29 55-15</inkml:trace>
  <inkml:trace contextRef="#ctx0" brushRef="#br0" timeOffset="39201.21">28856 8017 1060 0,'-19'23'393'0,"-3"7"-270"16,-7 11-133-16,3 20 10 15,-2 12-1-15,-2 17 5 16,11 7 3-16,3 0 9 16,3-4 10-16,18-7 1 15,7-9-1-15,8-9-8 16,7-7-11-16,3-23-6 15,2-8 0-15,3-23-28 0,1-11-24 16,1-22 35-16</inkml:trace>
  <inkml:trace contextRef="#ctx0" brushRef="#br0" timeOffset="39464.96">28903 8192 1347 0,'19'8'452'0,"7"11"-441"15,10 9 8-15,1 12 9 16,-6 6-2-16,-7 9-15 16,-16 0-8-16,-11-2-5 15,-4-2 2-15,-11-7 1 16,7-4 3-16,-6-9-5 15,2-4 1-15,6-15-23 16,-2-6-37-16,8-17-114 16,4-15 106-16</inkml:trace>
  <inkml:trace contextRef="#ctx0" brushRef="#br0" timeOffset="39663.64">29238 8209 1197 0,'-26'28'411'16,"-2"16"-389"-16,-1 11 9 15,2 8 4-15,4 2-6 16,17-5-8-16,6-2-11 0,26-10-8 16,10-8 0-16,14-14-48 15,10-14-33 1,7-21 48-16</inkml:trace>
  <inkml:trace contextRef="#ctx0" brushRef="#br0" timeOffset="39977.61">29730 7964 1108 0,'-5'2'501'16,"-4"5"-99"-16,-4 12-396 15,0 7-4-15,-13 12-1 0,6 10 0 16,0 17 2-16,2 8 2 16,7 18 2-16,5 2-7 15,11-7 1-15,3-9 1 16,19-14 0-16,6-7 3 15,8-14-5-15,5-7 2 16,3-19-30-16,1-16-25 16,3-23-78-16,1-12-366 15,-3-13 349-15</inkml:trace>
  <inkml:trace contextRef="#ctx0" brushRef="#br0" timeOffset="40374.68">30083 8167 1239 0,'-3'-10'491'16,"6"4"-279"-16,8-1-184 15,3 0 13-15,10 1-18 16,5 0-1-16,3 3-13 16,-2 3-8-16,-7 3-1 15,-7 4-13-15,-10 7 2 16,-6 2-3-16,-7 6 1 15,-3 1 11-15,-2-1 0 16,1 1 2-16,1-5 4 16,4-2-5-16,7-5 1 0,1-2 3 15,8 1-5-15,3-4 6 16,0 1-4-16,7-1 0 16,-4 2 5-16,5 4-11 15,-3 2 8-15,-5-1 1 16,-3 5-7-16,-7 0 9 0,-8 5-6 15,-5 0 1-15,-10-5 7 16,-6 0-8-16,-4-2 5 16,-7-6-4-16,-4-9-30 15,-6-8-44-15,-2-20-98 16,2-4 99-16</inkml:trace>
  <inkml:trace contextRef="#ctx0" brushRef="#br0" timeOffset="40618.25">30407 7859 1139 0,'32'15'429'0,"10"14"-306"16,4 6-58-16,-2 8 28 15,-5 4-28-15,-7 1-31 0,-7 3-6 16,-8 7-30-16,-6 3 6 15,-15 10-3-15,-5-2-1 16,-16-6 2-16,-2-4-10 16,-14-17 3-16,-2-4-13 15,0-12-56-15,1-8-34 16,16-17 64-16</inkml:trace>
  <inkml:trace contextRef="#ctx0" brushRef="#br0" timeOffset="40822.8">31049 8182 1189 0,'23'10'456'0,"8"-1"-280"15,5-2-166-15,4-4 1 16,-3-2 2-16,-8-8-23 15,-1 3-49-15,-8-5 407 16,-5-1-284-16</inkml:trace>
  <inkml:trace contextRef="#ctx0" brushRef="#br0" timeOffset="41112.44">31531 7945 1469 0,'30'-2'494'0,"-2"2"-486"16,9 9-10-16,-4 1 4 16,-9 8 1-16,-2 8-3 15,-7 0 4-15,-11 10-5 16,-5 0 2-16,-11 5 0 15,-2 0-4-15,-8-1 8 16,1-3-6-16,0-11-1 16,1-4 13-16,6-16-78 15,1-6-30-15,5-24 61 16</inkml:trace>
  <inkml:trace contextRef="#ctx0" brushRef="#br0" timeOffset="41351.64">31807 7843 1408 0,'-1'17'479'0,"-3"11"-472"0,-3 6 3 16,-7 4-5-16,0 1-5 15,2 5 12-15,2-2-13 16,9-9 1-16,5-4 2 15,11-9-6-15,8-6 0 16,15-9-16-16,-1-8-2 16,11-12-67-16,-1-6-32 0,-9-13 80 15</inkml:trace>
  <inkml:trace contextRef="#ctx0" brushRef="#br0" timeOffset="41546.68">31202 7652 1671 0,'17'-5'563'0,"31"-4"-553"16,20 0-9-16,30-2 2 15,8-2 2-15,-2-4-69 16,-9-2-59-16,-24-13 80 0</inkml:trace>
  <inkml:trace contextRef="#ctx0" brushRef="#br0" timeOffset="41748.68">32318 7358 1608 0,'34'51'541'0,"9"16"-538"16,1 1 4-16,-1 6-4 16,-12 0-2-16,-25 7 3 15,-18 7-33-15,-44 3-93 16,-21-2 83-16</inkml:trace>
  <inkml:trace contextRef="#ctx0" brushRef="#br0" timeOffset="42311.92">20727 10314 1193 0,'-6'-2'479'16,"5"2"-362"-16,1-1-21 15,0 1-21-15,0 0-45 16,14 1-8-16,15 3-8 16,66 17 4-16,-19-4-11 15,7 4 4-15,-3 3-30 16,-12-1-50-16,-14-4-93 15,-8-4 223-15,-13-14-85 16</inkml:trace>
  <inkml:trace contextRef="#ctx0" brushRef="#br0" timeOffset="42490.85">21111 10198 1326 0,'-18'18'463'15,"15"11"-412"-15,10 9-25 0,8 22-16 16,1 6-5 0,6 20-1-16,-1 3 7 0,0 10-132 15,0-4 448-15,-4-23-278 16</inkml:trace>
  <inkml:trace contextRef="#ctx0" brushRef="#br0" timeOffset="42803.63">22160 10401 1431 0,'17'-12'496'16,"10"4"-446"-16,2-3-50 0,5 5 0 15,6 5 7-15,-2 1 0 16,16 11-6-16,-4 7 0 16,-5 12 1-16,-5 6 1 15,-21 14 3-15,-7 3-2 16,-14 5-2-16,-11 0 3 16,-16-7 1-16,1-4 0 15,-20-9-29-15,-1-7-26 16,4-16-51-16,0-15-37 0,23-20 82 15</inkml:trace>
  <inkml:trace contextRef="#ctx0" brushRef="#br0" timeOffset="43028.91">22719 10280 1136 0,'3'4'440'0,"-8"4"-258"15,-2 3-85-15,-11 11-14 16,-5 4-5-16,-3 17-36 16,-1 4-22-16,9 11-18 15,8 4-3-15,15-4-3 16,10-7 11-16,18-17-68 16,7-7-63-16,17-26 627 0,3-9-426 15</inkml:trace>
  <inkml:trace contextRef="#ctx0" brushRef="#br0" timeOffset="43863.59">21922 9902 1183 0,'-6'-20'413'0,"11"5"-328"16,-6 2-34-16,1 8 18 16,1 0 9-16,-15 10-30 15,4 4-11-15,-21 8-25 16,3 5-12-16,-2 4 3 15,-1 0-2-15,0 3 5 0,4-2 2 16,1 0 11-16,6 3 9 16,8 1 1-16,2 5 1 15,10 11-21-15,1 7-3 16,12 16-5-16,3 10 1 16,5 19-2-16,-1 5 1 15,-5 9-1-15,-2 7-1 16,-8-1 2-16,-1 2 0 0,3-3 1 15,3-9-3-15,14-8 2 16,12-7-5-16,21-21 0 16,10-13-17-16,14-37-60 15,2-19-46-15,14-42 71 16</inkml:trace>
  <inkml:trace contextRef="#ctx0" brushRef="#br0" timeOffset="44158">23422 10200 1560 0,'-28'-1'594'0,"9"4"-388"16,-4 10-205-16,1 9 2 15,2 15-2-15,-7 5-3 16,12 18 1-16,6 6-2 16,9 8-2-16,7 1 3 15,18-13-10-15,9-11-10 16,7-24-31-16,3-9-17 16,-6-18-54-16,-2-9-49 15,-2-17-155-15,-4-8 206 0</inkml:trace>
  <inkml:trace contextRef="#ctx0" brushRef="#br0" timeOffset="44507.52">23661 10354 1307 0,'5'-15'493'0,"5"2"-380"16,2 0-13-16,7 3-33 16,6 0-21-16,7 5-20 15,6 1-8-15,-2 5-16 16,-6 7 0-16,-8 4-13 15,-11 2-1-15,-10 6-3 16,-8 1 4-16,-11 4 9 16,1 1 2-16,-7-4 2 15,15-2 0-15,-2-8 3 16,-3-8-1-16,19-1-2 0,1-2 0 16,16-4 2-16,12-2-2 15,12-2 7-15,-4 3-5 16,1 4-6-16,-4 5 0 15,-17 8-1-15,-7 2-4 16,-15 14 7-16,-10 5-1 16,-23 11-5-16,-13 5 8 0,-18-10-7 15,-9-5-5-15,-1-21-65 16,12-13-49-16,17-21 73 16</inkml:trace>
  <inkml:trace contextRef="#ctx0" brushRef="#br0" timeOffset="44734.46">24501 9775 1321 0,'47'12'485'0,"2"24"-359"16,-2 7-69-16,-6 14-11 15,-9 12-16-15,-15 14-27 16,-6 5-2-16,-24 0 0 15,-15 2 1-15,-12-9-1 16,-6-6 5-16,0-12 0 0,2-10-20 16,1-21-107-16,5-13-14 15,10-26 61 1</inkml:trace>
  <inkml:trace contextRef="#ctx0" brushRef="#br0" timeOffset="44929.71">25334 10231 1623 0,'51'3'573'16,"9"2"-508"-16,0-1-53 16,7-4 3-16,-4 1-43 15,3-1-47-15,-2-2-103 16,-8 2 630-16,-4 1-381 15</inkml:trace>
  <inkml:trace contextRef="#ctx0" brushRef="#br0" timeOffset="45165.95">26271 10071 1268 0,'17'3'455'0,"8"4"-402"0,-1-1 10 16,7 8-5-16,-4 6-21 16,-5 8-4-16,-3 5-16 15,-14 10-50-15,-3 1-9 16,-8 2-43-16,-8-1-12 16,-3-6 28-16,-4-5 3 0,9-14 12 15,2-11-5-15,15-24 36 16</inkml:trace>
  <inkml:trace contextRef="#ctx0" brushRef="#br0" timeOffset="45353.04">26741 9954 1193 0,'-5'22'431'0,"-16"13"-351"15,2 3-28-15,-2 10-23 16,5 0-5-16,7-1-21 15,9 0-3-15,13-12 1 16,9-7-21-16,13-15-30 16,5-9-13-16,-3-18-239 15,-10-12 214-15</inkml:trace>
  <inkml:trace contextRef="#ctx0" brushRef="#br0" timeOffset="45551.65">25919 9807 1236 0,'27'8'502'0,"27"-15"-204"16,21-4-325-16,27-13 23 15,9-7-2-15,7-5-80 16,-3-1 395-16,-8 3-254 15</inkml:trace>
  <inkml:trace contextRef="#ctx0" brushRef="#br0" timeOffset="45819.96">26850 9576 1500 0,'17'32'495'0,"23"-25"-495"16,13 8-10-16,14 12 22 15,7 7 1-15,4 14-1 16,-5 9-3-16,-21 21-22 0,-14 4 2 16,-25 16-6-16,-9 2 0 15,-20-8 17-15,-13-3-1 16,-3-16 4-16,-1-7 1 15,-6-21-49-15,9-8-61 16,-2-33 66-16</inkml:trace>
  <inkml:trace contextRef="#ctx0" brushRef="#br0" timeOffset="46149.09">27897 9619 1326 0,'13'0'536'0,"-12"-8"-250"15,-1 1-267-15,-9-6-7 16,-8-2 4-16,-8 3-3 16,-6 2-12-16,-3 13-3 15,-3 12-5-15,0 27-2 16,3 17 5-16,8 25 4 15,5 11-3-15,12 14 4 16,4 3-3-16,8 7-7 0,6-5-7 16,8-16-6-16,13-10 8 15,14-25 3-15,7-13 7 16,10-20-1-16,1-16-9 16,8-23-79-16,6-15-5 15,3-28 51-15</inkml:trace>
  <inkml:trace contextRef="#ctx0" brushRef="#br0" timeOffset="46400.16">28434 9864 1456 0,'34'23'506'15,"4"1"-473"-15,4 12-28 16,-5 1 0-16,-11 7-8 16,1 4-4-16,-19-1-8 15,-7 0-1-15,-5-3-6 16,-13-7-7-16,-3-5-41 16,-1-9-27-16,0-12 632 0,5-11-427 15</inkml:trace>
  <inkml:trace contextRef="#ctx0" brushRef="#br0" timeOffset="46626.88">28886 9832 1260 0,'-6'25'519'0,"-2"5"-227"0,-2 13-282 16,-5 7-4-16,-1 9 2 15,5 6-10-15,4-6 3 16,5-4-1-16,9-14-19 16,8-6-25-16,15-14-40 15,8-11-10-15,15-12-31 16,9-7 2-16,14-11 79 16</inkml:trace>
  <inkml:trace contextRef="#ctx0" brushRef="#br0" timeOffset="46971.75">29586 9549 1278 0,'-3'19'449'0,"-8"8"-398"0,-3 16-28 15,2 11 8-15,-5 7 7 16,5 5 10-16,6 4-14 16,-2-3-6-16,13 2-9 15,5 2-8-15,10-4-4 16,8-8-3-16,10-11-2 15,2-12-2-15,10-20 0 16,1-7-5-16,0-23-55 16,0-8-48-16,-3-19 62 15</inkml:trace>
  <inkml:trace contextRef="#ctx0" brushRef="#br0" timeOffset="47225.33">30037 9653 1460 0,'-18'21'501'15,"6"10"-454"-15,3 2-21 16,-1 6-1-16,6 2-8 16,5-1-8-16,8-7-7 15,10 3-2-15,-6-4 2 16,5-7-18-16,-1-2-6 0,6-14 0 15,4-7-10-15,11-7-24 16,-3-9-31-16,-6-12-51 16,-2 2 78-16</inkml:trace>
  <inkml:trace contextRef="#ctx0" brushRef="#br0" timeOffset="47400.47">30038 9890 1144 0,'13'25'488'16,"4"9"-187"-16,3 9-296 15,-3 4-3-15,-8 5-2 16,-1-5-7-16,0-4-64 16,-10-6-40-16,6-10-148 15,-6-6 154-15</inkml:trace>
  <inkml:trace contextRef="#ctx0" brushRef="#br0" timeOffset="47657">30336 9399 1344 0,'40'23'532'0,"15"9"-281"15,12 9-241-15,-8 14-4 16,-9 5-2-16,-15 13 3 16,-14 3-10-16,-21 1-16 15,-6 6-10-15,-21-2-5 16,-7-1-4-16,-11-13 2 16,-3-11 6-16,8-24-36 15,3-13-35-15,20-34 66 16</inkml:trace>
  <inkml:trace contextRef="#ctx0" brushRef="#br0" timeOffset="47841.96">31138 9718 1612 0,'48'10'534'15,"11"-2"-535"-15,4-1-2 16,-5-8-63-16,2-4-52 16,-8-12 66-16</inkml:trace>
  <inkml:trace contextRef="#ctx0" brushRef="#br0" timeOffset="48107.06">31701 9533 1421 0,'22'5'523'16,"3"1"-398"-16,5 5-91 16,1 4 9-16,2 7-5 15,-2 7 4-15,-5 7-31 16,-12 1-9-16,-13 5-7 15,-9-2-5-15,-17 0-4 16,2 0-6-16,-5-9 5 0,6-7-9 16,12-16-60-16,-1-8-46 15,14-21 73-15</inkml:trace>
  <inkml:trace contextRef="#ctx0" brushRef="#br0" timeOffset="48343.74">32047 9404 1069 0,'-11'30'486'15,"9"1"-105"-15,-10 18-359 16,4 3 6-16,-9 10-1 16,2 4-2-16,9-17-18 15,6-4-6-15,15-15 2 16,4-6 1-16,14-10-11 15,0-6-2-15,16-15-28 16,3-4-28-16,4-7-59 16,-1-4-34-16,-12-8 92 15</inkml:trace>
  <inkml:trace contextRef="#ctx0" brushRef="#br0" timeOffset="48610.4">31620 9189 1204 0,'-13'-7'447'16,"8"3"-323"-16,10 1 7 0,12-1-15 15,7-1-12-15,20-3-56 16,12 3-8-16,27-6-21 16,8-1-24-16,1-1-144 15,-9-11 109-15</inkml:trace>
  <inkml:trace contextRef="#ctx0" brushRef="#br0" timeOffset="48822.56">32606 9013 1339 0,'42'36'566'0,"9"12"-241"16,10 31-305-16,0 10 13 15,-3 6-9-15,-8 8 0 16,-24 2-29-16,-29-1-15 15,-47 1-133-15,-23-8-399 16,-35-20 384-16</inkml:trace>
  <inkml:trace contextRef="#ctx0" brushRef="#br0" timeOffset="49299.75">20554 12332 2048 0,'46'0'1'16,"5"0"-2"-16,49-2 3 15,0-6-25-15,-1-1-60 16,-7-4-164-16,-13-3 160 15</inkml:trace>
  <inkml:trace contextRef="#ctx0" brushRef="#br0" timeOffset="49498.71">20855 12015 1409 0,'-19'7'504'0,"19"9"-445"16,8 10-21-16,12 23-31 16,6 13-8-16,9 24-22 15,-9 6-37-15,-6 4-85 16,-4 4-22-16,-14-21 89 16</inkml:trace>
  <inkml:trace contextRef="#ctx0" brushRef="#br0" timeOffset="49674.97">21880 12290 1570 0,'13'5'485'0,"-2"0"-622"16,4-4 89-16</inkml:trace>
  <inkml:trace contextRef="#ctx0" brushRef="#br0" timeOffset="49843.86">22497 12310 1173 0,'9'11'526'16,"5"0"-143"-16,1-7-488 16,1-7 67-16,-1-15-4 15</inkml:trace>
  <inkml:trace contextRef="#ctx0" brushRef="#br0" timeOffset="49994.02">22878 12291 1458 0,'11'35'643'15,"2"-22"-287"-15,8-1-553 16,1-20 122-16</inkml:trace>
  <inkml:trace contextRef="#ctx0" brushRef="#br0" timeOffset="53840.78">23317 12178 1070 0,'-25'14'421'0,"8"-9"-273"15,2 4 6-15,8-9-20 16,1-3-12-16,7-8-36 16,4-7-22-16,15-5-36 15,10 1-10-15,15 9-10 16,3 6-4-16,0 18-1 16,-2 14-3-16,-10 16-7 15,-3 5 0-15,-8 8-7 16,-1-2-1-16,-7 0-7 15,-5-2-9-15,-9-12-16 16,-4-2-22-16,-8-12-37 16,-3-7-20-16,-5-11 75 0</inkml:trace>
  <inkml:trace contextRef="#ctx0" brushRef="#br0" timeOffset="54082.02">23765 12018 1490 0,'-11'15'498'0,"-4"11"-478"16,3 4-22-16,1 12 4 16,1 1 1-16,8 5-20 15,2 0-15-15,11 2-30 16,6-5-7-16,12-9-7 15,11-2-2-15,11-15-8 16,2-5-17-16,4-13 65 16</inkml:trace>
  <inkml:trace contextRef="#ctx0" brushRef="#br0" timeOffset="54507.68">24580 11676 1312 0,'-7'-7'563'0,"-2"-3"-191"16,-3-2-368-16,-1 1-9 15,-11-5 1-15,-3 4-4 0,-7 2-5 16,1 1 2-16,-1 11 2 15,-1 3 2-15,2 9 7 16,1 9 6-16,9 13-2 16,6 4 6-16,12 11-9 15,5 6 1-15,10 6-2 16,8 3-2-16,3 4 3 16,-3-1-3-16,-1 4 5 15,-6 2-1-15,-5 4-2 16,5 2 5-16,0-6-5 15,3-8-2-15,3-11 5 16,-4-6-3-16,7-11-2 16,-4-6 2-16,9-9-10 15,6-7-12-15,4-17-29 16,6-7-38-16,5-23-62 16,4-7 93-16</inkml:trace>
  <inkml:trace contextRef="#ctx0" brushRef="#br0" timeOffset="55007.91">24658 12119 1495 0,'-8'-1'552'16,"4"0"-384"-16,2 0-172 15,2 2 2-15,0-1-21 16,-1 0-11-16,1 9-19 16,0 11-4-16,0 31 31 15,-1-26 8-15,0-1 21 16,-2-3 2-16,0-6 7 16,0-4 4-16,2-5 15 15,0-4 4-15,0-6 3 16,1 3 0-16,0 0-21 15,1-29-3-15,6-37-18 16,-1 29-6-16,2 8 0 16,1 11 0-16,4 15 1 15,0 4-4-15,11 13 9 0,4 5-6 16,14 13 3-16,1 7 7 16,-2-1-4-16,1 1 0 15,-8-7 6-15,3-5-5 16,-5-9 5-16,-5-11 2 15,-2-13 8-15,-4-11 6 16,-3-11 0-16,-6-3 3 0,-10-5-12 16,-1-1-2-16,-4 3-31 15,-1 0-22-15,4 6-55 16,2 0-51-16,0 6 95 16</inkml:trace>
  <inkml:trace contextRef="#ctx0" brushRef="#br0" timeOffset="55226">25483 12126 1704 0,'17'2'557'0,"10"0"-567"15,3 2 3-15,-1-4-12 0,0 2-20 16,-2 2-108-16,-6-3-49 16,-4 4-139-16,-8-4 193 15</inkml:trace>
  <inkml:trace contextRef="#ctx0" brushRef="#br0" timeOffset="55456.48">25858 12004 1723 0,'6'18'603'16,"2"4"-505"-16,-2 11-112 15,-1 3-7-15,-8 9-29 16,-1 1-31-16,-4-4-76 15,-2-4-19-15,6-17-36 16,0-6-149-16,4-19 255 16</inkml:trace>
  <inkml:trace contextRef="#ctx0" brushRef="#br0" timeOffset="55810.88">25975 11517 1328 0,'24'6'522'0,"7"2"-293"16,11 10-238-16,3 4 10 16,1 8-7-16,-2 2-12 0,-7 5-19 15,-1 5-8-15,-12 7 4 16,3 9 18-16,-8 9 16 15,-5 1 15-15,-3 0 25 16,-5-1 5-16,3 1 12 16,-5-4-16-16,-4 0-13 15,-1-1-6-15,-15-6-5 16,-2-1 5-16,-12-6-5 16,-4-7-1-16,-9-12-5 15,-10-3-1-15,-4-13-31 16,-3-6-27-16,5-14-71 15,7-11 615-15,14-7-393 16</inkml:trace>
  <inkml:trace contextRef="#ctx0" brushRef="#br0" timeOffset="56468.09">26836 12230 1484 0,'22'0'519'15,"4"-1"-458"-15,15-4-54 16,2 1-1-16,10-1 4 15,6 2-14-15,-1 2-97 16,-2 1-41-16,-14 5 51 16,-8-2 19-16</inkml:trace>
  <inkml:trace contextRef="#ctx0" brushRef="#br0" timeOffset="56723.67">27447 12002 1575 0,'12'-2'535'16,"15"3"-492"-16,11 3-44 16,11 11-3-16,4 7 9 15,-5 9-29-15,-7 5-22 0,-15 17-53 16,-13 4-10-16,-10 4 33 15,-6-2 21-15,-13-15 55 16,2-8 2-16,-3-16-13 16,6-10-41-16,4-30 36 15</inkml:trace>
  <inkml:trace contextRef="#ctx0" brushRef="#br0" timeOffset="56956.85">27885 11929 1397 0,'-30'49'556'16,"-3"3"-294"-16,3 4-262 0,-3 8 2 16,7 4-2-1,3 3 1-15,15-4-5 0,13-9 1 16,14-19-8-16,16-11-8 15,17-21-24-15,3-10-17 16,9-24-90-16,-4-16 98 16</inkml:trace>
  <inkml:trace contextRef="#ctx0" brushRef="#br0" timeOffset="57152.01">27207 11780 1618 0,'57'-3'594'16,"22"-8"-379"-16,45-10-293 16,11-5 11-16,-8-6-503 15,-9 0 406-15</inkml:trace>
  <inkml:trace contextRef="#ctx0" brushRef="#br0" timeOffset="57568.78">23162 11538 1507 0,'-50'107'521'0,"14"24"-470"16,5 4-45-16,6 15-16 16,16 7-7-16,20 5-20 15,17 5-23-15,42 5-11 16,21-14-17-16,49-29-19 0,30-21-4 15,50-52 126-15,27-18-30 16</inkml:trace>
  <inkml:trace contextRef="#ctx0" brushRef="#br0" timeOffset="57917.62">28402 11398 2317 0,'31'11'-32'0,"17"1"20"16,31 14-24-16,5 12 21 15,-5 7-61-15,-19 24-34 16,-9 11-44-16,-22 25-5 16,-13 14 65-16,-23 13 37 15,-14 5 41-15,-22 2 24 16,-5-10 21-16,-2-15 37 16,-5-13 6-16,8-36-7 15,7-14-28-15,16-31-97 0,11-23-15 16,16-37 35-16</inkml:trace>
  <inkml:trace contextRef="#ctx0" brushRef="#br0" timeOffset="58226.7">29381 11404 1538 0,'-12'6'522'16,"-1"6"-500"-16,-5 7-30 15,0 10 14-15,-4 16 0 16,3 5-1-16,8 28-2 16,4 7 0-16,10 27-6 15,4 9 5-15,6 17-3 16,4 6-3-16,8-13-10 15,4-9-4-15,11-32 1 16,7-21-3-16,6-30-6 16,0-13-30-16,3-30-24 0,-4-19 46 15</inkml:trace>
  <inkml:trace contextRef="#ctx0" brushRef="#br0" timeOffset="58517.1">29711 11758 1741 0,'15'7'555'0,"8"4"-586"15,1 5-2-15,-1 6 22 16,-2 3-24-16,0 11-39 15,-2 6-12-15,-7 9-2 16,-3 3 24-16,-15 2 39 16,-6-9 9-16,-6 1 19 15,-5-4 5-15,-5-11 7 16,0 1 0-16,-3-20-52 16,6-11-61-16,9-18 57 15</inkml:trace>
  <inkml:trace contextRef="#ctx0" brushRef="#br0" timeOffset="58763.65">29964 11690 1591 0,'-14'11'552'16,"5"6"-468"-16,0 4-82 0,2 17-2 15,2 8 1 1,3 15-2-16,6 7-5 0,9 2-6 16,5-3 2-16,11-15-16 15,10-9-7-15,10-18-17 16,6-10-20-16,3-19-71 16,-4-11 93-16</inkml:trace>
  <inkml:trace contextRef="#ctx0" brushRef="#br0" timeOffset="59425.68">30612 11443 1276 0,'0'-1'438'15,"-2"0"-400"-15,-3-6-37 16,-21-9 18-16,-33-25 5 16,30 32 2-16,3 3-3 15,2 2 4-15,1 8 0 0,3 3-3 16,6 16-5-16,2 6-5 16,6 17-1-16,3 5-1 15,7 9-3-15,4 5 1 16,0 2-4-16,0 2 0 15,-3 6 0-15,-5 2-3 16,0 0-2-16,-5-2 2 16,0-5 11-16,1-4 7 15,-1-16 3-15,5-4-6 0,6-16-6 16,4-5-14-16,5-14-3 16,5-7-7-16,7-11-12 15,2-11-20-15,7-7-62 16,-6-3-34-16,-5-5 78 15</inkml:trace>
  <inkml:trace contextRef="#ctx0" brushRef="#br0" timeOffset="59933.52">30645 11779 1598 0,'11'10'539'0,"0"8"-506"0,6 4-34 15,-6 9-3-15,-6-2-1 16,-3 1-15-16,-2 2 1 16,0-8-5-16,-1-3 5 15,-1-5 14-15,2-7-2 16,-1-5 14-16,1-2 4 15,0-7 21-15,0 4 5 0,0-4-3 16,0-22-3 0,1-38-25-16,-2 25-4 0,0 7-5 15,1 5-3-15,3 11 1 16,0 8-3-16,5 9 1 16,0 0-4-16,6 12 4 15,6 7 2-15,1 5 4 16,3 8 1-16,3-2-17 15,1-1 1-15,2-6-10 16,1-4 4-16,2-8 9 16,-8-10 6-16,4-6 11 15,-7-8 12-15,-11-11 16 16,4-3 2-16,-15-9 10 16,-4-1-12-16,0-1-7 15,-9 0-15-15,1 5-46 0,5 3-29 16,-3 7-107-16,8 0 201 15,14 7-54-15</inkml:trace>
  <inkml:trace contextRef="#ctx0" brushRef="#br0" timeOffset="60337.71">31071 11306 1170 0,'1'-5'429'15,"10"3"-286"-15,5 3-161 16,6 8 11-16,4 4 14 16,2 6 4-16,5 8-8 15,-5 4-2-15,-4 12-1 16,-4 5 1-16,-4 5 13 15,-1 4 8-15,-3 6 5 16,-1 2 2-16,2 7 12 16,-4 0-4-16,3-4-5 15,0-1-4-15,-1-13-21 16,2-2 0-16,-4-10 11 0,-7-1 5 16,-5-5-4-16,-5-2 11 15,-5-12-4-15,0-6 0 16,-2-9 7-16,-4-7-16 15,-3-8-34-15,1-4-36 16,2-10-89-16,0-6 413 16,11-8-235-16</inkml:trace>
  <inkml:trace contextRef="#ctx0" brushRef="#br0" timeOffset="60742.62">31634 11905 1525 0,'8'-2'498'16,"5"-3"-483"-16,13-5-3 15,4-2 33-15,11-2 12 16,8-1-12-16,3-1-13 15,2 4 8-15,-10 7 16 16,-9 2 5-16,-18 3-8 16,-7 0-8-16,-8 1-10 0,0 3 2 15,-4 4-4-15,-8 0 4 16,0 0-16-16,-3 1-10 16,2-3 1-16,8-1-13 15,3-2 2-15,-1-3 1 16,1 0-19-16,0 0 8 15,0 0-2-15,13 0-6 16,-6 0-7-16,-4-1-21 16,4 0-35-16,-7 0-13 0,0 0-79 15,1-4 585-15,-2-20-338 16</inkml:trace>
  <inkml:trace contextRef="#ctx0" brushRef="#br0" timeOffset="61451.73">32352 11608 743 0,'-2'0'358'0,"-2"0"-64"16,1-2-131-16,3 2-16 15,0 0-11-15,0 0-45 16,0 0-20-16,0 0-27 15,0 0-1-15,8 4-16 16,7 4 0-16,28 21-15 16,-27-11-5-16,-9 6-2 15,-1 3 3-15,-6 8-3 16,-7 0 2-16,-5 5 1 16,1 2-4-16,-8-5 7 0,0-2-6 15,5-10 1-15,3-6-2 16,7-14-8-16,2-5-17 15,3-14-65-15,7-14-66 16,5-20 91-16</inkml:trace>
  <inkml:trace contextRef="#ctx0" brushRef="#br0" timeOffset="61755.68">32679 11500 1364 0,'-7'16'497'0,"1"4"-374"16,-6 1-46-16,-2 0-3 15,0-1-11-15,1 0-41 16,-1 2-13-16,0-3-7 16,0 1-4-16,7 3 5 15,1-2 10-15,6 0 15 16,10 1 9-16,3-4 5 15,6-1-6-15,4-3-18 16,-2-3-7-16,-2-5-12 16,0 0-9-16,-7-5-14 15,-3 0-16-15,-3-3-41 0,-9-6-34 16,-9-4 559-16,-7-4-360 16</inkml:trace>
  <inkml:trace contextRef="#ctx0" brushRef="#br0" timeOffset="62070.04">32302 11318 1157 0,'1'1'435'0,"2"-1"-278"16,4-1-100-16,-7 0 17 16,0 0 19-16,22 0-6 15,39-5-7-15,-13 1-21 16,2-1-8-16,4-3-4 16,-4 0-10-16,-11-2-14 15,-3 1-9-15,-14 2-28 16,-7 2-28-16,-12-1-46 0,-4-3-44 15,-16-1 123-15,-4-2-20 16</inkml:trace>
  <inkml:trace contextRef="#ctx0" brushRef="#br0" timeOffset="62462.67">32929 10946 1642 0,'40'3'545'0,"4"1"-538"16,-3 2 9-16,-1 3 7 16,-2 3-2-16,-6 7-9 15,-4 6-7-15,-5 12 2 16,-3 4 3-16,-4 12 5 15,-4 5 0-15,-3 6 11 16,-3 4 2-16,-5 6 5 16,-2-1 5-16,-5 0-3 15,-2 3-7-15,0-2-10 16,-2 4-6-16,0 1-5 16,-3-4 0-16,-2-4-7 15,-4-7 0-15,-11-4-1 0,-2 1-1 16,-16-2 5-16,-4 1 3 15,-31 0-28-15,-17 1-26 16,-57-1-82-16,-39-8-28 16,-67-15 91-16</inkml:trace>
  <inkml:trace contextRef="#ctx0" brushRef="#br0" timeOffset="67969.86">21623 793 1185 0,'-11'-2'412'16,"3"-1"-385"-16,4 2-1 0,3 0 7 16,0 0 13-16,0 0 5 15,0 0-15-15,1-5-10 16,3-2-16-16,12-1-10 16,40-24 6-16,-23 30-1 15,12-2 12-15,6 4 11 16,8-1 4-16,5-2 19 0,-1 0-8 15,-5-2-3-15,-8-2-5 16,-6 2-17-16,-19-1-12 16,-5 5-3-16,-17 2 1 15,-4 0-5-15,-17 6 5 16,-7 5-5-16,-18 8 1 16,-7 7-2-16,-7-2-3 15,-6-2 5-15,8-5-5 16,6-6 1-16,12-4 4 15,11-3-5-15,9-3-2 16,7-1-32-16,7-5-85 16,6 1-45-16,11-14 90 15</inkml:trace>
  <inkml:trace contextRef="#ctx0" brushRef="#br0" timeOffset="68209.59">22878 181 1739 0,'-6'-5'576'0,"10"23"-589"15,-2 20 8-15,-1 41 5 16,-1 17-3-16,-5 56 2 15,0 24-7-15,2 31-21 16,1 12-89-16,-21-44 78 16</inkml:trace>
  <inkml:trace contextRef="#ctx0" brushRef="#br0" timeOffset="71976.62">9054 9342 896 0,'4'-7'306'16,"5"0"-286"-16,5-1-16 15,0-2 1-15,8 5 0 16,4 2-3-16,-5 6-2 16,6 8-2-16,-8 4 1 15,3 9-1-15,-4 3 5 16,-3 10 2-16,-1 5-1 0,-7 6 15 16,0 2 3-16,-10 0 7 15,1-1 6 1,-9-4 3-16,-3-6 12 0,-4-8 11 15,-7-8 4-15,-5-9 0 16,-3-6-14-16,-8-11-9 16,6-5-1-16,-1-12-13 15,3-5 6-15,15-13-13 16,-3-6-5-16,18-9-6 16,5-5-8-16,22 1-2 15,5 3 0-15,20 4-5 16,4 10 4-16,-1 13 1 15,8 5-7-15,3 13 5 16,6 8-2-16,8 12-44 16,-8 1-25-16,-9 7-69 15,-11-3 76-15</inkml:trace>
  <inkml:trace contextRef="#ctx0" brushRef="#br0" timeOffset="72252.62">9697 9343 971 0,'-14'70'325'0,"25"-55"-325"16,4 2 2-16,4 0 8 15,3 5 3-15,6 11 1 16,1 1-1-16,6 7-7 15,2 9-2-15,10-2-3 16,-2 0 2-16,2-10 0 16,-4-8-1-16,-12-16-1 15,2-5-2-15,-13-10-13 16,-1-5-15-16,-12-12 20 16</inkml:trace>
  <inkml:trace contextRef="#ctx0" brushRef="#br0" timeOffset="72483.59">10027 9254 978 0,'-18'-12'364'0,"11"13"-293"16,-5 11-32-16,-7 8-18 16,0 21-19-16,-10 7-2 15,-3 15-10-15,0 8-11 16,-6 17-18-16,-3 8-3 0,-3 4 12 15,0-2 16-15,-1-10 29 16,12-9 5-16,14-18 2 16,10-15-21-16,21-34-175 15,1-16 126-15</inkml:trace>
  <inkml:trace contextRef="#ctx0" brushRef="#br0" timeOffset="73440.64">10324 9272 870 0,'-3'2'350'16,"0"-1"-242"-16,2 0-42 16,1-1-16-16,0 0-28 15,0 0 3-15,0 0 18 16,0 0 7-16,0 0 9 16,0 0 3-16,0 0-21 15,0 1-12-15,1 2-4 16,1 1-5-16,0 0-4 15,0 1 3-15,0 0-2 16,-2-5-4-16,2 4 3 16,-1-1 1-16,5 8 0 0,-4 7 3 15,52 37-6-15,-14-18-6 16,13 11-8-16,7 6 0 16,1 0 0-16,-5-3-3 15,-2-10-19-15,-6-10-26 16,-6-17-38-16,-8-6-24 15,-15-18-38-15,0-4 89 0</inkml:trace>
  <inkml:trace contextRef="#ctx0" brushRef="#br0" timeOffset="73698.39">10926 9219 1098 0,'-9'3'374'0,"4"7"-328"16,0 7-14-16,-3 9 50 15,-5 12 15-15,-11 14-38 16,-8 7-8-16,-9 14-59 16,-1 4-10-16,-3 3 9 15,4-6 9-15,5-19 2 16,3-14-2-16,9-24 3 0,5-13 6 15,12-15-42-15,6-17-16 16,13-44 31-16</inkml:trace>
  <inkml:trace contextRef="#ctx0" brushRef="#br0" timeOffset="74072.38">8832 8809 1410 0,'-28'-1'492'0,"28"-6"-476"15,10-6-1-15,17-10-16 16,14-12-13-16,19-15 11 15,9-7 1-15,13-7-1 16,-4-11 8-16,-5-1-5 16,-4 3 0-16,-15 10 2 15,0 15-4-15,-18 20 10 16,-11 12 0-16,-3 19 3 16,-7 11 10-16,8 20-5 0,6 11 3 15,-1 19-2-15,6 8-15 16,-6 1-2-16,4 0-29 15,-2-9-60-15,-2-7-45 16,-4-11 75-16</inkml:trace>
  <inkml:trace contextRef="#ctx0" brushRef="#br0" timeOffset="74540">11582 8265 1014 0,'-1'-7'337'0,"-9"-2"-352"15,-8 3-1-15,-12 2-8 16,-8 3 3-16,-11 0 44 16,-2-1 26-16,1 2 46 15,5-3 16-15,10 7-9 16,9 3-19-16,9 7-43 16,-1 6-18-16,6 13-7 15,1 10 3-15,5 17 9 16,-1 5 4-16,2 23-1 15,0 18-7-15,-4 23-5 16,-1 19-8-16,-6 17-6 0,-1-5 5 16,4-6 15-16,2-9 15 15,9-33 5-15,7-13-5 16,14-32-16-16,4-15-18 16,7-23-25-16,3-14-21 15,7-18-55-15,6-15-46 16,6-20 85-16</inkml:trace>
  <inkml:trace contextRef="#ctx0" brushRef="#br0" timeOffset="74924">11663 9437 1483 0,'-3'-15'534'16,"6"-6"-420"-16,12-23-113 16,3-11 0-16,2-14 2 15,-3-11-2-15,-5-2 0 16,-5-7 3-16,-7-5-6 16,-6 6 0-16,-6 11 2 15,1 12-4-15,-2 30 16 16,-1 12 5-16,2 22 1 0,-4 12 2 15,1 26-17-15,0 16-5 16,1 23-2-16,0 5 0 16,5 1 4-16,-1-5 0 15,8-7 0-15,0-6 2 16,9-9-1-16,6-7 1 16,5-17-19-16,6-10-16 0,14-19-43 15,10-11-28-15,18-19 443 16,-3-6-278-16</inkml:trace>
  <inkml:trace contextRef="#ctx0" brushRef="#br0" timeOffset="75140.82">12151 8877 1503 0,'-12'6'510'0,"12"-1"-477"16,4 1-28-16,9-14-14 16,2-2-4-16,12-7-29 15,11-8-15-15,9 3-30 16,3-2-17-16,-3 4-47 0,-6 5-107 16,-13 4 172-16</inkml:trace>
  <inkml:trace contextRef="#ctx0" brushRef="#br0" timeOffset="75357.55">11940 9265 1519 0,'2'7'508'0,"17"-5"-503"15,9-1-6-15,8-15 2 16,10-9-1-16,14-16-18 16,6-5-30-16,1-6-75 15,0 3 75-15</inkml:trace>
  <inkml:trace contextRef="#ctx0" brushRef="#br0" timeOffset="76019.6">12916 8674 930 0,'-6'-4'449'16,"6"-3"-43"-16,6-4-396 0,-2-3-2 15,6-2-1 1,0-1 0-16,1-3-5 0,2 0 3 16,-1-4 8-16,-2-1 4 15,-3 1 17-15,-1-2 11 16,0 1 7-16,-1 0-2 16,-2 11-13-16,0 4-5 15,-2 9-17-15,-1 2 0 16,-1 10-7-16,0 12-4 15,1 10-1-15,1 8-2 0,3 2 2 16,0 2-6-16,5 3 6 16,-1 2-4-16,2 2 1 15,0-2 4-15,-10-19-45 32,0-14-24-32,0-1-93 0,-3 41 28 0,-9-9 70 15</inkml:trace>
  <inkml:trace contextRef="#ctx0" brushRef="#br0" timeOffset="76256.28">12794 9176 1416 0,'14'5'493'0,"-1"-5"-440"15,21-7-57-15,6-6 5 16,1-10-1-16,10-4 1 16,-1-8 2-16,-1-4-5 15,-2-2-65-15,-3-1-55 16,-8-2-319-16,-7-3 290 16</inkml:trace>
  <inkml:trace contextRef="#ctx0" brushRef="#br0" timeOffset="76523.61">13149 8108 1354 0,'21'-7'476'15,"11"4"-412"-15,20 8-34 16,11 10 0-16,4 15-5 15,1 14-8-15,3 19-12 16,-6 15-2-16,6 11 0 16,0 2 1-16,-10 10-15 15,0 3 1-15,-26 15-32 0,-18 8-7 16,-19 21-14-16,-29 5-29 16,-41 22 313-16,-21 11-181 15</inkml:trace>
  <inkml:trace contextRef="#ctx0" brushRef="#br0" timeOffset="78995.09">8521 12826 1380 0,'5'-14'471'16,"13"-3"-422"-16,0-5-27 15,4 4-10-15,-1-1 4 16,2 7-8-16,-1 6-8 16,3 6-4-16,-3 6 1 15,-5 9-9-15,4 6 6 16,-7 13 1-16,2 8 6 0,-6 11 7 16,-7 2 5-16,-7 5 15 15,-9 0-11-15,-10 5 3 16,-4 3-5-16,-11-7-15 15,-9-2 9-15,-9-22-3 16,-1-10-1-16,0-23 6 16,6-11-4-16,5-14 1 15,2-8 4-15,5-13-1 16,5-5-1-16,9-4 7 16,6-1 6-16,8 4 16 15,12 8 4-15,14 4-8 16,10 1-10-16,19 7-21 15,3 1-4-15,21 6-2 16,5 5-1-16,17 4-16 16,1 3-18-16,-3 0-31 0,1 3-32 15,-3-4-50-15,0-6-12 16,-7-1 97-16</inkml:trace>
  <inkml:trace contextRef="#ctx0" brushRef="#br0" timeOffset="79356.55">9141 13408 1374 0,'7'10'568'0,"3"-10"-268"16,4 1-291-16,6 3-28 15,3 2 5-15,-2 6 16 16,2 3-7-16,2 15-12 16,0 4 3-16,4 13-1 15,-2 3 7-15,0 2 16 16,8 2 1-16,-1-11 2 15,4-2-5-15,1-14-4 0,-12-6-11 16,-8-9-64-16,-4-3-43 16,-8-6-97-16,-5-3-208 15,-4-11 284-15</inkml:trace>
  <inkml:trace contextRef="#ctx0" brushRef="#br0" timeOffset="79579.56">9607 13492 1161 0,'-12'-3'457'0,"-5"1"-307"15,7 2-22-15,-5 4-58 16,-6 7-16-16,0 15-45 16,-5 10-19-16,-7 14 3 15,5 9-17-15,-2 3-8 16,4 0 0-16,6-11-31 15,5-8-8-15,7-15-34 16,5-6-26-16,5-14 86 16</inkml:trace>
  <inkml:trace contextRef="#ctx0" brushRef="#br0" timeOffset="79789.38">9841 13443 1459 0,'14'24'523'16,"17"9"-419"-16,14 5-94 0,11 5-26 16,-2 1-16-16,-3-6-67 15,-6 2-51-15,-14-7 85 16</inkml:trace>
  <inkml:trace contextRef="#ctx0" brushRef="#br0" timeOffset="79998.8">10154 13447 1257 0,'-18'10'498'0,"-2"12"-347"16,-2 9-79-16,-10 21-54 16,5 13-24-16,-9 14-30 15,-2 0-18-15,6-11-71 0,-4-9-33 16,9-25 96-16</inkml:trace>
  <inkml:trace contextRef="#ctx0" brushRef="#br0" timeOffset="80428.7">8295 12370 1555 0,'10'-22'516'0,"25"-10"-512"16,12-3-15-16,24-13-5 15,4 0-1-15,2-5-2 16,-2-3-13-16,-11-4 11 15,-2 3 3-15,-5 8 2 16,-1 8 16-16,-5 19 10 0,0 9 5 16,-1 18 15-16,-4 13 4 15,-1 20-5-15,-4 9-4 16,3 14-14-16,-1 5-9 16,-2 3 1-16,3 3-17 15,-2 2-38-15,-1 0-21 16,7-13-78-16,0-8-13 15,-6-22 103-15</inkml:trace>
  <inkml:trace contextRef="#ctx0" brushRef="#br0" timeOffset="80992.31">11335 12089 1451 0,'-26'-10'532'0,"1"-1"-408"16,2 3-166-16,-3 5-29 0,-7 3-17 15,-3 3 10-15,-2 8 43 16,1-1 21-16,2 3 27 15,6 5 13-15,4 5 17 16,1 11 4-16,10 20-6 16,1 15-4-16,0 30-28 15,2 8 10-15,-3 17-10 16,2 7 4-16,0 0 13 16,3-2-10-16,0-13 9 15,-4-13-15-15,12-22-1 16,2-13-2-16,6-21-7 15,6-7-1-15,4-10-13 16,3-6-15-16,13-10-18 16,1-5-5-16,9-9-33 15,5-3-14-15,3-11-24 16,1-2 67-16</inkml:trace>
  <inkml:trace contextRef="#ctx0" brushRef="#br0" timeOffset="81354.8">11468 13231 1571 0,'0'-24'609'16,"4"-19"-420"-16,19-10-131 0,4-16-72 16,-4-7-26-16,-1-20-39 15,-10 2-43-15,-5-11-26 16,2 7 20-16,-9 13 39 15,-2 8 48-15,-2 28 62 16,-6 13 6-16,0 23 26 16,-1 12-3-16,-6 16-20 15,2 12-4-15,1 23-19 16,0 8-4-16,9 14 5 16,-2 1-7-16,7 2-1 15,3 1-1-15,1-3-6 16,6-3 12-16,7-13-7 15,1-10 0-15,10-11 2 16,3-6-8-16,4-13 0 16,4-4-8-16,3-16-56 0,3-9-37 15,1-14 64-15</inkml:trace>
  <inkml:trace contextRef="#ctx0" brushRef="#br0" timeOffset="81545.8">12132 12598 1578 0,'16'0'575'16,"12"0"-410"-16,22-2-261 15,7-3-53-15,6-1 87 16,-1 0 7-16</inkml:trace>
  <inkml:trace contextRef="#ctx0" brushRef="#br0" timeOffset="81740.53">12114 12959 1840 0,'15'-6'625'0,"22"-2"-608"0,9-5-51 16,17-4-57-16,7-2-33 15,2-13 542-15,1-3-348 16</inkml:trace>
  <inkml:trace contextRef="#ctx0" brushRef="#br0" timeOffset="82112.12">13096 12215 1881 0,'34'-15'611'0,"22"0"-664"15,1 1-45-15,-10 13-60 16,-9 2-16-16,-23 13-7 16,-3 8 18-16,-16 11 70 15,-9 5 42-15,-10 11 80 16,-10 2 30-16,-3 2 23 16,1 1-6-16,6-8-14 0,6-2-5 15,11-11-26-15,6-6 1 16,10-8-24-16,10-5-11 15,13-9 5-15,17-6-5 16,17-18 4-16,9-8 6 16,12-12-22-16,-3-5-27 15,7-16 116-15,3-8-72 16</inkml:trace>
  <inkml:trace contextRef="#ctx0" brushRef="#br0" timeOffset="82490.56">13659 11631 1854 0,'30'12'581'0,"25"11"-659"15,12 6-27-15,-1 1 7 16,-4 3 5-16,-5 2-12 16,-5 1 15-16,-2 4 27 15,3 1 13-15,-6 7 51 0,0 8 12 16,-3 13 6-16,-12 6 9 16,-5 7-4-16,-11-3 17 15,-11-9 27-15,-1-9-3 16,-10-13 15-16,-1-7-13 15,-9-10-23-15,-2 0-9 16,-22 0-20-16,-9 2-2 0,-21 7-13 16,-18 4-2-16,-33 15-32 15,-30 8-46-15,-69 17 52 16</inkml:trace>
  <inkml:trace contextRef="#ctx0" brushRef="#br0" timeOffset="83148.09">12711 13792 1299 0</inkml:trace>
  <inkml:trace contextRef="#ctx0" brushRef="#br0" timeOffset="83339.06">13097 14303 1896 0,'-6'-2'573'0,"10"6"-656"16,7 2-58-16,3 5-113 16,-1 1 178-16</inkml:trace>
  <inkml:trace contextRef="#ctx0" brushRef="#br0" timeOffset="83491.89">13301 14958 1751 0,'7'16'572'15,"7"-9"-590"-15,-1-34-26 16</inkml:trace>
  <inkml:trace contextRef="#ctx0" brushRef="#br0" timeOffset="109597.62">15170 14386 1618 0,'-5'5'567'0,"-2"-4"-511"15,8 0-32-15,2 3-22 16,1 0 2-16,-4-4-3 15,6 18-2-15,7 56-2 16,-7-14-1-16,-11 16 0 16,3 3 4-16,2 4 3 15,-12-5 2-15,3-13 16 0,-6-4 10 16,0-28 20-16,6-10 1 16,1-14-1-16,4-12-1 15,-4-27-18-15,2-18-4 16,-2-38-14-16,3-8-9 15,8-18-8-15,0-2 3 16,12 12-1-16,5 3-7 16,10 28 3-16,2 17-3 0,-5 24-4 15,0 15 8-15,-2 28-3 16,2 18-6-16,2 29-2 16,1 12-3-16,-6 15 4 15,0 2 8-15,-9-7 5 16,-5-5 0-16,-4-21 3 15,-4-14-2-15,-2-23 0 16,0-8 1-16,1-11 3 16,1-7 6-16,3-18 6 15,3-8 0-15,7-28-3 16,4-4-7-16,10-10-2 16,0 5-4-16,3 20-7 15,2 11-1-15,-7 30-18 16,-5 9 0-16,-3 25-5 15,6 15 2-15,-1 22 12 0,-2 5 6 16,6 7 10-16,-6-4 0 16,7-10 2-16,4-8 0 15,7-17 7-15,-1-12 8 16,12-22 13-16,7-10-5 16,7-29-4-16,8-11-5 15,-5-24-11-15,-7-9 5 16,-18-2-9-16,-17-2 0 0,-18 22-9 15,-10 9 0-15,-16 26 6 16,-10 17 3-16,-5 20 0 16,-7 16-5-16,-1 22-6 15,1 8 0-15,3 11 1 16,14-1 7-16,12-10 1 16,12-6-3-16,10-16 2 15,3-7-4-15,12-12 1 16,-7-8 0-16,10-7 1 15,-8-10 3-15,-6-9 11 16,1-4 7-16,-9-12 2 16,2 0-1-16,-5-1-2 15,3 6-3-15,-1 10-3 16,3 7-5-16,0 9-2 16,3 8-5-16,3 9-6 15,4 10 3-15,7 14-1 0,0 1-1 16,7 8-10-16,0-3-15 15,1-2-49-15,2 0-25 16,-1-10-43-16,0-5-26 16,-1-19-21-16,-7-10 114 15</inkml:trace>
  <inkml:trace contextRef="#ctx0" brushRef="#br0" timeOffset="110673.43">16888 14310 1189 0,'-11'7'547'15,"4"-3"-88"-15,7 7-430 16,0 4-1-16,9 22 4 16,10 14 0-16,18 22-41 15,9 5-22-15,17-1-50 16,2-9-19-16,-1-10-27 16,-2-8-5-16,-18-9 18 15,-4-6 11-15,-13-12-3 16,-7-7-35-16,-5-16 99 15</inkml:trace>
  <inkml:trace contextRef="#ctx0" brushRef="#br0" timeOffset="110852.34">17378 14352 1304 0,'-37'7'542'0,"-15"29"-333"0,-7 10-83 16,-15 29-76-16,1 16-20 15,-7 16-14-15,3 5-10 16,10 0-61-16,2-8-32 16,21-22-72-16,11-11 374 15,21-34-182-15</inkml:trace>
  <inkml:trace contextRef="#ctx0" brushRef="#br0" timeOffset="129342.51">18809 14276 1267 0,'5'19'474'0,"-2"12"-372"15,-2 8-96-15,-2 14-7 16,-1 6-14-16,0 10-4 16,1 6 0-16,1 0 2 15,2-4-3-15,3-11 18 16,3-7 8-16,8-18 14 0,4-10 8 15,13-19 11-15,5-12 6 16,13-24 2-16,1-9 3 16,6-16-7-16,-1-7-5 15,-4-4-18-15,-5 0-7 16,-14 8-13-16,-8 6-3 0,-17 12-7 16,-6 10-1-1,-9 13 2-15,-3 8 0 0,-6 8 7 16,0 2 2-1,2 3-2-15,2 1-16 0,5 2-45 16,0-3 53-16,5-4-34 16,-2-2-27-16</inkml:trace>
  <inkml:trace contextRef="#ctx0" brushRef="#br0" timeOffset="129731.09">18883 14906 1387 0,'35'-10'593'0,"15"-26"-411"0,4-16-146 15,9-19 37-15,4-9-105 16,2-15-22-16,-4-2 3 15,-14-2 1-15,-8 2 6 16,-22 9 23-16,-10 9 18 16,-12 19 36-16,-8 10 17 0,-13 26 10 15,-3 14-3 1,-2 33-2-16,0 16-7 0,3 26-24 16,4 9-9-16,9 16-12 15,6 5-4-15,14 0 0 16,9-5 0-16,23-18 0 15,7-10 0-15,18-23-27 16,5-13-29-16,9-23 101 16,1-12-50-16,-2-20 4 15,-3-8 13-15</inkml:trace>
  <inkml:trace contextRef="#ctx0" brushRef="#br0" timeOffset="129917.5">20309 14332 1348 0,'32'7'519'16,"13"-4"-386"-16,5-2-110 16,10-1-31-16,1 0 170 15,2 2-148-15,-2 2 43 16,-12 0 42-16</inkml:trace>
  <inkml:trace contextRef="#ctx0" brushRef="#br0" timeOffset="130096.51">20392 14728 1425 0,'-8'6'544'0,"22"-8"-412"15,14-2-105-15,23-1-14 16,9-2-39-16,12 0 17 16,3 0-19-16,3 0-9 15</inkml:trace>
  <inkml:trace contextRef="#ctx0" brushRef="#br0" timeOffset="130691.9">21492 14239 1439 0,'23'-10'549'16,"-10"5"-415"-16,-2-1-119 15,-3 6-9-15,0 5-32 0,-4 14-17 16,-2 10 3-16,-6 18-4 15,-5 9 2-15,-2 14 4 16,2 5 6-16,-2 4 23 16,1-1 12-16,0-11 18 15,2-10 2-15,7-16 3 16,1-9 4-16,1-23 8 16,2-10 7-16,4-23-5 15,-4-9-6-15,1-17-6 16,1-5 3-16,-5-13 6 15,-1-3 0-15,1 0-10 16,-2 1-1-16,-1 8-1 16,4 5 0-16,4 14-6 15,4 8-7-15,9 20-8 0,5 8-4 16,3 17-10-16,6 11-3 16,5 14-2-16,0 6-1 15,7 8 3-15,-1 1 2 16,1-2 1-16,-3-2-1 15,0-7 9-15,-2-9 1 16,-3-11 7-16,-2-9 7 16,-3-20 9-16,-3-10 3 15,-6-18-1-15,-2-9 0 16,-5-13-4-16,0-2-1 0,-5-4-11 16,-1 3-8-16,-1 10-25 15,-4 7-17-15,1 15-52 16,-2 9-30-16,0 17 88 15,1 5-67-15,-4 16-38 16</inkml:trace>
  <inkml:trace contextRef="#ctx0" brushRef="#br0" timeOffset="130909.93">22290 14413 1106 0,'22'10'472'16,"2"0"-296"-16,7-2-123 16,4-1 26-16,9 1-33 0,2-2-4 15,4-1-19-15,5-1-21 16,0-1-45-16,-2 0-30 16,-1 0-66-16,-5-1 101 15,-9-4-83-15,-5-4-52 16</inkml:trace>
  <inkml:trace contextRef="#ctx0" brushRef="#br0" timeOffset="131202.66">23126 13694 966 0,'3'-14'574'0,"3"12"-316"15,0 8-184-15,2 15 156 16,0 8-230-16,2 22-44 16,-1 9-4-16,0 22 3 15,-3 9 1-15,-2 12 7 16,0 5 9-16,-2-3 26 16,0-1 16-16,3-15 14 15,-3-11 3-15,1-20 1 16,-1-8-3-16,-2-22-35 0,-3-15 0 15,-9-20 7-15,-5-12-22 16,-9-12-17-16</inkml:trace>
  <inkml:trace contextRef="#ctx0" brushRef="#br0" timeOffset="131822.94">20867 15600 1266 0,'17'12'604'15,"3"-3"-385"-15,-2-4-174 16,2 1 104-16,7 0-158 16,2 2-5-16,3 2 4 0,0-1 3 15,1 2 3-15,-1-3 4 16,3-2 9-16,2-3 5 15,3-7 11-15,3-8 3 16,4-12 0-16,4-9-1 16,5-8-3-16,0-5-6 15,3-2-9-15,0-2-8 16,3 5-13-16,-2 8-5 0,-4 12-3 16,-3 11 1-16,-2 15-1 15,-2 11 2-15,-4 12 7 16,-1 7 4-16,-8 5 7 15,0 5 1-15,-1-4 16 16,0-3-4-16,0-9 14 16,2-7 1-16,4-13 5 15,0-5 5-15,3-13 1 16,2-10-3-16,4-5-13 16,2-5 4-16,7-2-16 15,6-2-5-15,6 5-21 16,5 2-23-16,10 2-59 15,3 2 73-15,12-1-50 16,2-13-38-16</inkml:trace>
  <inkml:trace contextRef="#ctx0" brushRef="#br0" timeOffset="153810.49">1956 748 1393 0,'-11'1'477'0,"0"8"-450"16,0 4-3-16,1 17-4 15,-3 9-9-15,4 19-8 16,1 14-2-16,6 28 0 0,4 18 2 16,7 28-1-1,4 15 2-15,9 25-9 0,2 15 1 16,9 20 7-16,2 10-3 15,1 8 1-15,1 3 3 16,6 7 12-16,3-1 8 16,10 3 17-16,-2-10 8 15,1-10-4-15,-3-10 0 0,-12-31-11 16,-1-12-13-16,-13-34-9 16,-5-17-8-16,-7-31-3 15,-3-17-11-15,-9-29-60 16,-2-16-28-16,-12-28-79 15,-9-16 103-15</inkml:trace>
  <inkml:trace contextRef="#ctx0" brushRef="#br0" timeOffset="154244.57">1285 4199 1571 0,'76'3'521'0,"21"-5"-527"15,55-16 6-15,18-11-1 16,49-18 4-16,17-10-8 15,31-13 2-15,8-1-3 16,17-7 2-16,28 3 4 0,19 11-2 16,8 0 3-1,16 0 6-15,6-1 15 0,4-1 4 16,4 0 6-16,3 7-8 16,-3 1 0-16,-4 3-3 15,-7-1-4-15,-17 4-6 16,-12 3-8-16,-40 7-3 15,-5 3 0-15,-52 13-13 16,-28 3-15-16,-41 10-17 16,-31 6-15-16,-41-2-19 15,-26 5-18-15,-43-7-48 16,-23-4 90-16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00:19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18022 11751 446 0,'4'0'149'0,"3"-1"-147"15,-1-1-30-15,1 2 23 16</inkml:trace>
  <inkml:trace contextRef="#ctx0" brushRef="#br0" timeOffset="162071.41">27895 1796 952 0,'7'-16'345'0,"4"10"-301"15,-2 0-6-15,1 2-10 0,1 2-1 16,0 1-1-16,-2-2 8 15,-1 3 5-15,-4 1-7 16,0-1-4-16,1 4-9 16,0-3-4-16,4 2-3 15,-1-1 0-15,6 5-1 16,-4-1 0-16,1 2-5 16,-3 0 1-16,1-1-5 15,1 2 0-15,-1 0 1 16,2 3 1-16,-10-4 10 15,8-1 4-15,-4 1 5 16,2-2-2-16,9-3 6 16,-1-1-3-16,12-4 2 15,2-5 2-15,11-9-6 16,7-10 3-16,13-18-5 0,2-8-9 16,17-15-4-16,5 0-2 15,11 1-3-15,0 1 3 16,-9 8-2-16,-7 2 1 15,-11 15 1-15,-13 5-4 16,-18 16-9-16,-15 12-18 16,-21 2-54-16,-10 4-22 15,-30-1 59-15</inkml:trace>
  <inkml:trace contextRef="#ctx0" brushRef="#br0" timeOffset="163939.26">12297 10233 822 0,'-9'-2'307'15,"9"2"-209"-15,5 2-86 16,0-3-12-16,-5 1-1 0,0 0-3 15,3-1-9-15,8-2 2 16,1 0 2-16,32-11 6 16,-21 7 20-16,8-1 13 15,10-4 23-15,8-4 3 16,11-7 2-16,2-5-14 16,19-6-22-16,1-3-6 15,6-6-15-15,-3 4 4 16,-15 0-3-16,-2 3 0 15,-11 10-1-15,0-1-1 0,-10 7-12 16,-8 1-17-16,-18 7-129 16,-18 3 105-16</inkml:trace>
  <inkml:trace contextRef="#ctx0" brushRef="#br0" timeOffset="164119.94">12758 10201 1218 0,'113'-65'399'0,"34"-18"-395"0</inkml:trace>
  <inkml:trace contextRef="#ctx0" brushRef="#br0" timeOffset="-204817.07">17327 8125 66 0</inkml:trace>
  <inkml:trace contextRef="#ctx0" brushRef="#br0" timeOffset="-201646.58">17164 8486 1198 0,'0'-12'427'16,"-1"-1"-358"-16,-6 0-64 15,3-3 0-15,-16-3-1 16,-3 1 8-16,-12-1-4 15,-8 5 14-15,-2 6 31 16,-4-1 8-16,3 7 32 16,-3-1 0-16,-10-2-16 15,-5 4-7-15,-8 1-25 16,-2 2-11-16,3 5-10 16,1 5-2-16,-1 10-8 15,-6 3-4-15,-2 8-7 16,0-2-3-16,3 0-1 15,8 1 3-15,5 7-2 16,-5 2 1-16,1 5-3 16,2 4-1-16,2 5 3 0,7-1 3 15,11 10-3-15,4 4 2 16,7 7-5-16,6 4-2 16,0-3 4-16,0 0 1 15,3-9 1-15,4-4-2 16,6-8 0-16,1-4-4 15,6-4 3-15,2-4-1 16,8-3 0-16,7-3-4 16,9-4 1-16,3 2-1 15,4 0-7-15,3 0-6 0,0 1-14 16,3-1 0-16,4-4-3 16,3-2 4-16,12-3 7 15,0-2 10-15,13-4 6 16,6-2 5-16,3-5 5 15,4-1-10-15,11-6 2 16,8-3-1-16,14-10 3 16,6-4 5-16,9-10 1 15,3-3 0-15,-2-8 0 16,-33-1-3 0,-46 15 3-16,1 2-1 0,123-68-2 15,-13-8 1-15,-9-18-7 16,-66 21 7-16,-13-18 5 15,1-9 7-15,-15-13 5 0,-11-3-3 16,-22 0-2-16,-17-1-6 16,-20 8 0-16,-16 7 5 15,-33 22-10-15,-15 19-3 16,-42 37-77-16,-26 22-76 16,-52 48 98-16</inkml:trace>
  <inkml:trace contextRef="#ctx0" brushRef="#br0" timeOffset="-200095.78">23399 5861 492 0,'11'2'171'0,"4"1"-158"15,-2 1-15-15,4-1-1 16,-6 1 0-16,0-1-3 15,7-2 2-15,-3-1 34 16,5 0 22-16,-1-5 40 16,-1 0 7-16,0-3-22 15,3-4-11-15,2 2-14 16,1-4 3-16,5-4 15 16,1 0-4-16,15-12 0 15,9-4-2-15,19-14-22 16,7-7-3-16,10-14-27 0,13-3-37 15,8-16 20-15</inkml:trace>
  <inkml:trace contextRef="#ctx0" brushRef="#br0" timeOffset="-197279.6">27880 6066 1118 0,'12'-1'363'16,"3"1"-367"-16,5 1-8 15,-4 0 6-15,-3 4 5 16,-2 2 1-16,-3 2 0 16,-3 3 4-16,0 3 5 15,0 2 2-15,-3 5 5 0,1-1-1 16,-1-1 0-16,-1-3 2 16,1-6 4-16,4-2 4 15,1-2 5-15,3-5 1 16,10-2 5-16,4-5-5 15,16-9-4-15,8-5 0 16,11-15 3-16,10-5 4 16,8-15 1-16,20-8-4 0,24-11-15 15,2-11-9-15,10-13-43 16,-6-6 24-16</inkml:trace>
  <inkml:trace contextRef="#ctx0" brushRef="#br0" timeOffset="-149663.15">30734 1670 1040 0,'10'-2'354'0,"3"0"-343"0,-1-3-8 16,-1 5 7-16,-1-2 4 15,-6 1 20-15,0 3 7 16,-2-2 10-16,-2-1 7 16,0 1 2-16,0 0 1 15,-1 0 0-15,-4 1-6 16,-25 12-17-16,-75 48-3 16,13-16-15-16,-6 6 3 15,-16 4-1-15,0 1-2 0,2-1-4 16,-2 1-2-1,16-6-4-15,11-1-6 0,28-10-4 16,9-9 1-16,26-13-2 16,6-7-3-16,18-5 5 15,11 0-2-15,19-7 0 16,17-1 5-16,15-7-4 16,9 3 0-16,8 0 3 15,-5 5-3-15,-2 4 0 16,-11 1 2-16,-19 5-1 15,-10 1 2-15,-19 1 2 16,-11 3-8-16,-17 9-5 16,-12 4 3-16,-27 16 2 15,-13 2 4-15,-13 10 6 16,-2 6-4-16,9 2 3 16,6 1-3-16,20-11 1 15,10-11 2-15,30-12-9 0,16-9 1 16,29-6-2-16,17-7-1 15,34-10 5-15,14-7 0 16,15-10 0-16,3 1 0 16,-17 0 1-16,-14 3-3 15,-36 0-89-15,-17 1-61 16,-56-2 92-16</inkml:trace>
  <inkml:trace contextRef="#ctx0" brushRef="#br0" timeOffset="-148922.56">29209 3189 1574 0,'3'-4'6'0,"2"0"4"0,-1-4 12 16,-2 4 4-16,-2 0 2 16,-2 4-13-1,2 0-4-15,0 0-10 0,0 0 5 16,0 12 16-16,-1 15 8 15,-7 44 28-15,2-20 6 16,-20 25-8-16,6 11-4 16,-8 13-21-16,-9 4-12 15,7-6-10-15,-2-11 0 0,11-18-2 16,7-13-1-16,7-21 5 16,4-11-3-16,1-13-3 15,0-7 4-15,2-15 11 16,0-6 1-16,4-26-1 15,-3-13-2-15,4-13-17 16,-2-3 2-16,-1 5-2 16,4 6-2-16,8 12 0 15,6 4-3-15,17 11-8 16,9 4-3-16,6 10-15 16,3 5-11-16,-9 14-8 15,-5 7-6-15,-11 8 14 16,-5 7 13-16,-12 1 11 15,-4 1 17-15,-10 4-2 0,-7-1-2 16,-8-1 9-16,-6 2-5 16,-3-6 4-16,3-1 7 15,2-8-8-15,5-2 11 16,8-8 5-16,2 0-10 16,4-4 5-16,2 2-11 15,-1 0-10-15,0-1 10 16,0 1-8-16,5 0 3 0,9 3-11 15,2 0-10-15,26 8-29 16,-25-8-24-16,2-3-44 16,7-4-32-16,3-4-221 15,1-7 246-15</inkml:trace>
  <inkml:trace contextRef="#ctx0" brushRef="#br0" timeOffset="-148742.08">29766 3499 1044 0,'4'1'351'0,"4"-1"-351"16,5 0-2-16,6-2 11 16,3-2-6-16,2 2 3 0,-3-3-24 15,0 3-229 1,-7 0 180-16</inkml:trace>
  <inkml:trace contextRef="#ctx0" brushRef="#br0" timeOffset="-148547.58">29718 3765 1141 0,'10'15'386'0,"13"1"-372"15,1-4 1-15,10-9 8 16,2-5-2-16,-2-8-15 16,-1-5-37-16,-7-7-253 15,4-2 199-15</inkml:trace>
  <inkml:trace contextRef="#ctx0" brushRef="#br0" timeOffset="-148333.65">30401 3222 1098 0,'20'5'403'0,"3"3"-334"16,-2 11-4-16,-7 8 0 16,-10 23-25-1,-4 10-13-15,-18 24-14 0,-4 2-2 16,-1-11-18-16,0-8-22 15,19-40-53-15,8-15-33 16,21-39 69-16</inkml:trace>
  <inkml:trace contextRef="#ctx0" brushRef="#br0" timeOffset="-146990.49">30315 474 1015 0,'-13'-22'338'0,"-2"0"-334"16,-2-6 4-16,-8-2 15 16,-3 3 4-16,-6-3 6 15,-5 7 2-15,-6 8-5 16,-6 6-6-16,-3 16-11 15,3 4-2-15,0 11-8 16,6 7 0-16,3 7-3 16,3 9-1-16,7 9 4 0,6-4 1 15,14 4 3-15,8-7-2 16,17-6-10-16,8-2 4 16,12-12-4-16,-1-7 3 15,9-13 7-15,-2-12-6 16,7-12 13-16,6-6 5 15,-2-8 5-15,1-2 4 16,-20-1-5-16,-4 2 3 0,-17 2-1 16,-2 4-1-1,-1 4 3-15,-3 6-5 0,-1 9-11 16,0 2-3-16,2 11-10 16,-2 1-2-16,3 15 6 15,-1 7 2-15,4 13-2 16,0 10 3-16,-4 15-5 15,-3 6-1-15,-11 9 5 16,-7 1-3-16,-10 2 3 16,2-3 2-16,4-7-5 15,6-6 1-15,11-20-2 16,5-11 2-16,12-20-13 16,-1-4-13-16,10-13-45 15,1-10-40-15,3-14-249 16,0-10 244-16</inkml:trace>
  <inkml:trace contextRef="#ctx0" brushRef="#br0" timeOffset="-146477.68">30937 708 889 0,'30'-23'330'16,"6"-2"-244"-16,-2-4 11 0,-17-3-13 16,-1-4-18-16,-14-8-34 15,-10 0-10-15,-16-5-11 16,-11 1 1-16,-11 7-9 16,-3 2 0-16,1 19-2 15,0 12-1-15,-1 24 1 16,1 18-1-16,-4 13-2 15,8 3-1-15,14-1-1 16,2-6 1-16,26-8 2 16,1-5 1-16,14-11-1 15,6-5 0-15,5-11 0 16,4-5 1-16,1-10 3 16,-2-5 5-16,-4-8 1 15,-3-1 3-15,-6-3 4 0,-4-1-6 16,-3 7 3-16,-2 2 3 15,-2 12-9 1,1 5 1-16,-3 8-6 0,-1 5-3 16,-1 15 6-16,-3 13 5 15,0 13 8-15,-4 18 9 16,-2 16 1-16,1 5-1 16,-2 9-8-16,-1 0-10 0,-5 1-23 15,1-3-10-15,-6-7-84 16,-4-10 107-16,-14-14-22 15</inkml:trace>
  <inkml:trace contextRef="#ctx0" brushRef="#br0" timeOffset="-145134.71">24320 1204 1006 0,'1'-14'335'0,"3"10"-327"16,0 3-6-16,-1 11-1 15,2 2 3-15,-13 12 1 16,-6 4 4-16,-4 3-2 0,-5-2-3 16,10-5 0-16,0-3-4 15,5-9 0-15,7-2 0 16,1-8 15-16,6-2 13 15,5-5 24-15,8-7 6 16,16-14-10-16,7-10-11 16,14-17-25-16,1-6-7 15,4-9-5-15,8-4-1 0,15-6-28 16,9-1-24-16,3 2-82 16,-11 4-157-16,-26 12 192 15</inkml:trace>
  <inkml:trace contextRef="#ctx0" brushRef="#br0" timeOffset="-144564.98">21214 6736 215 0,'8'5'54'0</inkml:trace>
  <inkml:trace contextRef="#ctx0" brushRef="#br0" timeOffset="-141897.62">28838 5766 804 0,'-1'1'295'0,"0"0"-209"16,2 5-77-16,-1-6-14 16,0 0 5-16,0 8-2 15,0 4 2-15,1 0 2 16,5 30 4-16,-1-30 25 15,0 0 12-15,7-6 31 16,2-4 10-16,14-12 6 16,9-9-8-16,29-25-18 15,15-16-16-15,23-28-26 16,7-8-24-16,14-14-14 16,-3-9 10-16</inkml:trace>
  <inkml:trace contextRef="#ctx0" brushRef="#br0" timeOffset="-139745.08">21353 3938 360 0,'12'5'25'0,"0"3"-116"16</inkml:trace>
  <inkml:trace contextRef="#ctx0" brushRef="#br0" timeOffset="-139312.52">21367 3921 1004 0,'0'9'303'0,"11"0"-349"16,9 3-90-16,0-6 97 15</inkml:trace>
  <inkml:trace contextRef="#ctx0" brushRef="#br0" timeOffset="-139118.58">21461 3962 1044 0,'3'11'346'0,"9"-1"-373"15,1 2-154-15,2-5 128 16</inkml:trace>
  <inkml:trace contextRef="#ctx0" brushRef="#br0" timeOffset="-136743.45">23763 8447 816 0</inkml:trace>
  <inkml:trace contextRef="#ctx0" brushRef="#br0" timeOffset="-136156.46">25471 8864 1142 0,'0'-2'385'0,"0"1"-363"15,5 1-12-15,-5-1 6 0,0 0 6 16,0 0 3-16,-1 0 3 15,1 1 5-15,0 0 9 16,0 0 5-16,0 0 7 16,0 0 7-16,0 0-7 15,0 0-4-15,0 0-4 16,0 0-4-16,0 0-8 16,0 0-9-16,0 0-3 15,0 0-17-15,0 0 3 16,0 0-5-16,0 0 0 0,0 0 0 15,0 0-2-15,0 0 1 16,0 0-4-16,0 0 0 16,0 0 1-16,0 0-44 15,0 0-37-15,0 0-96 16,-1 0 101-16</inkml:trace>
  <inkml:trace contextRef="#ctx0" brushRef="#br0" timeOffset="-135373.56">27705 8721 1077 0,'13'0'384'0,"3"-1"-305"16,-6 0-49-16,-1 0 1 15,-5-1 12-15,0 2 23 16,-4 0 7-16,-1 0 26 16,0 0-9-16,0 0-22 15,0 0-10-15,0 0-22 16,0 0-6-16,1 0-6 16,-1 0-3-16,0 0-4 15,0 0 7-15,-1 0 2 16,1 0 1-16,1 0-5 15,0 0-5-15,0 0-4 16,0 0 3-16,0 0-2 16,0 0 4-16,0 0-2 0,0 0-9 15,0 0-2-15,0 0-1 16,0 0-5-16,0 0 1 16,0 0 3-16,0 0-4 15,0 0 2-15,0 0 1 16,0 0 1-16,0 0-2 15,0 0 3-15,-1 0-4 0,0 0-1 16,1 0 5-16,0 0-4 16,0 0 1-16,0 0-1 15,0 0 0-15,0 0-2 16,0 0-1-16,0 0 2 16,0 0-1-16,0 0-3 15,0 0 4-15,0 0-3 16,0 0-3-16,0 0 3 15,0 0-1-15,0 0-1 16,0 0 4-16,0 2-12 16,6 11-3-16,-2 1-4 15,0 30-9-15,-7-27-5 16,-6 2-8-16,-3 1-30 16,6-2-30-16,-2-3-80 15,-4-6-51-15,-7-14 144 0</inkml:trace>
  <inkml:trace contextRef="#ctx0" brushRef="#br0" timeOffset="-134866.53">29890 8677 1310 0,'8'0'390'0,"8"-1"-489"15,5 1-69-15,3-8 114 16</inkml:trace>
  <inkml:trace contextRef="#ctx0" brushRef="#br0" timeOffset="-133941.36">32104 8003 1355 0,'4'0'456'0,"1"1"-432"16,2 3-21-16,-3-3-7 16,1 5 4-16,-4-4-2 15,-1-1 2-15,1 2 9 16,-2-3 3-16,0 0 16 15,1 0 9-15,0 0 12 16,0 0 0-16,0-1-11 0,0 1-5 16,0 0-17-1,0 0-4-15,0 0-5 0,0 0-6 16,0 0-1-16,0 0 0 16,0 0 1-16,0-1-2 15,0 0 7-15,0 0-1 16,0 0 0-16,2 1 2 15,-2 0-1-15,0 0 3 0,0 0-2 16,0 0 3-16,0 0-2 16,0 0 3-16,0 0-4 15,0 0-2-15,0 0-2 16,0 0-7-16,1 0 4 16,-1 0 2-16,0 0-2 15,0 0 4-15,0 0-6 16,0 0 0-16,0 0 2 15,0 0-3-15,0 0 5 16,0 0-2-16,0 0 1 16,0 0 3-16,0 0-4 15,0 0 4-15,0 0-6 16,1 0 2-16,-1 0 1 16,3 0-1-16,-3 0 3 15,0-1-2-15,0 0 0 0,0-1 3 16,0 1-3-16,0 0-1 15,0 0 0-15,0 0-1 16,0 0-2-16,0 0 2 16,0 0-1-16,0 0-3 15,0 0 3-15,0-1-4 16,0 1-3-16,0 0-5 16,0 0-7-16,0 0-3 0,0 0-26 15,-1 0-9-15,-1 0-25 16,1 0-5-16,0 0-9 15,0 0-2-15,0-1-20 16,0 1-30 0,-18-1 99-16</inkml:trace>
  <inkml:trace contextRef="#ctx0" brushRef="#br0" timeOffset="-133208.43">23262 10791 905 0,'-1'11'275'0,"7"0"-528"0,7-2 171 16</inkml:trace>
  <inkml:trace contextRef="#ctx0" brushRef="#br0" timeOffset="-132921.52">25791 10297 1140 0,'15'-1'393'16,"2"-2"-309"-16,17 0-160 15,0-1-93-15,-7 0 118 16</inkml:trace>
  <inkml:trace contextRef="#ctx0" brushRef="#br0" timeOffset="-132666.86">27262 10224 1255 0,'7'2'417'0,"6"4"-435"16,5 1-25-16,1-3-70 15,-1-1-116-15,-3-4 148 16</inkml:trace>
  <inkml:trace contextRef="#ctx0" brushRef="#br0" timeOffset="-128730.74">25967 13782 1150 0,'-11'-5'416'15,"1"-5"-343"-15,8-2-26 16,1-2-8-16,2 0-7 16,4-1-14-16,5-1-6 0,6-3 7 15,10-4 7-15,4 1 0 16,11 6-3-16,7 2-6 16,5 12-15-16,-2 4 0 15,-3 14 7-15,-6 11-7 16,-12 17 8-16,-5 10 8 15,-14 14 1-15,-8 5 22 16,-17 6 14-16,-11 4-2 0,-16-2 9 16,-3-1-10-16,-5-13-13 15,1-9-5-15,6-15-17 16,-1-13-8-16,16-12-9 16,2-11-13-16,10-19-60 15,4-11-40-15,8-20-91 16,5-12 52-16,6-16 85 15</inkml:trace>
  <inkml:trace contextRef="#ctx0" brushRef="#br0" timeOffset="-128371.63">26731 13555 1241 0,'0'-5'491'16,"-6"-3"-294"-16,3-2-160 15,0-4-41-15,-7 3-9 16,-5 4-20-16,-8 2-11 16,-11 10-10-16,4 7 5 15,-6 10 17-15,3 6 22 16,1 14 29-16,-2 5 7 15,4 12 5-15,3 4 8 0,9-1-9 16,6 3 4-16,10-5-11 16,5-1-8-16,16-3 1 15,4-8-18-15,12-10 4 16,3-3-15-16,10-15-34 16,3-5-12-16,10-14-56 15,5-6-21-15,-4-14 86 16</inkml:trace>
  <inkml:trace contextRef="#ctx0" brushRef="#br0" timeOffset="-127792.6">27663 13290 1398 0,'0'-13'474'16,"0"-3"-449"-16,0 3-16 16,-10-1-5-16,1 1 4 0,-5 5-8 15,-5-2-3-15,-6 5 11 16,0 3 1-16,-3 2 32 15,-2 2 14-15,6 5 8 16,1 2-2-16,3 2-28 16,5 3-8-16,1 7-21 15,-1 2-2-15,3 9-2 16,1 3 0-16,2 3-1 16,2 5 1-16,0 10 2 15,1 4-4-15,2 8 3 16,2 10-1-16,0 2 0 15,2 6 3-15,1 6-1 16,-1 1-2-16,-2 6 1 16,1-1 0-16,-2-17 1 15,-1-6 4-15,7-19 1 0,-1-8 1 16,4-8-6-16,2-7 1 16,0-8-3-16,-1-2-1 15,3-10 2 1,2 0-2-16,4-4-6 0,6-1-11 15,2-7-24-15,3-1-1 16,4-9-21-16,-1-6 0 16,6-3-13-16,3-4-22 15,1-4 201-15,0-2-100 0</inkml:trace>
  <inkml:trace contextRef="#ctx0" brushRef="#br0" timeOffset="-127209.2">28092 13773 1342 0,'7'-23'462'0,"10"-11"-422"16,-1-5-28-16,-6-4-13 15,-10-8-14-15,-6-1-20 0,-8-1-2 16,-7 5 13-16,2 9 12 16,-11 8 17-16,2 7 6 15,-2 12 10-15,2 4-1 16,3 18 0-16,2 9-5 16,2 11-9-16,2 6-7 15,2 11-4-15,3-1 5 16,4 4 2-16,7-5-2 15,6-15-2-15,6-7 1 16,8-16-2-16,2-5 3 0,6-13 3 16,5-4 1-16,2-9 10 15,5-4-2-15,6-6 5 16,-1-2-5-16,2 2-4 16,-3-1-1-16,-10 11 2 15,-7 2 0-15,-6 11 7 16,-10 6 20-16,-1 8-3 15,4 8 2-15,-10 10-2 16,3 8-19-16,-8 16-3 16,-7 10-3-16,-5 14-8 15,-1 2 4-15,-2 5 3 16,4-4-1-16,1 0-6 16,3-2 0-16,7-1 0 15,-5-6-6-15,10-17-11 0,3-8-18 16,6-27-45-16,11-10-28 15,4-31 97-15,-3-16-16 16</inkml:trace>
  <inkml:trace contextRef="#ctx0" brushRef="#br0" timeOffset="-126690.28">28805 13547 1360 0,'8'21'482'0,"3"-13"-406"16,-1-5-51-16,-2-10-4 15,-2-6-11-15,-9-14-32 16,0-6-6-16,-8-8-12 16,-3 2-2-16,-7 3 19 15,-3 8 16-15,-2 9 9 16,-6 5 17-16,2 11 4 15,5 6-4-15,-1 13-2 16,8 8-12-16,5 12-5 16,-1 5-1-16,10 5-7 15,-2 0 4-15,7-7 4 16,0-4-3-16,10-13 3 16,7-4 0-16,-1-15-2 0,5-3 2 15,1-8 3-15,-1-5-5 16,4-2 6-16,-3-2 3 15,-2 0-6-15,-4-1 3 16,-5 4 0-16,-2 3-6 16,-5 3 4-16,4 7-2 15,-5 7-3-15,1 6 16 16,-3 15-10-16,-2 8 7 0,-1 20 1 16,-1 7-17-16,-3 11 13 15,0 2-7-15,-2 2-32 16,2-7 9-16,0-14-11 15,2-12-7-15,1-30-6 16,1-9-29-16,4-19-72 16,6-12 91-16</inkml:trace>
  <inkml:trace contextRef="#ctx0" brushRef="#br0" timeOffset="-126296.83">28956 13316 1266 0,'2'0'431'16,"8"-4"-406"-16,5 4-22 15,12-5-8-15,0 2-8 16,3 4-13-16,1 3-2 15,-7 13 9-15,4 5 3 0,-6 14 18 16,3 7 9-16,-4 10 14 16,-6 6 10-16,-4 16 9 15,-6 3-7-15,-2 12-8 16,-6 7-6-16,-1 6-12 16,-3 1 4-16,-5-11 5 15,-1-10-1-15,-2-26 16 16,-1-12-3-16,-3-21-11 15,10-5-1-15,-6-12-18 16,1-10-5-16,-3-8-29 16,-10-10-16-16,-7-15-50 15,3-4-36-15,2-18 88 16</inkml:trace>
  <inkml:trace contextRef="#ctx0" brushRef="#br0" timeOffset="-126076.33">29520 13869 1671 0,'46'13'555'16,"10"-9"-574"-16,-2-2-35 0,-15-9-80 15,-5-4-40-15,-16-3-358 16,-2 2 357-16</inkml:trace>
  <inkml:trace contextRef="#ctx0" brushRef="#br0" timeOffset="-125773.16">30135 13487 1535 0,'22'23'569'16,"10"3"-447"-16,7 8-91 0,2 2 0 15,-6 4-38 1,-6-2-26-16,-11 0-14 0,-5 2 2 15,-11 5 6-15,-4 2 23 16,-9 0 19-16,-2-5 1 16,1-14 10-16,1-10 1 15,5-16-20-15,4-15-22 16,3-22-85-16,3-12-54 0,6-22 99 16</inkml:trace>
  <inkml:trace contextRef="#ctx0" brushRef="#br0" timeOffset="-125524.31">30636 13406 1174 0,'1'30'523'16,"2"0"-176"-16,2 1-289 16,-3-2-22-16,-1 2-23 15,-2-3-22-15,-4-2-18 16,-1 0 4-16,3 0-7 15,0-1 9-15,2 5 18 16,4-6 3-16,3-4 3 0,4-3-4 16,8-15 0-1,7-5-7-15,8-21-35 0,-1-16-25 16,3-12-10-16,-6-7 33 16</inkml:trace>
  <inkml:trace contextRef="#ctx0" brushRef="#br0" timeOffset="-125330.25">30116 13247 1651 0,'59'11'571'16,"29"-7"-516"-16,32-16-67 15,8-7-48-15,0-8 512 16,-14-2-360-16</inkml:trace>
  <inkml:trace contextRef="#ctx0" brushRef="#br0" timeOffset="-124866.86">25688 13382 1509 0,'-56'138'482'16,"31"10"-493"-16,15 5-21 15,26 10-13-15,15-1 14 16,26-10 6-16,16-6-12 16,26-27-15-16,17-16-8 15,33-34-38-15,8-21-19 0,36-38 76 16</inkml:trace>
  <inkml:trace contextRef="#ctx0" brushRef="#br0" timeOffset="-124558.58">31127 12389 1938 0,'87'76'623'0,"-1"28"-687"0,-11 12-30 16,-32 19-21-16,-23 14-21 15,-42 23-11-15,-18 3 22 16,-28 8 46-16,-14-12 26 15,-16-32 48-15,-7-20 8 16,-2-38-4-16,3-11-29 16,2-26-210-16,1-12 173 15</inkml:trace>
  <inkml:trace contextRef="#ctx0" brushRef="#br0" timeOffset="-124225.41">29173 14550 1542 0,'-55'20'533'0,"9"-16"-488"16,6-9-39-16,1-3-39 15,2 1-20-15,2 10-18 16,-4 8-10-16,-3 19 36 16,0 13 10-16,0 24 21 0,3 11 16 15,15 21 24-15,5 12 8 16,19 10 8 0,6 4-6-16,24-9-18 0,12-6-7 15,14-37-10-15,11-18-19 16,3-44-84-16,4-23-18 15,9-33 60-15</inkml:trace>
  <inkml:trace contextRef="#ctx0" brushRef="#br0" timeOffset="-123926.66">29431 14803 1852 0,'10'44'630'0,"25"-17"-585"15,9-6-40-15,1-6-33 16,-1-2-25-16,-13-4-68 16,-3 0-23-16,-8 3 12 15,-6 5 20-15,-13 10 74 0,-11 4 31 16,-11 7 40-1,-6-1 21-15,-6 0 1 0,-5-5-7 16,-3-9-35-16,4-4-45 16,1-15-80-16,8-4-54 15,5-15 91-15</inkml:trace>
  <inkml:trace contextRef="#ctx0" brushRef="#br0" timeOffset="-123657.91">29800 14718 1456 0,'-7'19'547'16,"-2"1"-424"-16,-5-1-84 16,-1 2-7-16,-9-2-27 15,3 5-9-15,1 2-16 16,-1 3 7-16,13 8-5 15,-1-1 3-15,18 1 15 16,9-5-7-16,12-10-1 16,9-7-17-16,9-15-40 15,2-3-23-15,11-15-76 16,3-14-179-16,-3-12 231 16</inkml:trace>
  <inkml:trace contextRef="#ctx0" brushRef="#br0" timeOffset="-123207.38">30632 14434 1724 0,'-5'13'585'0,"-3"-13"-553"16,-1-3-42-16,-7-5-30 15,-15-5-18-15,-5-5-24 16,-5 1 0-16,-9 1 25 16,1 3 21-16,3 11 45 15,3 4 17-15,5 9 16 16,6 6 4-16,6 4-11 16,6 2-9-16,7 5-8 15,7 1-12-15,9 8 0 16,2 3-5-16,11 5-4 15,-4 0 6-15,2 2-3 16,0 1 2-16,-1 4-1 16,3 5-1-16,-1 7 4 0,2 9-16 15,0-3 0-15,2-1-6 16,1-15 0-16,0-12 14 16,4-8 1-16,1-8 2 15,4-9-23-15,6-6-8 16,-1-12-41-16,3-6-22 15,-2-13-31-15,1-3-3 16,-5-6 81-16</inkml:trace>
  <inkml:trace contextRef="#ctx0" brushRef="#br0" timeOffset="-122896.27">30464 14843 1377 0,'-4'3'468'0,"4"-2"-452"16,6 1-46-16,-6-2-43 15,0 0-21-15,1 1-13 16,15 20 8-16,29 38 35 15,-27-20 29-15,-2 10 44 0,3 4 7 16,-3-6 7 0,5-4-3-16,2-19-13 0,-3-12-13 15,6-18-108-15,-4-15-205 16,3-22 206-16</inkml:trace>
  <inkml:trace contextRef="#ctx0" brushRef="#br0" timeOffset="-122567.49">30882 14695 1139 0,'-15'30'489'0,"-4"5"-238"15,3 0-142-15,5 9-65 16,-1 1-21-16,3 3-27 16,4 0-3-16,3-6-14 15,1-8 1-15,4-17 2 16,4-5 0-16,7-15 7 15,5-8 1-15,5-12 19 16,4-10 6-16,-1-14 5 16,1-3-1-16,-10-3-13 15,-11 3-3-15,-13 9-3 16,-13 9-3-16,-8 16-8 16,-3 8-3-16,-2 12-13 0,-1 12-8 15,-1 8-15-15,3 8-6 16,5 4-14-16,3-4-9 15,11-1-21-15,3-7-9 16,13-7-72-16,8-4-74 16,12-10 165-16</inkml:trace>
  <inkml:trace contextRef="#ctx0" brushRef="#br0" timeOffset="-122242.49">31175 14767 1473 0,'-14'35'520'0,"6"2"-466"15,0 1-13-15,4 2-40 16,3 1-11-16,1-11-20 16,7-5-5-16,5-12 1 15,3-7 5-15,5-12 22 16,4-6 2-16,2-12 7 15,1-5 3-15,1-12-1 16,-3-3 1-16,-2 0-2 16,-6 2-1-16,-10 8-1 15,-7 5-6-15,-14 10-18 16,-4 6-8-16,-10 13-35 0,0 2-13 16,-3 13-24-16,3 6-17 15,3 1-250-15,5 0 256 16</inkml:trace>
  <inkml:trace contextRef="#ctx0" brushRef="#br0" timeOffset="-121825.58">31286 14265 1423 0,'9'71'476'0,"8"-50"-467"15,6 0-13-15,10 2-18 16,4-2-9-16,8 2-6 16,-5-1 1-16,-4 2 14 15,-2 7 10-15,-18 0 26 16,5 7 14-16,-12 0 22 15,-2 1 7-15,-1 0-3 16,-2-3-5-16,-3-1-13 16,0-7-3-16,-4 4-10 0,-7 3-18 15,1-1-6-15,-6 1-4 16,-1-8 2-16,-2 1 14 16,-10-6 0-16,-5-4-1 15,-3-5-10-15,-1-3-8 16,2-4-21-16,7-1-21 15,6-6-27-15,1-3-25 0,7-8-30 16,2-7 83-16</inkml:trace>
  <inkml:trace contextRef="#ctx0" brushRef="#br0" timeOffset="-121610.45">31682 14862 1446 0,'17'27'516'0,"6"-12"-441"16,4-8-91-16,4-8-57 15,-1-8-41-15,0-8-220 16,-3-6 221-16</inkml:trace>
  <inkml:trace contextRef="#ctx0" brushRef="#br0" timeOffset="-121311.46">32243 14552 1582 0,'14'16'558'0,"7"0"-501"15,2 3-25-15,-4-1-17 16,-5 1-19-16,-2 4-23 16,-4 1 0-16,-7 5-1 15,-1 3 4-15,-10 2 20 16,-4 2 9-16,-5-2-35 15,0-3-1-15,3-9 1 16,3-12-26-16,3-13-22 16,2-11-53-16,5-19 73 15</inkml:trace>
  <inkml:trace contextRef="#ctx0" brushRef="#br0" timeOffset="-121074.55">32552 14439 1366 0,'1'30'478'15,"-6"1"-418"-15,8 3-48 16,-3 0-13-16,-3 1-7 0,8-3-8 16,-2-1-2-16,9-6-4 15,0-2 2-15,3-11 4 16,3-3-8-16,3-13-16 15,2-8-6-15,-4-14-43 16,0-4-5-16,-6-9 56 16</inkml:trace>
  <inkml:trace contextRef="#ctx0" brushRef="#br0" timeOffset="-120894.93">32110 14508 1541 0,'5'18'535'15,"19"-17"-492"-15,13-5-91 16,20-18-61-16,8-12-35 16,11-10 92-16</inkml:trace>
  <inkml:trace contextRef="#ctx0" brushRef="#br0" timeOffset="-120397.24">32428 13953 1378 0,'16'2'460'0,"19"-2"-440"15,5 4-17-15,6-4 4 16,4 0-4-16,-4 3-15 16,0 0-1-16,-5 14 0 15,-2 2 6-15,6 8 22 16,0 2 11-16,-6 7 16 15,-4 5 8-15,-13 2 5 16,-3 0 2-16,-6-2-7 0,-2-2-5 16,0 1-12-16,-1-4-7 15,-4 1-4-15,3-3-7 16,-6-2-1-16,-3 1 3 16,0-3-10-16,-2 5 2 15,2 0-2-15,2 0-2 16,1 0 2-16,2-4-1 0,-4-6-1 15,0 1-3-15,-5 2 7 16,-10 3 3-16,-9 11-9 16,-21 5 1-16,-38 16 1 15,-19 7-13-15,-64 11-52 16,-19 4-59-16,-50-11 67 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49:50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11845 1036 1896 0,'-19'-1'5'0,"5"-5"-4"0,-10 5-22 0,-19-1-9 0,-9 6-10 16,-12 13-1-16,-16 18 24 15,-12 11 6-15,-12 29 2 16,-4 18 6-16,-9 32-3 16,-3 25 1-16,-2 31 5 0,6 16-1 15,19 21 8-15,17 5-1 16,29 6 3-16,21 0 3 16,36-3-4-16,20-4 2 15,37-14-3-15,19-15-9 16,45-23 0-16,13-22-6 15,46-34 0-15,15-21 5 0,23-44 1 16,13-19 2-16,22-50 8 16,1-28 9-16,12-56 14 15,-1-24 6-15,-12-40-6 16,-10-15-6-16,-25-19-12 16,-21-10-2-16,-54-13 0 15,-22-6-6-15,-69-6 4 16,-28 2-6-16,-65 17 1 15,-34 10 6-15,-79 36-1 16,-37 31-6-16,-65 56-1 16,-31 34-5-16,-42 72-7 15,-12 35 10-15,-12 66-13 16,6 38-35-16,29 53 36 16</inkml:trace>
  <inkml:trace contextRef="#ctx0" brushRef="#br0" timeOffset="1041.5">11891 6412 1130 0,'12'-5'401'16,"5"1"-331"-16,8 4-64 15,3 1-4-15,5 2 0 16,3 4 1-16,7 3-2 16,8-5-1-16,27-2 2 0,14-10-3 15,33-19 8-15,11-9 9 16,40-14 14-16,10 1 12 16,38-3 12-16,15 6-5 15,1 6-6-15,27 9-8 16,7 20-16-16,23 9-5 15,23 14 0-15,-22 5-8 16,27 3-2-16,-9 1 8 16,25-2 7-16,20-5 15 0,-6-3 16 15,29-4-1-15,9 0-3 16,-3-1-1-16,16 0-17 16,-11-2-4-16,-8-3-5 15,1-2-7-15,-15-5-2 16,-15-6 0-16,-24-10-3 15,-22-4-3-15,-38-5 2 16,-31 1-3-16,-67 6-3 16,-21 2 1-16,-73 9-3 15,-26 4 1-15,-40-2 0 16,-21 1 1-16,-30-12-42 16,-14-2-39-16,-16-6-88 15,-9-2-27-15,-6-1 117 16</inkml:trace>
  <inkml:trace contextRef="#ctx0" brushRef="#br0" timeOffset="1846.37">22572 4591 1284 0,'-102'-78'430'0,"-27"4"-418"15,-18 0-20-15,-24 4 3 16,-21 3 2-16,-34 4 3 16,-15 5 1-16,-36 4 2 0,-11 1-3 15,-30 3-1-15,-13 1 1 16,-28 4 0-16,-7 4 2 15,-17 8-2-15,-12 4 2 16,-9 16-2-16,-4 9 1 16,0 16 2-16,1 5-4 15,8 15 3-15,9 9-2 16,11 16 0-16,17 5-1 16,8 9 1-16,8-1-3 0,23 8 0 15,7 12 3-15,27 10 1 16,8 7 3-16,33 13 4 15,5 1 1-15,30 2 2 16,19 5-1-16,19 7-5 16,22 3-3-16,34 15-4 15,22 9-1-15,40-6 0 16,24-6 1-16,46-2-6 16,20-13 2-16,68-2-1 15,32-7 0-15,70-16-2 16,19-6 2-16,75-24 2 15,47-12 2-15,54-26-2 16,64-17-6-16,35-22-3 16,1-7-2-16,72-22 6 15,-6-7 5-15,19-19 23 16,22-10 24-16,-29-16 25 0,2-7 15 16,-3-13-2-16,-21-9-7 15,-37-17-22-15,-33-3-11 16,-82-13-19-16,-37-4-15 15,-99 2-9-15,-43-5-13 16,-90-6-47-16,-59 4-32 16,-75-19-332-16,-38-7 292 15</inkml:trace>
  <inkml:trace contextRef="#ctx0" brushRef="#br0" timeOffset="4030.36">21597 4866 1273 0,'-36'22'444'0,"11"-9"-382"16,7 0-69-16,11-1 7 15,-7-3-3-15,6-5 6 16,13-1-1-16,17-7-2 16,20-9-2-16,39-42-1 15,36-33 3-15,69-67 3 16,55-38 3-16,79-48-3 16,12-10-7-16,46-14 5 15,-6 8-1-15</inkml:trace>
  <inkml:trace contextRef="#ctx0" brushRef="#br0" timeOffset="6596.11">5064 9921 914 0,'-35'-30'355'15,"11"6"-245"-15,1 2-21 16,-3 3-25-16,-2 0-17 16,-2 3-21-16,0 2-9 15,-8 6-11-15,-2 5-2 16,-11 5-4-16,-4 7 2 15,0 10-3-15,-3 2 1 0,7 7 0 16,0 1 0-16,2 8 5 16,4 5 2-16,-4 8 2 15,-1 6 2-15,6 5-2 16,2 3-3-16,10 3-2 16,7 0 0-16,-1 3 2 15,7 5-4-15,7 3 4 16,0 3 2-16,8-4 6 15,0 3 5-15,4 5 0 16,0 3-3-16,5 9-8 16,-1 1-1-16,1 6-5 15,2 1 1-15,1 9-2 16,2 1 2-16,6 8-1 16,4 0 0-16,9-7 0 15,7 1-1-15,9-10-3 0,4-2 5 16,8 0 1-16,1-3-5 15,8-6 1-15,6-3-1 16,21-10-5-16,5 1 8 16,10-16 1-16,2-6-8 15,12-8 2-15,4-5-3 16,8-4 1-16,15-1 4 16,-1-4 1-16,1-3 0 0,25-1 0 15,-6-5 3-15,6-10-3 16,11-8-1-16,-8-11-3 15,14-2-5-15,-2-12 2 16,4-3-5-16,16-10-10 16,-10-7-1-16,16-10-3 15,-12-1 3-15,-7-11 13 16,5-3 1-16,-24-9 6 16,12-5 3-16,-15-15 10 15,-7-11 5-15,8-13 4 16,-12-11 4-16,-11-7-7 15,-9 4-5-15,-20-2-1 16,-10-2-3-16,-12-10-2 16,-6-10 3-16,-11-10-5 15,-5 1-1-15,-9 2 1 0,-11 3 5 16,-23 10 23-16,-11 3 16 16,-23 15 25-16,-9 2 10 15,-24 10-14-15,-9 5-7 16,-21 5-13-16,-10 6-11 15,-12 5-10-15,-12 7-6 16,-25 11-15-16,-5 5-3 16,-28 12-4-16,-7 3-3 15,-12 10 0-15,-12 7-4 0,-18 14-8 16,-13 8 4-16,-15 17-8 16,-11 12 3-16,-12 16-8 15,-2 13-10-15,-1 16 11 16,-7 5-2-16,15 9 18 15,5 2 8-15,25 8 0 16,27 6-19-16,30-3-63 16,23 1-26-16,37-13 55 15</inkml:trace>
  <inkml:trace contextRef="#ctx0" brushRef="#br0" timeOffset="7258.92">11753 12503 1181 0,'-21'0'420'0,"12"1"-372"15,15 1-42-15,6 1-7 0,12-4-6 16,9-3 4-16,6-6 10 16,0-14 10-16,9-21 21 15,-6-11 6-15,1-22 9 16,1-1-7-16,-14-5-13 16,-5-2-9-16,-17 2 1 15,-9 6 0-15,-14 11 0 16,-6 15 8-16,-16 23-7 15,0 15 0-15,-18 30-17 16,-12 16-7-16,4 33-2 16,-4 12-9-16,21 8 9 15,14 0 0-15,23 1-6 16,9 6 4-16,18 8 2 16,6 4 3-16,4 1 1 15,6-4 2-15,-5-6-4 0,-4-2 6 16,-15-11 13-16,-8-6-1 15,-13-11 3-15,-14-6-1 16,-13-8-15-16,-8-7-1 16,-14-14-12-16,6-8-20 15,-4-22-42-15,3-9-22 16,19-20-62-16,11-5-157 16,28-18 212-16</inkml:trace>
  <inkml:trace contextRef="#ctx0" brushRef="#br0" timeOffset="7541.98">12441 12729 1686 0,'4'-2'597'16,"7"4"-465"-16,7 3-140 15,-1 6-10-15,1 13-6 16,-1 3-20-16,-3 16-60 16,-12-1 2-16,-17 8 6 15,-9 1 26-15,-24 3 50 16,-7 1 10-16,-10-6 13 0,-3-7-7 16,13-12 8-16,6-6-6 15,23-17-61-15,7-7-37 16,19-25 57-16</inkml:trace>
  <inkml:trace contextRef="#ctx0" brushRef="#br0" timeOffset="7752.3">12575 12794 1319 0,'1'2'522'0,"-3"6"-346"15,-2 8-101-15,-3 17-60 16,-3 7-12-16,1 9-13 15,3 0-14-15,6-2-27 16,7-5-15-16,10-8-25 16,6-10 6-16,19-13 19 15,7-9 13-15,16-21-13 16,9-4 17-16,-4-17 25 16</inkml:trace>
  <inkml:trace contextRef="#ctx0" brushRef="#br0" timeOffset="7986.04">12944 12799 1561 0,'-4'-6'564'16,"20"2"-457"-16,11 3-81 16,11 0-34-16,5 5 5 15,2 12-14-15,-3 8-32 16,-16 11-41-16,-10 8-19 15,-22 7-11-15,-11 0 23 16,-20 5 18-16,-6-4 9 0,-6-8 11 16,3-6-8-16,15-19 28 15,4-7 21-15</inkml:trace>
  <inkml:trace contextRef="#ctx0" brushRef="#br0" timeOffset="8142.96">13367 12743 1485 0,'-6'-3'584'16,"1"3"-382"-16,-2 12-161 15,-6 9-33-15,-8 20-49 16,-2 9-38-16,10 6-82 16,5-4-43-16,26-11 121 15</inkml:trace>
  <inkml:trace contextRef="#ctx0" brushRef="#br0" timeOffset="8499.68">14049 11485 1828 0,'-34'-38'622'0,"8"12"-588"16,-1 3-19-16,-8 13-30 16,-1 2-11-16,-10 8-39 15,2 5-3-15,3 2 20 16,-3 8 11-16,11 11 28 16,1 7 7-16,10 13-2 15,-1 13 1-15,16 24 3 16,-2 12 3-16,6 30-5 15,4 5 2-15,-2 8-1 16,0 1-3-16,0-14-1 16,1-19-10-16,1-20-41 15,3-19-27-15,5-27-60 16,2-8-39-16,11-32 115 16</inkml:trace>
  <inkml:trace contextRef="#ctx0" brushRef="#br0" timeOffset="8796.19">14111 12402 1474 0,'6'-6'587'16,"11"-20"-372"-16,7-10-144 0,19-13-69 16,5-12-1-16,-1-4 1 15,-4-3 1-15,-21-9 2 16,-8 4 0-16,-11 8 1 15,-5 9 2-15,-5 22 14 16,0 14-1-16,-9 13-4 16,-2 8-6-16,5 29-24 15,-10 14 1-15,6 33 0 16,12 10 0-16,10 1-8 16,16-5-17-16,15-30-35 15,3-11-21-15,4-33-30 16,0-19-8-16,-6-38 83 15</inkml:trace>
  <inkml:trace contextRef="#ctx0" brushRef="#br0" timeOffset="9064.83">14552 11385 1726 0,'35'2'601'15,"27"8"-522"-15,16 6-74 16,9 21-5-16,-1 6-8 16,-13 17-25-16,-10 13-13 0,-14 5-5 15,-10 18 6-15,-24 9 27 16,-7 0 9-16,-24 8 7 16,-11-5 2-16,-10-1 2 15,-8 0-1-15,-6-13 6 16,-4-9 5-16,-11-17-78 15,-8-15-53-15,-9-37 74 16</inkml:trace>
  <inkml:trace contextRef="#ctx0" brushRef="#br0" timeOffset="9277.04">15512 11743 1503 0,'27'-7'667'0,"24"-14"-189"0,14 2-441 16,23 1-115-16,-2 9-68 16,-17 9-121-16,-11 4 80 15,-30 1 96-15</inkml:trace>
  <inkml:trace contextRef="#ctx0" brushRef="#br0" timeOffset="9438.09">15604 12120 1548 0,'24'4'578'0,"38"-13"-429"16,17-11-117-16,37-20-135 15,13-13-56-15,10-29 93 16</inkml:trace>
  <inkml:trace contextRef="#ctx0" brushRef="#br0" timeOffset="9767.94">17020 10945 1744 0,'27'17'584'16,"14"26"-571"-16,3 9-17 15,-13 10-26-15,-15 5-29 16,-27-3-80-16,-12-5-21 16,-27-9 16-16,-11-9 27 0,-11-20 91 15,-6-11 36-15,6-17 49 16,-4-10 16-16,10-16 17 15,10-8 0-15,19-12-23 16,31-2-10-16,33-23-30 16,18-5-10-16,31-4-16 15,1 0-18-15,16 27-50 16,13 12-20-16,-3 21-60 16,0 12-24-16,-16 11 116 15</inkml:trace>
  <inkml:trace contextRef="#ctx0" brushRef="#br0" timeOffset="10048.83">17410 11506 1879 0,'33'-5'628'15,"28"3"-614"-15,5 3-18 16,-9 13-36-16,-7 7-23 16,-26 9-60-16,-9 3-20 15,-21 1 37-15,-15 2 22 0,-20-4 65 16,-6-1 21-16,-4-8 15 16,8-8 2-16,13-12-14 15,8-5-38-15,18-23-269 16,7-10 213-16</inkml:trace>
  <inkml:trace contextRef="#ctx0" brushRef="#br0" timeOffset="10272.12">17814 11225 1538 0,'-2'13'565'15,"1"9"-403"-15,3 16-162 16,-2 7-14-16,3 15-44 15,5 4-24-15,5-4-50 16,5-4 2-16,5-19 31 16,3-10 22-16,1-10 50 0,1-5 10 15,-4-6 16-15,-9-1 1 16,-6-2 0-16,-3 4-13 16,-13 3-41-16,-6 4 38 15</inkml:trace>
  <inkml:trace contextRef="#ctx0" brushRef="#br0" timeOffset="10618.4">18408 11098 1381 0,'-1'-3'514'0,"2"0"-390"16,3 3-71-16,-4 0-35 16,0 0-7-16,26 1-15 15,33 51-4-15,-14-19-13 16,0 3 1-16,-10 5-4 0,-1 4-2 15,-20 6 3-15,-5 6-3 16,-15 1 4-16,-11-1 8 16,-22-4-24-16,-13-7-10 15,-6-12-55-15,0-8-22 16,17-22 79-16</inkml:trace>
  <inkml:trace contextRef="#ctx0" brushRef="#br0" timeOffset="10857.31">18923 10895 1814 0,'-17'14'654'16,"-1"20"-484"-16,-6 35-220 15,-4 19-27-15,-6 21-35 16,2 0-25-16,18-17-34 15,8-13 8-15,22-34 41 16,7-21 30-16,25-32 75 16,16-19 16-16,32-35 8 15,10-19-15-15,4-33 2 16</inkml:trace>
  <inkml:trace contextRef="#ctx0" brushRef="#br0" timeOffset="11200.53">19524 9876 1826 0,'-34'-24'665'16,"12"10"-534"-16,5 7-129 0,-14 12-74 16,-7 3-24-16,-9 12-25 15,-4 4 10-15,-3 9 44 16,0 4 20-16,5 4 31 15,7 3 12-15,10 14 17 16,7 3 6-16,12 11 6 16,9-3 0-16,16 10-13 15,11 7-8-15,17 15 2 16,1 5-3-16,0-2-3 16,-3-5 3-16,-14-6-3 15,-4-8-1-15,-3-13 1 16,-3-8-1-16,-5-30-27 15,3-6-28-15,-1-23-64 16,3-12-33-16,7-28 90 16</inkml:trace>
  <inkml:trace contextRef="#ctx0" brushRef="#br0" timeOffset="11499.24">19531 10919 1844 0,'12'-5'648'16,"11"-8"-562"-16,6-12-63 16,11-16-37-16,1-9-16 0,-8-25-35 15,-3-4-9-15,-16-16 11 16,-5-1 19-16,-8 13 34 16,-3 8 11-16,-4 31 20 15,0 15 4-15,-2 18-5 16,-1 14-15-16,-3 26-21 15,-1 11-5-15,3 30 3 16,3 6 11-16,16 5 2 16,8-6-8-16,14-19-47 15,8-9-25-15,2-33-48 16,5-14-13-16,1-37 96 16</inkml:trace>
  <inkml:trace contextRef="#ctx0" brushRef="#br0" timeOffset="11710.14">20133 9643 1581 0,'17'8'574'16,"13"22"-454"-16,11 14-97 16,8 23-27-16,1 11 1 15,8 19-3-15,-6 8-9 0,-13 10-38 16,-11-1-32-16,-28 2-35 15,-11-1-8-15,-24-7 2 16,-4 2-6-16,-18-12 89 16</inkml:trace>
  <inkml:trace contextRef="#ctx0" brushRef="#br0" timeOffset="12027.43">17039 12887 2102 0,'108'-72'714'0,"120"-30"-678"16,43-7-34-16,53-3-44 15,27 2-34-15,-13 8-7 16,-17 4-28-16,-31 9 35 16,-29 4 27-16,-55 11 15 15,-18 6 24-15,-64 19 12 16,-27 12 1-16,-55 21-64 16,-32 7-41-16,-59 21-215 15,-38 9 197-15</inkml:trace>
  <inkml:trace contextRef="#ctx0" brushRef="#br0" timeOffset="12375.88">17530 13403 1583 0,'-16'24'707'16,"22"-12"-267"-16,13 7-409 15,10 18-71-15,1 9-41 16,-20 17 7-16,-11 9-27 16,-25 7-51-16,-13 0 29 15,-23-8 25-15,-7-10 36 16,-13-15 67-16,-4-8 6 16,-6-22 3-16,-2-14-4 0,14-26 15 15,11-17 17-15,32-28 1 16,23-16-12-16,45-19-20 15,24-5-13-15,54 4-2 16,18 10 1-16,25 28 3 16,8 13-3-16,-23 29-51 15,-14 15-50-15,-37 24-52 16,-20 12-282-16,-33 13 301 16</inkml:trace>
  <inkml:trace contextRef="#ctx0" brushRef="#br0" timeOffset="12631.12">17883 13892 1489 0,'24'0'568'0,"11"3"-375"15,18 3-183-15,7 8-3 16,-2 16-14-16,-9 7-15 15,-23 24-62-15,-14 10-22 16,-31 10-9-16,-16-1 15 0,-25-9 58 16,-8-9 31-16,0-19 24 15,6-9 0-15,16-23 1 16,9-12-53-16,21-40 26 16</inkml:trace>
  <inkml:trace contextRef="#ctx0" brushRef="#br0" timeOffset="12884.04">18271 13726 1713 0,'-8'7'597'0,"5"4"-538"16,-2 2-59-16,4 7-38 15,2-1-16-15,7 4-27 16,6-1-5-16,1 6 23 15,0 6 10-15,0 6 39 0,3 2 5 16,1 0 9-16,4-5-1 16,11-10 1-16,0-6 2 15,17-10-1-15,8-4 2 16,7-18-63-16,1-9-10 16,-3-22 35-16</inkml:trace>
  <inkml:trace contextRef="#ctx0" brushRef="#br0" timeOffset="13183.98">18881 13480 1966 0,'37'0'640'0,"27"0"-648"16,13 0-32-16,-2 4-57 16,-10 5-6-16,-19 10-22 15,-12 8-4-15,-22 14 82 16,-12 5 16-16,-25 12 33 16,-10 4 14-16,-13-5-2 0,-7-3 6 15,6-16-2-15,10-9-7 16,11-18-60-16,14-10-65 15,14-26 68-15</inkml:trace>
  <inkml:trace contextRef="#ctx0" brushRef="#br0" timeOffset="13408.62">19368 13218 1388 0,'-14'10'586'0,"0"13"-306"15,0 8-203-15,-3 26-80 16,3 13-9-16,-3 8-4 16,6-3-12-16,13-8-40 15,7-12-21-15,23-24-33 16,8-14 6-16,25-28 30 16,10-17-21-16,11-25-50 15,3-18 103-15</inkml:trace>
  <inkml:trace contextRef="#ctx0" brushRef="#br0" timeOffset="13761.3">19888 12439 1661 0,'-22'-27'631'15,"3"3"-436"-15,4 12-171 0,-6 3-24 16,-12 7-48-16,-3 4-19 15,-10 7-20-15,3 3 9 16,-3-1 39-16,5 1 19 16,8-1 35-16,5 2-5 15,18 16 4-15,3 12 2 0,15 23-8 16,1 12-5-16,13 18 1 16,-5 8-2-16,-4 3-2 15,3 3 4-15,-15 4-2 16,1-1-2-16,-2-5 6 15,-8-7 10-15,4-19 9 16,-1-13-2-16,12-20-8 16,7-7-8-16,8-22-27 15,11-7-7-15,6-24-27 16,9-20-39-16,17-36-172 16,6-17 179-16</inkml:trace>
  <inkml:trace contextRef="#ctx0" brushRef="#br0" timeOffset="14048.37">20103 12699 1418 0,'-27'27'689'0,"10"12"-43"15,13 27-679-15,3 7-31 16,5-5-57-16,3-5-25 0,17-23-22 15,6-10 19-15,12-15 68 16,2-15 49-16,2-17 67 16,-1-12 9-16,-1-13 15 15,-4-1-5-15,-20-10-4 16,-12-6-8-16,-27 0-18 16,-15 0-9-16,-20 15-47 15,-8 13-31-15,-13 23-57 16,-7 4-45-16,3 9 103 15</inkml:trace>
  <inkml:trace contextRef="#ctx0" brushRef="#br0" timeOffset="14402.9">20308 12099 1613 0,'8'-9'653'0,"7"4"-306"16,16 12-389-16,5 6-36 15,5 9-40-15,8-1-21 16,4 12-6-16,0 2 23 16,2 5 56-16,-6 5 42 0,-5 5 37 15,2 7 4 1,-4 9 9-16,-8 11-7 0,-6 14-4 15,-5 5-8-15,-7 7-2 16,-6 0 2-16,-12-9 14 16,-7-3 15-16,-19-6 4 15,-3-4 3-15,-7-1-15 16,-14-2-13-16,-22 0-10 16,-21 6-9-16,-60 2 480 15,-37 1-356-15</inkml:trace>
  <inkml:trace contextRef="#ctx0" brushRef="#br0" timeOffset="36750.06">23923 11773 1711 0,'61'-119'590'16,"-1"5"-535"-16,-15 23-32 15,-8 14-5-15,-16 28 2 16,-8 17-10-16,-9 19-10 15,-2 6-2-15,-4 21-25 16,-3 11 1-16,-12 34-4 0,-10 20 2 16,-20 20 10-16,-13 5 0 15,-20-5 7-15,-10-1 6 16,-9-18 22-16,-2-11 10 16,2-33 20-16,0-19 7 15,13-32 18-15,9-18-8 16,30-36-13-16,18-17-22 15,35-24-43-15,26-5-10 0,40 8-7 16,17 10 8-16,29 25 12 16,11 14 1-16,13 27-41 15,0 15-39-15,-5 22-133 16,-11 9 137-16</inkml:trace>
  <inkml:trace contextRef="#ctx0" brushRef="#br0" timeOffset="37023.21">24066 12135 2156 0,'46'1'696'0,"47"9"-703"0,10 7-79 15,-4 20-90-15,-18 13-41 16,-50 13-80-16,-16 3 2 16,-34 5 89-16,-12-5 72 15,-22-3 116-15,-12-4 62 16,-3-11 54 0,7-5-10-16,15-22-31 0,17-9-51 0,24-33-12 15</inkml:trace>
  <inkml:trace contextRef="#ctx0" brushRef="#br0" timeOffset="37258.07">24594 11955 1860 0,'-13'9'652'0,"12"8"-560"15,1 11-96-15,4 17-23 16,-1 9-8-16,-2 19-28 15,-1 1-21-15,4 9 11 16,3-1 12-16,11-8 32 16,13-7 21-16,20-24 3 15,9-8-2-15,20-29-18 16,6-14-31-16,1-25-99 16,3-18 98-16</inkml:trace>
  <inkml:trace contextRef="#ctx0" brushRef="#br0" timeOffset="37498.47">25122 11945 1967 0,'11'-1'660'0,"24"3"-649"16,14 2-20-16,18 11 5 15,3 6-3-15,-8 12-38 16,-16 5-26-16,-26 7-31 15,-20 5-8-15,-23 4 39 16,-11 2 25-16,-22-4 28 16,4 0 4-16,-9-18-33 15,10-9-37-15,22-22 36 16,6-20 11-16</inkml:trace>
  <inkml:trace contextRef="#ctx0" brushRef="#br0" timeOffset="37713.01">25716 11802 1680 0,'-6'5'640'0,"-13"19"-437"0,-1 10-192 16,-11 28-49-16,-2 9-16 16,5 9-41-16,10 0-16 15,17-11-35-15,9-6-1 16,25-18 31-16,16-9 36 15,26-21 34-15,5-15 19 16,10-27 3-16,-5-14-25 0,-6-27 40 16</inkml:trace>
  <inkml:trace contextRef="#ctx0" brushRef="#br0" timeOffset="38034.11">26549 11000 1856 0,'-5'-30'680'16,"-1"2"-502"-16,0 3-168 15,-6 1-22-15,-16 2-22 16,-3 2-12-16,-12 12-12 16,-1 3 14-16,-4 13 16 15,3 7 17-15,4 14 13 16,5 8 4-16,15 27 0 15,3 11-4-15,13 27 2 0,2 14-4 16,3 19 6-16,3 6-5 16,-3 9-1-16,-1 0-3 15,-5-23-3-15,-3-5 0 16,4-31-11-16,2-15-24 16,11-25-64-16,10-21-38 15,17-37-78-15,14-23 130 16</inkml:trace>
  <inkml:trace contextRef="#ctx0" brushRef="#br0" timeOffset="38303.91">26731 11491 1580 0,'-32'47'660'0,"13"3"-273"16,6 8-387-16,4 9-25 15,8-4-11-15,16-16-39 16,15-9-4-16,23-26 6 16,3-12 13-16,1-27 51 15,-9-16 19-15,-19-16 30 16,-13-10 14-16,-26-6 4 16,-13 1-6-16,-28 10-22 15,-7 15-31-15,-16 32-61 16,-1 16-62-16,8 26 513 0,5 9-326 15</inkml:trace>
  <inkml:trace contextRef="#ctx0" brushRef="#br0" timeOffset="38606.39">27259 10964 1927 0,'22'-29'652'0,"12"10"-623"16,10 9-37-16,-1 16-7 16,0 9-8-16,10 26-18 15,4 12 7-15,5 23 12 16,-4 5 2-16,-7 16 15 16,-8 8 1-16,-13 6-1 15,-8 2 5-15,-13 3 4 16,-9-4-1-16,-11-5 0 15,-5-5-2-15,-14-28 5 16,-6-11-5-16,-11-24-28 16,-6-15-37-16,-13-36-122 15,-1-22-35-15,7-54 127 16</inkml:trace>
  <inkml:trace contextRef="#ctx0" brushRef="#br0" timeOffset="39010.35">28472 10989 2194 0,'-2'35'718'0,"-1"20"-732"16,-4 7-31-16,-4 4-16 15,-3 0-21-15,1-11-46 16,3-7 19-16,10-17 30 15,3-10 28-15,9-5 51 16,3-9 15-16,10-8 16 16,1-5-2-16,11-18 3 15,6-1-10-15,-10-9-11 16,4 1 0-16,-6 4-7 16,-6 5 4-16,-3 7 0 15,-4 4-1-15,-6 7-4 16,-4 1-6-16,5 9-6 15,-2 6-5-15,4 13 6 0,3 9 7 16,-2 15-3-16,-4 1 7 16,-8 8-18-16,-4 1-11 15,-16-5-36-15,-8 1-34 16,-27-16-68-16,-15-9-41 16,-19-28 126-16</inkml:trace>
  <inkml:trace contextRef="#ctx0" brushRef="#br0" timeOffset="39157.37">28126 10530 2051 0,'0'-5'668'16,"13"4"-656"-16,15 1-238 15,6-2 138-15</inkml:trace>
  <inkml:trace contextRef="#ctx0" brushRef="#br0" timeOffset="39412.94">29644 10534 1843 0,'40'31'742'0,"6"11"-276"16,9 15-579-16,-12 3 19 16,-12 15-13-16,-4 4-32 15,-6 15 9-15,2-1 11 16,-1-16 33-16,2-11 22 16,-3-31 28-16,-1-9-9 0,-5-18-46 15,0-7-33-15,-12-9 78 16</inkml:trace>
  <inkml:trace contextRef="#ctx0" brushRef="#br0" timeOffset="39549.4">29452 10919 1713 0,'119'-57'585'16,"20"-9"-551"-16,25-15-77 15</inkml:trace>
  <inkml:trace contextRef="#ctx0" brushRef="#br0" timeOffset="40050.05">30399 9977 1480 0,'-19'19'649'16,"5"15"-205"-16,-2 20-431 15,-3 30-14-15,4 13 1 16,3 12-21-16,6 2-5 16,7-7-22-16,2-5 3 15,2-19 11-15,2-11 9 0,-1-25 11 16,2-10 1-16,-5-23 24 16,-2-6 3-16,0-5 16 15,-4-5 8-15,6-6-12 16,5-9-4-16,2-14-23 15,5-3-12-15,2-5-4 16,2 6-1-16,1 12 7 16,-1 7-1-16,-1 16-1 15,-2 6-3-15,4 18 0 16,2 8 4-16,2 16 5 16,4 2 7-16,9 0 1 15,6-6-1-15,13-20 0 16,10-11 4-16,16-28 0 15,6-15 4-15,3-24-4 16,-8-5-2-16,-29-11 0 0,-14-2-2 16,-27 8 0-16,-8 7-4 15,-12 24 5-15,-5 15-2 16,-11 39-16-16,-7 17-6 16,-1 30-8-16,8 10 0 15,23 3-39-15,23-6-30 16,26-18 555-16,8-10-377 15</inkml:trace>
  <inkml:trace contextRef="#ctx0" brushRef="#br0" timeOffset="41056.94">22760 13983 2150 0,'-47'13'710'16,"33"-13"-730"-16,9 0-24 16,4-3-48-16,1 1 4 15,0 2 8-15,0 0 15 16,-1 6 25-16,0 23-4 16,-8 71 2-16,-1-30 14 15,-1-4 17-15,-3-8 8 0,4-22 16 16,2-10 14-16,2-19 19 15,4-8 3-15,1-32-19 16,1-17-11-16,9-33-19 16,-1-13 2-16,9-6-1 15,1 7 0-15,3 22-2 16,4 13-8-16,-1 29-2 16,-1 17-6-16,-4 27-15 15,1 14 0-15,-2 21 9 16,1 8 4-16,-3 1 18 15,-1-5 3-15,-6-18 2 16,2-8 1-16,1-14-1 16,-4-6-1-16,4-10-1 15,-1-9 4-15,7-18 4 16,2-9 0-16,4-8-2 16,1-2-4-16,-4 11-5 0,-1 5-2 15,1 18-2-15,3 11-3 16,1 18-6-16,3 14 0 15,-1 11 4-15,0 11 3 16,1 5 7-16,-2 2 4 16,3-5-3-16,3-10 1 15,3-14 14-15,8-11 5 16,7-16 12-16,-1-12-4 0,1-18-12 16,-5-10-4-16,-6-12-8 15,-7-4 2-15,-12 1-2 16,-7 4-3-16,-12 12-2 15,-2 8-1-15,-11 14-6 16,-1 7-11-16,-12 18-18 16,-5 11-10-16,2 15 7 15,0 7 13-15,12 4 14 16,7-1 10-16,13-11 0 16,9-7-3-16,14-16 10 15,1-7 2-15,5-15 7 16,-1-6 2-16,-11-11-3 15,1-3-2-15,-19 2-5 16,-4 2 1-16,-5 6 8 0,-7 6-2 16,4 7 11-16,3 3-3 15,4 8-20-15,2 3-3 16,8 16-17-16,7 9 0 16,9 11 13-16,7 3 1 15,11-5-49-15,0-4-39 16,8-17-108-16,-4-8 392 15,-9-22-177-15</inkml:trace>
  <inkml:trace contextRef="#ctx0" brushRef="#br0" timeOffset="41232.18">24126 13682 1860 0,'26'67'625'0,"29"10"-610"16,4 8-4-16,21-7-74 16,-3-6-32-16,-10-14-130 15,0-18 124-15</inkml:trace>
  <inkml:trace contextRef="#ctx0" brushRef="#br0" timeOffset="41400.33">24409 13715 1498 0,'-52'36'564'15,"5"18"-441"-15,0 14-58 16,3 18-76-16,9 9-42 16,5 0-75-16,6-9-55 15,14-30 111-15</inkml:trace>
  <inkml:trace contextRef="#ctx0" brushRef="#br0" timeOffset="41697.87">25022 13472 1915 0,'20'18'635'0,"14"18"-642"15,4 11-10-15,8 12-40 16,-3 5-6-16,-2-2-17 16,-1-4 7-16,-4-16 42 15,-3-9 10-15,-11-19 57 16,1-6 11-16,-6-19 19 16,3-12 15-16,7-30-22 0,-2-16-10 15,3-15-19-15,1-7-39 16,0 13-78-16,-2 9-49 15,-1 21-105-15,-2 18-21 16,-5 28 162-16</inkml:trace>
  <inkml:trace contextRef="#ctx0" brushRef="#br0" timeOffset="42759.21">26166 13784 1393 0,'28'-11'560'15,"-4"-12"-380"-15,-4-15-92 16,-9-8-29-16,-14-15-49 16,-14 0-12-16,-16 6-31 15,-8 11-9-15,-14 30 4 16,0 18 4-16,-7 35 21 16,4 11 8-16,14 23 5 15,4 2 0-15,20-2 4 16,3-4-1-16,13-19 10 15,15-9 3-15,15-21 3 16,11-7 2-16,6-22-5 16,-4-11-1-16,-5-15-4 0,-6-11 1 15,-7-5-3-15,-1 2 0 16,-7 3-4-16,-3 7-2 16,-4 19-6-16,-2 5-11 15,-3 16-25-15,-1 9-8 16,1 18-10-16,2 6 7 15,4 9 23-15,3 1-1 16,8-10 18-16,11-3 9 16,6-16 21-16,3-9 18 15,12-21 12-15,-1-16-2 0,-2-31-13 16,0-10-6-16,-17-25-17 16,-2-5-3-16,-10-14-3 15,-3-8-3-15,-7-1 10 16,-1 5 0-16,-3 32 3 15,-1 26 6-15,-2 40 13 16,-1 18-13-16,0 36-10 16,0 22-4-16,2 36-27 15,4 19 12-15,11 10 2 16,4-2-3-16,11-13 12 16,1-15 12-16,2-25 5 15,8-15 9-15,-4-30 3 16,5-13-17-16,-4-25 1 15,-10-12-10-15,-7-19-11 16,-6-5 6-16,-10-2-7 0,0 1 5 16,-7 17 0-16,0 8-3 15,1 18 4-15,-1 9-5 16,2 17-7-16,5 8 3 16,4 15 1-16,4 6 3 15,7 2 6-15,3 1 2 16,7-8-1-16,4-5-3 15,0-16 9-15,-2-9 0 0,2-16 2 16,-1-9 3-16,1-18-5 16,-4-6 1-16,-12-4-1 15,-6 3-1-15,-8 9-4 16,-2 7-2-16,-1 15-10 16,-1 4-2-16,1 9-9 15,-2 4-11-15,2 12 6 16,1 5 1-16,6 11 17 15,10 2 14-15,14-10 23 16,8-3 8-16,18-18 2 16,9-7 3-16,5-20-23 15,2-11-5-15,-8-16 0 16,-13-7-15-16,-15-3 2 16,-15 2-5-16,-19 15-14 15,-8 9 2-15,-11 20-10 0,-6 13 0 16,-7 19-1-16,0 16 6 15,6 21 25-15,7 5 4 16,20 2 16-16,8-7 1 16,27-10-10-16,13-9 0 15,21-18-21-15,12-14-23 16,9-28-106-16,0-13-83 16,-11-23 130-16</inkml:trace>
  <inkml:trace contextRef="#ctx0" brushRef="#br0" timeOffset="42880.37">29011 13005 2354 0,'-11'10'264'0,"-21"-71"-406"16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4:46:22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17697 1524 1685 0,'12'6'0'0,"6"8"4"16,2 9-5-16,2 18 1 16,-2 3 1-16,-4 12-3 15,-7 3 4-15,-7 0 1 16,-4-2-3-16,-13-2 5 15,-7-2-3-15,-20-5 0 16,-5-9 4-16,-10-16 29 16,-3-5 15-16,4-19 25 15,3-10 9-15,9-21-23 0,12-11-20 16,20-18-22 0,12-7-15-16,27-9-2 0,13-5-2 15,41 6 3-15,12-1 0 16,9 16 3-16,1 9 3 15,-18 21 3-15,0 12-3 16,-7 10-4-16,-2 8-3 16,-16 1-2-16,-12-3-15 15,-8 2-95-15,-5-3-50 16,-8 1 84-16</inkml:trace>
  <inkml:trace contextRef="#ctx0" brushRef="#br0" timeOffset="296.95">18242 2380 1273 0,'15'0'434'15,"6"-4"-415"-15,9-2 6 16,-5 1 3-16,7 4 0 16,3 5-11-16,3 17-12 15,12 8-4-15,0 15-3 0,-4 8-1 16,-2-1-6-16,-9 0-10 16,-4-15-28-16,5-12-10 15,-4-26-45-15,2-19-177 16,-1-26 194-16</inkml:trace>
  <inkml:trace contextRef="#ctx0" brushRef="#br0" timeOffset="455.3">18835 2200 1150 0,'-35'25'414'15,"-14"18"-350"-15,-10 11-6 0,-20 20-23 16,-4 18-12-16,-2 13-31 15,7 1-34-15,12-12-184 16,6-19 156-16</inkml:trace>
  <inkml:trace contextRef="#ctx0" brushRef="#br0" timeOffset="684.71">19230 2286 776 0,'26'24'390'0,"6"4"-12"16,8 6-340-16,4 7-2 16,7 2-4-16,0 4-11 15,2-3-16-15,-2-4-11 16,-7-8-229-16,-10-11 177 15</inkml:trace>
  <inkml:trace contextRef="#ctx0" brushRef="#br0" timeOffset="850.44">19667 2405 1373 0,'-42'44'455'0,"-11"22"-448"16,-6 6-11-16,-3 3-33 16,6 4-34-16,9-14 39 15</inkml:trace>
  <inkml:trace contextRef="#ctx0" brushRef="#br0" timeOffset="1280.56">20795 1213 1335 0,'-9'-10'446'0,"-13"7"-437"15,-9 4 0-15,-17 8-1 16,-10 3 1-16,-11 7-4 15,-2 1-2-15,3 1 0 16,9 2-5-16,12 6 1 16,10-1 1-16,15 3-5 15,2 3 5-15,17 9 0 16,6 10-6-16,12 17 5 16,6 2-5-16,0 9 6 15,-1-2 0-15,-6 14-2 16,-3 12 5-16,-7 9-3 15,-2 6 5-15,-5-3 5 16,-1-8 1-16,0-14 6 16,3-9-2-16,10-36-4 15,9-15-3-15,29-26-2 0,10-19-3 16,20-30-46-16,8-17-38 16,-7-26-57-16,3-4 74 15</inkml:trace>
  <inkml:trace contextRef="#ctx0" brushRef="#br0" timeOffset="1576.47">21172 1857 1211 0,'-29'15'420'0,"-1"12"-362"16,-4 6 7-16,-4 12-1 15,3 8-17-15,10 13-34 16,7-2-8-16,18-7-7 15,-1-10-3-15,22-22-16 16,12-13-4-16,14-26-1 16,14-15 7-16,-2-30 17 15,-1-9-3-15,-7-9 5 16,-12 4 1-16,-16 7-1 16,-15 5 5-16,-25 10 1 15,-9 7-3-15,-21 25-1 16,-7 13-4-16,-4 28-35 15,-3 14-21-15,-5 14-81 16,5-2 86-16</inkml:trace>
  <inkml:trace contextRef="#ctx0" brushRef="#br0" timeOffset="1920.77">21553 1345 1008 0,'8'-20'416'16,"2"7"-181"-16,6 7-232 15,-2 6 5-15,5 10 4 16,2 0 2-16,6 18-6 16,1 2-1-16,-3 12-4 15,1 5-1-15,-6 5 0 16,3 9 0-16,-3 11-2 15,-1 6 1-15,0 8 1 16,-6 4-2-16,-11 4 0 16,-8 0 0-16,-13 1 1 15,-2-2 0-15,1-7 2 16,5-3 0-16,-1-14-1 16,-5-10 0-16,0-10-15 15,-2-8-30-15,1-18-205 0,-1-9 175 16</inkml:trace>
  <inkml:trace contextRef="#ctx0" brushRef="#br0" timeOffset="2131.53">22308 1655 1418 0,'56'9'476'16,"7"3"-477"-16,1 4-48 15,-15 2-39-15,-16 6-77 16,-11 3 96-16</inkml:trace>
  <inkml:trace contextRef="#ctx0" brushRef="#br0" timeOffset="2283.57">22342 2055 1116 0,'138'-35'357'0,"17"-2"-425"0,-5 2 49 15</inkml:trace>
  <inkml:trace contextRef="#ctx0" brushRef="#br0" timeOffset="2598.73">23230 1388 1331 0,'9'7'454'16,"10"12"-426"-16,14 8-31 15,1 13 3-15,6 23 0 16,-2 10 5-16,-6 24-5 16,-4-2 1-16,-16-3 4 15,-2-10-5-15,-7-32 1 16,5-15-1-16,0-28 1 16,12-17 5-16,9-37 1 15,7-20 2-15,15-36-10 16,3-12-22-16,6-1-43 15,-5 1-17-15,1 21-19 16,-9 17 10-16,-11 37 12 16,2 22-6-16,-17 38 58 0</inkml:trace>
  <inkml:trace contextRef="#ctx0" brushRef="#br0" timeOffset="3358.74">24126 2033 1148 0,'11'-13'388'0,"5"-15"-355"16,-1-7 10-16,-4-10-2 15,-1-7-7-15,-11-4-23 16,-5 2-8-16,-5 8-3 16,-5 10 0-16,-5 27-2 15,-7 10-2-15,-6 25-1 16,1 10 2-16,2 11-2 15,11 5 2-15,8-7 2 16,9-7-2-16,13-16 3 16,-1-8-1-16,13-12-2 15,2-5 1-15,6-11 1 16,6-6 1-16,-1-9 1 16,-3-3 5-16,-7-1-4 15,1 3 0-15,-17 10-1 16,4 5-2-16,-4 11 0 0,-8 5-2 15,7 8-1-15,-5 6 1 16,-8 9 3-16,8 1 1 16,3 2 1-16,0-9-2 15,12-2 1-15,-3-4-1 16,16-5 0-16,2 0 0 16,2-7-1-16,-1-7 3 15,-10-7-1-15,-1-6 1 16,-3-3-1-16,2 2 0 0,-5-13 1 15,-3-3-1-15,-3-10 2 16,0-1-3-16,4 11 1 16,1 5-3-16,1 18-1 15,-2 5 1-15,2 17-2 16,-2 8 2-16,-1 17 2 16,1 10-1-16,-3 8 1 15,-1 1 0-15,0-11-2 16,6-6 2-16,0-16 1 15,3-8 0-15,6-13 5 16,-5-10 0-16,12-15 0 16,3-9 0-16,1-5-2 15,-2-4 0-15,-10 3-1 16,-3 4-1-16,-10 7-1 0,-4 9 1 16,-3 10 2-16,-8 6-2 15,-4 13-1-15,-4 8-1 16,-2 11-3-16,4 2 1 15,1 0 0-15,5-3 0 16,6-10-14-16,5 1-15 16,9-15-67-16,-1-5-166 15,0-17 174-15</inkml:trace>
  <inkml:trace contextRef="#ctx0" brushRef="#br0" timeOffset="3509.98">24967 1282 970 0,'13'7'258'16,"6"3"-455"-16,2-4 134 16</inkml:trace>
  <inkml:trace contextRef="#ctx0" brushRef="#br0" timeOffset="4234.46">25450 1677 1358 0,'4'7'452'15,"0"-5"-440"-15,-4-5-4 16,-7-6 0-16,-7-4-3 15,-5-1-26-15,0 4-11 16,-11 7-22-16,-2 5-2 16,6 12 14-16,2 4 8 0,17 6 22 15,7 0 4-15,12-7 4 16,11 2 4-16,2-15-1 16,11-5 4-16,0-11 5 15,-2-10-2-15,-1-6 1 16,-4 0-3-16,-7 0-1 15,-4 0 1-15,-8 3 3 16,-4 1 1-16,-6 5 2 16,-1 4 0-16,1 10-3 15,-2 2-5-15,4 10-3 16,-1 4-2-16,1 7-1 16,5 2-1-16,1 2 3 15,5-1-1-15,2-3 1 16,3-1 0-16,5-9 1 15,5-3-1-15,1-5-2 0,-2-6 1 16,-3-2-1-16,-5-7 1 16,-2-3 3-16,-2-1 0 15,-10-4 1-15,3 4-1 16,-7 1 1-16,2 5-1 16,-1 3 3-16,-5 4 0 15,-1 6-4-15,-3 0 0 16,-3 9-3-16,6 4-1 15,4 6 2-15,4 3 2 0,9 0 1 16,-8-3 0-16,-4-4 0 16,8-4-2-16,-4-2 2 15,4-4-1-15,1-4 1 16,-3-3 3-16,2-5-3 16,2-9 2-16,4-1-2 15,1 3 1-15,1 1-1 16,-4 6 1-16,0 7-1 15,-3 6-2-15,-6 11 1 16,2 10-2-16,-5 7 3 16,-1 1-7-16,1-5-21 15,0-8 22-15</inkml:trace>
  <inkml:trace contextRef="#ctx0" brushRef="#br0" timeOffset="4638.82">26591 1372 875 0,'8'-2'425'16,"-5"1"-23"-16,-3 6-381 16,-8 6 10-16,-3 4-3 0,-11 8-7 15,-2 1-4-15,-1 5-17 16,1-7 2-16,4 11-6 15,3-2-6-15,10-7-15 16,7 7-8-16,15-17 6 16,9-4 7-16,12-8 13 15,6-4 4-15,10-7 1 16,2-4-2-16,-4 1 4 16,-5-2 2-16,-21 4 7 15,-11 1 3-15,-8 4 10 16,-5 3 7-16,-6 2-10 15,2 4-4-15,-10 13-14 16,-3 1-4-16,4 16-7 16,5-1-7-16,9 4-23 15,12 3-19-15,26-8-39 0,8-3-26 16,21-12-216-16,12-4 231 16</inkml:trace>
  <inkml:trace contextRef="#ctx0" brushRef="#br0" timeOffset="5071.26">27549 1981 1103 0,'-27'-7'370'0,"-5"-4"-358"16,2-6 11-16,2-13 15 16,4-5 9-16,11-9-1 15,5-6-9-15,13-8-22 16,13-1-11-16,8-6-4 15,9 5-1-15,17 8-3 16,0 6 5-16,14 17 6 16,0 4 2-16,-15 12 4 15,-3 7-3-15,-14 13-5 16,-7 9-3-16,-8 20-2 16,-6 15 0-16,-10 25 3 15,-9 13-2-15,-6 9 3 16,-3 2-2-16,-3-6-2 15,5-13 2-15,10-12 0 16,6-11-2-16,16-27 3 0,6-6 6 16,10-25 3-16,8-9 2 15,8-16-4-15,3-8-4 16,-15-9-2-16,-9-7 1 16,-30-4-1-16,-16 2-5 15,-22 3-21-15,-12 3-11 16,-8 18-24-16,-1 7-20 15,-3 17-36-15,5 8 72 0</inkml:trace>
  <inkml:trace contextRef="#ctx0" brushRef="#br0" timeOffset="5852.92">28527 1076 1402 0,'-11'-13'447'0,"11"13"-481"16,-1 3 1-16,-3 12 20 15,-2 8 4-15,-1 15 8 0,3 13-1 16,1 16-16-16,4 4-15 15,-5 10-21-15,3 0-12 16,2-2 5-16,2-8 4 16,15-19 22-16,7-11 18 15,6-28 27-15,6-10 23 16,-3-20 35-16,-1-10 3 16,-1-16 0-16,-1-7-8 15,-11-5-28-15,-4-4-5 0,-8 2-15 16,-5-1-7-16,-1 14-4 15,-2 8-4-15,-1 23-7 16,1 10-8-16,-4 18-6 16,4 14 2-16,3 13 3 15,2 5 9-15,10 0 0 16,2-3-2-16,7-5 2 16,-2-4-1-16,-4-9 4 15,-1-8 6-15,-7-12 0 16,0-4 1-16,-1-11 3 15,1-4-1-15,2-8 2 16,-4-3-1-16,0-1-2 16,0 2-3-16,0 9-2 15,3 2 0-15,-1 9-4 16,0 5-2-16,0 9 3 0,3 5 1 16,0 7 0-16,-3-2 2 15,12-2-1-15,-6-4-2 16,11-10 1-16,8-6 3 15,-1-15 1-15,7-13 4 16,-3-9 1-16,-2-5-1 16,-7 1-2-16,-5 2 2 15,-7 5-2-15,-1 1 0 16,-9 9 1-16,-1 4-4 0,-5 15-3 16,-4 11 1-16,-5 15-5 15,-2 8 3-15,4 11 0 16,3-3-3-16,11-6 1 15,10-3-2-15,8-10 2 16,7-4 1-16,12-15-34 16,0-9-46-16,1-19 52 15</inkml:trace>
  <inkml:trace contextRef="#ctx0" brushRef="#br0" timeOffset="6034.48">28380 1248 1237 0,'84'-7'483'0,"24"1"-223"16,11-6-409-16,0 1 21 15,-32 0 70-15</inkml:trace>
  <inkml:trace contextRef="#ctx0" brushRef="#br0" timeOffset="6670.5">24870 3219 1351 0,'37'-42'467'15,"22"-16"-384"-15,-5-10-130 16,-3-4 24-16,-6 2 2 0,-11 10-1 15,-1 5 3-15,-7 15-1 16,0 9-15-16,-9 11-24 16,-3 7-16-16,-8 9-1 15,-9 3 14-15,-1 11 25 16,-4 6 18-16,-1 7 18 16,5 2 2-16,4-3 5 15,5-4 0-15,22 1 0 16,4 1-1-16,8-3-1 15,4 2-1-15,-5-1 0 16,-5 2 1-16,-7 7-12 16,-9 2-7-16,-16 7 2 15,-6-1-8-15,-10-1 12 16,-2-6 12-16,-6-12 20 16,1-5 16-16,2-12 19 15,5-6-4-15,6-14-13 0,8-10-9 16,15-13-23-16,7-10-1 15,18-2-7-15,4-3 0 16,12 11 0-16,2 6-2 16,1 16 2-16,-3 9-1 15,-6 13-3-15,-7 11 2 16,-14 12-3-16,-4 5 0 16,-12 5-13-16,-3-3-14 0,-4-8-45 15,-4-10-154-15,1-17 160 16</inkml:trace>
  <inkml:trace contextRef="#ctx0" brushRef="#br0" timeOffset="6834.44">25868 2477 1083 0,'28'13'102'0,"3"-9"-194"16</inkml:trace>
  <inkml:trace contextRef="#ctx0" brushRef="#br0" timeOffset="8226.75">26289 2695 1503 0,'7'-6'509'0,"9"-10"-475"16,-4-6-82-16,0-15 28 16,-7-6-8-16,-6-4-23 15,-3-4-13-15,-2 17-47 16,-5 3-4-16,1 15 8 15,-4 11 15-15,2 5 37 16,7 6 19-16,4 12 34 16,4 3 14-16,6 8 22 15,2 0 4-15,5 0 9 16,4-3-6-16,-3-3-14 16,4-2-7-16,-3-1-8 15,-3-2-5-15,-1-3-4 16,-2 6-2-16,-1-3-1 15,0 5-1-15,0 1 0 16,1 1 2-16,-1 1-1 0,0 1 1 16,1 8 0-16,-2 1-1 15,2 5 1-15,0 3 0 16,-3 1 3-16,1-1-2 16,-6 2 1-16,-3-4 1 15,-5-7-4-15,-4-3 4 16,-6-7 0-16,-4-1 2 15,-1-7-3-15,1-7 4 0,0-10-2 16,2-6 2-16,0-17 2 16,2-7-2-16,5-18 2 15,4-12-5-15,11-13 0 16,5-7-1-16,9-1-3 16,5 4 1-16,8 7 4 15,4 8 0-15,3 17 2 16,0 7-1-16,-2 20-3 15,-5 7 0-15,-7 13-1 16,-3 9-1-16,-6 11 0 16,-1 4-1-16,-5 0 2 15,-3 0 0-15,-4-9-1 16,0-3 0-16,-1-7 0 16,-2-4 2-16,1-3 2 15,-2-1-1-15,-1 0 2 16,0-7-2-16,-3-21-3 0,-3-37 0 15,8 32-1-15,0 0-1 16,10 10 1-16,0 4-3 16,4 8 6-16,3 4-4 15,1 5 0-15,7 7 1 16,0 7-4-16,6 5 4 16,2 6 0-16,2-2-2 15,9-1 4-15,1-2-1 0,6-6 5 16,5 1 2-16,1-8 4 15,1 2 4-15,-4-4 6 16,-3-4 4-16,-2-4-2 16,-5-3-4-16,-10-5-10 15,-10-1-4-15,-10 1 6 16,-10-1 8-16,-13 2 5 16,-6 3-2-16,-16 3-12 15,-3 2-8-15,2 8-14 16,1 8 1-16,6 6 2 15,4 4-4-15,10 4 7 16,7-4-4-16,12-4-7 16,8-2 7-16,13-10-6 15,4-5 3-15,10-10 9 16,-1-5-2-16,-3-6 5 16,-6 0 1-16,-13 2 3 0,-7 2 11 15,-8 4 3-15,-2 3 3 16,-5 4-6-16,-5-1-8 15,-2 7-7-15,0 3-4 16,-2 10-5-16,3 8 1 16,4 9 8-16,2 2 0 15,12-1-3-15,5-2 2 16,18-12-7-16,8-2 2 0,13-20 9 16,0-8-2-16,8-18 0 15,1-9 0-15,14-8-1 16,0-7-1-16,-11-1 8 15,-8 0 3-15,-23 0-1 16,-9 4 2-16,-12 1 1 16,-7 4-4-16,-11 10 5 15,-6 10-5-15,-10 19-14 16,-8 10-3-16,-3 29-6 16,-3 14 2-16,2 22 5 15,9 7 2-15,15 1 6 16,19-2 3-16,31-11-1 15,11-5 2-15,32-17-2 16,12-18-2-16,19-29-14 0,8-12-42 16,-5-20 40-1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11:06.6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6-25T15:11:07.948"/>
    </inkml:context>
  </inkml:definitions>
  <inkml:trace contextRef="#ctx0" brushRef="#br0">6141 14357 1006 0,'-47'42'339'16,"16"1"-335"-16,12 1 0 16,1-5 10-16,4-1 13 15,0-6 20-15,-1-4 6 16,1 0 6-16,0-7-1 15,4-5-6-15,3-4-2 0,3-7-6 16,4 0 2-16,-4-5-8 16,2 6-1-16,-3 6-21 15,2 13-7-15,6 24-10 16,6 12-9-16,11 25-3 16,3 6-12-16,8-3-12 15,3-3 1-15,2-21 3 16,3-15 6-16,-5-32 4 15,1-18 0-15,-4-31 6 16,-4-14 5-16,0-23-8 16,-5-8-14-16,-2-5-68 15,-2-2-198-15,-6 11 206 16</inkml:trace>
  <inkml:trace contextRef="#ctx0" brushRef="#br0" timeOffset="134.96">6364 14832 1143 0,'-11'25'440'15,"3"-1"-311"-15,0-1-22 16,3-5-36-16,2-1-18 16,1-4-44-16,1-4-16 15,0-4-58-15,1-5-56 16,0-10 77-16</inkml:trace>
  <inkml:trace contextRef="#ctx1" brushRef="#br0">9072 3166 0,'0'0'0,"147"49"31,-26 0 16,-44-21-16,-17-6 0,-22-6 1,-16-10-1,-11-6 0,0 5 0,60 6 1,33 11 14,-38-11-14,-28 0-1,0 0 0,-10-6 0,-6-10-15</inkml:trace>
  <inkml:trace contextRef="#ctx0" brushRef="#br0" timeOffset="2808.16">3820 1348 1191 0,'-1'-20'475'0,"7"0"-324"15,-6 7-2-15,1 4-28 16,-6 0-15-16,3 6-38 16,6 1-9-16,-5-1-31 15,1 3-16-15,0 0-12 16,0 0 1-16,6 25-1 16,11 41-1-16,-14-17 3 15,5 0 1-15,-3 7-3 16,-3 0 2-16,4-4 1 0,-3-3 0 15,0-17 1 1,-3-11 0-16,-2-16 18 0,-2-6 4 16,-4-18 14-16,-2-12-6 15,1-21-15-15,2-15-10 16,15-13-9-16,6-5-1 16,12 2 1-16,0 9 0 15,-3 19-5-15,3 18 10 16,-3 23-10-16,1 14 5 15,1 27 2-15,-4 10-8 16,-1 23 6-16,-3 4 2 0,-1-1-4 16,-1-5 3-16,-5-13 5 15,-1-7-11-15,-7-14 5 16,2-5 5-16,-4-16-9 16,2-6 6-16,5-18 3 15,7-6-8-15,13-19 8 16,3-6-2-16,12-6-6 15,-3-2 4-15,1 11-6 16,-4 6 4-16,-8 23 0 16,-2 11 0-16,-4 27-3 15,-3 10-2-15,-5 16 3 16,0 8 2-16,2 2 1 16,-1 0 0-16,9-8 2 15,1-8-7-15,15-18 5 0,3-10 0 16,9-18-3-16,6-9 2 15,1-19 1-15,0-8-1 16,-7-11 6-16,-6-6-1 16,-12-1-5-16,-7 4 7 15,-16 8-1-15,-8 11-1 16,-17 13 5-16,-8 10-7 16,-10 18-9-16,-3 14 8 0,3 19-10 15,2 5 5-15,9 14 6 16,7-2-3-16,12-5 1 15,6-5 1-15,15-17-3 16,3-10-7-16,3-13 4 16,3-7-5-16,3-17 8 15,0-4 3-15,0-10 0 16,3-7 3-16,-18 0 0 16,-4 4-2-16,-11 8 1 15,-7 9 4-15,2 17-6 16,1 1-1-16,-3 11-3 15,3 8-2-15,5 10-3 16,0 9 7-16,8 6 6 16,4 1-9-16,15-3 3 15,1-7 2-15,11-6-8 0,-2-4-3 16,-1-4-54-16,2 3-12 16,-8-4-63-16,-3 0-18 15,-3-9-34-15,-3-6-194 16,-8-7 271-16</inkml:trace>
  <inkml:trace contextRef="#ctx0" brushRef="#br0" timeOffset="3031.87">5455 1205 1249 0,'11'14'447'15,"7"3"-393"-15,14 12-14 16,3 2 6-16,8 4-21 16,0 4-1-16,-2-5-16 15,0-3-13-15,-6-8-47 16,-2-4-24-16,-10-16-52 16,-5-6 79-16,-9-15 25 15</inkml:trace>
  <inkml:trace contextRef="#ctx0" brushRef="#br0" timeOffset="3181.85">5752 1261 1012 0,'-22'4'412'15,"-2"17"-256"-15,-3 9-14 16,-4 18-25-16,-2 8-20 16,-1 13-51-16,4 1-13 15,8-9-89-15,6-6-52 16,14-31 71-16</inkml:trace>
  <inkml:trace contextRef="#ctx0" brushRef="#br0" timeOffset="3622.93">6115 1133 1237 0,'1'-1'424'0,"8"-7"-403"16,3-4-12-16,8-8 9 15,-8-6 6-15,13-5 12 16,4-4 9-16,7-7 10 16,5-1-9-16,-3 6-5 15,-4 6-5-15,-1 23-22 16,-2 18 5-16,-4 27-12 0,-2 13-2 15,-5 28 7-15,0 4-8 16,-9 20 3-16,-2 3-7 16,5-3-4-16,3-9-1 15,13-27 2-15,11-12 8 16,1-25-5-16,2-15 0 16,-3-17 0-16,-4-12 0 0,-11-14 9 15,-7 0-4-15,-22-1-2 16,-12-2-3-16,-27 9-17 15,-12 3-7-15,-22 13-29 16,-3 7-24-16,6 12-29 16,9 4-16-16,28 4-56 15,9-3 109-15</inkml:trace>
  <inkml:trace contextRef="#ctx0" brushRef="#br0" timeOffset="4079.94">7557 983 1197 0,'-2'-42'451'15,"-2"3"-371"-15,4 9 7 16,-11 24-32-16,-5 13-17 15,0 27-16-15,-7 10-9 16,1 23 10-16,0 7-8 16,1 12 10-16,3 2-5 15,4-9-12-15,4-14 11 0,7-28 2 16,1-14 0-16,4-21 13 16,2-13-6-16,3-32-8 15,9-18-2-15,5-31-12 16,4-10-7-16,3-11-7 15,2 5 2-15,1 10 2 16,8 14 4-16,-1 35 3 16,5 18-4-16,-6 37-1 15,-2 23 1-15,-7 36 0 16,-5 13 5-16,-3 18-2 16,-5-2 1-16,0-8-15 15,2-7-18-15,-7-24-61 16,0-9-37-16,-9-24-4 15,-8-13-383-15,-7-12 382 16</inkml:trace>
  <inkml:trace contextRef="#ctx0" brushRef="#br0" timeOffset="4250.18">7355 1253 1220 0,'16'-7'450'15,"30"-11"-376"-15,19-9-20 16,29-10-28-16,10-5-15 16,4-2-29-16,-7 5-38 15,-4 3-227-15,-5 4 192 0</inkml:trace>
  <inkml:trace contextRef="#ctx0" brushRef="#br0" timeOffset="4549.89">8534 913 1060 0,'8'-37'406'16,"2"3"-318"-16,-5-2 8 16,-4 5 2-16,-19 7-39 15,-6 3-15-15,-8 14-23 16,-5 6-8-16,1 15-8 0,1 8-2 15,3 15 0-15,4 8-5 16,10 11 2-16,6 6 4 16,12 2-6-16,9-6 3 15,13-6 0-15,5-4-5 16,13-6 8-16,4-3-8 16,12-12-28-16,1-9-27 15,-3-17-64-15,-6-8 70 0</inkml:trace>
  <inkml:trace contextRef="#ctx0" brushRef="#br0" timeOffset="5034.17">9083 799 965 0,'15'-14'427'16,"-2"1"-194"-16,0 2-136 15,-10-2-2-15,-13 1-44 16,-4 0-16-16,-12 0-25 16,3 2-2-16,-5 2-8 15,-2 0-2-15,6 5 6 16,-4 3-4-16,6 5 0 16,6 7 7-16,0 6-7 15,5 6 0-15,6 10 8 0,2 10-4 16,4 10 6-16,2 2 4 15,1 0-1-15,2-3-5 16,1-7 4-16,-4-3-10 16,-2-9-2-16,-4-4 0 15,-4-7-21-15,1-4-11 16,-2-8-53-16,-1-8-22 16,-4-7-38-16,0-4-12 0,-2-7-1 15,-2 2 19-15,4 1 79 16,-1 1 53-16,5 2 99 15,6-4 29-15,8 0 4 16,6-6-7-16,14-3-36 16,10 1-17-16,17-3-31 15,9-1-15-15,21-1-14 16,2-5-8-16,1-1-67 16,0 0 98-16,-6 1-37 15</inkml:trace>
  <inkml:trace contextRef="#ctx0" brushRef="#br0" timeOffset="5448.96">9790 719 1186 0,'-16'-3'439'0,"8"3"-355"15,1 4-44-15,1 7-21 16,8 13-13-16,1 4 0 15,8 5 8-15,5 6 8 16,5-5-6-16,3 2 2 16,7-6 4-16,2-11-1 0,3-11 18 15,4-8 2-15,1-14-14 16,-3-8 0 0,-6-14-22-16,-9-2 0 0,-13-2 9 15,-5 0-8-15,-11 11 4 16,-2 3-5-16,-2 9-8 15,1 10 1-15,2 9-3 16,2 8-1-16,5 8-1 16,4 3 6-16,11 4 0 15,3 1-2-15,3-3 7 16,-1 2-11-16,-1-4 8 16,-5 2-2-16,-8 2-8 15,-3-4-4-15,-17 0-37 16,-9-3-25-16,-17-6 165 15,-17-7-90-15</inkml:trace>
  <inkml:trace contextRef="#ctx0" brushRef="#br0" timeOffset="5599.8">9692 455 1323 0,'13'0'453'15,"6"4"-450"-15,0 0-24 0,4-2-95 16,6-5-225-16,17 1 229 16</inkml:trace>
  <inkml:trace contextRef="#ctx0" brushRef="#br0" timeOffset="5932.11">10714 598 1178 0,'-2'13'427'0,"-2"1"-347"15,3 4-64-15,-1 5-6 16,2 4 6-16,5 8 16 16,4 1-6-16,10 5 9 15,5 3-1-15,3-3-1 0,4-7 10 16,-5-11 19-16,-2-13 1 15,-4-10 23-15,-8-8 8 16,0-22-14-16,-4-10-6 16,6-24-39-16,3-5-19 15,8 4-17-15,0 6-4 16,-1 19-7-16,0 10-14 16,-4 19-47-16,2 6-33 0,-1 16-54 15,-2 8-32-15,1 10 126 16</inkml:trace>
  <inkml:trace contextRef="#ctx0" brushRef="#br0" timeOffset="6661.59">11336 890 1248 0,'9'-27'475'0,"0"-8"-362"16,-3-4-26-16,-8-3-32 15,-6 0-22-15,-4 8-36 16,1 7 6-16,-2 15 1 16,-3 11-11-16,1 11 7 15,0 13-8-15,3 16-2 16,1 7 8-16,7 12-10 0,3-4 9 16,6-11-5-16,5-5 1 15,2-19 8-15,3-6 1 16,8-16 0-16,-1-4 6 15,7-14-6-15,-2-3 2 16,-8-6 9-16,-2-3-5 16,-15 9 19-16,1 3-5 0,-3 13 1 15,5 5-5 1,-4 6-12-16,-3 6-6 16,2 10-6-16,0 1 2 0,5 1-2 15,16-3 7-15,3-6-1 16,3-2 2-16,5-2 0 15,-8-8 1-15,-1-7 1 16,-3-3 5-16,-4-11 3 16,2 4 0-16,-5-4-1 15,-1 3-5-15,3-4-1 16,-2-4-3-16,-1 2 3 16,2 0-2-16,-5 10-3 15,1 5-3-15,-1 10-3 16,1 9 1-16,3 15 0 15,6 7 7-15,5 9 5 16,5 4-3-16,2-7 2 16,-6-5-3-16,4-9-3 0,-6-9 5 15,-1-14 19-15,2-6 12 16,-9-15 9-16,0-7-3 16,-4-6-9-16,-4 2-7 15,-4 1-6-15,-2 10 2 16,-1 6-10-16,0 4-6 15,0 11-6-15,-4 2-7 0,3 16-1 16,1 6 3-16,5 8-1 16,3 2-2-16,4-8-22 15,1-3-19-15,1-12-53 16,-1-4-40-16,-3-10-72 16,0-7-323-16,-5-22 374 15</inkml:trace>
  <inkml:trace contextRef="#ctx0" brushRef="#br0" timeOffset="6809.25">11995 559 1315 0,'5'0'448'0,"2"2"-429"15,2-4-36-15,1-3-33 16,4-2-43-16,2-7 54 0</inkml:trace>
  <inkml:trace contextRef="#ctx0" brushRef="#br0" timeOffset="7596.99">12507 782 1064 0,'15'1'426'0,"-9"-2"-310"16,-6-4 0-16,-13-4-54 16,-4-7-17-16,-2 0-20 15,-11 2-1-15,7 6-11 16,-3 7-5-16,-2 6 1 16,11 7-10-16,-1 9 5 15,5 3-7-15,8 6-3 16,3 1 10-16,10-1-10 15,10-1 8-15,2-11-2 16,3-5 7-16,-6-11 21 16,-3-4 10-16,3-11 10 15,-5-7-8-15,1 3-11 16,-5-3-12-16,-3 6 2 16,-8 4-2-16,2 1 4 0,1 5-11 15,0-1-10-15,3 5 2 16,-3 0-9-16,0 0 4 15,0 0-1-15,0 0-1 16,11 13 0-16,36 33 6 16,-25-28-3-16,0 1 2 15,3-7 0-15,2-7 0 0,0-4 2 16,-3-4-2-16,-3-8 5 16,-5-1-5-16,-4-12 5 15,-2-3 4-15,-8-8-4 16,-1-1 5-16,-4 3-1 15,-4 4-9-15,3 13-2 16,-2 3 1-16,0 10-3 16,3 7 0-16,-2 10-1 15,5 6 1-15,2 10 0 16,4 3 3-16,3-3 1 16,-2 2 0-16,2-7-2 15,-5-6 3-15,1-5-1 16,-2-8 2-16,-2-10 9 15,-1-3 0-15,-2-10 2 16,-1-10-7-16,3-5-6 16,5-6 0-16,9 0 0 15,5 4-1-15,7 7-2 16,-3 6 0-16,0 14 0 0,4 8 3 16,-11 15 2-16,5 7-2 15,-5 10-2-15,-6 1-2 16,1-6-8-16,-1-5-24 15,-1-12-71-15,3-7-33 16,3-17-240-16,0-11 245 16</inkml:trace>
  <inkml:trace contextRef="#ctx0" brushRef="#br0" timeOffset="7964.8">13234 497 849 0,'-5'13'396'16,"0"6"-149"-16,-6 6-150 16,3 6-5-16,-3 8-36 15,1 4-9-15,1 3-18 16,-1 0-11-16,9-10-9 16,2-8-6-16,9-10-2 15,5-7 0-15,12-11 3 16,1-7 14-16,8-10 4 15,3-6 9-15,-7-9-5 0,-2 0-7 16,-15-2 9-16,-7 4-7 16,-11 8 4-16,-4 5-4 15,-9 13-17-15,-3 6 0 16,8 10-5-16,-2 6-2 16,12 8 4-16,9-2 0 15,0 6-6-15,16-5-10 16,15-13-28-16,2-11-24 0,13-15-51 15,-5-10-30-15,-4-13 92 16</inkml:trace>
  <inkml:trace contextRef="#ctx0" brushRef="#br0" timeOffset="8331.08">13658 510 1190 0,'-4'-2'421'0,"6"-5"-378"16,13-2-17-16,16-7 21 16,8-6 10-16,16-2 39 15,1-1 18-15,-10 6-11 16,-9 6-15-16,-13 16-45 16,-8 13-18-16,-7 16-16 0,0 8-3 15,-8 16 1-15,-2 3-2 16,-3 13-2-16,-2 4-3 15,6-8 2-15,3-6 0 16,7-17-1-16,2-12 1 16,3-11-2-16,2-6-1 15,5-15 2-15,1-4 0 16,-2-11 3-16,-3-4 4 16,-10-9-2-16,-7-3 4 0,-10 3-11 15,-8 1-17-15,-17 9-56 16,-6 10-29-16,-13 8-51 15,-2 5-32-15,7 14 127 16</inkml:trace>
  <inkml:trace contextRef="#ctx0" brushRef="#br0" timeOffset="8801.17">14538 1133 1155 0,'-4'0'433'15,"2"1"-348"-15,-1 9-43 16,0 8-2-16,1 13-16 15,4 9 5-15,4 17 0 16,2 3-5-16,3 6-11 16,-1-7-4-16,3-10-5 15,-1-3-4-15,5-13 4 16,-2-4-7-16,7-12-2 16,-2-9-11-16,1-13-58 15,-7-11-37-15,-10-17 67 16</inkml:trace>
  <inkml:trace contextRef="#ctx0" brushRef="#br0" timeOffset="8970.9">14399 1476 1161 0,'65'-22'392'16,"18"-10"-387"-16,7-4-8 15,8-11-58-15,-6-1-30 0,-21 0 53 16</inkml:trace>
  <inkml:trace contextRef="#ctx0" brushRef="#br0" timeOffset="9507.94">14835 1089 1216 0,'8'0'434'0,"1"2"-385"16,3 4 10-16,7 8 5 15,0 6 3-15,-3 19-8 16,-2 7-2-16,-7 12-24 16,-3 3-17-16,-4-8-5 15,0-3-9-15,-1-14 2 16,1-8 2-16,2-9 4 0,4-10 7 15,3-8 5-15,-1-1-2 16,6-12 0-16,0-3-4 16,4-9-3-16,2-4 2 15,1 0-6-15,-1 0-3 16,-3 5 2-16,-4 9-2 16,-2 9-2-16,-1 6 0 15,-2 14-7-15,-1 1 3 0,3 8-1 16,-1 0-2-16,7-2 3 15,4-6 1-15,1-8 1 16,5-3 2-16,5-11 0 16,1-5 0-16,5-7-5 15,0-5 2-15,-8-7 6 16,-8 2-7-16,-10-6 7 16,-8 1 1-16,-9 8-7 15,-5 6 4-15,-11 19-8 16,-2 7-7-16,-6 19 1 15,-2 8 3-15,16 0 2 16,6 5 3-16,31-11-15 16,13-8-15-16,15-13-57 15,15-9-22-15,12-19-71 16,8-10 103-16</inkml:trace>
  <inkml:trace contextRef="#ctx0" brushRef="#br0" timeOffset="10377.79">14607 2538 1101 0,'-11'-13'405'15,"11"-11"-320"-15,5-9 18 16,14-16 24-16,9-4-8 0,12-7-22 16,2-6-23-16,1-5-46 15,0-2-5-15,-11 1-13 16,-5 11-5-16,-12 16 0 16,-9 11-1-16,-9 18 0 15,-6 7-1-15,-12 12-3 16,-5 9 0-16,3 9-2 15,3 7 0-15,17 2-2 16,8-2-6-16,11-1 2 16,8-3-1-16,9-2-1 15,2 2 6-15,3-1-4 16,1 3 6-16,-5 2 2 16,-5 0-2-16,-10 0-5 15,-8-4-12-15,-12-6-2 16,-6-2-2-16,-7-4 8 0,-4-5 14 15,1-4 6-15,-1-3-2 16,5-10 5-16,3-5-6 16,8-5 9-16,2-7 3 15,12-4-2-15,6-2-2 16,7 1-11-16,5 4 3 16,2 7-3-16,2 8 0 15,-5 10 1-15,8 9-3 16,-10 10 3-16,-4 8 1 15,-4 6-3-15,-15 1 1 0,5-2-2 16,-3-7-2-16,1-8-33 16,0-6-32-16,-6-10-79 15,3-6-34-15,3-20 114 16</inkml:trace>
  <inkml:trace contextRef="#ctx0" brushRef="#br0" timeOffset="10532.92">15208 1866 1191 0,'-7'-1'432'0,"2"3"-380"15,2 2-20-15,3 1-49 16,4-2-46-16,8-2-66 16,7 0 75-16</inkml:trace>
  <inkml:trace contextRef="#ctx0" brushRef="#br0" timeOffset="11856.05">15525 2170 1181 0,'18'-24'441'0,"1"-7"-355"15,-8-2-17-15,-12-3-5 16,-4 5-16-16,-7 3-25 16,5 9-4-16,-5 12-11 15,-1 7-11-15,-2 13 6 16,-2 7-5-16,4 9 1 16,3 5 2-16,3 1-5 15,4-2 7-15,3-10-9 16,1-4 4-16,5-10-3 15,0-8 0-15,2-6 1 16,3-5 4-16,2-9 7 16,1 0-6-16,1-3 7 0,-1 1-8 15,-2 7 2-15,-1 1 3 16,-3 5-5-16,1 8 7 16,2 7-10-16,4 10 1 15,5 15 2-15,7 10-9 16,1 9 11-16,-4 2-5 15,1-1 1-15,-7-2 4 16,-6 0-6-16,-3-1 6 16,-9-5-4-16,-3-6-3 0,-14-9 10 15,-5-6-10-15,-6-10 12 16,-8-5-5-16,7-18-1 16,2-10 9-16,8-13-13 15,8-6 10-15,11-12-4 16,9-4-2-16,14-11 8 15,9-4-7-15,11-5 8 16,0 2 5-16,4 13 8 16,-8 6 12-16,-12 25-2 15,-3 8-6-15,-18 14-14 16,0 8-13-16,-3 7-2 16,-2 10-2-16,0 6 2 15,-1 3 5-15,2 4-3 16,2-5 2-16,1-5-1 15,-1-5 1-15,0-7 2 0,0-4-1 16,-1-6-2-16,1-2-3 16,-1-7 3-16,0-4 3 15,3-5 3-15,-1-6-4 16,1-3-2-16,1 1-3 16,2 5 0-16,1 5 2 15,0 10-1-15,-3 1 0 16,1 6-2-16,1 2 3 0,0 7-3 15,-1 3 2-15,1 3-2 16,0 0 1-16,1-1 2 16,2-5 3-16,2-6 3 15,1-4 0-15,4-9 9 16,1-5-3-16,11-4 6 16,-5-3-1-16,0-2-7 15,-6 1 1-15,-17 3-2 16,1 1 2-16,-9 6-1 15,-4 5-7-15,-7 6-3 16,-1 5-3-16,0 9-2 16,0 0 5-16,4 3-3 15,6-2 2-15,8 0-7 16,4 2 2-16,13-6 0 16,-4-3-1-16,7-4 4 15,-1-5 1-15,-4-5 7 0,-2 3 3 16,-10-6 11-1,4 1 1-15,-7-3-2 0,-2 1 0 16,0 0-8-16,-5 1-4 16,-1 5-4-16,7 3-2 15,-5 3-3-15,3 3-3 16,2-3 2-16,0 0-3 16,0 0 2-16,19 7 0 0,30 22-1 15,-25-29 3-15,0-6 3 16,0-6 3-16,-1-7 6 15,0-3 0-15,-4-6-1 16,-2-3 0-16,-2-2-6 16,-3 4 1-16,-6 1 0 15,-3 4-2-15,-3 14 0 16,-3-1-5-16,-1 11-3 16,-2 4 0-16,1 10 1 15,1 9 3-15,7 8-2 16,3 3-6-16,11-6-16 15,4-4-12-15,8-13-23 16,5-9-14-16,5-16-50 16,-6-10-34-16,-8-18 102 15</inkml:trace>
  <inkml:trace contextRef="#ctx0" brushRef="#br0" timeOffset="13338.18">15853 1351 915 0,'20'-28'312'0,"3"-10"-264"16,4-2 12-16,0-3 34 15,-4 0 11-15,-2 4-13 16,-5 1-17-16,-7 9-21 16,-5 8-6-16,-6 9-20 15,-3 6-3-15,-9 7-19 16,1 6-2-16,-6 11 0 16,2 5-10-16,4 6 0 15,0-1-3-15,6-5-4 16,3-2 7-16,8-5 3 15,6-3-3-15,4-5 0 16,7-1 4-16,1-4-1 0,2-3 0 16,1 1 2-16,-1 0-2 15,-7 2-2-15,-4 5-6 16,-2 7-6-16,-3-4 1 16,0 6-2-16,1-2 7 15,-9-6 11-15,0 2-5 16,6-5 3-16,1-1 5 15,6 0-7-15,6 0 1 0,-1-10 5 16,6-1-4-16,1-6 10 16,-1-5 2-16,-6 0 3 15,-5-2 11-15,-3-4-2 16,-11 4 5-16,-3 3-4 16,-6 4-13-16,-13 8-4 15,2 1-3-15,-6 8-6 16,3 4 3-16,6 3 1 15,3 3-7-15,7 2 6 16,7 0-1-16,15-1-10 16,5 1 8-16,7-9-1 15,7-1-2-15,-5-6 8 16,0-5 5-16,-2-6-4 16,-5 0 13-16,-6-5-4 15,-1 3 2-15,-8 2-1 16,-4-1 1-16,-2 5 1 0,0 2-4 15,0 3-5-15,0 1-5 16,-1 0-1-16,0 0-9 16,0 0 12-16,1 14-9 15,2-1 0-15,17 27 7 16,-3-32-8-16,5-3 9 16,1-7 5-16,-1-5-2 15,0-2 11-15,-2-4-7 0,-6-1 2 16,-5-1 3-16,-3-4-3 15,-6 4 8-15,-1-1-4 16,-1 1-9-16,-3 5 4 16,3 3-10-16,0 3-5 15,3 3 6-15,0 4-9 16,0-3 6-16,0 0 2 16,2 7-2-16,6 11 1 15,19 26 1-15,-17-26-1 16,1-4 1-16,-8-3-1 15,0-6 2-15,-3-4 5 16,-2-2 12-16,2-1 1 16,0 1-2-16,0-7 1 15,3-10-18-15,15-26 0 16,-9 30-1-16,3 2-3 0,5 2 4 16,0 5-1-16,4 0-3 15,-3 6-2-15,-5 4 0 16,0 7 5-16,-1 0-1 15,9 0 6-15,0-2-3 16,4-7 3-16,0 0-3 16,-3-8-1-16,1-3 6 15,0-9 3-15,-1-3 10 16,-3 1 7-16,-4-1 1 0,-8 2-4 16,-6-2-2-16,-9 2-11 15,-6 1-8 1,-4 8-4-16,0 3-6 0,0 5-5 15,5 5 3-15,0 3-6 16,4 4 3-16,6 0-3 16,0 1-2-16,8-2-3 15,4-7-1-15,7 2 8 16,4-2 5-16,2-7 9 16,1 3 2-16,-3-14 3 15,-5 1-1-15,-5-2 2 16,-5 1 2-16,-3 1 2 15,-2-2-3-15,-1 2 1 16,-2 0-3-16,1 5-2 16,1-2 4-16,-1 7-5 0,2 2-1 15,0 4-7-15,0-2-4 16,0 2 0-16,4 22 3 16,8 40 8-16,-6-25 2 15,3 0-12-15,1-5-29 16,1-8-46-16,1-6-31 15,0-13-50-15,6-7-1 16,-3-14 106-16</inkml:trace>
  <inkml:trace contextRef="#ctx0" brushRef="#br0" timeOffset="13604.87">17198 1034 829 0,'2'11'319'0,"0"5"-242"15,-1 3-15-15,5 1-35 16,-1-4-10-16,15-4-12 16,2-6 0-16,10-6 9 15,-1-3 1-15,-3-11 4 16,-2-2 7-16,-11-4 13 16,4-6 0-16,-9 2 3 15,-5-2-3-15,-8 3-8 16,-11 6-1-16,-6 5-12 15,-4 5-10-15,-5 12-20 16,2 9-18-16,1 9-58 0,3 3-35 16,9-2 74-16</inkml:trace>
  <inkml:trace contextRef="#ctx0" brushRef="#br0" timeOffset="14111.93">17504 920 947 0,'-1'10'351'0,"-1"6"-286"16,-2-1 9-16,3 7 0 16,-1 0-3-16,2 7-7 15,5 0-8-15,-2 0-24 16,3-3-7-16,-1-10-18 15,-1-3 5-15,3-9 8 16,-4-4 10-16,0-6 15 16,1-5-7-16,-2-5-4 15,-1-9-16-15,0-3-3 16,0 2-6-16,-1 3-2 16,5 7 1-16,-2 8-10 0,7 0 9 15,0 6-7-15,5 2 0 16,-2 2 2-16,-4 4-2 15,8 3-1-15,-2-3 5 16,12 4-9-16,-5 0 4 16,-9-3-1-16,4 0 2 15,-17-1 3-15,4-4-4 16,7-2 7-16,-9-1-11 0,10-6 4 16,3-2 2-16,2-5-5 15,7 0 4 1,2 1-1-16,-1 2 0 0,2 7-1 15,-1 4 2-15,0 9-6 16,-1 5-12-16,-7 14-16 16,-2 4-34-16,-8-1 46 15</inkml:trace>
  <inkml:trace contextRef="#ctx0" brushRef="#br0" timeOffset="43047.78">18844 6777 955 0,'-2'-6'364'15,"2"1"-295"-15,-3 0 17 16,5 4 0-16,-4 0-12 16,1 0-5-16,0 1-24 15,0 0-13-15,-3 0-19 16,-3 3-6-16,-1 1-6 15,-1 7-2-15,-22 36 1 16,28-27-1-16,3 2-1 16,4-1-2-16,1-7 2 15,2-2 2-15,-1-8 8 16,3 1 5-16,-1-1 12 16,2 1 4-16,-1-2 0 15,0 2-6-15,3 7 1 16,-3 4-4-16,2 14-6 15,1 11 2-15,2 11-12 16,3 9 1-16,0 1-3 0,6-5 1 16,-2-10-1-16,5-8 0 15,-2-14-3-15,0-7 0 16,-1-9 13-16,-9-6 7 16,1-5 29-16,-2-8 13 15,0-16-1-15,9-15-6 0,-2-28-23 16,3-15-12-16,2-22-16 15,0-2 2-15,0 7-5 16,2 11-4-16,-4 29-16 16,-4 18-11-16,-7 24-29 15,0 16-17-15,-5 24-22 16,-3 11-14-16,2 20-15 16,-6 10-2-16,-1 12-8 15,-1 4-2-15,-1-3 32 16,4-7 22-16,5-21 47 15,0-7 25-15,3-15 24 16,-4-7 8-16,3-4 17 16,-1-5 10-16,0-2 2 15,0-3 2-15,1-6-3 16,4-1-2-16,2-8 13 16,-1-3 7-16,1-3 17 0,-6-4 6 15,2 1 1-15,0-2-5 16,-6-1-19-16,-4-2-15 15,-7 2-20-15,-1 4-7 16,-6 6-5-16,4 5-1 16,-4 10-8-16,-7 7-2 15,-2 15-8-15,2 7-3 16,2 10 2-16,6 3 2 0,10-6-3 16,4-1 0-16,9-14-3 15,6-5-7-15,11-11 10 16,1-9 1-16,9-14 6 15,5-7 4-15,0-9-8 16,1-2 2-16,-7-8 0 16,-8 4-1-16,-12 7 7 15,-5 6-2-15,-8 14-6 16,-4 1 1-16,1 11 1 16,-3 6-1-16,-1 16 0 15,4 7 2-15,0 9-4 16,1-2-1-16,5-9 6 15,1-5-7-15,6-9-2 16,7-5 5-16,2-8-10 16,3-5 5-16,4-10 6 15,2-7 1-15,6-9 4 0,-2 0 3 16,0-10-7-16,2 1 0 16,-12 1 4-16,0-2-3 15,-10 16 1-15,-1 7-4 16,-6 12-1-16,0 6 1 15,5 11-2-15,-6 7 3 16,3 9-3-16,1 5 1 16,-1 1 5-16,3-3-6 0,6-8 3 15,-1-3-1-15,0-11-2 16,2-3 3-16,2-12 0 16,1-6 4-16,2-11-1 15,0-4 2-15,-3-8 0 16,-2-1-4-16,-6 4 1 15,-4 5 4-15,-6 14-5 16,-1 5-3-16,-4 6 3 16,1 5-8-16,0 10 6 15,1 6-1-15,2 10-13 16,3 3-8-16,2-2-31 16,-2-7-7-16,1-12-42 15,1-9-22-15,-8-23 80 16</inkml:trace>
  <inkml:trace contextRef="#ctx0" brushRef="#br0" timeOffset="43195.16">20350 6582 1387 0,'1'25'451'16,"8"13"-506"-16,3 6-50 15,-4-3 68-15</inkml:trace>
  <inkml:trace contextRef="#ctx0" brushRef="#br0" timeOffset="44072.96">20797 7146 957 0,'27'-18'349'0,"5"-9"-282"15,-1 1 0-15,-7-9-10 0,-5-2-17 16,-6 3-19-16,-3 2 0 15,0 15 9-15,-9 6 6 16,-4 10 4-16,3 4-6 16,-8 14-11-16,7 11-12 15,-6 21-9-15,-7 7 2 16,11 0-3-16,-2-8 0 16,6-20-1-16,10-7-2 0,8-11-1 15,-5-7 1-15,5-7 2 16,-1-10 4-16,-7-13 5 15,3-4-1-15,2-1-1 16,-4 0 1-16,-5 5-4 16,0 8 3-16,-6 6 0 15,-4 7-3-15,3 9 1 16,3 4-5-16,-6 12-1 16,6 6-2-16,-2 13 3 15,3-3 0-15,8-4 2 16,0-2 3-16,9-15-8 15,1-4 9-15,0-10-6 16,1-3-5-16,-1-16 21 16,3-5-5-16,-2-12 7 15,-3-8 7-15,-5 3-11 16,-6 2-1-16,-9 7-4 0,0 6-5 16,-4 12 0-16,2 3-1 15,-2 11 1-15,-3 4 2 16,1 7-9-16,-1 11-2 15,3 8 0-15,2 1-2 16,2 5 6-16,1 0-2 16,4-6 3-16,2-1-1 15,-2-10 1-15,1-6-2 16,-4-7-3-16,-2-4 3 0,0-2 0 16,0-1 0-16,-1 0-3 15,0 0-4-15,0-21-5 16,1-34-1-16,6 22 3 15,4-1 3-15,4 2 3 16,4 8 3-16,5 15-3 16,-7 4 0-16,7 14 1 15,-4 6 5-15,2 4-5 16,5 10-8-16,-10-4-30 16,14 1-15-16,-13-9-21 15,1-10-5-15,3-10-4 16,-7-10-12-16,6-15-212 15,-3-5 217-15</inkml:trace>
  <inkml:trace contextRef="#ctx0" brushRef="#br0" timeOffset="44477.92">21839 6697 762 0,'10'-3'329'0,"-3"3"-166"15,-6 5-97-15,-4 2-2 16,1 10-4-16,-7 0-2 15,-6 11-16-15,1 7-7 0,-9 7-25 16,4 5-9-16,5 11 1 16,-3-1-2-16,7 0 9 15,1-6 4-15,10-14 1 16,9-8 1-16,7-13-5 16,6-5 1-16,11-6-5 15,2-5-1-15,9-13 0 16,6-6 0-16,-13-11 0 15,-3-3-2-15,-16 4-2 16,-15 3 2-16,-5 6 1 16,-10 5 3-16,-10 4 0 15,-1 9-4-15,-14 7-2 16,4 12-1-16,-5 14-3 16,3 2-1-16,15 8 1 15,3-3 2-15,17-2 0 0,8-6 1 16,22-10-3-16,9-7-9 15,20-18-29-15,7-8-24 16,-1-22-66-16,-1-11-209 16,-9-16 233-16</inkml:trace>
  <inkml:trace contextRef="#ctx0" brushRef="#br0" timeOffset="44585.99">22588 6628 928 0,'23'-26'351'0,"7"-27"-323"16</inkml:trace>
  <inkml:trace contextRef="#ctx0" brushRef="#br0" timeOffset="57023.24">5412 11753 1323 0,'-17'9'471'15,"11"8"-420"-15,5 1 3 16,5 8-36-16,2 4-5 15,4 6-10-15,1 4-3 0,3 4-3 16,-1 3-5-16,2 1 9 16,1 6-7-16,-3 11 8 15,3 7 3-15,0 19 17 16,1 4 12-16,4 4 18 16,1 6 1-16,5 5-10 15,-4-2 0-15,0-4-22 16,1-9-3-16,-2-14-12 15,3-5-4-15,-8-16 1 16,-11-7-5-16,-6-12-5 16,-9-4-13-16,-8-10-25 15,3-2-15-15,-9-10-45 16,-2-6-23-16,-5-13-35 16,1-12 93-16</inkml:trace>
  <inkml:trace contextRef="#ctx0" brushRef="#br0" timeOffset="57337.78">5177 13359 1111 0,'-8'47'401'0,"15"-1"-340"0,20 10-32 16,4 3-14-16,9 8-13 15,-1 5-5-15,0-3-15 16,0-3-10-16,0-6-2 16,1-9 2-16,0-16 9 15,0-11 17-15,0-24 19 16,-1-10 16-16,9-20 34 16,-1-12 5-16,4-17 4 15,-3-10-9-15,0-11-29 16,0-2-7-16,6 3-46 15,0 8-42-15,-6 21-81 16,-6 15 81-16</inkml:trace>
  <inkml:trace contextRef="#ctx0" brushRef="#br0" timeOffset="57875.04">6101 14127 1610 0,'2'-4'3'0,"-2"-1"9"16,2-2 0-16,5 7 3 15,-3 3 0-15,1 17-3 16,-1 6 0-16,-2 19-2 16,2 7 2-16,6 9 1 15,-3-1 5-15,5 4 8 16,-2-3 1-16,3-1 4 16,-8-7 4-16,0-17 2 15,-3-11 2-15,-2-18-10 16,5-2-4-16,-2-13-8 15,-4-9 2-15,-6-25-2 16,2-9-4-16,-1-18-2 16,5-3-11-16,1 5 1 0,3 1 7 15,8 15-3-15,6 6-2 16,7 14 2-16,3 15-9 16,4 20 0-16,0 16 9 15,5 19-3-15,2 9-1 16,1 14 4-16,2 0-12 15,-3-2-4-15,-2-7-4 16,-5-18-30-16,-6-9-19 0,-12-13-51 16,-11-5-5-16,-18-15-6 15,-5-7 71-15</inkml:trace>
  <inkml:trace contextRef="#ctx0" brushRef="#br0" timeOffset="58057.84">6284 14505 1014 0,'-1'14'407'0,"8"-14"-248"16,9-4-96-16,13-11-44 16,9-6-4-16,8-12-6 15,5-4-31-15,5-6-58 16,1 4 54-16</inkml:trace>
  <inkml:trace contextRef="#ctx0" brushRef="#br0" timeOffset="59173.55">6914 14174 832 0,'-1'0'365'0,"0"0"-142"16,0 2-91-16,0-1-21 15,0-1-8-15,0 0-43 16,0 0-9-16,0 0-21 16,0 0-17-16,-5 11-8 0,2 13-8 15,6 41 8-15,3-26-6 16,5 0 2-16,0-2-4 16,2-8-6-16,1-4 3 15,-3-11-5-15,2-7 0 16,-1-7 9-16,1-6-3 15,3-8 13-15,2-9 6 16,-3-10-5-16,-1-5 14 16,-3-3-18-16,1 5 7 0,-2 8-1 15,1 5-5-15,-7 11 4 16,-1 4-1-16,2 11-6 16,-1 5 2-16,5 14-5 15,8 9 0-15,0 1 1 16,5 2-1-16,3-10-2 15,-4-3 1-15,6-4-10 16,-4-10 1-16,2-8 4 16,2-13-11-16,-8-24 20 15,5-8 0-15,-5-19 1 16,-2-4 10-16,-9-1-9 16,-3 1 4-16,-10 8-4 15,-2 2-2-15,-2 12 11 16,-1 8-1-16,4 18 22 15,3 12 1-15,-1 14-5 0,4 8-8 16,2 21-18-16,4 4-12 16,5 18-4-16,2 5 1 15,3 4-13-15,1 4-9 16,3-5-35-16,1-5-22 16,-4-16-42-16,-4-6-9 15,-2-10-166-15,-7-7 202 16</inkml:trace>
  <inkml:trace contextRef="#ctx0" brushRef="#br0" timeOffset="59350.78">7386 14173 861 0,'4'-2'384'15,"2"-5"-107"-15,8-1-258 16,3-4-6-16,6-5-14 15,4 3-26-15,1-6-188 16,2 1 151-16</inkml:trace>
  <inkml:trace contextRef="#ctx0" brushRef="#br0" timeOffset="59666.98">7766 13919 1168 0,'-3'11'432'16,"2"10"-340"-16,2 3-48 16,1 11-22-16,0 8-13 15,5 5-19-15,-2 5-5 16,2-5-7-16,2-7 5 16,1-15 2-16,3-12 9 15,2-16 16-15,4-13 6 0,-2-19 33 16,-2-9 0-16,-3-11-5 15,-5-2-3-15,-7 3-31 16,-3 3 7-16,-9 13-19 16,-3 10-13-16,-5 17-15 15,-3 11-17-15,-1 22-14 16,2 10-7-16,5 15-6 16,6 4-6-16,7-1-33 15,3-7 72-15</inkml:trace>
  <inkml:trace contextRef="#ctx0" brushRef="#br0" timeOffset="59852.58">8218 13825 1355 0,'20'1'469'0,"7"1"-427"16,5-4-118-16,1-3-53 16,-3-6 75-16</inkml:trace>
  <inkml:trace contextRef="#ctx0" brushRef="#br0" timeOffset="61776.82">8621 13366 1454 0,'-6'22'519'16,"-2"2"-433"-16,5 9-66 15,-7 9-15-15,8 8-5 16,1 5-16-16,3 8-6 15,11-1 5-15,1-6-3 16,6-6 18-16,7-14-4 16,1-5 0-16,6-17-1 0,-4-4-2 15,-3-18 11-15,-1-6-1 16,-5-10 12-16,-4-6-4 16,-5-3 3-16,-4 1-6 15,-5 8 0-15,-1 6 4 16,-4 9 7-16,-1 8 8 15,-5 3-5-15,4 5-3 16,3 13-16-16,1-1 0 0,5 8-5 16,3-1 0-16,6-6-9 15,3-3-10-15,8-9-2 16,10-2-9-16,-8-13 13 16,8-6 1-1,-1-9 4-15,-7-8 11 0,9-5 0 16,-10 0 10-16,-8-8-1 15,-4 2 6-15,-11 1-6 16,-3 2 2-16,-10 5 2 16,-3 6-3-16,-6 5 3 15,0 5-1-15,-9 15-7 16,-5 4-7-16,-2 15-11 16,2 4-18-16,5 6 1 15,7 2-1-15,7-4-2 16,3-6 11-16,11-5 3 15,4-6 0-15,13-6 13 0,7-2 0 16,10-8 6-16,4-7 5 16,4-4 0-16,-5-4 5 15,1-2 4-15,-4-2 5 16,-5 4 7-16,0 4-10 16,-8 7 6-16,0 5-3 15,0 9-5-15,-1 4 9 0,-2 11-12 16,-1 3 3-16,2 6-2 15,-2-1-7-15,6-3 5 16,-3-2-1-16,0-8 6 16,0-2 7-16,1-9 5 15,0-1-8-15,-1-9 4 16,-3-3-10-16,-9-6-4 16,-2-7 11-16,-7-8-14 15,-4-6 12-15,-8-2-6 16,-2 1 0-16,-13 4-1 15,3 9-11-15,-5 1 2 16,-4 6-18-16,12 9-5 16,-6-2-8-16,16 13-10 15,5 0 17-15,5 0-7 16,6 1 14-16,9-7 6 16,8-1-3-16,12-1 15 15,7-1-5-15,5-1 9 0,1 5-2 16,1 0-1-16,-6 3 4 15,-6 8-6-15,-7 2 3 16,-9 8-2-16,-3 0 5 16,-4 4 9-16,-1-3 8 15,-1-2 12-15,-2-7-3 0,4-5 6 16,1-7-9-16,0-4-1 16,1-4-2-16,-3-9-10 15,2 0 4-15,-2-5-11 16,-1 3 7-16,-4 3-5 15,-6 5-4-15,-8 1 5 16,-1 4-3-16,-4 3 9 16,-3 0-4-16,-1 10-3 15,0 1-4-15,0 7-4 16,4 2 3-16,6 6-3 16,4 3-5-16,10 1-1 15,5 0-5-15,7-9-1 16,2-5 3-16,10-9-7 15,2-10 2-15,9-8 10 16,1-3-4-16,-1-9 4 16,-4-4 11-16,-7-11-1 0,-8 0 8 15,-10-2 17-15,-3 1-2 16,-10 7 8-16,0 0 7 16,-7 7-2-16,-3 3 0 15,-2 7 1-15,-4 6-9 16,3 6-9-16,-1 5-9 15,-1 6-13-15,8 8-1 16,0 19-4-16,7 5-5 0,12 16-4 16,7 2-8-16,6 1-6 15,-1-1 4 1,3 1-2-16,-1-3-12 0,-1-15 4 16,-4-8 4-16,-3-16 11 15,-1-8 17-15,-2-10 11 16,4-5 1-16,-5-10-5 15,0-3 5-15,-5-7-10 16,-3 0 2-16,-7 2 2 16,-5 2-4-16,-2 9 6 15,-3 4-3-15,-1 9-3 16,-1 3-1-16,1 7-19 16,-1 6-15-16,4 4-17 15,2 5 0-15,5-1 4 16,3-1 7-16,6-8 11 15,2-1 5-15,3-7 7 16,2-8 12-16,1-5 6 0,1-6 1 16,0-5 8-16,-3 0-5 15,-2 0 3-15,-1 0 1 16,-5 7 1-16,3 2 6 16,1 8 0-16,-3 4-4 15,4 9 0-15,3 7-9 16,10 9-1-16,3 0 0 15,1-4-7-15,-4-4 4 0,-7-10-1 16,0-3-7-16,-7-9 6 16,-2-4 2-16,-4-5 7 15,-3-5 3-15,3-8 2 16,-8 0-3-16,-5-6-5 16,2 1 0-16,-16 3-2 15,12 0-2-15,-1 7-3 16,-1-1 6-16,13 11-2 15,-3 3-5-15,-2 7 0 16,4 4-4-16,9 6-16 16,-3 6-1-16,22 12-26 15,3 3-10-15,-4 5-20 16,3-3-21-16,-9-8-42 16,-3-2-127-16,-6-11 180 0</inkml:trace>
  <inkml:trace contextRef="#ctx0" brushRef="#br0" timeOffset="61942.01">10474 12846 947 0,'23'-13'351'15,"-2"-10"-252"-15,12-10-121 16,2-2-36-16,-8 2 36 15</inkml:trace>
  <inkml:trace contextRef="#ctx0" brushRef="#br0" timeOffset="62778.18">10670 12613 1144 0,'-3'17'427'0,"-4"24"-348"16,9-28-30-16,3-1-35 16,3 7-14-16,7 5 2 15,2-2-2-15,3 2 0 0,1-6 0 16,-2-11-1-16,-1-1 3 16,3-6 16-16,-3-5 9 15,2-6 18-15,-2-3 0 16,-6-7-8-16,-1 1-15 15,-7-2-12-15,0 4-2 16,-7 3 0-16,-5 2 12 16,-2 5-1-16,-2 3 8 0,1 8-15 15,1 3-9-15,1 11-7 16,0-2-8-16,6 0 3 16,3 0-2-16,10-10 2 15,4 2-8-15,7-5 10 16,3-2 1-16,7-6 6 15,-1-2 3-15,3-7-6 16,-1 0 9-16,-9 0 0 16,1-1 10-16,-10 1-2 15,-4 3-2-15,-6 1-5 16,-5 3 5-16,-8 1 7 16,-3 1-14-16,-9 6-16 15,-5 4-22-15,-7 7-20 16,4 0 3-16,-1-1 18 15,7 0 9-15,14-5 16 0,4-3 0 16,15-8-2-16,7-5 4 16,10-8 0-1,3-4 13-15,10-5 8 0,-1 0 7 16,1-1 8-16,1 3-2 16,-7 6 2-16,0 4-1 15,-7 4-11-15,-3 5 0 16,-5 6-9-16,-7-1-8 15,-3 10 9-15,-9-3-1 16,0 6 8-16,-1 3-2 0,-4-5-1 16,4 1 3-16,-1-8-5 15,0-2 1-15,1-1-10 16,1 0-2-16,0 0-2 16,1-8 2-16,9-19 2 15,12-30 1-15,-6 29 2 16,-2 0 3-16,4 9 2 15,-1 4-5-15,0 9-2 16,1 9 1-16,1 17 1 16,6 8 0-16,-3 16-16 15,-3 7-1-15,-14 0-91 16,-7-8-20-16,-18-12-128 16,-5-14 136-16</inkml:trace>
  <inkml:trace contextRef="#ctx0" brushRef="#br0" timeOffset="67920.14">8144 11261 861 0,'-26'5'326'0,"-4"0"-258"0,6-2-27 16,-2 3-12-16,1-1-22 15,0 2-6-15,1 2 4 16,-4 1-4-16,-2 3 0 16,1 1 6-16,-3 1-9 15,1 5 8-15,-3 2 15 16,-2 3-1-16,5 10 25 15,-10-2 3-15,4 6 1 16,-2 3 0-16,4-5-11 16,12 3-10-16,11 2-11 15,9 0-9-15,3 6-8 16,3 3 2-16,7 7-3 16,0-1-1-16,8 0 1 0,5 0-2 15,3-8-1-15,-1 2 2 16,8-3 2-16,-2-4-1 15,4 1 0-15,3-2 0 16,-2-19 0 0,-18-12 0-16,0 0 2 15,63 34 0-15,16-13-2 0,4-6 1 16,-26-21 0-16,0-4 1 16,8-4-1-16,6-7-2 0,10-6-1 15,-2-4-1-15,-10-8 5 16,-2 0 3-16,3-6-4 15,-2 0 0-15,-1-4 2 16,-9-5-3-16,-14-3 4 16,-5-1 0-16,-6-1 4 15,-2 2 2-15,-1-2 9 16,-2-2 1-16,-14 0 4 16,-6-1 0-16,-11-1 4 15,-15 2-6-15,-19-4 1 16,-5 1-8-16,-27 0-11 15,-9-1 4-15,-8 1-10 16,-9 3 9-16,-16 7-1 16,-8 5 2-16,-11 11 2 15,1 2 5-15,-7 10-6 16,5 4-4-16,3 11-4 0,1 5-7 16,11 12-28-16,1 8-32 15,-11 10 43-15</inkml:trace>
  <inkml:trace contextRef="#ctx0" brushRef="#br0" timeOffset="69377.13">12279 9422 563 0,'-29'-64'141'16</inkml:trace>
  <inkml:trace contextRef="#ctx0" brushRef="#br0" timeOffset="69898.35">12385 9359 1664 0,'10'-13'1'0,"5"-1"6"15,10-16-2-15,7 10-2 16,-2 5-3-16,2 9-9 16,-1 9-2-16,-2 15-6 15,2 12 2-15,-4 16 4 16,1 5 4-16,-8 12 3 15,-2 1 2-15,-3 3 14 16,-7-4 9-16,-8-15 22 16,-3-11 8-16,-17-22 10 15,0-3 1-15,-5-9-16 16,-3-4-8-16,-5-19-29 16,1-10-9-16,2-16-13 0,4-11-2 15,8-7 1-15,3-2-1 16,13 4 7-16,5 4 0 15,18 13 2-15,6 6 3 16,8 14-2-16,9 10 3 16,12 17-1-16,18 8-1 15,9 7 6-15,-1 1-12 16,-1-7-49-16,-13-6-39 0,-9-7 52 16</inkml:trace>
  <inkml:trace contextRef="#ctx0" brushRef="#br0" timeOffset="70165.32">13312 9494 600 0,'-20'17'323'15,"17"1"-6"-15,9 4-258 16,1 4-13-16,7 2-5 16,10 3-9-16,2 4-12 15,10 6-5-15,5-1-16 0,-1 2-9 16,-1-7-32 0,-6-8-29-16,-7-6-192 0,-5-10 178 15</inkml:trace>
  <inkml:trace contextRef="#ctx0" brushRef="#br0" timeOffset="70405.17">13599 9521 972 0,'-8'-4'385'0,"2"9"-229"15,-3 7-86-15,-7 16-20 16,-2 8-1-16,-11 16-19 15,-3 12-16-15,-7 4-56 16,-7 1-26-16,-5 2-20 16,0-4 7-16,2 1 38 15,11-4 20-15,15-17 20 16,7-12 0-16,14-19-51 16,6-11-67-16,4-19 76 15</inkml:trace>
  <inkml:trace contextRef="#ctx0" brushRef="#br0" timeOffset="70669.95">13655 9666 1256 0,'8'8'414'16,"8"7"-416"-16,-4-1 2 15,9 13 9-15,-2 1 2 0,9 3-7 16,1 3 2-16,-3-2-4 16,3 0 2-16,-3-4 3 15,4 4-2-15,-3-7-9 16,-2-2-8-16,-7-10-21 16,-5-10-11-16,-6-11-38 15,-2-9 52-15</inkml:trace>
  <inkml:trace contextRef="#ctx0" brushRef="#br0" timeOffset="70915.97">14007 9579 1022 0,'-2'5'404'0,"-2"9"-241"0,-2 2-99 16,-2 12-44-1,-2 6 5-15,-10 6-27 0,-4 6-23 16,-12 4-15-16,-8 2-4 16,-5 3 16-16,-5-3 19 15,6 1 34-15,6-2 9 16,10-15 0-16,12-5-5 16,7-15-50-16,4-8-47 15,4-17 41-15</inkml:trace>
  <inkml:trace contextRef="#ctx0" brushRef="#br0" timeOffset="71410.78">14371 9088 1171 0,'4'1'409'15,"-1"0"-359"-15,-7 1-49 16,3-2 1-16,0 0-1 16,-5 1-1-16,-13 2 10 15,-31 8 10-15,30-12 17 16,6 1 8-16,1-2-1 0,2 1-4 15,1 0-15-15,-8-1-5 16,9 3-10-16,3 2-6 16,-2 4-8-16,7 0 1 15,0 5 8-15,-2 6 9 0,9 11 14 16,-3 8-2 0,6 13-8-16,2 4-10 0,-6 8-6 15,-1 4 3-15,-2 6-3 16,-5 1 3-16,3-2 3 15,0-1-4-15,1-13 8 16,6-7 1-16,-1-19-7 16,8-6 0-16,10-16-13 15,7-5-4-15,7-7-10 16,-3-5-12-16,-3-8-20 16,-4-1-41-16,-5-7 60 15</inkml:trace>
  <inkml:trace contextRef="#ctx0" brushRef="#br0" timeOffset="71774">14533 9669 865 0,'41'23'326'0,"-25"-34"-233"15,3-6-58-15,2-10 4 16,-5-10-9-16,5-4-6 0,-6-4 4 16,-2 1 8-16,-10 4 27 15,-8 2 13-15,-5 11 7 16,-6 6 0-16,10 11-18 16,-2 10-17-16,-4 14-33 15,2 10-11-15,-1 15-10 16,1 2 1-16,10 5 3 15,3-2 1-15,11-5-2 16,6-2 1-16,14-10 2 16,9-4 0-16,7-14-9 15,-1-9-22-15,-4-12-63 16,-8-9-25-16,-7-10-277 16,-5-7 268-16</inkml:trace>
  <inkml:trace contextRef="#ctx0" brushRef="#br0" timeOffset="72096.82">15030 9085 1034 0,'-8'-13'391'15,"2"8"-292"-15,0 5-23 16,-2 5-26-16,2 6-17 16,4 6-22-16,2 0 1 15,10 3-1-15,3 1 4 16,10-2 12-16,2 1-5 15,7 1-3-15,4-1-1 0,3 3 7 16,2 1 5-16,-5 4 1 16,1 8 1-16,-8 7-5 15,-2 2-5-15,-3 10 5 16,-10-1-3-16,2 5-5 16,-6 4 7-16,-3 0-11 15,0 0 0-15,-4-10-7 16,-3-8-12-16,0-14-2 15,-3-9-20-15,-7-10-53 16,-4-7-33-16,-20-13 60 16</inkml:trace>
  <inkml:trace contextRef="#ctx0" brushRef="#br0" timeOffset="72517.92">12509 10685 1131 0,'0'1'386'0,"20"-4"-353"16,10-3-31-16,21-2 5 16,16-4 1-16,39-6 13 15,10-3 12-15,30 2 18 16,10-1 4-16,-5-3-2 16,13 2-5-16,7-1-7 15,-18 5 2-15,20-1 6 16,-1 2 2-16,-21-2-1 15,9 0-5-15,-20 4-14 16,-18 0-8-16,-22 1-18 16,-17 1-6-16,-41 2-23 15,-13 2-36-15,-23 0-61 0,-11-4-43 16,-22-9 92-16</inkml:trace>
  <inkml:trace contextRef="#ctx0" brushRef="#br0" timeOffset="73065.86">13661 10876 1255 0,'6'-7'431'0,"1"-4"-379"16,4 1-18-16,-2 3 7 16,1 0-3-16,3 9-13 15,2 4-5-15,-1 13-2 16,3 10-2-16,-6 16-3 15,-7 4-5-15,3 1-5 0,-15-6-2 16,-3-9 1-16,1-5 0 16,-10-8-1-16,-1-3-1 15,-5-8 0-15,-2-2 4 16,4-8-1 0,1-4 1-16,8-6 4 0,1-1-4 15,4-7-1-15,4-2-2 16,8-6-7-16,5-6 1 15,10-5 1-15,5-2 6 16,11 3-2-16,3 4-4 0,9 15-2 16,-1 5-4-16,3 9 6 15,-4 2 3-15,-3 1 3 16,0 0-1-16,-12 1-3 16,2-2-6-16,-8-2-25 15,0 0-24-15,-2-3-69 16,-4 2 58-16,-6 0 23 15</inkml:trace>
  <inkml:trace contextRef="#ctx0" brushRef="#br0" timeOffset="73353.47">14152 10915 993 0,'28'39'363'15,"-21"-21"-283"-15,-5-5-8 16,6 2 5-16,4 4-7 16,-2-4-11-16,11 5-9 15,0-2-13-15,5-3-3 16,-1 2-2-16,-1-2-1 16,1-1-9-16,-7 1-4 0,3-2-11 15,-7-1-6-15,-3-4 3 16,-1-4-8-16,-2-1-54 15,-6-3-28-15,1-4-88 16,-1-3-226-16,-4-10 277 16</inkml:trace>
  <inkml:trace contextRef="#ctx0" brushRef="#br0" timeOffset="73571.19">14531 10878 1182 0,'-5'10'453'0,"-5"5"-327"16,-4 9-65-16,-5 15-34 15,-5 6-19-15,-8 14-20 0,1 5-6 16,-9-5-7-16,-4 2 3 16,9-6 12-16,-2-8 5 15,17-10 2-15,11-16-16 16,4-13-55-16,5-10-27 15,5-25 52-15</inkml:trace>
  <inkml:trace contextRef="#ctx0" brushRef="#br0" timeOffset="74006.58">14353 10773 1141 0,'9'-4'401'0,"6"-3"-346"16,-3-4-4-16,1-6-3 15,6 0-8-15,-3 0-2 16,0 1-2-16,-2 3 11 15,-1 4-4-15,-3 6-15 0,-1-2-9 16,0 11-16 0,-6 2-1-16,-1 5 4 0,-2 5-3 15,-4 0-4-15,-2 1 0 16,-1 2-6-16,0 1 3 16,-4-1 4-16,4 1 2 15,2-2-2-15,1-2 0 16,7 0-1-16,2-5 1 15,7-7 0-15,4-2 1 0,7-11 6 16,4-5 3-16,18-13 2 16,11-7-6-16,17-5-32 15,7-6-68-15,-7-11 59 16</inkml:trace>
  <inkml:trace contextRef="#ctx0" brushRef="#br0" timeOffset="79122.48">9798 11232 1189 0,'10'0'426'16,"12"0"-364"-16,8 4-27 15,21 7-14-15,7 4-7 16,8 10-7-16,2 6-1 16,-4 8-6-16,2 5 2 0,11 9 7 15,7 5-9 1,0 15 5-16,-2 8-4 0,-10 19-2 15,-11 7 0-15,-7 5 1 16,0 12 3-16,-1 21-1 16,-3 4 13-16,-6 22 1 15,-5 1-2-15,-9 0 2 16,-3 8-15-16,-8-2 6 16,-4-5 5-16,-4-7 17 15,-1-16 10-15,-6 0-1 16,1 0-2-16,-1-19-21 15,-2 3-1-15,4-31-12 16,-1-14-5-16,0-17-53 16,-2-14-31-16,-3-21-69 15,-7-13 573-15,-7-19-329 16</inkml:trace>
  <inkml:trace contextRef="#ctx0" brushRef="#br0" timeOffset="79524.93">10683 14373 1078 0,'21'25'394'0,"6"7"-336"16,4 6-14-16,-2 5-37 16,2 3-3-16,-5 2-3 15,4 0-2-15,-2-2 4 16,1-3-3-16,-4 0 9 16,-2-1 4-16,0 2 7 15,0-1 7-15,-1-10 12 16,-2-4 5-16,-5-12 9 15,0-6-10-15,2-13-6 16,0-5-8-16,3-19-5 16,1-7 8-16,4-15-16 15,2-4 3-15,5-5-20 0,4 0-16 16,7 10-58-16,5 4-44 16,-11 11 72-16</inkml:trace>
  <inkml:trace contextRef="#ctx0" brushRef="#br0" timeOffset="79973.89">11345 15699 1189 0,'4'-15'430'0,"10"-2"-357"0,5-4-36 15,18 2-21-15,10 3-2 16,10 2 14-16,3 3 9 16,6 2-4-16,2-2 6 15,1 6-26-15,2-1-7 16,-8 4-3-16,-8 5-4 16,-12 2 1-16,-12 0 1 15,-13-2 0-15,-8 2 0 0,-5-4-4 16,-2 0-7-16,-7-1-20 15,3-1-32-15,0 0-77 16,0 0-177-16,-2-16 209 16</inkml:trace>
  <inkml:trace contextRef="#ctx0" brushRef="#br0" timeOffset="80259.89">12316 15119 1637 0,'-3'20'576'0,"12"3"-514"16,1 6-38-16,3 13-33 0,-2 4-11 15,-3 13-16-15,-1 9-2 16,-3 4 6-16,-2 4 12 15,-3 3 17-15,-3-5 5 16,2-4 6-16,1-7 0 16,6-17-4-16,-5-12-22 15,6-23-88-15,1-11-56 16,-2-32 92-16</inkml:trace>
  <inkml:trace contextRef="#ctx0" brushRef="#br0" timeOffset="81117.8">13075 15038 1287 0,'-14'5'504'16,"8"-4"-336"-16,6-3-106 15,-4-2-32-15,2-2-35 16,2 0-10-16,-2 1-30 15,1 3 2-15,1 2 3 16,-1 0 9-16,0 23 20 16,-3 47 7-16,8-16 20 15,3 6 5-15,5-1 17 16,6-7-10-16,5-7-5 16,4-7-15-16,5-10-8 15,1-6-1-15,11-9-4 16,-7-4-3-16,2-14-5 15,-5-1 9-15,-11-11-7 0,6-2 8 16,-11-2 7-16,1-2-3 16,-10 1 9-16,-6 0-4 15,-3 3-3-15,-4 5 2 16,0 5 3-16,-4 5-1 16,-2 5 0-16,3 7-7 15,-7 7-19-15,8 6 2 16,-2 2-7-16,1 0-2 0,9 0 6 15,4-3 6-15,10-5-8 16,2-1 7-16,4-11 5 16,1-3-8-1,0-7 12-15,0-10 6 0,-2-2-2 16,0-7 6-16,-4 0 2 16,-4 2-5-16,-6-1 5 15,-5 3 1-15,-4 2-1 16,-5 5-1-16,-7 8-10 15,-3 3-1-15,-7 3-22 16,2 4-8-16,0 3-28 16,1-1-35-16,2 6-53 15,0-3 89-15</inkml:trace>
  <inkml:trace contextRef="#ctx0" brushRef="#br0" timeOffset="81347.19">13114 15254 1211 0,'11'1'475'0,"8"-3"-258"0,25-12-206 15,12-6-21-15,15-16-60 16,3-6 67-16,-5-8-14 16</inkml:trace>
  <inkml:trace contextRef="#ctx0" brushRef="#br0" timeOffset="81812.25">14330 14816 900 0,'0'18'483'0,"-5"-9"-14"16,5-1-406-16,0-8-62 0,12-4-8 15,4-12-13-15,-7-9-5 16,3-9 7-16,-7-8-1 15,2-7 19-15,6-2 16 16,-4-2 9-16,3 6 10 16,-1 3-5-16,-2 7-11 15,-1 9 4-15,0 5-13 0,-2 11 4 16,-1 2 3-16,3 11-2 16,-2 2 7-16,6 12 10 15,3 3-3-15,0 12-5 16,7 8 3-16,2 16-1 15,2 12-1-15,10 17-2 16,-3 15-5-16,-7 14-15 16,6 2 0-16,-21-3-1 15,0-9-2-15,-5-21 1 16,-6-11 1-16,3-25 0 16,-3-31 0-1,1 2-18-15,5-10-20 0,-9-22-71 16,-1-16-47-16,-15-23 94 15</inkml:trace>
  <inkml:trace contextRef="#ctx0" brushRef="#br0" timeOffset="82111.78">14287 15605 1316 0,'13'18'513'0,"11"-16"-356"15,2-12-96-15,25-9-56 16,3-9-5-16,15-12 1 16,12-4-2-16,9-5-2 15,5-3 5-15,-7 3-6 16,0 3 3-16,-10 1-7 15,-6 2-11-15,-7 6-27 16,-13 2-15-16,-15 8-46 16,-11 6-42-16,-29 7 101 15</inkml:trace>
  <inkml:trace contextRef="#ctx0" brushRef="#br0" timeOffset="82842.05">11866 16643 1506 0,'1'68'508'0,"29"-5"-484"16,8-7-20-16,16 0-6 15,1-3 2-15,-2-10-8 16,7-7 1-16,5-9-9 15,6-8 10-15,5-10 2 16,0-9-2-16,-11-19 10 16,-2-5-9-16,-7-15 10 15,0-7 0-15,3-16 3 0,6-5 12 16,-1-4-12 0,-1-3 4-16,-6 2 5 15,-4 1-17-15,-1 6 3 0,1 10-1 16,4 15-8-16,1 9 7 15,-2 20 2-15,-5 8-3 16,-12 18 6-16,-13 8-1 16,-16 17 1-16,-9 6-1 15,-11 9 0-15,-8 9 4 0,-10-5 7 16,-7-3 12-16,0-10 9 16,1-14 6-16,7-13-9 15,11-9-7-15,7-20-23 16,9-10-4-16,17-20-5 15,10-10 0-15,20-9 5 16,6-5-2-16,8 6 0 16,2 3-1-16,5 11 3 15,5 10-4-15,17 14 2 16,3 9 2-16,-6 12-4 16,1 7 4-16,-9 9 2 15,-4 0 2-15,5-8-1 16,-5-2-2-16,-13-12 4 15,-6-3-24-15,-19-9-99 16,-7-7 569-16,-17-11-372 16</inkml:trace>
  <inkml:trace contextRef="#ctx0" brushRef="#br0" timeOffset="103995.49">4565 12044 1271 0,'-9'5'494'0,"0"-3"-327"0,0 0-147 15,-2 10-34-15,-5 5-9 16,-11 16 4-16,-5 13-8 16,-9 14 26-16,-8 8-2 15,-11 22 0-15,-6 4 8 16,-13 20-3-16,2 12 14 16,1 3 2-16,1 0-1 15,1-6 11-15,-2-10-7 0,1-14 12 16,5-5-5-16,13-18-14 15,10-10-8-15,11-20-58 16,5-12-24-16,11-25-67 16,2-12-33-16,4-26 117 15</inkml:trace>
  <inkml:trace contextRef="#ctx0" brushRef="#br0" timeOffset="104303.12">3114 13133 1230 0,'-21'9'474'0,"12"1"-364"16,3 3-15-16,6 12-52 16,1 9-22-16,7 11-21 0,-2 6-4 15,5 7 4-15,2 7-10 16,-2 12-11-16,1 4-14 15,0 3-8-15,-1-3 9 16,1-16 9-16,1-8 16 16,6-23 10-16,4-10 6 15,11-17 14-15,8-8 2 16,12-13 5-16,6-8-7 16,14-14-7-16,4-7-9 0,9-3-56 15,4 0-45-15,-16 5 58 16</inkml:trace>
  <inkml:trace contextRef="#ctx0" brushRef="#br0" timeOffset="104959.77">1723 15376 1480 0,'-7'13'496'0,"14"-8"-486"0,11-2-9 15,13 0 1-15,1-1-3 16,2-3-4-16,-1-4-6 16,-1-6-7-16,-1-3 6 0,0-9 0 15,0-6 7-15,-7-4 5 16,-1-1 6-16,-5-7 17 16,-4-1 1-16,-1-10 13 15,-2-3-6-15,-6 2-11 16,-6 1-1-16,-12 10-18 15,-3 4 5-15,-11 13-8 16,2 5-3-16,-8 16 1 16,-10 7-2-16,-3 20-2 15,-4 8-1-15,3 12 4 16,12 4-1-16,11 3 3 16,11 5 0-16,14 3-1 15,7 3 3-15,15 5 5 16,5-3 0-16,9 4-1 15,5 1-3-15,-1-2-3 0,-2 1 6 16,-4-3 0-16,-4-2-2 16,-15 2 3-16,-4 5-6 15,-12 3 3-15,-7 3 1 16,-14-7 1-16,-7-7-2 16,-9-13 1-16,5-25 2 15,2 0-2-15,-23 7 5 16,-4-13-13-16,11-15-22 15,22-16-68-15,4-9-51 0,11-15 90 16</inkml:trace>
  <inkml:trace contextRef="#ctx0" brushRef="#br0" timeOffset="105317">2286 15748 1437 0,'-2'12'486'0,"11"-4"-461"16,3-4-30-16,-1 4-5 15,2-1-1-15,3 5-20 16,0 4 14-16,1 8 0 0,-5 4 3 15,-2 15 14-15,-3 6-2 16,-7 6 1-16,0 3 4 16,-7-2 1-16,-4-2-2 15,1-6 1-15,-2-6 3 16,-8-12-6-16,1-7 6 16,-9-10-4-16,2-11-9 15,4-12-26-15,4-9-31 16,9-18-69-16,6-7-189 0,1-11 221 15</inkml:trace>
  <inkml:trace contextRef="#ctx0" brushRef="#br0" timeOffset="105617.14">2493 15851 1079 0,'0'-2'388'0,"-1"0"-339"15,0 0-10-15,0 1-14 16,0 0-11-16,0 1-8 16,0 0-4-16,-8 3 2 15,-5 3 5-15,-25 43 9 16,28-22 3-16,1 7 1 16,4 6-4-16,6 0-9 15,5 0 0-15,8-5-8 0,5-3 2 16,0-5 1-16,0-3-6 15,1-8 3-15,2 0-1 16,-2-13-19-16,2-3-12 16,2-12-62-16,-2-10-136 0,-1-11 155 15</inkml:trace>
  <inkml:trace contextRef="#ctx0" brushRef="#br0" timeOffset="105901.11">2782 15769 1359 0,'0'19'483'16,"5"2"-396"-16,11 1-76 16,3 0-6-16,7 3-12 15,-3-2-9-15,0 1-12 16,1 4 0-16,-4 1 6 15,-4 5 14-15,-3 4 8 16,-2 2-4-16,-9 7 8 0,-1-1-6 16,-4-3 4-16,-3-8-2 15,-2-14-4-15,1-6-14 16,3-17-59-16,2-8 10 16,1-28 31-16</inkml:trace>
  <inkml:trace contextRef="#ctx0" brushRef="#br0" timeOffset="106154.32">3070 15818 1141 0,'-9'29'420'0,"0"2"-334"15,0 4-56-15,-2 5-26 16,-2 3 0-16,2 3-18 15,1-2-5-15,4-2-1 16,3-5 0-16,5-5 16 16,5-5 1-16,9-10 3 15,5-7-1-15,8-10-6 16,1-6-5-16,9-15-58 16,1-6-194-16,2-11 182 15</inkml:trace>
  <inkml:trace contextRef="#ctx0" brushRef="#br0" timeOffset="106726.79">3522 14651 1301 0,'-11'-8'465'0,"-1"6"-411"16,-3 2-33-16,-9 8-10 15,-3 8-20-15,-15 5-2 16,-2 3-6-16,-8 1 1 16,-2 1 10-16,8 1 11 15,3-2 18-15,13 2 7 0,6 1 6 16,11-1-9-16,5-2-5 15,8 1-15-15,2 2-3 16,7 5-2-16,2 6-3 16,6 10 2-16,2 4 2 15,4 14-2-15,1 2 0 0,-3 11-1 16,-2 3 1 0,0 0 1-16,-6-1 2 0,-3-12 1 15,2-11-1-15,3-19-1 16,-2-12-18-1,4-20-31-15,-3-8-31 0,0-20-47 16,7-6-267-16,-3-13 277 16</inkml:trace>
  <inkml:trace contextRef="#ctx0" brushRef="#br0" timeOffset="107050.97">3569 15493 1140 0,'8'-19'398'0,"2"-12"-343"15,2-12-48-15,0-8-2 16,1-6-1-16,-3-1-4 16,-6-5 1-16,-3 6 0 15,-8 3-1-15,-2 14 5 16,-2 17 2-16,-3 7 1 15,0 22 4-15,-4 10-1 16,3 23-8-16,-1 10 3 16,7 18-7-16,3-1-1 0,6 1 2 15,8-8-2 1,4-10-1-16,2-10-3 0,7-18-25 16,0-8-21-16,8-22-46 15,6-12-152-15,3-17 173 16</inkml:trace>
  <inkml:trace contextRef="#ctx0" brushRef="#br0" timeOffset="107395">3712 14799 1465 0,'13'7'500'0,"7"-1"-467"16,10-3-38-16,7 1 1 15,1 3-29-15,4-1-1 16,4 8 4-16,-5-1 0 16,-4 9 27-16,-2 7 5 15,-4 11 4-15,-2 8 11 16,-6 9-2-16,-2 4 5 0,-8 4-9 15,-1 3-3-15,-9 3-5 16,-7-1 0-16,-9-3-2 16,-4-7-3-16,-5-10-13 15,-1-6-23-15,0-9-49 16,-2-4-33-16,-3-11 75 16</inkml:trace>
  <inkml:trace contextRef="#ctx0" brushRef="#br0" timeOffset="108324.95">3946 16688 1085 0,'-14'-29'389'0,"4"-8"-311"16,1-4-63-16,2 4 2 15,0 8-6-15,5 11 2 16,0 11 20-16,1 2 12 16,2 13 2-16,0 6-11 0,4 15-17 15,2 4-19-15,1 6-3 16,1 1 5-16,1-7-3 15,-1-3 2-15,-4-13 6 16,1-7-8-16,-3-10 4 16,-1-5 9-16,0-9 19 15,0-6 6-15,-4-18 4 16,1-5-2-16,-1-7-22 16,2 0-2-16,3 6-7 15,1 5-7-15,7 11 1 16,0 7-3-16,3 11 0 15,3 8-2-15,0 13-1 16,1 10 1-16,1 11 2 16,1 4 2-16,1 1-3 15,-2-6 8-15,-2-7-7 0,-1-8 5 16,-7-9 0-16,0-5-9 16,-3-4 8-16,1-5-8 15,3-11 9-15,1-10-1 16,-2-11 0-16,-1-5-1 15,1 2-7-15,5 6 9 16,-5 13-8-16,8 9 4 16,4 16 0-16,-5 11-9 0,9 22 6 15,-4 7-2-15,-1 7-4 16,-1-1 11 0,1-10-3-16,-3-9 0 0,0-12 6 15,-3-6-8-15,-2-11 3 16,-1-7 4-16,-1-20 1 15,0-7-2-15,-6-15 6 16,2 0-9-16,-7 1-11 16,-4 4-14-16,-4 17-24 15,-6 8-4-15,-2 18-7 16,0 12 15-16,-3 19 15 16,4 8 5-16,3 10 10 15,3 1 5-15,3-10 0 16,4-3 3-16,6-14 5 15,3-9-3-15,12-10 1 16,4-7-1-16,4-14-1 0,4-4 2 16,2-7 2-16,1-2 1 15,6 5 4-15,0 5 3 16,6 7 1-16,-3 11 3 16,-4 10-1-1,-1 7-3-15,-7 16-4 0,-4 1-11 16,-6 4-64-16,-8-2-81 15,-6-10 98-15</inkml:trace>
  <inkml:trace contextRef="#ctx0" brushRef="#br0" timeOffset="108575.07">4991 16255 1539 0,'41'22'517'0,"16"-4"-521"16,4 0-25-16,-1-4-74 15,-2 2-44-15,-12-5-100 16,-9-5-27-16,-9-5-54 0,-6-2 9 15,-9-10 214-15</inkml:trace>
  <inkml:trace contextRef="#ctx0" brushRef="#br0" timeOffset="108769.81">5263 16042 1408 0,'-25'49'548'16,"5"3"-394"-16,1 5-88 16,-3 3-53-16,-2 5-106 15,8 1-45-15,3-5-87 16,4-2-45-16,8-15 181 16</inkml:trace>
  <inkml:trace contextRef="#ctx0" brushRef="#br0" timeOffset="109200.3">5817 15925 1377 0,'-6'48'496'16,"5"5"-425"-16,2 1-44 15,2 1-45-15,-1-3-27 16,5-11-17-16,-2-9-4 16,4-14 22-16,3-10 17 15,0-11 16-15,0-8 15 16,2-19 14-16,2-8 2 16,-1-13 2-16,3-4-9 0,-4-2-8 15,-3 4-3-15,0 11 0 16,-6 8-3-16,1 19-5 15,-3 6 9-15,-3 12-3 16,0 8 9-16,0 10 0 16,3 7 1-16,4 2 5 15,3-2-8-15,5-7 3 16,2-1-6-16,2-6-4 16,1-1 4-16,-2 1-11 15,-6-6-7-15,-5 0-23 16,-5-1-13-16,-13-2-42 15,-2 2-30-15,-19-3 81 16</inkml:trace>
  <inkml:trace contextRef="#ctx0" brushRef="#br0" timeOffset="109339.07">5660 15933 776 0,'-10'-19'329'16,"5"8"-206"-16,3 0-56 15,12-2-57-15,4 1-237 0,9-6 172 16</inkml:trace>
  <inkml:trace contextRef="#ctx0" brushRef="#br0" timeOffset="109723.65">6481 15664 1207 0,'24'22'495'0,"9"-13"-274"16,4-5-157-16,5-18-64 16,-3-7-18-16,-6-17-32 15,-7-7-3-15,-4-3 14 16,-4 2 19-16,-6 8 40 15,3 7 7-15,-3 14 25 0,-1 6-7 16,0 11-2-16,0 3-5 16,1 15-11-16,-1 7 7 15,4 17-14-15,-1 10 1 16,1 6 1-16,1 3-7 16,0-1-1-16,2 1-4 15,2 3-11-15,5 3 2 16,-1 2-31-16,1-2-25 0,-6-19-49 15,-7-14-35-15,-8-23-294 16,-1-10 295-16</inkml:trace>
  <inkml:trace contextRef="#ctx0" brushRef="#br0" timeOffset="109936.83">6825 16329 1606 0,'53'-13'563'16,"17"-10"-482"-16,28-27-79 0,0-15-51 15,-6-21 235-15,-9-4-159 16</inkml:trace>
  <inkml:trace contextRef="#ctx0" brushRef="#br0" timeOffset="110099.11">7845 15540 1346 0,'11'0'581'16,"8"-19"-222"-16,-13-54-383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53:47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13498 11017 2093 0,'-1'0'0'0,"1"27"0"0,-1 47 0 15,-1-7 7-15,2 20-6 16,0-6 5-16,8 0-9 16,6-3-2-16,13-18 4 15,6-13-4-15,14-30 16 16,15-17 11-16,19-39 34 15,6-23 12-15,0-36 3 16,-3-10-8-16,-17-17-29 16,-5 5-14-16,-14 9-13 15,-11 10-2-15,-17 29-1 0,-11 14 2 16,-12 33 1-16,1 13 1 16,-2 27-1-16,2 20-3 15,2 32-8-15,3 17-1 16,5 17 1-16,8 2-1 15,2 2 5-15,-5 4-1 16,6 11-1-16,-3 2 2 16,-2-1 3-16,-3-12-2 15,-12-28-19-15,-10-19-85 0,-39-57 73 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42:01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25169 14008 1018 0,'-13'-1'449'15,"2"1"-155"-15,7-1-171 16,4 2-29-16,-1-2 6 16,1 0-25-16,0 0-26 0,0 0-9 15,29-19 2-15,60-33 0 16,-10 28 11-16,6 1-3 16,10-2-22-16,7-2-21 15,-9-1-82-15,-5-3-40 16,-21 2-77-16,-17 3-44 15,-27 1 155-15</inkml:trace>
  <inkml:trace contextRef="#ctx0" brushRef="#br0" timeOffset="244.93">25723 13487 1260 0,'-36'0'503'0,"18"0"-378"15,8 3 2-15,17 0-25 16,9-3-35-16,24 5 0 15,13-3-18-15,22 11-22 16,-1 8-6-16,-4 16-70 16,-10 17-59-16,-29 18-69 15,-16 9-29-15,-31 15 53 16,-17 1 53-16,-17 0 81 16,-3-1 35-16,0-21 12 15,6-11 0-15,13-34-17 16,15-18-41-16,20-38 19 0</inkml:trace>
  <inkml:trace contextRef="#ctx0" brushRef="#br0" timeOffset="660.48">26564 12895 1716 0,'-16'26'587'0,"6"31"-549"15,2 14-15-15,-2 34-16 16,0 13 2-16,-3 21-24 16,-4 6-10-16,1-10-9 15,-2-13-4-15,6-17 15 16,3-16 9-16,3-28 13 16,1-14 1-16,2-30 8 15,1-17 13-15,0-33-1 16,0-19 3-16,-3-43-11 15,1-20-11-15,4-30 4 16,6-8-5-16,7-2 0 16,5 3-1-16,8 32-3 15,2 16 1-15,8 42 2 16,-1 20 1-16,0 30-4 0,-2 13-2 16,-13 27 1-16,-4 11-6 15,-20 24-3-15,-15 9 5 16,-16 10-10-16,-12-1 7 15,-3-7-5-15,2-10-36 16,0-21-88-16,6-13 587 16,8-23-374-16</inkml:trace>
  <inkml:trace contextRef="#ctx0" brushRef="#br0" timeOffset="1299.12">26549 13455 1311 0,'-6'20'568'0,"8"-7"-224"15,9-4-269-15,14-4-35 16,7 2-22-16,9-2-15 16,7 6-4-16,-7 9-15 15,0 8-3-15,-17 14-11 16,-13 4 2-16,-10 10 12 15,-7-3 6-15,-8-3 10 16,0-8 0-16,-8-11-1 16,-1-9 1-16,8-12-2 15,8-4 2-15,7-11 6 0,4-7-6 16,18-17 1-16,6-7 2 16,19-15-5-16,9-2 8 15,4-3 0-15,2-1-4 16,8 9 0-16,-7-2 0 15,-2 7-2-15,-1 5 1 16,-21 8 2-16,0 10-6 16,-20 9 7-16,-11 4 7 0,-12 6 18 15,-10 5-5-15,-18 14-6 16,-11 7-9-16,-5 18-17 16,-2 6 5-16,6 13-6 15,7 3-4-15,11-6-3 16,9-5 3-16,17-21 1 15,11-9 4-15,20-18 5 16,8-11-1-16,16-25 4 16,3-10 1-16,-3-16 2 15,-6-5 1-15,-18 1-1 16,-8 5-1-16,-11 6 5 16,-5 13 3-16,-5 18 4 15,1 8-2-15,-3 21-4 16,0 11-6-16,0 24-5 15,1 8 5-15,10 15-4 0,3 0 2 16,12-7-14-16,7-4-24 16,8-20-92-16,8-9-81 15,6-29 129-15</inkml:trace>
  <inkml:trace contextRef="#ctx0" brushRef="#br0" timeOffset="1747.8">28181 13250 1536 0,'-29'-4'610'0,"-2"4"-370"16,-7 3-180-16,0 14-52 16,-8 6-21-16,-1 16-17 15,2 10-7-15,5 17 10 16,3 6 10-16,14 3 4 15,12-2 7-15,20-18 3 16,8-10-1-16,21-21 9 16,7-11 4-16,18-20 8 15,15-12 6-15,10-26-2 16,-4-15-4-16,-8-18-4 16,-14-6-7-16,-19-11-3 15,-10-4 5-15,-17-7 9 0,-3 2 7 16,-11 8 1-16,-2 13-11 15,-8 31-11-15,0 15-3 16,-4 38-1-16,-1 20 3 16,3 33 1-16,-1 14 2 15,11 24-3-15,3 2-3 16,17 3 1-16,6-4-11 16,5-13-25-16,7-5-23 0,-2-21-65 15,-6-7-34-15,-13-21-57 16,-9-9-121-16,-20-18 226 15</inkml:trace>
  <inkml:trace contextRef="#ctx0" brushRef="#br0" timeOffset="1911.28">28295 13378 1515 0,'10'-24'589'0,"20"-7"-418"16,12-4-75-16,19-3-66 15,6 3-14-15,8 7-50 16,1 5-65-16,-19 4 6 16,-8 3 35-16</inkml:trace>
  <inkml:trace contextRef="#ctx0" brushRef="#br0" timeOffset="2078.04">28792 13146 1279 0,'11'33'535'0,"-5"-24"-284"16,3 5-125-16,1 3-21 16,3 9-40-16,-2 0-31 15,-3 2-48-15,-2-2-40 0,-5-10-107 16,-3-6-30-16,-6-9 102 16</inkml:trace>
  <inkml:trace contextRef="#ctx0" brushRef="#br0" timeOffset="2227.41">28736 12885 1316 0,'-10'-5'539'16,"5"2"-286"-16,6 5-311 15,3-1 555-15,10 0-400 16</inkml:trace>
  <inkml:trace contextRef="#ctx0" brushRef="#br0" timeOffset="2987.52">29149 12965 2106 0,'-16'8'707'15,"-4"5"-737"-15,-5-2-51 16,-12 5-75-16,-5 3-28 0,-3 15 22 16,1 10 36-16,7 18 75 15,6 1 26-15,26-4 21 16,10-4 13-16,27-22 0 16,13-7-3-16,26-15 13 15,5-10 6-15,9-15 14 16,-2-8 10-16,-18-13 2 15,-6-7-5-15,-22-4 8 16,-11-3 2-16,-14 5-8 16,-7 5-6-16,-11 17-32 15,-4 10-4-15,-11 15-23 16,1 13-4-16,-3 19-2 16,-1 6-5-16,9 12 17 15,7-1 3-15,11-5 5 0,8-5 4 16,12-10-1-16,6-6-2 15,11-12 6-15,1-7 1 16,10-13 6-16,-4-6-3 16,1-12 0-16,-5-6 0 15,-6-12 7-15,-5-5 11 16,-11-10 3-16,-5-2-5 16,-8-6-8-16,-3 5-10 15,-6 6-7-15,-2 8 1 0,-5 23-7 16,-3 12 3-16,-3 26-7 15,-4 15-2-15,1 23-3 16,1 8-2-16,12 14-10 16,6 1-1-16,22-5 7 15,9-6 3-15,12-21 22 16,9-16 13-16,7-26 16 16,7-15 10-16,5-36 0 15,1-12-11-15,-14-28-15 16,-11-11-11-16,-20-12-2 15,-11-11 2-15,-13-4-4 16,-5 5 0-16,-8 24 1 16,-1 21-6-16,-7 46-7 15,-4 20-1-15,-6 50-15 16,-6 24-2-16,4 48-13 0,-5 16-15 16,8 13-51-16,9 5-38 15,13-13-71-15,18-3-219 16,12-19 297-16</inkml:trace>
  <inkml:trace contextRef="#ctx0" brushRef="#br0" timeOffset="5446.39">26759 15111 1614 0,'-3'-46'577'0,"18"-38"-458"15,0-11-42-15,2-19-28 16,-3-6-7-16,-10 9-39 15,-1 7-4-15,-3 33 1 0,-5 19-4 16,-8 37-3-16,-4 16 0 16,-8 49-17-16,-3 26-1 15,-9 47-1-15,-4 15 1 16,2 10 17-16,7-1 4 16,11-14 12-16,8-7 5 15,16-23 9-15,12-16-2 16,14-29-5-16,6-12-7 0,12-27 5 15,1-18 3-15,6-28 4 16,-3-16 2-16,-11-29-16 16,-12-9-5-16,-22-6-29 15,-14-1-16-15,-26 11-17 16,-11 11-9-16,-21 18 8 16,-4 14 2-16,-2 21 20 15,4 4 15-15,20 11 39 16,13 2 23-16,25 0 22 15,13 0-5-15,32-2 4 16,12-2-1-16,29-7-19 16,13-4 3-16,-1-4-30 15,-3-2-7-15,-22 0-9 16,-16 4 1-16,-20 7-1 16,-8 1-3-16,-13 10 7 15,-6 2 1-15,-8 6 3 0,0 4-4 16,3 1 3-16,3-1-5 15,10-1-1-15,6-3 2 16,12-10-5-16,13-2 9 16,16-8 6-16,7-9 5 15,13-6-3-15,-9-8 6 16,-7-10-5-16,-11-6-5 0,-21 3-14 16,-10 1-17-16,-27 2-5 15,-13 10-4-15,-22 8 3 16,-10 6-2-16,-8 20-3 15,-1 6 3-15,2 6 13 16,9 4 9-16,22-5 10 16,12-1 1-16,29-2-3 15,9-2 5-15,24-5 13 16,8-6 4-16,11-9 8 16,5-4-5-16,-5-5-12 15,1 1-3-15,-13 4-4 16,-5 2-3-16,-8 11-1 15,-6 5 0-15,-7 13 1 16,-1 5 2-16,-5 8 0 16,0 3-2-16,2-1-1 15,-2 0-1-15,0-8 1 16,0-1 2-16,1-7-2 0,-4-3 2 16,4-8-1-16,-2-7-1 15,1-9-1-15,-1-7 3 16,-3-8 2-16,-3-3-3 15,-1-8 2-15,-3-3-5 16,-6 0 2-16,-1 2 5 16,-5 9 1-16,4 6 1 15,1 14-2-15,0 4-3 16,0 17-4-16,-2 9-3 0,4 15-3 16,-1 7 3-16,2-2 4 15,0-1 2-15,4-11 0 16,0-6-1-16,3-12 1 15,-1-2 0-15,-1-12-9 16,2-9-4-16,-1-18-2 16,4-6-4-16,-5-15 0 15,1-4 1-15,0 3 1 16,-4 0 7-16,8 15 9 16,1 6-1-16,2 14-1 15,6 11 1-15,-8 15-8 16,6 9 5-16,-5 13-6 15,0 5 0-15,10 4 9 16,-6-3-4-16,6-7 12 0,1-3 6 16,-6-15 10-16,0-5 9 15,-2-12-2-15,2-9-8 16,-2-16-9-16,0-4-6 16,0-7-6-16,-4 0 2 15,1 5-13-15,-1-1 7 16,-2 8 1-16,-1 5 1 15,-1 9 6-15,-2 8-10 0,1 14-4 16,2 5-2-16,2 14 8 16,3 6 3-16,-1 3 8 15,7 3 9-15,6-7 7 16,1-3 8-16,8-11 0 16,-1-9-12-16,1-16-7 15,2-15 0-15,-10-13-23 16,-5-4-5-16,-13-5-9 15,-5 4-3-15,-5 1 17 16,-1 1 9-16,-8 12 5 16,3 7-4-16,-5 11-3 15,2 11 4-15,5 15-5 16,-1 6 0-16,4 9 5 16,2 3-1-16,6 0 18 15,6-3 2-15,4-5 6 16,4-8-1-16,3-9-1 0,0-8-4 15,3-10-7-15,3-10-6 16,-10-5-9-16,-1-5 2 16,-7-2-3-16,-6 4 2 15,-4 4 1-15,-1 8-4 16,-2 8 3-16,-1 5 2 16,0 8-6-16,-1 4 4 15,5 7-3-15,9 5 3 0,12 1 5 16,7 1 1-16,4-10 10 15,1-9 1-15,6-12 5 16,4-16-4-16,5-15-7 16,0-11-5-16,-11-14-8 15,-5-7 4-15,-7-10-3 16,-5-5 4-16,-9-5 0 16,-2 3 0-16,-12 13-1 15,-6 11-6-15,-8 27 1 16,-5 14-11-16,-4 30 2 15,-2 16 3-15,-2 28-1 16,2 16 12-16,8 14 6 16,6 3 2-16,16 1 15 15,8-5-3-15,15-14 2 16,13-9-3-16,16-22 0 16,-5-14-6-16,2-20-13 0,-4-12 7 15,-16-20-18-15,0-5 5 16,-14-10-3-16,-6-5-3 15,-15 0 1-15,-7 4-4 16,-8 15 4-16,-6 4-1 16,-3 19 7-16,1 6-2 15,3 13 7-15,2 6-2 0,15 9-3 16,5 1 5-16,13-2-1 16,12-3 1-16,4-10-1 15,3-3 3-15,3-5 3 16,-6-4 11-16,0-2 8 15,-1-3 4-15,2 2-3 16,-1 2 4-16,6 12-8 16,2 9-1-16,11 13-4 15,0 7-10-15,6-9-34 16,1-11-83-16,-3-27 76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42:55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11716 4283 1498 0,'0'-2'193'0,"6"-1"-178"0,13 5-8 0,21 4-13 0,11 3 6 0,21 1 2 0,10-2-3 16,15-4 8-16,21-4 8 16,23-5 17-1,12-3 14-15,29 4 8 0,1-1-4 16,1 5-11-16,5 4-4 0,-17 2-5 15,8 4 3-15,-10 2-9 16,-8-1 4-16,3 5-8 16,-12-1-6-16,-13-4 4 15,-6-2-9-15,-23-3-4 16,-13-2 5-16,-20 0-6 16,-13-1-1-16,-33-2-8 15,-9 0-35 1,-23 1-83-16,-21-6 82 0</inkml:trace>
  <inkml:trace contextRef="#ctx0" brushRef="#br0" timeOffset="6122.75">22125 5495 1021 0,'-3'-1'424'0,"6"-3"-203"16,6 3-207-16,4-5-33 0,0 2 7 16,5-2 12-16,3 0 0 15,7 0 0 1,-1 2 0-16,9 3 2 15,11 1 8-15,9 0 10 0,15-1 5 16,12-7 5-16,4-1-1 16,27-3 0-16,12-2 1 15,8-2-2-15,13 0 0 16,5 2-1-16,-4 2-2 0,15 2-1 16,6-2 0-16,-3 4 2 15,11 2-1-15,0 6-5 16,-6 2-2-16,15 5-6 15,-8-1 2-15,10-3-2 16,-1-1-3-16,-9-2-5 16,5-3-3-16,-4-3 6 15,-5-1 0-15,6-3-2 16,-10 2-3-16,-1 3 1 16,-1 1 1-16,-12-2-4 15,2-3 1-15,-3-5-4 16,-4-1 1-16,-3-6 2 15,2 2 1-15,-9-8 0 16,-2-2-1-16,-3-3 0 0,-1 0 0 16,-18-1 5-16,-1 2-2 15,-17 2 4-15,-3 1-5 16,-9-3-1-16,-5-1-2 16,-10-5 1-16,-17-2 4 15,-11-2-3-15,-8-3 8 16,-13-6-10-16,-5-1 1 0,-16-1-1 15,-8-3-2 1,-15-1-3-16,-9-3 0 16,-21-2-4-16,-11 0-5 0,-26-2-3 15,-12 5-1-15,-25 6-4 16,-14 2-1-16,-17 10 7 16,-9 1 5-16,-14 0 2 15,-7 3 3-15,-12 8 3 16,-11 4-5-16,4 11 4 15,-6 4 4-15,-2 10 1 16,4 2-1 0,0 7 1-16,7 3-2 0,13 5 1 15,4 1-2-15,2 3 3 16,5 4 0-16,0 0-2 16,-2 0 9-16,14-1-7 15,3-2 0-15,1 2 3 16,2 2-3-16,-1 1 0 0,0 3 5 15,14-2-5-15,6 1-3 16,1-3 4-16,6-3-3 16,0 1 2-16,2-2 3 15,3 1 0-15,8-1 3 16,-4 2-3-16,-4 2 5 0,13 0 0 16,-5 4 10-1,26-3 8 1,15-1-3-16,24-1-4 15,16 1-14-15,21 2-5 0,8-1-5 0,11 3 3 16,9 1 1-16,14 4-7 16,11 4 0-1,18 2 2-15,13 1-5 0,25-4-30 16,7-5-25-16,21-9-63 16,12-8 56-16,18-11 37 15</inkml:trace>
  <inkml:trace contextRef="#ctx0" brushRef="#br0" timeOffset="7525.31">620 11146 1321 0,'-16'-1'500'0,"3"1"-397"16,8 10-44-16,-1 7-15 15,6 29-40-15,-1 16-8 16,-4 34-18-16,6 13-5 16,10 16-2-16,6 7-6 15,15 0 11-15,-1-1 1 0,13 5 6 16,7 1 7 0,8-7 3-16,8 9 6 15,-7 3 0-15,0-5 2 0,-9 9 13 16,-6-7 3-16,-6-12 12 15,-5-5 2-15,-1-16 3 16,-6-16 5 0,4-23-8-16,-9-16 3 0,7-26-14 15,4-6-9-15,-3-20-2 16,-3-8-3-16,3-13 6 16,-1-11 1-1,10-11-2-15,12-1-2 0,14-6-6 16,19-1-5-16,23-2 1 15,13-4-4-15,26-2-5 16,2-3 1-16,14-2-8 16,11 2-1-16,6-1 8 15,-5-2 1-15,9-4 7 0,-12-1 1 16,-15-8 3-16,2-1 7 16,-17-8 2-16,-14-5 12 15,-3-11-4-15,-6-7-3 16,-35-4 1-16,1-6-6 0,-45-6 18 15,-24-1 10-15,-27-20 12 16,-26-7 4 0,-24-17-15-16,-15-10-6 15,-18-2-18-15,-3 0 0 0,-9 9-11 16,-2 5-2-16,-5 14-1 16,3 9-2-16,-7 17 0 15,0 7-1-15,5 21-12 16,1 11 1-16,3 18-6 15,3 10 0-15,6 17 12 16,3 9-2-16,16 19 6 16,4 6 1-16,-3 14-9 15,2 8-2-15,0 18-5 16,3 14-5-16,13 27-8 16,-1 14-9-16,-7 24-10 15,-3 13-6-15,-11 17-16 16,1 4-6-16,7 7-20 15,2-2-13-15,12-9-45 0,1-8 96 16</inkml:trace>
  <inkml:trace contextRef="#ctx0" brushRef="#br0" timeOffset="9035.66">701 11537 1042 0,'16'6'367'16,"5"3"-314"-16,15 15-42 15,6 6-7-15,-4 10 3 16,0 7-8-16,-10 2 1 16,-18 0 0-16,-8-3 3 15,-4-5 0-15,-8-5 17 0,5-8 15 16,5-13 26-16,-11-5 19 16,-1-13 2-1,5-10-8-15,-12-17-27 0,14-7-14 16,-1-18-17-16,-10-6-5 15,7 0-7-15,-2-3-1 16,2 20-4-16,11 7 1 16,1 21 0-16,-2 8-1 0,3 8 0 15,-5 4 0-15,-4 7-16 16,-8 10-2 0,-5 17-12-1,5 8 0-15,-2 12 10 0,8-1 2 0,6-4 3 16,1 2 0-16,12-17 4 15,12-6-2-15,8-20 7 16,20-12-1-16,9-22 4 16,-4-14 4-16,4-15 1 15,-3-18 0-15,0-8 0 16,-2-1-4-16,-2 0 2 16,-13 14 0-1,-24 15 1-15,-9 11 4 16,-20 18 5-16,-13 6 1 0,-15 15-6 0,1 12-7 15,-4 19-13-15,1 9-4 16,5 6 5 0,8-5 7-16,15-4 7 15,8-4 0-15,16-8 1 0,7-3-3 16,4-12 0-16,8-7 4 16,8-7 4-16,5-9 6 15,15-8 11-15,-1-8 3 16,-8-7-5-16,-16-3-5 0,-10 6-8 15,-15 2-6-15,-7 6 12 16,9 6 1 0,-19 4 5-16,2 7 4 15,3 4-10-15,-10 3-2 16,11 8-12-16,3 0-6 0,0 8-8 16,-1 4 0-16,9 2 4 15,13 2-1-15,6-8 3 16,8-8 0-16,-1-8 3 15,-10-14 3-15,-3-12 3 16,-1-3-4-16,-8-7 0 16,-1 2 4-16,-5 5 11 15,-4 6 8-15,-3 6 9 16,-4 3 5-16,-2 6-7 16,2 2 3-16,0 10-18 15,1 5-6-15,2 12-7 16,-1 6-7-16,4 4 3 0,5 3-2 15,1-8 1-15,4 1-3 16,-2-8-2-16,-3-6-2 16,-1-7 2-16,-1-8 3 15,-3-7 8-15,1-5 4 16,-1-12 0-16,0-5 1 0,1-3-4 16,-1-3-5-16,7 5 2 15,-5 5-2 1,9 8 3-16,4 7-1 0,0 12 2 15,7 5 1-15,1 10-1 16,4 5-1-16,4-2-3 16,10 2-4-16,-2-9 6 15,-6-8 1 1,1-7 2-16,-8-9 1 0,2-11 3 16,2-4 6-16,-2-4 12 15,-2 3 9-15,-3 1-2 16,-4 3-1-16,-7 6-13 15,-7-1-6-15,-6 5 3 16,-4-2 0-16,-6 5-1 16,2 3 3-16,-4 5-6 15,-3 6-3 1,2 12-6-16,0 6-3 0,5 10-1 0,7 0 0 16,5-3 4-16,5-3-5 15,6-11-1-15,0-6 2 16,1-8 1-16,-3-8 2 15,-1-11 6-15,-2-4-4 0,-4-13 6 16,-5-5 8-16,-9-6-3 16,-5-2 4-16,-7 7 1 15,0 1 2 1,-1 10-4-16,5 10-1 0,6 10 1 16,2 7-3-16,9 17-9 15,3 11-2-15,7 28-12 16,8 10-11-16,4 9-6 15,4-4-11 1,7-14-50-16,3-2-23 0,-1-14 68 16</inkml:trace>
  <inkml:trace contextRef="#ctx0" brushRef="#br0" timeOffset="9381.62">2299 10913 1038 0,'-8'15'483'15,"-4"-1"-136"-15,10 10-275 16,7 13-59-16,4 2-9 16,3 4-54-16,5-12-21 0,-4-8-29 15,-4-8 0 1,11-15 53-1,-12-3 36-15,5-15 67 0,2-5 17 0,-9-7 11 16,-3-1-4-16,-3 2-40 16,-3 0-9-16,-11 6-20 31,-4 4-17-31,-10 11-27 0,4 8-23 0,-9 18-36 16,12 5-22-16,-8 7-118 15,4-3 152-15</inkml:trace>
  <inkml:trace contextRef="#ctx0" brushRef="#br0" timeOffset="9866.79">2407 10827 1429 0,'-1'1'501'0,"5"5"-447"0,9 1-37 16,0 10-45-16,10 5-28 16,2 4-63-16,4 0-19 15,-2-3-9-15,-7 2 18 16,-4-13 61-16,-5-4 39 0,-4-8 90 16,-1-6 36-16,-3-8 48 15,-1-4-4-15,-4-6-43 16,-2-5-25-16,2-1-48 15,-4-1-9-15,4 6-16 16,-2 4-5-16,3 11-1 16,1 3-3-16,1 4 4 15,6 3 2-15,3 6 1 16,0 4 2-16,6 6 0 16,-1 0 0-16,0-1 0 15,4-2-4-15,-5-5 3 16,-3-6 1-16,0-3 0 15,-5-6 6-15,1-10-1 16,10-3 3-16,2-10 5 0,-4 11-2 31,-9 9 0-31,2 0-1 0,29-24-8 0,-9 7-7 16,0 19-15 0,-2 21-9-16,-6 24-34 0,5 6-27 15,-4 11-286-15,-4-1 257 16</inkml:trace>
  <inkml:trace contextRef="#ctx0" brushRef="#br0" timeOffset="10360.29">1664 12308 1468 0,'-11'11'500'0,"22"4"-474"16,8 9-22-16,14 14 0 16,3 14-2-16,14 11-19 0,-10 3-1 15,-4 5-13-15,1-3-5 16,-19-16 18-1,7-14 2-15,-18-22 15 0,-4-10 16 16,-6-8 29-16,-11-3 9 16,-4-12 0-16,-8-9-10 15,-17-21-33-15,1-7-5 16,-3-19 0-16,7-7-7 16,16 3 2-16,8 6 0 0,16 20-6 15,3 17 7-15,16 19-3 16,2 7 0-1,13 17-4 1,5 9-6 0,-6 18-14-16,4 5-11 0,-19 6-28 0,-6-4-9 0,-10-8-4 15,-14-4 0-15,3-15-9 16,0-5-9-16,-1-11-45 16,-1-6-44-1,6-15 123-15</inkml:trace>
  <inkml:trace contextRef="#ctx0" brushRef="#br0" timeOffset="10820.21">1918 12282 872 0,'22'-6'391'0,"-12"2"-172"0,3-1-78 16,8 0-62-16,-1 0-27 16,8 4-38-16,-4 3-5 15,5 10-6-15,-4 5-7 16,-1 10-23-16,-4 6-12 15,-10 11-6-15,-7-1 7 16,-12-4 22-16,-4-5 7 0,-10-15 22 16,1-4 12-1,0-13 22-15,0-4 17 16,3-13-1-16,1-10-6 0,7-12-28 16,6-5-16-16,8-3-13 15,3 1-5-15,6 10-10 16,3 7-2-1,0 17-12-15,4 6 1 0,3 16 10 16,2 8 0-16,2 8 13 16,1 0 2-16,5-8 3 15,-5-6 3-15,0-14-1 16,1-8 2-16,-6-9 4 16,14-10 1-16,-7-11 7 15,1-7-1-15,-9-5-3 16,-7 0-3-16,-2 4-5 15,-12 8-4-15,0 13-9 0,-19 11-14 16,0 22-55-16,-21 13-35 16,5 28-87-16,-5 6-11 15,4 7 9-15,24-4 108 16</inkml:trace>
  <inkml:trace contextRef="#ctx0" brushRef="#br0" timeOffset="11812.59">2537 11845 1150 0,'-6'-7'469'0,"3"3"-310"16,2 1-49-16,-1 4-66 15,1-1-48-15,0 0-57 16,-3 20-15-16,-4 38 1 15,9-26 12-15,4-5 42 16,5 0 13-16,6-11 27 16,4 0 19-16,11-10 20 15,4-4 9-15,8-12-1 0,4-8-9 16,4-13-18-16,-5-6-14 16,-10-8-15-16,-6-2 2 15,-23 0-8-15,-3-1 6 16,-13 10-4-16,-7 8-6 15,-10 10 6-15,-6 5-2 16,5 11-3-16,4 4 4 16,17 19-5-16,1 15-1 15,16 12-2-15,-1 8-4 16,5-6-6-16,19-11-3 0,-4-18 1 16,9-16 1-16,-1-21 7 15,-7-11 3 1,1-25 6-16,-6-6 6 15,-2-13 0-15,-4-4 4 0,-10 8 4 16,0 4-3-16,-8 15 6 16,-2 12-4-16,0 14-2 15,-3 8 1 1,-6 13-13-16,1 6-6 16,1 18-6-16,1 6-2 0,7 11 6 15,4-1 1-15,11-7 0 16,3-1 6-1,15-10-3-15,6-3 6 0,7-8 1 16,7-4-1-16,-4-4 3 0,0-3-7 16,-13 3 1-16,-9-2-5 15,-12 4-3-15,-9 3 2 16,-6 2-4 0,-6 0 4-16,-7 3 2 0,-6-1-3 15,-2-6 4-15,-8-3 3 16,10-9 9-16,-4-5 9 15,5-10 7-15,15-10-5 16,7-9-5-16,8-7-3 0,10-7-4 16,2 3-4-16,-1 1 4 15,0 2-7 1,-4 19 0-16,-8 4 5 16,-10 15-11-16,0 7 5 0,-7 2-22 15,-4 8-6-15,-4 7-10 16,-8 5 0-16,-1 7 12 15,4-1 10-15,15-2 11 16,1-2 3 0,15-3 4-16,4-1 4 0,4-8 20 15,10-3 4-15,5-5 8 16,3-1-1-16,-2 4-12 16,-1 4-3-16,-8 8-15 15,-6 4-4-15,-15 12-6 0,-7 6-12 16,-17 13-8-16,-9 3-16 15,-6-8-11 1,3-9 2 0,4-27-15-16,3-15-8 15,14-35-37-15,4-15-44 0,15-32 96 0</inkml:trace>
  <inkml:trace contextRef="#ctx0" brushRef="#br0" timeOffset="12108.13">3769 10498 1194 0,'-6'11'445'0,"-5"-5"-363"15,8 3-31-15,7-1-39 16,20-8-7-16,13-5 19 16,6-9 14-16,11-20 27 15,4-4 5-15,27-20 0 16,12-3-8-16,17-16-18 15,2-3-3 1,-3-5-13-16,-4-2-8 0,-9 14-9 0,-7 4-4 16,-24 11-8-1,-16 8 0-15,-20 12-19 16,-9 6-10-16,-19 12-34 16,-9 1-33-16,-18 6-41 15,-11 1-32-15,-20 2 106 0</inkml:trace>
  <inkml:trace contextRef="#ctx0" brushRef="#br0" timeOffset="12364.09">4508 9512 935 0,'23'8'507'0,"31"-8"-8"0,8 2-375 0,24 11-63 16,5 6-22-16,-10 16-39 15,0 4-13-15,-18 10-25 16,-20 5-36-16,-26 11-66 16,-14 2-19-1,-37 4-48-15,-6-2-23 0,-19-14-27 16,-18-6 30-16,-4-24 80 16,-6-14-61-16,7-32 185 15</inkml:trace>
  <inkml:trace contextRef="#ctx0" brushRef="#br0" timeOffset="14478.72">3470 9482 1363 0,'7'-11'489'15,"13"-5"-401"-15,15-1-67 16,4-3-19-16,9 4-34 16,0 5-17-16,-2 10-20 15,9 7 6-15,-20 10 29 16,2 2 14-16,-11 5 20 16,-15 1 6-16,-5-3 22 15,-12 1 14-15,-3-7 29 16,-4 2 7-16,0-8-2 15,-2-5-14-15,-2-5-28 16,3-9-13-16,10-12-14 16,11-5-7-16,6-13 2 15,15-1-3-15,10-9-8 16,-2-3 3-16,9-4-8 0,-3 0 6 16,-1 4 6-16,-3 4 1 15,-6 8-1 1,-6 5-2-16,-16 12 4 15,-2 8-4-15,-18 10 7 0,-4 5 4 16,-3 12-14-16,-6 8 0 16,3 8 0-16,4 6-2 15,5 2 7-15,4-3 4 16,7-2-5-16,3-4-2 0,5-6 3 16,2-4 1-16,5-4 0 15,0-2 1-15,2-5 1 16,-2-3-6-1,1-6 9 1,2-4 0-16,-5-10-2 0,-6-4 4 0,-5-7-3 16,-4-4-4-16,-1 1-2 15,6 2-5 1,-3 11-2-16,0 5 8 0,0 11-1 16,2 3 3-16,10 6-2 15,0 1-7-15,11 6-6 16,-9-2-2-16,0-2-2 15,9-3-3-15,-10-9 10 0,12-4 1 16,-4-9 8-16,-1-2 6 16,-1-3 3-16,-4 0 0 15,-6 0 5 1,-6 2 5-16,-8-2-1 16,-6 1 6-16,0 7-5 0,-3 1-7 15,3 8-2-15,1 1-4 16,-3 6-5-16,4 3-2 15,9 5-2-15,0 2 1 16,9 3 5-16,-5 1-2 16,2 1-1-16,0-2-7 0,3-5-6 15,0-4 4-15,-3-4-1 16,-1-4 10-16,-4-8 2 16,1-4 1-16,-2-8 4 15,6-4-1-15,-3-4 2 16,1-1-4-16,5-2 0 15,-4 0-5-15,7 3 1 16,2 5-2-16,0 7 1 16,-1 9 3-16,-2 13-3 15,2 1 2-15,0 10 2 16,4 0-2-16,-1-1 3 16,-1-1-1-16,0-8 0 15,0-5-2-15,1-6 12 0,8-5 9 16,6-9 10-16,-1-1-2 15,2-6-4-15,-1-1-9 16,-10 1-5 0,-6 1 3-16,-10 5-3 0,-13 3 6 15,-8 5-13-15,-6 4-2 16,-10 9-11-16,5 4-8 16,-4 12 5-16,3 2-1 15,7 3 7-15,6 1-1 16,13-1-5-16,4-3 5 0,12-1-8 15,6-5 4-15,7-15 3 16,11-8 2 0,-5-16 13-16,0-3 5 15,-13-12 9-15,-15-3 4 0,-10-4-5 16,-13-2 1-16,-8 3-3 16,-4-2-3-16,-4 5 0 15,4 0 0-15,3 8 1 16,6 7-1-16,7 13-3 15,7 6-3-15,3 10-7 16,2 4-14-16,11 18-3 16,2 9 5-16,14 13-4 15,9 2 10-15,2-4 2 16,8-2-10-16,0-12 11 0,-2-2-4 16,-2-9 6-16,-8-6 4 15,-1-8-7-15,-9-4 7 16,-2-10-6-1,-3-4 5-15,-9-9 0 0,-1-10-2 16,-4-6 3-16,-2-1-4 0,-2-4 4 16,1 10 1-1,-1 10-3-15,2 6 4 16,0 12-7-16,-2 7-5 0,4 11-5 16,0 8-5-16,8 6 0 15,3 3 6-15,6-10 3 16,4-1-3-16,3-12 6 15,-1-2 2-15,1-10 4 16,0-9 7-16,1-4 6 16,-3-5-8-16,-10 1 2 15,-9 0 4 17,-11-1-6-17,-6 0 1 1,-11 4-8-16,-6 6-5 0,-3 10-8 0,-5 5 5 0,-1 14-2 0,3-1 0 0,9 5 7 0,6 3-4 15,15-6 0-15,5 2-4 16,12-6-6 0,3-4-4-16,11-8 9 0,6-6 5 15,2-11 6-15,1-7 8 16,-4-5 9-16,-1 1 4 16,-3-3 10-16,-7 6-4 15,-8 2-8-15,-5 1-7 16,-7 11-4-16,-2 3 3 0,2 7-2 15,-3 4-3-15,-1 7-7 16,2 4-2-16,0 9-3 16,3 0 10-1,12 4-1-15,5-2-8 16,-3-8-1-16,-3-2-3 0,-3-11 4 16,-5-3-1-16,4-8 14 15,-6-6-2-15,0-9 4 16,-3-3 1-16,2-4-9 15,7 2 5-15,-5 1-9 16,0 2 5-16,1 8-2 16,2 5-1-16,-6 8 2 15,8 4-5-15,0 7 2 16,1 0-1-16,11 5 2 16,-1 0 2-16,-5 0-5 15,0-3-4-15,-2-9 2 16,-5-3 4-16,0-3 6 15,3-5 8-15,8-10-4 16,2-2 4-16,8-17-6 0,5 1-6 16,6 3 2-16,4 2-4 15,1 14-2-15,-3 8-1 16,-7 13-23-16,-5 10-11 16,-12 17-50-16,-9 6-35 0,10 2 80 15</inkml:trace>
  <inkml:trace contextRef="#ctx0" brushRef="#br0" timeOffset="15086.08">5014 9595 973 0,'-2'0'432'0,"9"-22"-150"0,5-10-238 16,3-14-46-16,5-3-18 16,-6-13-19-16,2-3-3 15,-6-13 12-15,-3-4 14 16,1 5 14-16,-3 6 2 15,7 25 8-15,-7 13 2 0,-4 21 5 16,0 8 5-16,-6 12-8 16,1 9-10-1,9 10 2-15,-6 5-5 16,5 0-4-16,10-4 4 0,4 1 1 16,2-2-1-16,2 0 1 15,-2 1 0-15,-6-1-2 16,13 1 4-1,-10-3-2-15,-8 2 1 0,-12 0-1 16,-5 1 0-16,-5-4 0 16,-3-2 2-16,3-8-4 15,-9-3 2-15,-5-7-2 16,3-4 2-16,-3-8 8 16,11-11 2-16,16-17-1 0,1-6-2 15,25-10-2-15,3 1-6 16,13 8 5-16,-1 3 1 15,-1 11 2-15,-6 5 5 16,-3 10-1-16,7 7-1 16,-3 8-8-16,-2 2-5 15,-5 4-24-15,-3-2-18 16,-7-3-68-16,-7-3 71 16</inkml:trace>
  <inkml:trace contextRef="#ctx0" brushRef="#br0" timeOffset="15288.88">5353 8845 1381 0,'0'20'466'0,"12"-1"-539"16,1 0-76-16,6-8 92 15</inkml:trace>
  <inkml:trace contextRef="#ctx0" brushRef="#br0" timeOffset="16570.66">5806 8934 1343 0,'6'0'474'0,"7"-3"-407"16,-5 3-112-16,-8 0-8 0,-9-2-60 15,-7-5-27-15,-5 4 31 16,2-2 11-16,-4 0 71 16,3 5 40-16,3-2 25 15,3 1 6-15,11 1-12 16,14 0-8-16,4 6-13 15,6 0-8-15,2 0-5 16,-4 1 2-16,9-8 0 47,-8-1 6-47,3-6 22 0,-9-4 10 0,4-1 13 0,-2-2-1 0,1 4-14 16,0 1-11-16,1 4-11 15,-1 3-3-15,1 6-9 16,0 8 1-16,1 17-3 15,3 3-5-15,-6 12 2 0,2 1-3 16,-6-1 1-16,-3 1 1 16,-5-3 4-1,-2-3 2-15,-14-5-2 0,-4-6 1 16,-4-5-1-16,-6-6 0 16,5-13 3-16,0-2 1 15,0-15-1-15,-2-6-2 16,5-9 2-1,-1-10 1-15,10-5-3 0,9 6 1 16,0 20-2 0,0-1-4-16,18-57 3 0,5 6-3 0,9 12 2 15,-5 34 0 1,3 12 2-16,0 6 3 0,2 2-3 16,-2 6 2-16,-4 4-3 15,-5 1 0-15,-8 2 2 16,3-3-2-1,-8-1 0-15,0-1-3 0,1-4 6 16,-12-4 12-16,6 1 5 16,-11-7 5-16,-2 0-10 15,-1-4-7 1,-7-11-7 0,10-1-2-16,4-9 2 0,4-4-4 0,8 4 4 0,6 4 0 15,-4 11 3-15,16 9 3 16,-7 11 0-1,-6 6 0-15,1 15-6 16,-4 3 0 0,1 5 0-16,3-3-2 0,0-10 6 0,-5-3-3 15,2-11 3-15,2-2 4 0,4-13 4 16,3-9 5 0,5-12-4-16,-3-6-3 15,1 1-7-15,-6 4-3 0,-6 7 1 16,-4 9 3-16,-7 8 0 15,-4 6-3-15,-4 8 2 16,-3 3-3 0,-4 8-3-16,3 4 3 0,2-1-2 15,3 1 2-15,7-5-3 16,1-1-6-16,8-6-2 16,2-2-4-16,2-3 8 15,4-1 3 1,4-5 2-16,3-2 2 0,7-6 1 15,-6-3 1-15,5-6-2 16,-6-2-1-16,-6-7-1 16,-3 0 1-16,-14-2 1 15,1-1 4-15,-9 3-3 16,5 2 1-16,-4 7 8 0,1 7-1 16,-7 8 0-16,3 4-2 15,2 3-8-15,1 1-2 16,8 6-4-16,-3 0 3 15,10 1-3-15,-3 0 1 16,9-3 5-16,-1 0-3 0,-5-4 4 16,1-2 1-1,0-7 3-15,2-5 3 16,-6-6-4-16,0-4 2 0,-17-7 1 16,-3-1 4-16,4-3 5 15,-6 1 0 1,0 7-2-16,7 5-1 15,3 13-12-15,1 8-2 0,23 17-5 16,0 9-2-16,8 15-17 16,16 1-20-16,7-11 101 15,17-19-58-15</inkml:trace>
  <inkml:trace contextRef="#ctx0" brushRef="#br0" timeOffset="45129.63">7571 6684 1107 0,'4'-5'425'15,"13"-2"-263"-15,8 5-158 16,8 4-15 0,4 6-9-16,1 5-13 15,2 7-10-15,-3 1-5 0,-4 0 6 16,3-1 12-16,-1-4 11 16,3-7 15-16,6 0 10 0,9-4 14 15,0-3 12 1,0-6 13-1,-6-1 3-15,-6-6-1 0,6-1-7 0,5-2-10 16,6-4-4-16,10 0-8 16,5-1-6-16,2-1-3 15,2-1-2 1,-4 1 0-16,-3-1-1 0,5 0 2 16,-7 1 2-16,4 3 7 15,-1-1 0-15,-10 4 5 16,2 1 2-1,-10 2-8-15,2-1 1 0,8 2-4 16,-1 0-8-16,3 1 3 16,-5 2 4-16,-8 0-4 15,0 2-1-15,-6 3-1 16,0 0-6-16,-2 2-1 0,-1 0 1 16,3 0 1-16,5 0 3 15,-5 2 2-15,-4-2-4 16,-5 0 3-16,-9-3 4 15,-1 1 5-15,-1-1 3 16,-6-1-7-16,3 0-2 16,-2 4-1-16,-1-1 1 0,1 2-2 15,-5 1-1 1,-3 2-8-16,3-2-1 16,-8-1 4-16,0 0 2 0,-4 0 0 15,0-1-1-15,-2 1 3 16,-2-2-1-16,0 0 8 15,0 1-1-15,-1 0-7 16,0 0 5-16,1 0-10 16,0 0 0-16,0 0 3 15,0 0-5-15,0 0 8 16,0 0-1-16,0 0-3 16,0 0-1-16,0 0-3 15,0 0 1-15,0 0 2 16,0 0 3-16,0 0-3 15,0 0-1-15,0 0 5 16,0 0-2 0,0 0 0-16,0 0 4 0,0 0-10 15,0 0-1-15,0 0 9 0,0 0-1 16,0 0 3-16,0 0 6 16,0 0-15-16,0 0 3 15,0 0 0-15,0 0-4 16,0 0 5-16,0 0 2 0,0 0-6 15,5 2 2-15,8 2 4 16,10 1-4 0,30 7 5-16,-33-11 2 15,7 0-8-15,-4-1 3 0,8 0-5 16,5-1 2-16,-1 1 2 16,-5 1-2-16,2 1 9 15,1 1-3-15,7 1-2 16,2-1-3-16,6 1-3 15,2 1-1-15,0-1 10 16,6 3-4-16,-6-1 3 16,4 0-3-16,-3 0-3 15,-4-2 4-15,10 4 3 16,7-3 2-16,0 2-3 0,8-2-3 16,-10-3 0-16,0 2 4 15,0-4 7 1,-1 0 4-16,11-4-1 0,-6-3-2 15,8-1 2-15,2-1-7 16,-9-2 1-16,5 3-4 16,-1-3-2-1,-3 1 3-15,10 0-4 0,2 1 6 0,-7 0-11 16,5-1 2-16,-4 0 0 16,3 1-3-16,12-1 5 15,-7 1-1 1,-2 4 0-16,-7-1-2 0,-5 6 4 15,4 0-3-15,7 3 7 16,1 2-1-16,-3 1 0 16,-3-1-2-16,-8 2-2 15,5 0-3 1,4 1 6-16,2-1 3 0,-1 1-6 16,-7 2 0-16,-4 2-4 15,0 2 2-15,3 2 3 16,-3 0 7-1,4 3-5 1,5-1-3-16,-4 4 2 0,-2-4-6 0,0-1 8 0,-3 1 0 16,2-1-2-1,5 0 4-15,0-5-7 16,-3-3 1 0,-3-2 2-16,0 3 0 0,-1-1 1 15,5 0 5-15,2 0 1 0,1 0 1 16,0 0 4-16,-12 0-4 15,1 0-4-15,-3 0 1 16,10-1-7-16,7-1 0 16,-5-2 2-16,1 0-2 0,-8-1 2 15,-3 0 3-15,6-2-2 16,1 4-2 0,2-1 3-16,2-1 1 0,-4 3-2 15,-2-6 1-15,-1 2-1 16,2 1-2-16,1 0 1 15,3 2 3-15,-2 0-3 16,-2-1-3 0,-3-2 1-16,0-1-3 0,4-3 5 15,1 0 0-15,12 0 0 16,1-3-2-16,-7 1 1 16,2 1 4-1,-5-2-1-15,2 0-1 0,6 4-3 16,-8 0-2-16,-3 2-2 0,-10 4 5 15,-2-3-1-15,0 3 1 16,7 0-1 0,0-2 1-16,2 1 1 0,4-3 3 15,-10 0 2-15,4 2 0 16,-1 0-1-16,3-3-3 16,2 4-5-16,0-2-13 15,-13 2-43-15,-9 7-45 16,-36 11-34-16,-1 6 71 0</inkml:trace>
  <inkml:trace contextRef="#ctx0" brushRef="#br0" timeOffset="48256.84">10987 8009 1295 0,'34'-34'445'0,"2"8"-413"16,1 2-8-16,1 8-8 15,1 1-3-15,10 2-7 16,7-2-1-16,19-3-1 15,8 1-2 1,8-2 4 0,9 5 3-16,16 4 8 0,5 4 3 0,8 6 2 15,2 3 0-15,6 9-6 16,-2 2 3-16,13 8-2 16,9 3-3-16,-13 5-1 15,16 1-2-15,20 1-5 16,-5-2-2-16,33-2 2 15,-1-7-6-15,9-7 2 16,6-5 1-16,15-6-3 16,2-2 6-16,9-2 0 0,3-1 5 15,6-3 10-15,-3 1 2 16,-1 0 1-16,-4 1-2 16,-8 3-9-1,-1-2 2-15,-11 2 3 0,-6-1-4 16,-12-6 4-16,-1 0-6 15,-21-5-4-15,0-4 0 0,-27-5-7 16,-2-4 0 0,-9-4 2-16,-12 4-4 15,-19 5-1-15,-22 2-5 0,-30 8-5 16,-15 4 5-16,-18 3-5 16,-6 2-7-16,-17 1-20 15,-5 0-18-15,-6 6-54 16,-10 3-20-16,-24 5 79 15</inkml:trace>
  <inkml:trace contextRef="#ctx0" brushRef="#br0" timeOffset="-208372.98">28344 5268 1358 0,'0'1'454'0,"14"5"-442"0,49 29-9 15,-22-24 7-15,6 1 1 0,8 7-3 16,6-1 0-16,0 3-7 16,1 2 1-1,-13 1 2-15,-6 5-4 16,-10 5 7-16,-4 5 0 0,-6 15 7 16,-4 6 7-16,-10 14 0 15,-10 5-1 1,-13 10-7-16,-1 2 2 0,-14 8 4 15,-2 3 0-15,-6 0-2 16,-6 1-3-16,-2-1-12 16,3 2 0-16,3-9 7 15,-3-6-6-15,11-15 4 16,2-6 2-16,10-4-9 16,10-3 5-16,8-7 0 15,2-6-1-15,11-11 2 16,-1-4-5-16,6-7 4 15,2-3-6-15,-8-3-1 0,-5-6 8 16,-6 0-6-16,-6 1 3 16,-23 5 0-16,-12 6-6 15,-37 9 0-15,-20 6 1 16,-36 8-4-16,-48 5-2 16,-64 10-24-16,-41 12-3 0,-79 25-49 15,-28 15 81 1,-62 21-8-16</inkml:trace>
  <inkml:trace contextRef="#ctx0" brushRef="#br0" timeOffset="-144516.31">22957 11928 564 0,'9'-12'193'0,"-4"2"-186"16,0 2-20-16,1-2 9 16</inkml:trace>
  <inkml:trace contextRef="#ctx0" brushRef="#br0" timeOffset="-144234.18">22985 11868 756 0,'0'-2'337'0,"0"2"-160"15,0 0-40-15,0 0-13 0,3 0-15 16,1 2-10-16,3 1-24 16,-1 0-5-16,2 0-16 15,-1 2-8-15,0-1-20 16,0 1 1-16,1-1-5 15,0-1 3-15,0-1 6 16,-1 1-1-16,-3-3 9 16,2 1 1-16,0-1 4 15,-2-1-5-15,3-1-10 16,-1 0-5-16,1-1-16 0,2-1-2 16,3-3-11-16,25-15-10 15,-25 18-25-15,0-2-22 16,0 3-72-16,7-4-34 15,-13-8 105-15</inkml:trace>
  <inkml:trace contextRef="#ctx0" brushRef="#br0" timeOffset="-139383.1">10295 14344 583 0,'4'2'200'0,"3"-2"-180"16,1 3-8-16,0 0-3 16,-2 0 0-16,-1 0-1 15,-3 0-3-15,-1-2 6 16,-1-1 26-16,0-1 62 16,0 1 33-16,0 0 41 0,0 0-12 15,0 0-29-15,0 0-23 16,0 0-18-1,0 0-2-15,0 0-9 16,0 0-4-16,0-2-18 16,0 2-16-16,0 0-16 0,0 0-7 15,0 0-3-15,0 0 4 16,3 2 3-16,9 2 7 16,-4-2 7-16,9 4 5 0,40 10 1 15,-34-13-3-15,17-3-2 16,-7-3-6-1,5-9 0-15,8-3-2 0,4-12 4 16,13-7 3-16,24-24 2 16,12-12 1-16,24-26-8 15,21-18-5-15,21-30-5 16,21-15-5 0,35-34-44-16,16-13-40 0,26-18-133 15,8-22-40-15,-3-30 137 16</inkml:trace>
  <inkml:trace contextRef="#ctx0" brushRef="#br0" timeOffset="-137535.03">961 14803 1408 0,'-16'11'521'15,"-9"-12"-427"-15,6-5-56 16,-9-4-20-16,-5-4-12 15,-4-2-4-15,-11-10 1 16,4-5 3-16,5-15-10 16,-5-8 1-16,9-9 7 15,-7-7-4-15,-3-3 1 0,8 1 5 16,10 0 1-16,-9 5 9 16,25 8 16-16,-12 0-3 15,-2 0-5-15,28-4-8 16,5-5-11-1,38-5-7-15,12-4-1 0,8 4-2 0,8 0 0 16,-10 9 7-16,11 15-13 16,-4 8-15-1,-1 15-37-15,-3 3-22 16,-14 9-37-16,-14-1-22 0,-20 0 93 16</inkml:trace>
  <inkml:trace contextRef="#ctx0" brushRef="#br0" timeOffset="-137310.67">621 13025 1639 0,'16'1'557'0,"26"7"-523"16,17 7-24-16,9 16 0 0,11 10-1 15,-5 24-54-15,-6 10-35 16,-15 19-83-16,-12 9-29 16,-12 13-52-1,-9 4-178-15,-3-4 293 0</inkml:trace>
  <inkml:trace contextRef="#ctx0" brushRef="#br0" timeOffset="-136920.27">1293 14997 1236 0,'-14'18'434'0,"13"-19"-386"16,-7-5-13-16,-5-11-18 16,-3-5-5-16,-11-6-6 15,-1-1-1-15,3 1 0 16,1 6-3-16,10 12 9 16,8 7 7-16,1 14 3 0,4 5 4 15,4 15-6-15,2 9-9 16,8 18-5-16,5 2 0 31,5 7-5-31,4-1 3 0,4 3 1 0,0 3 0 16,-1 8 1-16,-7-2-17 0,-9-12-43 15,-7-8-28-15,-1-24 43 16</inkml:trace>
  <inkml:trace contextRef="#ctx0" brushRef="#br0" timeOffset="-136692.45">1077 15538 1075 0,'1'0'471'0,"12"-22"-172"16,8-3-220-16,21-15-58 15,9-2-2-15,12 3-47 16,2 1-33-16,-6 1-174 15,-6 3 154-15</inkml:trace>
  <inkml:trace contextRef="#ctx0" brushRef="#br0" timeOffset="-136518.04">1647 15039 1185 0,'-13'33'538'0,"12"1"-252"0,6 9-174 0,-9 5-34 0,13 9-52 0,-7 3-11 0,5-3-33 16,11-9-35-16,-4-20-123 15,3-17 14-15,-10-31 78 16</inkml:trace>
  <inkml:trace contextRef="#ctx0" brushRef="#br0" timeOffset="-136402.14">1579 14824 1304 0,'-19'1'518'0,"9"5"-365"15,3-1-49-15,2 6-80 16,5 1-65-16,-4-2-128 16,6-1 108-16</inkml:trace>
  <inkml:trace contextRef="#ctx0" brushRef="#br0" timeOffset="-136018.58">1754 14881 1566 0,'-2'29'566'0,"14"12"-472"15,7 8-55-15,6 16-29 16,3 2-25-1,4-4-51 1,-1-7-17-16,3-21-44 0,1-11 13 0,3-16 42 16,0-24 28-16,1-24 70 15,0-17 20 1,-5-29 33 0,2 1 10-16,-11-9-15 0,-9 5-15 0,-19 8-16 15,-4 3-7-15,-20 10-15 16,2 6-1-16,-2 18-11 15,-2 11-3-15,14 22 2 16,2 10 2-16,11 21-8 16,6 18-6-16,9 29-9 0,6 10-4 15,13 10-12 1,0-4-10 0,19-19-57-1,1-6-22-15,-2-20-66 0,-2-7 106 0</inkml:trace>
  <inkml:trace contextRef="#ctx0" brushRef="#br0" timeOffset="-135819.9">2194 14920 1228 0,'1'-16'455'0,"11"-11"-366"0,12 0-35 0,16-1-41 16,1-1-29-16,13 2-55 15,-2-1-36-15,-2-3 61 16</inkml:trace>
  <inkml:trace contextRef="#ctx0" brushRef="#br0" timeOffset="-135682.23">2746 14532 1078 0,'-15'3'464'0,"8"-1"-237"0,3 3-81 0,-2 11-68 0,11 8-35 16,5 8-42-16,-1 1-20 16,18 2-86-16,-7-1-50 15,13-14 83-15</inkml:trace>
  <inkml:trace contextRef="#ctx0" brushRef="#br0" timeOffset="-135497.12">2500 14231 1219 0,'-18'0'513'0,"10"-2"-215"0,8 2-304 0,5 11-118 16,1-3-78-16,9 6 109 15</inkml:trace>
  <inkml:trace contextRef="#ctx0" brushRef="#br0" timeOffset="-135311.04">2848 14196 1463 0,'14'27'538'16,"6"9"-443"-16,6 19-70 0,4 4-17 15,-1 13-77-15,2-3-43 16,0-12-123-16,-2-8-173 16,0-26 266-1</inkml:trace>
  <inkml:trace contextRef="#ctx0" brushRef="#br0" timeOffset="-135130.81">2969 14444 1142 0,'-4'1'429'0,"9"-4"-332"15,6-8-39-15,9-7-42 16,3-6-27-16,7-10-87 16,-4-1-273-16,-1-11 247 15</inkml:trace>
  <inkml:trace contextRef="#ctx0" brushRef="#br0" timeOffset="-134148.95">3140 14242 1606 0,'9'12'534'0,"18"3"-530"0,3 2-7 15,6 2-57-15,-5 2-26 16,-9-2-18 0,-1-3 3-16,-4-5 41 0,3-5 36 0,-3-6 29 15,-4-5 19-15,-4-7 35 16,1-3 7-16,-2-2 3 16,1-5-12-1,-2 1-27-15,-5-1-4 16,-1 4-12-16,-2 2 0 0,1 9 2 15,-2-1-9-15,1 7-4 16,2 5 4-16,1 8 0 16,3 11 0-16,2 5 4 15,2-3-6-15,2-2-5 16,4-8-2-16,5-8-3 16,2-5 4-16,0-8 2 15,-5-6-1 1,-6-6 4-16,-4-3 0 0,-5-3-2 0,-2 1 7 15,-7 1-3-15,0 0-7 16,-13 8-2 0,-2 3-6-16,-7 11-11 15,-5 3-2-15,0 10-17 0,5 3-6 16,0 3 9-16,-1 2 4 16,10-7 22-16,8-3 10 15,13-8-4-15,13-6 4 16,14-13 2-16,-1-10 2 0,6-10 9 15,2-6 0-15,-2-1 10 16,-2 6 0-16,-5 6-3 16,-3 7-2-1,-9 14-12-15,-4 8-6 0,-4 13-1 16,-2 9-1-16,0 12 3 16,2 2-1-16,2-3 3 15,-2-2 1-15,4-7-3 16,-1-8-1-16,2-5 0 15,0-6 3-15,-3-7-3 16,2-10 2-16,-2-9 6 16,0-3-4-16,-5-8 0 15,-2 4 3-15,-3-2-10 16,3 6-1-16,0 5 4 0,0 2 1 16,5 5-1-16,-6 3 2 15,9 5-3-15,2 4-4 16,8 9 5-16,1 1 2 15,2 1-1-15,9 0 1 16,-1-7-1-16,3-5 1 16,-3-8 5-16,-2-4-1 15,-5-9 3 1,0 0-1-16,-10-4-3 0,-5 1 8 0,-4 1-3 16,-8 1-5-16,-3 6-5 15,-2 2-12-15,-6 6-13 16,4 6 2-1,3 2-2-15,3 5 6 0,7 7 9 16,3-1 4-16,12 10 3 16,3-2-1-16,5 5-15 15,1 1-18 1,-5 1-37-16,-1 3-14 0,-18 8-30 16,-10 2-1-16,-20 5 77 15</inkml:trace>
  <inkml:trace contextRef="#ctx0" brushRef="#br0" timeOffset="-134003.96">2846 14355 1009 0,'-7'-12'316'0,"13"7"-159"16</inkml:trace>
  <inkml:trace contextRef="#ctx0" brushRef="#br0" timeOffset="-133741.56">2562 15859 1167 0,'1'0'535'15,"4"-7"-74"-15,6-1-546 16,1 3-32-16,-1 12-26 16,3 9-45-16,2 11-74 15,2 5 8-15,0 1 43 16,-2-3 46-16,-2-12 144 0</inkml:trace>
  <inkml:trace contextRef="#ctx0" brushRef="#br0" timeOffset="-133581.18">2535 15463 1428 0,'-2'15'495'15,"8"4"-475"-15,2 0-81 16,4 4 34-16</inkml:trace>
  <inkml:trace contextRef="#ctx0" brushRef="#br0" timeOffset="-133206.89">2847 15446 1576 0,'0'9'569'16,"-1"2"-481"-16,1 3-60 0,-1-5-8 0,-1 0-13 16,1-4-3-16,6-4-2 0,-5 1 5 15,-1-3-2-15,1 0 4 16,0 0 6-16,0-1-5 15,0 1 4-15,0 0-2 16,0 0 1-16,0 0 1 16,0 0 0-16,2 1-1 0,12 4-3 15,3 4-3-15,34 68-2 16,-25-14-4 15,5 32 1-31,-2 19 2 0,5 25-34 0,5 3-11 0,-4-6-69 16,-1-13-59-16,-4-41-41 15,-8-18-89-15,-11-48 192 16</inkml:trace>
  <inkml:trace contextRef="#ctx0" brushRef="#br0" timeOffset="-132842.16">3161 15573 1307 0,'22'52'459'0,"18"9"-409"0,5 3-26 15,-4 3-7-15,3-2-7 16,-10-9-3-16,-4-5-1 16,-7-20-13-1,-9-9-8-15,-7-14-11 0,-6-13-2 0,-7-25 11 16,-5-7 5-16,-14-26 4 15,-11-5-1 1,-4-7-1 0,-12-5 5-16,5-8 29 15,8-2 9-15,12-7 12 0,17 7 2 0,21 21-13 16,13 11 0-16,22 27 4 16,1 12-7-16,11 15-3 15,-5 8-12-15,-15 17-16 16,-5 7-22-16,-38 26-17 15,-5 5 25-15</inkml:trace>
  <inkml:trace contextRef="#ctx0" brushRef="#br0" timeOffset="-128464.2">22221 16463 1484 0,'-10'0'541'0,"3"-1"-433"16,4 0-69-16,3 1-40 0,0 1 0 16,0-1-18-16,0 0-12 15,0 0 2 1,0 0-5-16,0 0 24 15,0 0 19-15,6 1 25 0,9 2 5 16,40 10 9-16,-29-7-3 16,18 2-13-16,4 1 5 31,17 1-16-31,7 1-7 0,6-1-4 0,6-2-10 0,11-2 0 16,11 1-2-16,9-3 13 15,7-1 10-15,18-3 12 16,0-3 5-1,18-5 3-15,5 0-1 0,-6-8 8 16,5 3-5-16,0-5-7 16,-10 1-3-16,-16 4-7 15,-7 2 12-15,-30 6-9 16,-7 0 6-16,-25 5-14 16,-17 2-13-16,-23-1 0 15,-12 4-10-15,-13-3-7 16,-2-2-13-16,-16-1-34 15,-9-10-35-15,-30-14-94 16,-14-6-52-16,-17-23 142 0</inkml:trace>
  <inkml:trace contextRef="#ctx0" brushRef="#br0" timeOffset="-127644.28">6348 18030 1421 0,'-14'11'529'0,"14"-7"-430"16,8-2-48-16,8 1-34 15,7 2-8-15,6 1 13 16,1 5 3-16,7 3 1 16,5 9 1-16,12 7 5 15,6 3-8-15,12 1-7 16,0-8-2-16,27-14-15 15,20-10 0-15,24-21 0 16,25-15-6-16,18-24 0 16,18-10 1-16,36-8 1 15,13 2 2-15,21 4 2 16,9 3 3-16,-3 10-3 16,-3 4 3-16,-9 16 4 0,-22 9 9 15,-27 14 41-15,-13 7 18 16,-34 9 10-16,-27 4-7 15,-22 0-23-15,-27 1-6 16,-22-4-6-16,-12-1-4 16,-29-2-13-16,-12-1-15 15,-16-1-4-15,-6 2-2 16,1 0-38-16,0-1-41 16,-1 0-143-16,-9-29 526 0,-35-74-277 15</inkml:trace>
  <inkml:trace contextRef="#ctx0" brushRef="#br0" timeOffset="-126965.73">22883 16689 1373 0,'-40'25'589'16,"2"-1"-254"-16,10-4-268 16,5 3-38-16,6-2-12 15,6 2-7-15,9-3-17 16,11 0-3-16,28 3-8 16,15-5-1-16,39-2 7 0,16-8 10 15,43-14 16 1,20-9 12-1,38-17 13-15,18-6 10 0,22-11 15 0,6 1-2 16,11-1 10-16,-3 6 1 16,-18 10-1-16,-16 6 4 15,-51 18-12-15,-21 8-15 16,-48 13-19-16,-25 9-10 16,-38 2-19-16,-17 0-14 0,-29 6-75 15,-6 0-84-15,-60-25 106 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10:17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14107 7701 1548 0,'-16'6'527'15,"12"4"-442"-15,8 9-142 16,7 4 1-16,5 6 23 16,7-2-7-16,4-1-3 15,11 0 1-15,8-3 10 16,8 0 18-16,7-6 18 15,-3-5 7-15,5-4 12 16,-1-5 2-16,20-3-4 16,13 0-8-16,10-4-25 0,3-3-46 15,9-6 38-15</inkml:trace>
  <inkml:trace contextRef="#ctx0" brushRef="#br0" timeOffset="-112592.79">20046 11123 704 0,'-3'0'264'0,"-3"2"-179"16,5-2-46-16,1 0-24 16,0 0 4-16,0 0-9 15,0 0-5-15,0 0 5 16,0 0 6-16,0 0 26 15,0 0 10-15,-1 0 10 16,0 0-8-16,-1 0-23 16,1 0-9-16,0 0-11 15,-3 6-1-15,0 0-3 16,0 1-2-16,3-1-2 16,2 0 1-16,3 0-4 0,-2-1 3 15,14 4 2-15,29 4 8 16,-19-24 15-16,4-8 3 15,3-7 5-15,2-5 0 16,0-7-4-16,0 4 3 16,0-2-4-16,-2 2-12 15,-2 9-6-15,3 1-2 16,-5 9-8-16,-3 3 10 0,-5 6 10 16,-9 2-1-1,-2 3 8-15,-1 5-2 0,-3 1-12 16,-3 2-1-16,1 4-8 15,-4-2-3 1,0 1-3-16,-2 0 0 0,-2-2-6 16,4-4-7-16,1 0-51 15,3-4-52-15,-4-2-93 16,1-3-56-16,9-25 161 16</inkml:trace>
  <inkml:trace contextRef="#ctx0" brushRef="#br0" timeOffset="-106943.46">7730 13888 662 0,'-9'2'240'15,"7"-2"-218"-15,2-5-3 16,-1 0-9-16,1 4-6 0,0 0-1 16,-1 0-3-16,0 0-6 15,0-1 4-15,-15-4 2 16,-32-14 8-16,20 17 19 16,-2 0 3-16,-3 3 23 15,1 1-6-15,-1 3-1 16,6 2-4-16,2 3-14 15,0 6-2-15,2 3-11 16,-1 7-4-16,2 8-9 16,2 6 1-16,2 3-4 15,3 1 0-15,3 5 3 16,-1-2-3-16,0 3-1 16,-3-1 4-16,-3-6-2 15,3-1 3-15,-6 3 3 16,5 3 0-16,2 1 8 0,-4 3-2 15,12 0-1-15,-5-1-3 16,8-2-5-16,8-3-1 16,-2-4-2-16,9-6 1 15,1-3-2-15,1-3 1 16,7-6 0-16,-2 0-4 16,3-7 0-16,0 0-3 0,2-4 2 15,1-5 1-15,0-1 0 16,2-2 4-1,5-3-1-15,1-1-1 0,3-4 1 16,4-5-1-16,5-5-1 16,-3-4 3-16,3-8 3 15,4-3-1-15,-5-10 2 16,4-2-1-16,-3-13-1 16,-4-8-1-16,-1-8 3 15,-2-3-2-15,3-2-1 16,-4 5 0-16,-13 0 1 15,-1 1-1-15,-16 2 4 16,-5 2 2-16,-6 3 5 16,-5 2 0-16,-11 8 2 15,-2 6-2-15,-7 15-5 16,-5 8-3-16,-8 22-2 0,-7 15-2 16,-15 24-19-16,-8 15-39 15,-19 25 41-15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53:50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11423 13638 2176 0,'6'-15'20'0,"-1"1"0"0,-3 2-13 15,3 26-18-15,-6 9-4 16,7 36-16-16,2 14 5 16,6 23-5-16,4 4 2 15,4-10 11-15,6-6-1 16,2-26 18-16,3-12-2 15,9-34 15-15,4-19 23 16,18-48 20-16,7-24 7 0,8-33-7 16,-2-14-23-16,-14-4-22 15,-10-4-2-15,-15 12-3 16,-6 9-1-16,-5 34-1 16,-4 22 0-16,-9 37-7 15,-2 20 0-15,-2 40 0 16,1 22-1-16,0 41 3 15,0 22 4-15,-11 21 0 16,-1 9 0-16,-11 16-4 16,-6-6-2-16,-6-8 1 15,-8-11 0-15,-3-37 3 16,-1-17 6-16,-2-37-4 16,-3-19 2-16,-3-30 3 15,7-11-2-15,-3-30 1 16,5-16-6-16,17-24-15 15,-2-6-9-15,32-3 2 0,15 9 0 16,17 15 14-16,11 9-4 16,11 17-46-16,4 7-33 15,13 13 556-15,8 3-378 16</inkml:trace>
  <inkml:trace contextRef="#ctx0" brushRef="#br0" timeOffset="270.39">12646 14040 1853 0,'0'25'624'0,"11"21"-594"15,6 12-30-15,-1 25-12 16,-3 14-2-16,-4 20-27 15,-1 6-9-15,1 1-2 16,3-7 7-16,7-27 26 16,8-17 14-16,10-32 10 15,-2-16-4-15,8-28 4 16,-1-18-7-16,-7-23-104 16,-1-7-71-16,-14-18 104 0</inkml:trace>
  <inkml:trace contextRef="#ctx0" brushRef="#br0" timeOffset="391.5">12895 14617 1602 0,'15'-19'560'16,"30"-21"-521"-16,5-12-106 0,22-15 39 16</inkml:trace>
  <inkml:trace contextRef="#ctx0" brushRef="#br0" timeOffset="734.45">14467 13524 1554 0,'12'-12'582'0,"-5"1"-408"0,0 2-148 15,-3 16-30-15,-3 10-2 16,-5 26-1-16,-1 16-4 16,-3 19 4-16,2 6 1 15,-3 3 1-15,5-4-2 16,4-13 8-16,3-4-3 15,12-15-1-15,3-10 5 16,7-18-7-16,1-15-3 16,0-15-85-16,1-7-82 0,-15-23 108 15</inkml:trace>
  <inkml:trace contextRef="#ctx0" brushRef="#br0" timeOffset="888.12">14367 13923 1633 0,'47'-26'568'0,"25"-15"-494"15,19-5-84-15,13-6-102 16,-4 0-69-16,-10 0 101 16</inkml:trace>
  <inkml:trace contextRef="#ctx0" brushRef="#br0" timeOffset="1060.11">15030 13867 1749 0,'26'9'601'16,"35"-17"-565"-16,11-7-16 15,17-18-33-15,-1-10-36 16,-15-7 472-16,-8-2-337 0</inkml:trace>
  <inkml:trace contextRef="#ctx0" brushRef="#br0" timeOffset="1213.41">15088 14192 1497 0,'29'14'542'0,"36"-40"-451"15,20-20-77-15,22-36-149 16,1-20 74-16,15-18 7 16</inkml:trace>
  <inkml:trace contextRef="#ctx0" brushRef="#br0" timeOffset="1465.51">16388 12972 2024 0,'28'-49'691'16,"13"-18"-675"-16,2-1-24 15,0 6-38-15,3 2-19 16,8 17-3-16,-1 10-6 16,-5 17 42-16,-9 7 6 0,-10 17 20 15,-3 11 3-15,-7 20 1 16,0 14-3-16,-10 17-60 15,-2 9-57-15,-8 4-99 16,-4 1-201-16,-6-10 278 16</inkml:trace>
  <inkml:trace contextRef="#ctx0" brushRef="#br0" timeOffset="1633.09">16599 13568 1473 0,'13'-9'532'0,"25"-17"-437"16,12-15-49-16,24-22-59 15,0-8-33-15,13-8-54 0,6 3-39 16,-3 9 77-16</inkml:trace>
  <inkml:trace contextRef="#ctx0" brushRef="#br0" timeOffset="1796.75">17458 13241 1584 0,'-3'26'568'16,"-1"3"-455"-16,-5 15-178 15,-9 7-61-15,-19 1 77 16</inkml:trace>
  <inkml:trace contextRef="#ctx0" brushRef="#br0" timeOffset="2073.17">18200 11955 1719 0,'4'-3'598'15,"5"13"-542"-15,-3 9-39 16,3 15-19-16,-5 15-2 16,-1 14-2-16,3 11 0 15,-3 13-17-15,0-1-22 16,2-9-92-16,3-12-44 15,5-34-143-15,3-13 191 0</inkml:trace>
  <inkml:trace contextRef="#ctx0" brushRef="#br0" timeOffset="2343.69">17731 12892 1660 0,'-3'-1'586'0,"4"-10"-521"0,11 1-79 16,3-15-157-16,-1-6 116 16</inkml:trace>
  <inkml:trace contextRef="#ctx0" brushRef="#br0" timeOffset="2500.44">18324 12541 1485 0,'14'10'603'15,"-1"-9"-350"-15,3-4-349 0,-4-10 48 16</inkml:trace>
  <inkml:trace contextRef="#ctx0" brushRef="#br0" timeOffset="2650.08">18450 12324 2053 0,'15'6'523'16,"11"-3"-1146"-16,-15-28 412 0</inkml:trace>
  <inkml:trace contextRef="#ctx0" brushRef="#br0" timeOffset="2839.49">19168 11386 2283 0,'14'75'734'0,"17"25"-809"15,-6 15 72-15,-12 18-99 16,-5 9-140-16,-14-1 150 16</inkml:trace>
  <inkml:trace contextRef="#ctx0" brushRef="#br0" timeOffset="3153.64">19636 11696 1666 0,'-11'59'560'16,"0"20"-540"-16,16 3-12 16,4-10-12-16,9-11-14 15,14-25-18-15,-3-16-1 16,6-24 12-16,0-15 25 15,4-29 34-15,-2-12 9 16,-12-21 6-16,-6-4-6 16,-26 2-19-16,-11 8-8 0,-15 19-13 15,-7 17-7-15,-6 31-34 16,-2 11-30-16,-8 28-115 16,0 6 132-16,13 3 1 15</inkml:trace>
  <inkml:trace contextRef="#ctx0" brushRef="#br0" timeOffset="3437.54">20284 11434 1840 0,'0'0'642'0,"0"15"-572"16,-7 12-82-16,-3 11-52 15,0 6-20-15,8-2-31 0,5-2 1 16,17-10 28-16,11-4 22 16,23-18 75-16,16-10 34 15,13-19 44-15,-3-10 21 16,-17-14-7-16,-18-5-2 16,-32-9-15-16,-16-1-9 15,-28 2-36-15,-18 7-53 16,-27 24-106-16,-10 15-68 0,-14 33 103 15</inkml:trace>
  <inkml:trace contextRef="#ctx0" brushRef="#br0" timeOffset="4059.53">15396 15074 1610 0,'-22'15'652'0,"-18"9"-406"16,22-12-181-16,25-11-133 15,11-1-36-15,12-4-17 16,1-4 27-16,4-1 9 16,-1 3 37-16,2 2 14 15,-1 4 14-15,0-1 61 16,1 2 10-16,3 0 26 16,5-1 7-16,8-5-2 15,3-14 2-15,6-22-6 16,7-16-8-16,17-36-20 15,9-12-16-15,17-14-14 16,1-2-6-16,1 16-6 16,6 9 1-16,-11 21-11 15,-1 16-2-15,-13 28 0 16,-9 12-9-16,-1 21 13 0,0 9-4 16,-5 4-7-16,-6 0 12 15,-7-4-3-15,-2-8 2 16,8-14 7-16,9-13-1 15,7-17-2-15,2-13 1 16,1-20-5-16,3-2 0 16,9-11 7-16,7-3-4 15,11 5 2-15,9 5 0 16,16 17-8-16,0 13 3 0,24 21-1 16,-3 6-2-16,-10 20-19 15,2 4-38-15,-32 10-91 16,-17 4-66-16,-39 3 128 15</inkml:trace>
  <inkml:trace contextRef="#ctx0" brushRef="#br0" timeOffset="5741.75">15566 16867 1542 0,'-37'76'690'16,"31"-84"-176"0,2 3-482-1,2 2-11-15,8-59-5 0,20-71-8 0,3-38 3 16,-3-13-5-16,-7-4-6 15,-19 18-21-15,-8 19-16 16,-22 55-12-16,-7 28-5 0,-8 45-5 16,-8 24 7-16,-9 37-8 15,-5 17 2-15,5 24 9 16,5 8 11-16,27-13 21 16,17-7 11-16,33-29 6 15,28-9 0-15,31-17 28 16,11-12 8-16,17-11 5 15,9-8-5-15,-7-2-27 16,-4 4-23-16,-19 11-33 16,-21 6-5-16,-14 17-6 15,-2 8 13-15,-13 9 32 16,-4 3 12-16,1 0 23 16,1-5 8-16,9-12 12 15,4-8 1-15,0-21 1 16,4-12 0-16,4-24-6 15,4-12-7-15,-3-18-8 0,-8-5-8 16,-17 11-24-16,-19 6 0 16,-20 23-3-16,-14 14-1 15,-14 18 23-15,0 8-1 16,-6 18-27-16,7 10-8 16,5 17-25-16,2 7 1 15,13 4 21-15,7-4 9 0,14-17 17 16,7-6 1-16,13-11-2 15,3-9-1-15,8-9 8 16,0-11 2-16,-2-12 8 16,2-4 1-16,-14-2-6 15,-5-1-2-15,-9 9-3 16,-13 3 2-16,-7 10 6 16,3 4-6-16,-4 4-11 15,8 9-6-15,2 5-12 16,2 2 4-16,10 3 11 15,1-6 2-15,14-5 7 16,6-6 5-16,3-15 3 16,3-7 2-16,-5-19 3 15,-5-6-7-15,-10-6-3 16,-10-3-1-16,-7 1-1 0,-6 2 4 16,-1 7 5-1,0 8 0-15,3 17 0 0,1 6-1 16,1 9-6-16,-2 4-2 15,3 7-2-15,1 11-2 16,6 19-7-16,2 8-2 16,1 4-4-16,-1-4 2 15,-2-12 9-15,0-9-1 16,-4-12 7-16,1-5 3 16,1-16 3-16,-3-7 6 0,2-19-2 15,-1-6-3-15,-2-7-1 16,4-3-5-16,0 5-2 15,3 9-1-15,3 11-4 16,1 3 1-16,3 21-8 16,1 4 0-16,3 15-5 15,2 11 5-15,6 6 8 16,3-2 1-16,6-2 10 16,4-5 4-16,6-14 24 15,0-9 8-15,1-15 9 16,-1-15 0-16,-8-15-15 15,-5-8-9-15,-12-10-11 16,-9 3-11-16,-17 0-6 16,-5 7-8-16,-13 17-5 0,-3 7-7 15,-7 23-7-15,-4 12-1 16,4 20-3-16,1 13 12 16,10 10 4-16,7 3 9 15,13-8 1-15,5-10 2 16,21-19-1-16,3-11-1 15,3-19 6-15,2-18 1 16,-12-23 12-16,-1-17 1 16,-9-13-6-16,-5 3 0 0,-7 0-7 15,-4 4 5-15,-3 5 5 16,1 5 1-16,2 23 3 16,4 7-3-16,3 25-21 15,2 15-4-15,8 28-10 16,2 21-4-16,5 28 20 15,3 6-1-15,3 3 6 16,5-5 1-16,10-5 0 16,1-13 0-16,10-18-1 15,4-15 3-15,-2-30 4 16,-2-10-2-16,-13-24-2 16,-5-7-1-16,-11-13-1 15,-8-2-5-15,-9-1-7 16,-8 1-2-16,-10 9-11 15,4 10 3-15,-7 17-1 16,3 8-4-16,-2 21 1 0,0 10 0 16,14 13-1-16,-3 6 5 15,17-3 6-15,10-3 1 16,5-9 7-16,10-7 2 16,4-19 27-16,-6-11 8 15,-1-23 6-15,-6-7 0 16,-15-10-19-16,-5-3-12 0,-17 3-12 15,-7 4-15-15,-6 16-49 16,-2 9-32-16,-4 22-58 16,0 11-30-16,3 19-168 15,4 4 234-15</inkml:trace>
  <inkml:trace contextRef="#ctx0" brushRef="#br0" timeOffset="6239.63">18111 14949 1547 0,'10'8'602'0,"2"-2"-395"16,8 4-168-16,-1 6-58 15,4 3-37-15,-3 9-61 0,-3 3-25 16,-1 6 9-16,-4-2 36 15,-2-6 71-15,1-5 41 16,-5-15 47-16,-3-3 16 16,0-10 18-16,-3-8-12 15,-1-21-30-15,1-10-17 16,-3-18-26-16,0-3-6 16,1 6-4-16,2 4-6 0,0 16-11 15,0 6-2-15,1 18-2 16,0 5 7-16,3 13 16 15,3 4 1-15,4 14-1 16,4 6-3-16,2 0 1 16,1 0 2-16,1-12 3 15,-4-5 7-15,3-9 9 16,-2-4 8-16,3-19 14 16,2-14 0-16,-1-20-17 15,5-7-8-15,-1-5-12 16,1 5-8-16,3 15-1 15,5 7-4-15,-5 17-9 16,1 13-2-16,0 22-17 16,-9 15-2-16,3 24-69 15,-3 10-37-15,-6 2 90 16</inkml:trace>
  <inkml:trace contextRef="#ctx0" brushRef="#br0" timeOffset="6851.56">17222 16632 2112 0,'0'38'729'0,"31"-38"-685"16,6-17-28-16,13-29-38 16,6-17 5-16,2-27 14 15,4-11 3-15,-11-11-1 16,0-2 4-16,-20 6 5 16,-16 10-6-16,-12 31-3 15,-11 14-7-15,-20 33-8 16,-6 15-1-16,-8 18 0 15,0 13 0-15,9 18-2 16,3 1 8-16,15 7-3 16,7-3 7-16,15-6-1 0,18 0 2 15,19-8 6-15,13 1 1 16,6-9 2-16,-4 0-2 16,-14-1-2-16,-10-3-10 15,-17 5-14-15,-5 3-5 16,-14-1-10-16,-5 0 5 15,-7-6 15-15,-3-6 6 16,0-11 22-16,1-10 1 0,0-26 2 16,3-10 1-16,11-19-9 15,10-4 2-15,16 0-3 16,5 6 1-16,10 14-6 16,-6 11-1-16,7 22-1 15,6 12-2-15,7 22 5 16,7 11-6-16,-12 4-29 15,-2 0-15-15,-14-13-56 16,-11-9-32-16,-1-25-57 16,-13-14-9-16,-9-28 127 15</inkml:trace>
  <inkml:trace contextRef="#ctx0" brushRef="#br0" timeOffset="6969.46">17999 15693 1249 0,'-7'7'509'0,"0"0"-307"16,8 1-275-16,2 1 42 16</inkml:trace>
  <inkml:trace contextRef="#ctx0" brushRef="#br0" timeOffset="8255.82">18491 15885 1611 0,'8'16'736'0,"-5"-16"-305"15,7-2-322-15,-10-13-117 16,-4-8-38-16,-11-12-22 16,-9-6-19-16,-5 4-7 15,-4 7 13-15,-1 21 40 16,2 11 24-16,2 17 18 15,5 6 2-15,9 5-6 16,4 4 1-16,16-3-3 16,7-1 4-16,14-3-6 15,3-7 1-15,7-6 2 16,3-10 2-16,5-7 9 16,3-5 5-16,-2-2 11 0,1-1 4 15,-4 6 11-15,-9-1-3 16,-4 8-12-16,-3 6-4 15,-6 6-18-15,3 10-4 16,-6 14-14-16,-3 5-7 16,-4 12-5-16,-6 0 2 15,-4 0 12-15,-2 0 7 16,-7 2-23-16,-2 3-2 0,-13-9 6 16,1-7 9-16,-6-16 31 15,1-10 6-15,7-14 1 16,-10-8-10-16,5-25-8 15,3-13 2-15,5-22-11 16,12-9 1-16,19-8 13 16,7 0 5-16,19-4 16 15,5 2 6-15,3 7-6 16,2 5-7-16,-8 18-7 16,-2 8-6-16,-11 18-5 15,-6 8-3-15,-10 15-5 16,-3 4-2-16,-6 13-1 15,-1 3 3-15,-1 8 1 16,0 2 2-16,0-1 0 16,-1-4-4-16,1-4-4 0,-1-6-3 15,1-6 2 1,-1-3 1-16,0-3-2 0,0 0 0 16,-1 0-6-16,1 0 3 15,1-8 5-15,3-13 8 16,14-32 3-16,1 26 5 15,1 5 0-15,4 4-2 16,5 7 3-16,-7 4 0 0,9 8-4 16,-4 3 1-16,3 7-4 15,5 1 0-15,-6-3 0 16,6-1 3-16,-3-6 1 16,2-2 4-16,-3-7 6 15,-1-8 0-15,0-10 7 16,-2-8 0-16,-3-6 1 15,-7-2-6-15,-8 7 1 16,-8 1-5-16,-7 7-6 16,-6 7 2-16,-8 10-20 15,-2 12-12-15,-6 18-9 16,0 9-4-16,3 17 17 16,2 3 10-16,11-2 10 15,6-3 10-15,15-15-4 16,8-6 4-16,12-13 9 0,6-10-2 15,10-17-4-15,2-4-1 16,-2-13 0-16,-4-4-7 16,-10-6 6-16,-7-2 0 15,-8 5-5-15,-12 6 6 16,-10 12 2-16,-5 5 4 16,-9 8-2-16,12 4-7 15,3 6-10-15,4 8-11 16,9 13-3-16,-6 2 5 0,8 8 4 15,-1-1 6-15,13-4 0 16,9-4 1-16,-2-18 6 16,9-5 8-16,-7-25 11 15,-2-12 7-15,3-19 2 16,-8-9-12-16,-7-13-2 16,-4 0-17-16,-13 3-7 15,-2 7-10-15,-8 20-21 16,-4 6 1-16,2 22-15 15,0 9-4-15,3 16-12 16,6 16 1-16,12 23 8 16,10 9 20-16,22 6 25 15,15-7 3-15,32-27-65 16,18-24-54-16,19-46 76 16</inkml:trace>
  <inkml:trace contextRef="#ctx0" brushRef="#br0" timeOffset="12026.22">5011 14150 1410 0,'-52'-35'463'0,"1"-6"-474"16,15 2 12-16,6 1 0 15,3 3-1-15,2 3 1 16,0 4 7-16,-3 11 29 16,7 9 3-16,0 12-14 15,8 15-14-15,14 28-21 16,1 16-8-16,22 26 11 15,1 5 3-15,15-6-6 16,7-11 1-16,5-27-4 16,5-17 7-16,6-31 8 15,1-14 10-15,13-26 23 16,2-12 9-16,-9-25 6 16,-7-11-1-16,-22-15-15 0,-11 4-7 15,-11 14-12-15,-6 8-9 16,-6 30 4-16,-2 16 1 15,-3 21 10-15,0 14 0 16,-2 22-11-16,2 10-8 16,4 29-8-16,2 12-2 15,5 25 1-15,-1 9 3 16,1 9 2-16,-2 10 0 0,-4-6 1 16,-4-3 2-16,-9-4-3 15,-5-13 5-15,-10-26-3 16,-1-18 8-16,-3-33 20 15,1-21 1-15,1-23-3 16,-2-17-6-16,-1-21-20 16,0-12-9-16,11-11-24 15,8 1-6-15,17 4-30 16,14 8-23-16,16 9-59 16,2 8 180-16,11 16-52 15</inkml:trace>
  <inkml:trace contextRef="#ctx0" brushRef="#br0" timeOffset="12323.37">6035 14761 1100 0,'26'-53'453'0,"7"-9"-193"0,8-4-256 16,-5 5 0-1,-11 23-9-15,-3 11-16 0,-8 24-15 16,4 12-7-16,-1 28 12 16,-6 19 12-16,-1 26 17 15,-1 9 2-15,-6 9 0 16,4 1 8-16,-2-3-44 15,-4-4-36-15,1-12 46 16</inkml:trace>
  <inkml:trace contextRef="#ctx0" brushRef="#br0" timeOffset="12499.45">6122 15381 1300 0,'37'-14'495'0,"13"-23"-318"0,13-15-125 16,15-20-27-16,1-11-33 15,13-5-380-15,-1-4 287 16</inkml:trace>
  <inkml:trace contextRef="#ctx0" brushRef="#br0" timeOffset="12920.41">7021 14000 1414 0,'-3'1'532'0,"4"1"-394"16,5 1-111-16,-6-3-24 15,2 5-7-15,5 24 6 16,8 56-2-16,0-34-3 15,-4 0 6-15,-1-10 0 16,8-8-4-16,-5-12 5 16,1-7-2-16,12-10 3 15,-2-8 4-15,5-13 3 16,2-14 0-16,-3-18-2 16,-2-11 3-16,-6-6-5 15,-7 4-5-15,-10 9 0 0,-1 9-1 16,-5 20 2-16,2 8-1 15,0 14 5-15,0 3 0 16,2 17-9-16,4 3 3 16,5 9-7-16,6 3-2 15,7-6 7-15,6 1-8 16,5-1 2-16,6-3 8 16,-10-6-10-16,-4 0-24 0,-20 1-61 15,-10 2-54-15,-25 4 83 16</inkml:trace>
  <inkml:trace contextRef="#ctx0" brushRef="#br0" timeOffset="13046.42">6860 13955 1058 0,'7'-51'337'15,"11"-3"-523"-15,8 14 130 16</inkml:trace>
  <inkml:trace contextRef="#ctx0" brushRef="#br0" timeOffset="13467.57">7919 14001 1004 0,'33'-1'522'15,"10"-24"6"-15,-10-7-486 16,-8-12-22-16,-10-1-15 16,-29-7-21-16,2-4-22 15,-20 5-17-15,-7 3 1 0,1 20 29 16,1 17 20-16,17 32 18 16,3 13 7-16,12 23-17 15,5 5-4-15,10-6 1 16,8-5-5-16,15-18 6 15,7-7 4-15,1-17-5 16,2-7 12-16,-6-12 24 16,-2-12 1-16,-6-9 12 15,-5-8-3-15,-6-10-23 16,0-2-4-16,-1 4-7 16,4 10-12-16,2 18 0 15,-2 10-1-15,8 21-1 16,1 13-3-16,4 19-2 15,4 6-18-15,4 1-48 16,2-4-26-16,2-9-17 0,-3-8 61 16</inkml:trace>
  <inkml:trace contextRef="#ctx0" brushRef="#br0" timeOffset="13921.82">8933 13188 1488 0,'0'-13'566'16,"0"7"-422"-16,5 13-99 16,-4 15-22-16,3 24-20 15,0 10-3-15,3 19 4 16,-2 0-5-16,-5-1-1 16,-3-3 2-16,-2-9-1 15,-2-8 1-15,-1-16 3 16,3-12 0-16,-1-14 6 15,-4-13 0-15,2-21-2 16,-4-15 2-16,0-36-7 16,8-12-2-16,7-28 0 15,8-2 0-15,14-4 2 16,9 9 2-16,10 28-4 16,1 13 0-16,-2 38-3 15,-9 11-7-15,-7 28-10 16,-8 19-12-16,-16 23-7 0,-6 15 11 15,-12 13 8-15,-5 3 11 16,-5-9 17-16,2-9-4 16,5-19 15-16,3-11 2 15,18-14-10-15,0-11 2 16,15-5-11-16,14-7-2 16,14-10 4-16,3 0-21 15,17-6-89-15,-1 2-55 0,2 3 88 16</inkml:trace>
  <inkml:trace contextRef="#ctx0" brushRef="#br0" timeOffset="14191.44">9600 13182 1611 0,'-12'-1'623'15,"9"0"-452"-15,1 2-111 16,7 5-42-16,7 12-25 15,2 11-12-15,13 13-11 16,-2 2 9-16,2 4-3 16,3-6 11-16,3-9 13 15,-1-8-2-15,0-17 6 16,1-7 10-16,2-19 22 16,-3-18 15-16,-5-23 3 0,-8-19-4 15,-26-17-30-15,-14 0-40 16,-27-2-105-16,-10 9-83 15,-13 22 119-15</inkml:trace>
  <inkml:trace contextRef="#ctx0" brushRef="#br0" timeOffset="14797.58">4585 16404 1606 0,'-37'-5'633'15,"12"1"-338"-15,19 0-296 16,3 4-29-16,11 8-52 16,4 7-2-16,14 18-36 15,10 8 10-15,19 12 22 16,4 1-1-16,6-7 33 15,-5-4 20-15,-5-18 35 16,-3-11 19-16,0-22 34 16,4-14 21-16,2-27 31 15,2-10-2-15,-7-15-26 16,-7-8-25-16,-18-3-31 16,-6-2-10-16,-7 19-7 15,-4 18-1-15,-4 28-5 16,0 15-3-16,2 35-1 15,1 15-1-15,4 36 6 16,0 17 0-16,2 12 2 0,-3 4 1 16,-5-8-1-16,-6-7 3 15,-10-18 29-15,-5-14 6 16,-10-24 3-16,-5-9-3 16,-13-22-43-16,-13-7-38 15,-6-23-97-15,-2-13-70 16,11-21 125-16</inkml:trace>
  <inkml:trace contextRef="#ctx0" brushRef="#br0" timeOffset="15125.8">5848 16490 1820 0,'1'5'619'0,"14"-13"-589"16,7-2-30-16,3 0-11 15,-2 1-30-15,-6 9-124 16,-6 6-45-16,-11 19-38 16,-7 11 10-16,-14 23 104 15,-5 9 44-15,-6 12 77 0,2 2 68 16,6-6 113-16,3-7 44 15,15-20 16 1,7-15-50-16,25-23-93 0,13-12-42 16,25-31-42-16,17-15 13 15,19-32-87-15,4-17-65 16,-2-19 90-16</inkml:trace>
  <inkml:trace contextRef="#ctx0" brushRef="#br0" timeOffset="15484.92">6886 15872 1741 0,'-12'37'614'0,"7"8"-545"16,8 2-44-16,4 7-26 16,2 6-4-16,0 1-25 15,0 0-11-15,0-1-1 16,2-7 1-16,0-14 24 15,2-11 10-15,5-21 0 16,2-7 3-16,8-25 7 16,2-13 1-16,3-33 3 15,-2-11 2-15,-8-10-25 16,5 0-21-16,-9 18-17 16,0 10-9-16,-1 21 23 0,-9 10 19 15,2 18 10-15,0 8 12 16,5 15-6-16,8 11 2 15,9 15 3-15,5 9-2 16,12 16 7-16,0 8-20 16,-6 6-94-16,-3 1 599 0,-22 0-402 15</inkml:trace>
  <inkml:trace contextRef="#ctx0" brushRef="#br0" timeOffset="15650.56">6934 15795 1517 0,'29'-15'564'16,"9"-6"-458"-16,32-2-109 15</inkml:trace>
  <inkml:trace contextRef="#ctx0" brushRef="#br0" timeOffset="16061.46">8364 15805 1863 0,'-5'-29'637'16,"-4"-7"-579"-16,-9-8-113 16,-7 3-38-16,-9 14-51 15,-1 11-17-15,1 25 19 16,4 17 37-16,5 26 61 16,9 11 22-16,15 9 34 15,5-2 16-15,13-16 34 16,-1-11 9-16,6-22 11 15,-2-11-9-15,1-15-29 16,2-10-5-16,-6-21-8 16,-1-6 0-16,-5-10-1 15,-1 0-3-15,1 8-10 16,2 4-5-16,8 14-7 16,3 9 0-16,17 18-6 15,7 13-10-15,9 21-57 16,1 8-40-16,-7 12-88 0,-7-4 110 15</inkml:trace>
  <inkml:trace contextRef="#ctx0" brushRef="#br0" timeOffset="16556.75">9030 15107 1695 0,'12'29'610'16,"2"5"-486"-16,5 22-105 16,-2 9-18-16,-8 16-7 15,-7 9-11-15,-6-7-13 16,-8-4 3-16,-15-22 10 16,4-14 10-16,-7-21 12 15,1-10 6-15,3-25 2 16,-5-15 4-16,9-23-2 15,3-13-1-15,10-18-1 16,6-8-3-16,14-14 3 16,12-5-6-16,17 5-4 15,6 7 0-15,10 28-8 16,-3 19 2-16,-9 30-2 16,-2 13-1-16,-12 21 3 0,-4 9-1 15,-5 14 2-15,-3 9 2 16,-7 11 0-16,-1 3 5 15,-6 1 19-15,-4-5 12 16,-1-13 7-16,0-6 0 16,1-15-19-16,0-6-12 15,7-8-13-15,0-4 1 16,6-2 0-16,2-2-1 0,10-5 9 16,5 1-9-16,9-5-48 15,2-2-58-15,8-6-135 16,1-6 143-16</inkml:trace>
  <inkml:trace contextRef="#ctx0" brushRef="#br0" timeOffset="16828.4">9721 14903 1828 0,'-11'39'691'0,"15"7"-494"16,15 2-166-16,14 10-79 16,5 3-27-16,2-11-46 15,9-3-22-15,-6-18 41 0,1-9 18 16,-3-16 72-16,-10-11 65 16,-3-28 63-16,-3-17 7 15,-8-30-2-15,-1-8-37 16,-2-10-46-16,-1-1-12 15,4-10-59-15,4-7-91 16,0-21 81-16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30:43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9757 10543 410 0,'30'4'173'16,"-24"-15"-68"-16,-4 2-60 16,0 3 11-16,-3 6 16 15,-1-1 1-15,1 1-2 16,0 0-5-16,0 0-12 16,0 0-7-16,-1 0-18 15,1 0-7-15,0 2-5 16,-2 11 5-16,0 10 3 0,-3 31 7 15,4-21-3-15,2 2-1 16,0-3 3-16,1 0-3 16,4-4-2-16,-1-3-3 15,1-3-10-15,4-2-4 16,0-6-3-16,3-2 2 16,2-11-1-16,-1-6 1 15,5-11 5-15,-1-9-1 0,7-11-1 16,-3-3 0-16,1 1-4 15,-7-1-4-15,-5 2 4 16,1 5 1-16,-5 6 6 16,0 9 9-16,-7 8 4 15,-3 3 2-15</inkml:trace>
  <inkml:trace contextRef="#ctx0" brushRef="#br0" timeOffset="2087">10125 10578 420 0,'-7'-2'186'0,"3"2"-82"16,-1 0-14-16,3 1-7 16,1-1-12-16,0 0-23 15,0 0-20-15,0 0-13 16,0 0-4-16,-14 2-10 16,2 0 3-16,-27 10 15 0,31-6 3 15,0-2 12-15,3-1 3 16,-3-2-12-16,1 1-3 15,-2-3-11-15,-2 0-4 16,0-3-7-16,5 1 2 16,2-4 15-16,5 2 5 15,4 5 19-15,-7-3-3 16,3 3-12-16,-1 0-1 0,0 0-17 16,0 0 1-16,1 0 9 15,0 0 9-15,4 7 16 16,0 18 0-16,30 40 4 15,-29-28-12-15,-6 9-4 16,2 1 2-16,-5 1-3 16,-14 3 2-16,4 2-4 15,-9 1-4-15,3-2 5 16,0-6 1-16,-2-13 7 16,2-10 0-16,2-13-10 15,6-6-2-15,-1-6-11 16,2-5 0-16,0-20-6 15,3-8-1-15,9-14-4 16,5-5-1-16,12 1 2 0,4 2-2 16,5 9-2-1,8 6 0-15,7 11 0 0,3 11-1 16,-1 10 4-16,-7 4-3 16,-8 3 4-16,-8 3-1 15,-2-1-2-15,-5 1 5 16,-5-3-30-16,-3 0-54 15,-6-3-167-15,-4 0 156 16</inkml:trace>
  <inkml:trace contextRef="#ctx0" brushRef="#br0" timeOffset="9986.44">12076 11815 798 0,'-12'1'269'0,"10"-1"-258"15,15-1-3-15,2 1-8 0,15-4 3 16,7-2 3-16,16-2-4 16,10-1-1-16,19 0 3 15,2 2-4-15,-9 4 0 16,-4 2 5-16,-14 3-1 15,-22 0-5 1,0 0-15-16,24 3-32 0,-5 0-74 16,-23-3 78-16</inkml:trace>
  <inkml:trace contextRef="#ctx0" brushRef="#br0" timeOffset="10246.15">12560 11772 545 0,'8'-21'184'0,"14"-3"-178"0,5-5-3 15,5 0 1-15,11 9-4 16,3 3 1-16,3 3 0 16,9 14-1-16,-7 3 0 15,-11 17 0-15,-7 11 0 16,-19 8 1-16,-7 3 0 15,-10 8-1-15,-5 1 1 0,-7-4 0 16,-6-2 1 0,5-15 0-16,1-7-20 0,3-19 12 15</inkml:trace>
  <inkml:trace contextRef="#ctx0" brushRef="#br0" timeOffset="10506.04">13402 11571 870 0,'-13'26'296'0,"11"0"-281"0,6 2-4 15,7 1-1-15,1 4-2 16,2-5-6-16,0-5-13 16,-6-8-49-16,0-4-42 15,-4-7 59-15</inkml:trace>
  <inkml:trace contextRef="#ctx0" brushRef="#br0" timeOffset="10678.84">13220 11449 495 0,'-3'-12'169'0,"3"5"-157"16,3-1-6-16,4 4-11 15,1 0-15-15,1 3 12 16</inkml:trace>
  <inkml:trace contextRef="#ctx0" brushRef="#br0" timeOffset="12565.16">13586 11555 510 0,'0'0'179'0,"0"0"-150"16,0 0-14-16,0 0 0 0,0 0 3 15,0 0-5-15,0 0 1 16,4 8-7-16,4 11-2 15,9 30 5-15,-14-26-3 16,1-2 0-16,-2-1 2 16,-2-7-6-16,2-3 11 15,-2-7 6-15,0 0 6 16,1-3 2-16,-1-1 1 0,0 0-11 16,0 0-4-16,2-12-4 15,2-9-2-15,6-25-1 16,-6 32-3-16,-1 6 5 15,2 5-9-15,2 7 3 16,3 3-1-16,4 9 1 16,4 4-1-16,4 4 0 15,0-1 0-15,8-6-2 16,-4 1 0-16,2-8 0 16,-3-7-1-16,-4-7 0 15,2-6 1-15,-3-4 0 16,0-5-2-16,-3-3 5 15,-2-4 2-15,-5-1 1 0,-2 1-4 16,-7 4-2-16,-2 1 2 16,-7 9 2-16,-4 3 6 15,-5 11-5-15,-4 9 1 16,-1 10-5-16,-2 5-1 16,8 4 0-16,5-2-5 15,10-1 4-15,6-5-2 16,6-7-3-16,3-5 6 0,7-14-5 15,1-9 5-15,1-13 2 16,0-6-2-16,-5-15 0 16,2-2 0-16,-7-7 5 15,0 2 5-15,-7 6 12 16,-4 4 1-16,-4 8 12 16,-5 3-1-16,-1 12-3 15,0 6-6-15,1 10-3 16,3 6-6-16,2 11-7 15,0 9 1-15,5 16-9 16,2 8-1-16,4 12 2 16,4 2-2-16,3 9 0 15,4 3 1-15,1 4-7 16,1-2 2-16,-4-11-30 16,-1-7-17-16,-5-17-40 0,-1-6-22 15,1-19-28-15,4-4-107 16,-5-25 171-16</inkml:trace>
  <inkml:trace contextRef="#ctx0" brushRef="#br0" timeOffset="12749.18">14296 11543 261 0,'-7'-24'192'0,"-2"7"7"16,0 12-65-16,6 3-25 0,1 18-42 15,-1 4-21-15,3 14-33 16,-2 6-7-16,7 2-4 15,-1-1 3-15,5-7-14 16,-3-6-21-16,4-12-64 16,0-6-122-16,-8-24 137 15</inkml:trace>
  <inkml:trace contextRef="#ctx0" brushRef="#br0" timeOffset="12862.39">14194 11252 576 0,'-12'-7'215'16,"6"1"-171"-16,-1 6-33 0</inkml:trace>
  <inkml:trace contextRef="#ctx0" brushRef="#br0" timeOffset="13216.29">14387 11375 697 0,'7'0'245'0,"6"0"-214"0,0 4-26 15,-3 1 2-15,4 8-4 16,1 1 1-16,-1 1 2 15,0 2-9-15,-3 0 8 16,-1 0-8-16,-3-3 3 16,-1-1 11-16,-2-10 2 15,-1-2 15-15,0-8 17 16,0-8 3-16,1-9-5 16,0-5-10-16,1-2-21 15,0 2-9-15,1 1-3 0,0 4-11 16,3 6-51-16,0 1-27 15,4 7-176-15,-1 4 171 16</inkml:trace>
  <inkml:trace contextRef="#ctx0" brushRef="#br0" timeOffset="13414.15">14773 11318 697 0,'-6'9'259'0,"2"0"-197"16,-1 7-18-16,0 7-23 16,-1 7-1-16,6 11-14 15,3 2-10-15,-2-2-34 16,-1-7-26-16,-4-13-55 16,2-8-114-16,-2-19 156 15</inkml:trace>
  <inkml:trace contextRef="#ctx0" brushRef="#br0" timeOffset="13563.06">14649 11069 668 0,'13'9'217'0,"1"5"-273"16,2 7 38-16</inkml:trace>
  <inkml:trace contextRef="#ctx0" brushRef="#br0" timeOffset="14957.18">15034 11522 654 0,'3'-11'220'0,"0"-7"-213"15,-6-6 2-15,-1-1-4 16,-5-1 0-16,1 4-4 16,-2 1 11-16,-3 7 16 15,1 6 2-15,0 5 14 16,1 6-11-16,2 11-16 0,3 4-1 15,5 11-13-15,1 4-2 16,5 2 1-16,1-5 0 16,5-5-2-16,3-8-1 15,3-11-1-15,-1-3 2 16,0-14 19-16,-2-5 14 16,1-15 12-16,-1-7 3 15,-3-11-6-15,-1-4-6 0,-8-3-5 16,1 0-7-16,-5 3-6 15,-3-1-2-15,-1 4-2 16,0 5-3-16,0 10-4 16,2 12 1-16,-3 15-3 15,3 12 0-15,1 23 2 16,2 11-6-16,5 19-1 16,3 5 1-16,3 5-2 15,-1-3 2-15,7-1-2 16,2 0 2-16,9-10-1 15,9-2 3-15,1-15-2 16,-2-12-1-16,-2-18 0 16,-9-9-6-16,-2-20 6 15,0-9-3-15,-4-11 1 16,-3-8 5-16,-6 0 0 16,-1 0 0-16,-7 6-3 0,2 6 0 15,1 12 0-15,-2 8 0 16,1 12 1-16,1 7 1 15,-4 13-2-15,3 5 0 16,0 12 1-16,-1 3-1 16,4-4 0-16,0 0 1 15,0-11-2-15,1-2 1 16,1-10 0-16,-2-5 0 0,3-10 0 16,2-5 0-16,1-10 0 15,4-4 0 1,-2-4 4-16,-2-2-2 0,0 2 3 15,-4 5 4-15,-2 5-5 16,0 4 2-16,-4 12 0 16,2 3-6-16,1 10 5 15,-1 9-3-15,7 3-2 16,2 3 2-16,6-1-5 16,-1-4 4-16,0-4-1 15,-2-5 2-15,6-6 2 16,0-4-5-16,7-8 2 15,-2-3-4-15,-5-8 3 16,0-2 12-16,-9-5 3 0,0-2 0 16,-6 0 3-16,-4 1-11 15,-6 6 3-15,-4 4-2 16,-5 11-5-16,-2 6 8 16,-4 7-7-16,-1 6-3 15,1 8 5-15,3-1-13 16,3 1 1-16,1-3 8 0,11-2-6 15,-4-5 11-15,10-5-7 16,3-1 0-16,2-6 0 16,5-6-7-16,3 0 6 15,-1-4-1-15,-5-1 6 16,-1 4-5-16,-3 0 5 16,-1 2-6-16,-2 5-1 15,0 2 9-15,-2 0-6 16,1 3 0-16,0 6 5 15,-2 1-9-15,1 6 4 16,1-3 2-16,3-3-4 16,0 1 2-16,3-8-2 15,-1-1 2-15,3-7 2 16,0-6-2-16,2-5 4 16,0-7-8-16,2-8 2 0,-3-4 2 15,-4-6 0-15,-4 3 8 16,-7-3 1-16,-2 4 5 15,-8 4 5-15,-2 6-1 16,0 11-2-16,-1 8 3 16,3 9-15-16,1 7 4 15,2 13-7-15,3 9-5 16,5 17 4-16,4 7-1 16,5 5-5-16,6-4-12 0,5-6-39 15,3-5-32-15,3-8-60 16,0 4-44-16,-3-9 53 15,-8-2 66-15</inkml:trace>
  <inkml:trace contextRef="#ctx0" brushRef="#br0" timeOffset="15414.6">15313 11992 688 0,'-1'-15'254'16,"4"-7"-197"-16,2-4-29 16,-5 5-6-16,-1 5-5 15,-9 1 1-15,-4 7-3 16,-4 4-4-16,-7 7 0 15,-9 14-5-15,5 5-3 0,-3 6-3 16,3 2 0-16,15 1 0 16,-1-1-3-16,10-1 1 15,5-4 1-15,6-4-5 16,6-4 9-16,12-1-1 16,6-3-4-16,8-2 3 15,-1 3-1-15,0-1-2 16,0 5 0-16,-13 0 4 15,-5 0-4-15,-12 8 4 16,-14-2 5-16,-13 8-5 16,-5 3 3-16,-16 3-5 15,-2 3 0-15,-6-8-8 16,0-7-17-16,8-12-59 16,5-11-16-16,13-18 52 15</inkml:trace>
  <inkml:trace contextRef="#ctx0" brushRef="#br0" timeOffset="15724.09">15526 11814 839 0,'-8'22'295'16,"2"4"-268"-16,-3 7-15 15,0 6 3-15,3 4-2 16,3 0 3-16,2-3-8 16,-1 0-5-16,4-11 5 15,-2 6 1-15,7-7 2 16,0-4-3-16,4-2-6 16,3-13-2-16,2-5 0 15,1-4-3-15,3-8 2 16,-1-6 3-16,2-8-17 15,-4-3-21-15,-4-5-71 16,-2 5-40-16,-11 2 83 16</inkml:trace>
  <inkml:trace contextRef="#ctx0" brushRef="#br0" timeOffset="15874.74">15505 12085 647 0,'13'-13'251'0,"7"-8"-184"16,9-9-46-16,9-3-7 0,1-2-38 16,6 2-30-16,-6 6 34 15</inkml:trace>
  <inkml:trace contextRef="#ctx0" brushRef="#br0" timeOffset="16381.97">16006 11944 567 0,'2'5'231'0,"-2"-5"-113"16,-2 1-73-16,1-2-16 16,0-1-1-16,0-1-6 15,-5-19-17-15,-13-26 0 16,7 28 1-16,1 5 0 0,-2 5 2 15,-1 6-3-15,1 4 3 16,-2 15-2-16,2 3-6 16,4 15 6-16,-2 6-11 15,2 1 4 1,-1 3 5-16,9-10-4 0,2-8 6 0,10-13 0 16,2-7 0-16,1-13 8 15,6-8 7-15,-2-14 7 16,6-9 1-16,-1-15 4 15,-1-4 2-15,-2-7 5 16,-5 3 2-16,-6 7-6 16,-4 1-5-16,-7 13-9 15,-3 4-2-15,-4 13 4 16,0 6 4-16,2 18-4 16,0 10-8-16,3 14-9 15,1 15-5-15,3 14-4 16,4 9 2-16,11 14 4 15,3 6-4-15,8 9-4 16,0-8-1-16,1-19-58 16,-4-16-36-16,2-33-31 15,-2-13 63-15</inkml:trace>
  <inkml:trace contextRef="#ctx0" brushRef="#br0" timeOffset="16503.18">16398 11503 1147 0,'-1'4'503'16,"-2"4"-212"-16,3 0-279 0,-6-23-15 15</inkml:trace>
  <inkml:trace contextRef="#ctx0" brushRef="#br0" timeOffset="17239.23">12012 10280 554 0,'20'-4'195'0,"8"-7"-180"16,10-1-7-16,1-3-31 0,0-1-23 16,0 1 31-16</inkml:trace>
  <inkml:trace contextRef="#ctx0" brushRef="#br0" timeOffset="17432.09">12105 10654 652 0,'-12'24'226'0,"19"-18"-213"16,11-7-13-16,23-24-37 15,7-15-29-15,22-20 41 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6:43:21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4422 5448 1228 0,'-8'-13'435'16,"4"11"-368"-16,1 2 6 16,4 4-33-16,-2-4-9 0,0 9-22 15,-3 21-6 1,-18 108 6-16,0-21 10 0,-3 43-6 16,-3 14-5-1,-4 15-2-15,0 9-9 0,3-14 10 16,0-20 4-16,15-51-35 15,8-38-34-15,3-55-199 16,-4-31 170-16</inkml:trace>
  <inkml:trace contextRef="#ctx0" brushRef="#br0" timeOffset="402.79">3503 5801 1921 0,'-54'12'623'0,"8"15"-699"15,16 48 85-15,17 38 1 16,12 57-16-16,6 40-6 16,9 51-28-16,-2 2-8 15,9 13 2-15,5-29 8 16,17-62 20-16,12-32 13 15,42-84 16-15,19-23 10 16,38-51 41-16,28-29 12 0,11-65 13 16,22-42-1-16,1-76-30 15,-6-30-17-15,-18-44-15 16,-35-7-11-16,-57-6-13 16,-46 6 3-16,-74 23-38 15,-47 14-35-15,-67 45-20 16,-28 25-8-16,-53 63 22 15,-6 44 33-15,-25 95 26 16,1 52 4-16,10 93 13 16,18 40-18-16,58 59-131 15,17 19 112-15</inkml:trace>
  <inkml:trace contextRef="#ctx0" brushRef="#br0" timeOffset="955.39">4686 12383 1648 0,'-82'44'599'16,"11"-19"-511"-16,41-26 0 16,5-12-4-16,12-19-39 15,4-7-20-15,10-20-16 16,8-7 0-16,17-2-4 16,11 6-2-16,21 23-16 15,6 19-18-15,13 41-28 0,-1 27-15 16,-13 50-9-1,-8 26 2-15,-26 30 14 0,-12 12 15 16,-28-9 27-16,-15-4 11 16,-23-20 28-16,-16-16 12 15,-24-33 22-15,-4-22 14 16,-6-46 14-16,8-20 0 0,19-38-20 16,4-14-14-16,34-8-31 15,18 1-11-15,32 15-20 16,23 16-19-16,14 28-14 15,11 17-10-15,20 37 4 16,9 14 19-16,13 16 12 16,-1-3 8-16,-8-19 14 15,-10-22 3-15,-2-38 3 16,-4-23-3-16,-12-51-8 16,-8-21-21-16,-29-46-89 15,-20-18-41-15,-37-14 93 16</inkml:trace>
  <inkml:trace contextRef="#ctx0" brushRef="#br0" timeOffset="1310.4">4324 11509 1292 0,'-135'-30'517'0,"2"65"-345"16,6 34-34-16,10 62-76 0,7 39-20 16,28 65-35-16,16 36-6 15,39 61-6-15,14 21-2 16,29 19-11-16,18-4 1 15,38-62-1-15,19-41 10 16,24-93 29-16,22-45 26 16,27-66 45-16,7-34 19 0,36-63 11 15,-3-39-9-15,11-71-31 16,-2-36-18-16,-25-59-26 16,-7-27-24-16,-51-36-10 15,-24-16-10-15,-60-13-43 16,-40-3-24-16,-64 8-61 15,-30 17-29-15,-39 51-33 16,-16 46-5-16,-33 111 10 16,-7 61 29-16,-37 126 69 15,-2 55 39-15,-13 87 53 16,8 55 4-16,27 56 147 16,15 11-115-16</inkml:trace>
  <inkml:trace contextRef="#ctx0" brushRef="#br0" timeOffset="78010.63">2454 4424 1244 0,'26'-65'455'0,"-1"-8"-376"16,-2 0 19-16,-13 12-9 15,-7 10-9-15,-17 20-16 16,-9 6-8-16,-19 21-17 16,-14 6-8-16,-28 25-14 15,-9 10-6-15,-1 17-4 16,9 12 6-16,22 14 5 15,9 5 2-15,25-4 0 16,18-6-5-16,28-14-8 0,23-8-2 16,24-7-3-16,12-3 2 15,24 3-2-15,-1 2 1 16,-16 2-1-16,-19 0 4 16,-43-2 4-16,-20 2-3 15,-26 6 4-15,-21 3-5 16,-30-6-3-16,-2-12 5 0,-1-20-6 15,8-18-16-15,26-25-81 16,10-14-70-16,24-23 100 16</inkml:trace>
  <inkml:trace contextRef="#ctx0" brushRef="#br0" timeOffset="78515.48">2576 4627 1374 0,'-3'7'523'0,"3"5"-396"15,-1 4-32-15,1 16-30 16,3 4-28-16,3 7-27 16,4 0-8-16,6-4-4 15,5-8 1-15,13-11-7 16,4-12 11-16,11-19 28 15,5-13 14-15,-3-23 24 0,-6-9 2 16,-13-11-26-16,-10 3-17 16,-15 4-15-16,-7 7-2 15,-9 10-1-15,-2 10-2 16,-3 9 2-16,4 12-10 16,3 16 4-16,2 7-2 0,5 21-8 15,5 4-1-15,7 7-3 16,1 2 7-16,7-4-1 15,-5-3 4-15,-4-10-4 16,-1-8-1-16,-5-11 3 16,-1-6 6-16,0-17 3 15,2-8-2-15,5-26 5 16,1-6-11-16,10-10 2 16,0 1-1-16,6 16-6 15,5 6 3-15,-1 26 0 16,5 13-3-16,-8 29 4 15,-1 14-1-15,-10 13-22 16,-13 7-21-16,-7-5-117 16,-16-6-36-16,-20-18 115 15</inkml:trace>
  <inkml:trace contextRef="#ctx0" brushRef="#br0" timeOffset="78661.42">2320 4543 1472 0,'12'-10'492'0,"25"-5"-570"15,7-1 42-15</inkml:trace>
  <inkml:trace contextRef="#ctx0" brushRef="#br0" timeOffset="79132.13">3552 4703 1424 0,'23'-62'520'0,"4"-12"-437"15,-4-9 26-15,-7-4-20 16,-7-1-17-16,-9 4-30 15,-6 5-21-15,-8 16-15 16,-4 40 2 0,9 11 7-16,1 1-6 0,-36 5-3 0,0 22-3 15,1 32-11-15,18 6 5 16,13 2 2-16,8 0-4 16,16-9-4-16,12-4-2 15,13-9-2-15,9-7 1 16,10 1 6-16,4-4 5 15,1 0 0-15,-8 2 4 0,-19 1-1 16,-10 5-2-16,-25 7 0 16,-10 0-3-16,-21 2 3 15,-6-5 0-15,-4-10 6 16,5-8-1-16,15-13 1 16,8-6 3-16,14-17-5 15,8-5 0-15,10-15 1 16,14-2-6-16,3-5-18 15,2-1-29-15,-2 1-130 16,-11 2-23-16,-1 0 112 16</inkml:trace>
  <inkml:trace contextRef="#ctx0" brushRef="#br0" timeOffset="80069.34">3587 4177 1088 0,'-22'-10'465'0,"12"-1"-222"0,0 2-60 16,8 3 9-16,-2 1-26 16,4 5-61-16,6 6-27 15,5 17-48-15,5 13-12 16,-1 25-6-16,-3 12-1 16,0 14-5-16,0 0 2 15,2-3-1-15,2-5 2 0,8-17 5 16,1-9 2-16,-2-25 3 15,9-7-14-15,-5-24 2 16,-1-16 5-16,8-23 0 16,-6-18 14-16,-3-16-3 15,0-4-18-15,-8-3-1 16,-2 4 3-16,-5 17-6 16,-3 14 9-16,-6 28-4 15,2 13-4-15,-7 26 2 16,1 14-4-16,4 26 0 15,0 4 3-15,11-1-7 16,4-6 6-16,7-16-1 16,4-7-1-16,8-18 7 15,4-6-13-15,13-23 7 16,-2-10 3-16,-2-19-9 0,-6-12 9 16,-17-14 6-16,-5-3-11 15,-12-3 6-15,-4 3 2 16,-12 14-2-16,-5 3 0 15,-8 16 1-15,-2 7-6 16,2 16-4-16,3 10 3 16,1 14-9-16,4 8 3 15,13 9-10-15,1-1 3 16,23 6 9-16,2-2-8 0,9 1 7 16,6 2 3-16,-1-2-9 15,0 1 0-15,-7 3-13 16,-7 2-6-16,-17 5-3 15,-9 2-4-15,-13 4 3 16,-10-3 6-16,-5-7 11 16,0-5 9-16,0-19 9 15,4-10 1-15,15-19 8 16,0-15 4-16,20-24 2 16,11-8-4-16,10-17-4 15,9-1 1-15,3 8 1 16,1 8 2-16,-6 18 2 15,0 14-2-15,-16 20-5 16,-10 15-2-16,-13 25-2 16,-6 11 4-16,-7 17 6 15,-2 2-5-15,5 2-8 0,5-4 1 16,13-12-8-16,11-6 8 16,12-19 6-16,5-7-11 15,8-19 4-15,0-13 1 16,-1-16-2-16,-5-11 8 15,-11-7 11-15,-9 1-13 16,-22 5 1-16,-8 4 5 0,-23 10-9 16,-6 7 4-1,-9 19-21-15,-1 6-19 0,8 15-48 16,6 5-38-16,23 2-124 16,14 0 625-16,30-4-328 15</inkml:trace>
  <inkml:trace contextRef="#ctx0" brushRef="#br0" timeOffset="80265.42">5021 4064 1479 0,'8'7'534'0,"-2"11"-463"16,4 5 0-16,-4 10-20 15,-3 8-17-15,-1 0-18 0,-2 3-28 16,0-7-91-16,2-9-41 16,-4-23 81-16</inkml:trace>
  <inkml:trace contextRef="#ctx0" brushRef="#br0" timeOffset="80414.39">4893 3826 1466 0,'0'-5'518'0,"6"5"-453"16,1 2-67-16,0 7 363 15,4-1-277-15</inkml:trace>
  <inkml:trace contextRef="#ctx0" brushRef="#br0" timeOffset="80846.5">5453 4063 1489 0,'8'-36'508'0,"-2"-6"-486"15,-3 4-1-15,-13 4-8 0,-6 10 6 16,-4 16 1-16,0 5 2 15,-1 18 0-15,1 8 2 16,3 14 3-16,2 5 3 16,14 3 4-16,1-3-10 15,11-13-7-15,5-5-10 16,2-14 0-16,6-6 14 0,3-20 35 16,2-8 4-1,4-23 3-15,0-8-11 0,-6-16-32 16,-2-4-7-16,-8 3 8 15,-10 6 4-15,-7 14 1 16,-5 9 8-16,-4 20-15 16,-2 9-6-16,3 25-4 15,0 19-2-15,-1 27-6 16,6 17-5-16,6 24-1 16,1 6 0-16,6 0-35 15,2-7-32-15,1-25-121 16,7-14-85-16,7-36 172 15</inkml:trace>
  <inkml:trace contextRef="#ctx0" brushRef="#br0" timeOffset="81041.23">6092 3682 1272 0,'32'37'533'0,"3"12"-198"16,-12 11-361-16,-2 9-7 0,-16 6-75 15,-2 3-39-15,-18-9 87 16</inkml:trace>
  <inkml:trace contextRef="#ctx0" brushRef="#br0" timeOffset="81220.28">5788 4135 1487 0,'70'-37'526'0,"26"-8"-442"16,15-2-82-16,3 1-7 15,-3 4-8-15,-21 5-115 16,-11 7 532-16,-13 6-332 15</inkml:trace>
  <inkml:trace contextRef="#ctx0" brushRef="#br0" timeOffset="81415.2">6707 4000 1251 0,'-7'7'499'15,"3"-3"-275"-15,7 5-152 0,2 8-27 16,2 3-6-16,-4 3-72 16,-3-2-46-16,-5 0 199 15,-3-10-123-15</inkml:trace>
  <inkml:trace contextRef="#ctx0" brushRef="#br0" timeOffset="81544.38">6663 3732 1193 0,'-16'-15'462'0,"9"7"-356"15,3 5-17-15,0 5-122 16,4 3 25-16</inkml:trace>
  <inkml:trace contextRef="#ctx0" brushRef="#br0" timeOffset="81797.47">7176 3924 1571 0,'0'-1'562'0,"6"3"-438"0,-8 6-117 16,-2 3 4-16,5 10-3 15,6 5-5-15,-2 6-16 16,6-1-12-16,3-2-27 16,-3-4-78-16,6-10 5 15,-3-5-34-15,-6-19 181 16,-3-11-13-16</inkml:trace>
  <inkml:trace contextRef="#ctx0" brushRef="#br0" timeOffset="81952.55">7086 3709 1761 0,'10'5'595'0,"8"0"-582"0,-11 3-20 16,-10-3-114-16,1-2 314 15,1-3-181-15</inkml:trace>
  <inkml:trace contextRef="#ctx0" brushRef="#br0" timeOffset="82445.28">7928 4054 1480 0,'19'-13'553'0,"-6"-1"-416"16,-5-2-12-16,-17-6 18 16,-8-2-42-16,-13-6-64 15,-5-2-8-15,-8 6-39 16,-8 7-7-16,-10 17 1 15,4 8 5-15,6 21 0 16,6 9 7-16,12 9 1 16,7 2-8-16,22-6 2 0,7-8-4 15,34-17 0-15,7-11 12 16,13-21 25-16,7-14 4 16,-10-24 8-16,0-14-7 15,-13-15-15-15,-3-5 3 16,-15 1 2-16,-9 3 2 15,-13 9 3-15,-3 9-9 16,-4 25 0-16,0 15 7 0,0 44-15 16,-1 31-3-16,-2 66-5 15,0 41-11-15,0 61 11 16,0 20-8-16,1 1-100 16,3-8-110-16,1-33 133 15</inkml:trace>
  <inkml:trace contextRef="#ctx0" brushRef="#br0" timeOffset="84171.34">1956 11026 1190 0,'-13'-8'503'0,"7"6"-313"16,4 12-67-16,1 16-30 15,0 40-65-15,-5 25-22 0,6 59-6 16,1 17-2-16,-1 10-16 15,7-9-3-15,3-44-2 16,7-24 0-16,12-49 13 16,1-27 0-16,14-54 10 15,2-29-14-15,14-48-51 16,-4-21 47-16</inkml:trace>
  <inkml:trace contextRef="#ctx0" brushRef="#br0" timeOffset="84312.16">1899 10881 1484 0,'-27'9'615'0,"11"-2"-299"16,24 7-395-16,7 1 502 16,6-6-349-16</inkml:trace>
  <inkml:trace contextRef="#ctx0" brushRef="#br0" timeOffset="84476.51">2522 11473 1819 0,'0'12'666'0,"5"-33"-526"16,4-10-319-16,-6-9 92 15</inkml:trace>
  <inkml:trace contextRef="#ctx0" brushRef="#br0" timeOffset="84769.34">2829 11069 1739 0,'7'-11'593'15,"2"15"-580"-15,2 14-13 16,-9 32-20-16,0 16-5 16,-9 31 3-16,-5 9 5 15,7 10 10-15,-2-4 4 16,20-29 5-16,11-21 2 15,7-41-1-15,5-19-3 0,-2-28-43 16,3-15-39-16,-5-23-209 16,-3-12 188-16</inkml:trace>
  <inkml:trace contextRef="#ctx0" brushRef="#br0" timeOffset="84909.16">2824 10819 1668 0,'-41'-7'618'0,"23"4"-521"16,10-1-45-16,11-1-213 15,7-5-191-15,20-4 214 16</inkml:trace>
  <inkml:trace contextRef="#ctx0" brushRef="#br0" timeOffset="85073.32">3463 11049 1545 0,'-7'9'599'16,"3"-25"-490"-16,6-9-141 15</inkml:trace>
  <inkml:trace contextRef="#ctx0" brushRef="#br0" timeOffset="85545.3">4001 10832 1902 0,'5'0'640'0,"2"0"-625"16,-2-1-26-16,-5-2-1 15,-17 2-80-15,-8 0-45 16,-19 7-67-16,-4 5-6 16,-11 13 79-16,0 8 59 0,8 10 110 15,7 2 31-15,25 4 34 16,10-3 3-16,23-13-17 15,14-7-13 1,25-23-15-16,5-16-7 0,10-30-11 16,1-15-4-16,-2-33-14 15,-2-9-9-15,2-19-12 16,-11 1 1-16,-13 0-4 16,-14 10 1-16,-20 15 22 15,-8 9 13-15,-11 30 28 16,7 14 11-16,2 30-16 15,-1 18-13-15,6 50-33 16,2 23-10-16,0 56-9 16,12 22-2-16,4 16-13 15,4 10-35-15,8-19-113 0,0-11-41 16,-4-48 115-16</inkml:trace>
  <inkml:trace contextRef="#ctx0" brushRef="#br0" timeOffset="85904.34">4924 10572 2406 0,'4'31'-17'0,"2"7"-12"16,4 29-29-16,0-7-14 15,3-6 6-15,4-20 18 16,3-9 11-16,7-22 32 16,6-11 6-16,4-24 19 15,2-11 15-15,-12-19 3 16,-10-7-7-16,-19-4-10 15,-13 1-9-15,-12 17-4 16,-9 13 1-16,-4 24-29 0,4 18-26 16,-1 25-85-16,6 9-51 15,17 9 109-15</inkml:trace>
  <inkml:trace contextRef="#ctx0" brushRef="#br0" timeOffset="86774.32">5401 10292 1513 0,'-6'-4'572'16,"1"1"-456"-16,4 7-54 16,0 2-30-16,0 19-26 15,1 10-12-15,1 15-17 16,-1 7-7-16,-1 1-8 15,-2-5 9-15,-3-7 16 16,1-10 6-16,0-18 25 16,1-6 11-16,0-16 24 15,2-11 3-15,-1-20-20 16,4-13-6-16,5-15-30 16,0-4 0-16,4 6 1 15,-1 8-6-15,3 21 4 16,-1 10-6-16,0 17-3 0,1 8 10 15,2 13-5-15,3 8 0 16,6 12 3-16,2-1-2 16,7-6 0-16,4-6-1 15,7-18-1-15,2-11-2 16,0-22 8-16,-1-13 1 16,-7-16 2-16,-4-2 1 0,-11-11-3 15,-8 1 4-15,-10-2 1 16,-2 4 1-16,-4 16 0 15,-3 6-3-15,0 25 3 16,0 7-4-16,3 25-9 16,1 18-3-16,3 23-5 15,4 13 3-15,8 8 5 16,7-7 4-16,9-11-3 16,8-9-4-16,0-20 12 15,1-9 1-15,1-17 21 16,-7-10 0-16,-8-15-3 15,-4-2 0-15,-14-15-17 16,-7 5-2-16,-2 3-16 16,-10 4-4-16,1 15-11 15,7 1-2-15,3 8 0 0,6 8-29 16,7 8-18 0,3 8 0-16,12 9 6 0,1 2 25 15,5 1 27-15,4 0 5 16,0-2 7-16,2-4 7 15,2 0 12-15,-3-2 2 16,-3-5 5-16,-4-6 2 16,-1-6-7-16,0-2-8 15,-7-4-4-15,2 1-1 0,-12 0-14 16,-3 0 1-16,-4 6-1 16,-5 4-15-16,2 10 0 15,-6 9-7-15,1 12-21 16,-1 6 2-16,-5 15-30 15,-2 5 9-15,-19 4 22 16,-7 0 8-16,-14-12 37 16,-2-12-281-16,3-32 216 15</inkml:trace>
  <inkml:trace contextRef="#ctx0" brushRef="#br0" timeOffset="145820.17">7267 16399 1008 0,'-21'19'439'0,"0"1"-150"16,2 9-235-16,2 7-1 15,0 18-7-15,-1 7-6 16,-2 19-9-16,1 10-5 15,0 6 4-15,4 4-8 16,10-14-20-16,1-11 2 16,14-21 3-16,6-13 0 0,13-19 8 15,4-10-3-15,1-24-10 16,1-14-2-16,-5-27-52 16,-1-16-55-16,-13-17 65 15</inkml:trace>
  <inkml:trace contextRef="#ctx0" brushRef="#br0" timeOffset="145951.51">7018 16284 1393 0,'-22'10'581'16,"4"-3"-260"-16,15 0-441 15,1 2 90-15</inkml:trace>
  <inkml:trace contextRef="#ctx0" brushRef="#br0" timeOffset="146149.07">7693 17011 1278 0,'-9'25'598'0,"1"-25"-244"16,6-13-585-16,-3-17 123 15</inkml:trace>
  <inkml:trace contextRef="#ctx0" brushRef="#br0" timeOffset="146432.21">8189 16670 1967 0,'0'16'699'0,"1"-2"-598"15,3 3-93-15,-3 12-53 16,0 12-27-16,-7 13-33 0,-2 4-29 15,5 6 4-15,0-3 37 16,7-7 44-16,6-7 31 16,5-19 16-16,5-10-19 15,3-18-44-15,2-14-27 16,3-23-64-16,-1-11 75 16,-4-18 43-16</inkml:trace>
  <inkml:trace contextRef="#ctx0" brushRef="#br0" timeOffset="146552.26">8311 16456 1514 0,'-12'-2'601'0,"6"-1"-429"15,-1 2-49-15,3 0-158 16,2-2-90-16,0 3 75 16</inkml:trace>
  <inkml:trace contextRef="#ctx0" brushRef="#br0" timeOffset="146732.44">8829 16958 1374 0,'11'-16'459'0,"1"-8"-402"15,-7-18-95-15</inkml:trace>
  <inkml:trace contextRef="#ctx0" brushRef="#br0" timeOffset="147194.37">9174 17021 1503 0,'9'17'550'0,"-1"-14"-447"15,-4-4-59-15,-8-13-38 16,-6-8-36-16,-18-8-60 16,-3-3-25-16,-7 11-6 15,-4 5 27-15,7 15 76 16,2 8 32-16,8 11 14 15,8 3 3-15,11 9-16 16,10 0-12-16,17 1-2 0,11-6-6 16,17-12 7-1,3-12 3-15,8-23 18 0,-6-12 10 16,-2-23 15-16,-7-9 7 16,-16-9-9-16,-7-1 5 15,-16 1-1-15,-7 5 10 16,-12 7 22-16,-1 3 2 15,0 17-15-15,2 11-15 16,3 22-20-16,4 16-12 0,6 41-20 16,4 16-13-16,11 55-33 15,2 17-6-15,2 26-24 16,-1 4-23-16,1-10-85 16,-1-12-59-16,0-36 147 15</inkml:trace>
  <inkml:trace contextRef="#ctx0" brushRef="#br0" timeOffset="147792.29">10037 16827 1396 0,'18'61'588'0,"0"9"-272"0,-2 2-254 15,-8 1-69-15,0 1-30 16,-8-4-59-16,0-7-11 16,-2-16 3-16,-5-13 26 15,5-21 61-15,1-4 20 16,-1-17 30-16,5-9 11 16,-2-24 12-16,5-14-3 15,6-18-15-15,1-5-5 16,8 7-15-16,-3 8-8 15,3 20-3-15,-2 16-3 0,-3 20 3 16,2 15-4-16,-3 20 5 16,2 6-1-16,-2 12 0 15,0 3 5-15,2-12 7 16,4-2 2-16,4-12 4 16,1-8 7-16,-3-11 3 15,-5-7 3-15,-1-12 5 16,-1-4-11-16,-4-4-18 15,-4-1-5-15,-10 7-5 16,-4 2 1-16,-5 13-6 16,1 3-12-16,8 15-19 15,1 7-5-15,4 13 3 16,5 4 12-16,14 1 9 16,9-9 4-16,17-16 6 15,10-9 3-15,-4-19 11 0,-4-6 10 16,-12-9 6-16,-12 0 3 15,-22-3 0-15,-9-1-3 16,-25-1-2-16,-10 7-22 16,-9 5-62-16,-4 12-40 15,2 11-120-15,1 6-310 16,12 13 364-16</inkml:trace>
  <inkml:trace contextRef="#ctx0" brushRef="#br0" timeOffset="149063.03">11400 17309 1616 0,'66'-22'645'0,"-7"-29"-374"16,-8-9-212-16,-9-26-54 15,-12-1-30-15,-24 1-42 16,-7 0-9-16,-15 25-2 15,-8 12 19-15,-13 22 32 16,-2 11 11-16,-4 16 26 16,-2 8 7-16,19 7 13 15,5 2 3-15,16 0-14 0,9 2-11 16,15-1-12-16,2-1-6 16,9 6 2-16,3 2 7 15,-4 10-5-15,-4 7-2 16,-11 10-13-16,-12 9-4 15,-9 5-2-15,-4 6 6 16,-6-6 16-16,7-6 3 16,11-18 11-16,12-12-4 0,18-19-2 15,9-11 10-15,21-23 6 16,4-16 10-16,19-16 8 16,-1-8-6-16,-6-7-13 15,-10 4-4-15,-31 12-7 16,-10 5-5-16,-26 23 6 15,-9 10 7-15,-15 14 1 16,-7 10 1-16,-4 13-11 16,4 7-6-16,4 8-9 15,9-2 0-15,23 3 6 16,6-4-8-16,23-5 5 16,12-2-3-16,5-12-1 15,12-4 7-15,16-7 3 16,4-4 5-16,4-3 7 15,-4-1-3-15,-23-5 1 0,-5-2 1 16,-18-6 3-16,-5-3 9 16,-4-15 1-16,-4-8 1 15,-3-24-1-15,-1-13-8 16,3-12-5-16,-2-6-6 16,3 2-2-16,-7-1 4 15,0 7-1-15,-2 11-5 16,-8 30-1-16,2 16-9 0,-9 29-3 15,-3 12 12-15,1 33-10 16,-1 21 5-16,-1 39-2 16,-1 15-4-16,0 15-2 15,0 1 4-15,9-2 5 16,13-2-19-16,7-21 8 16,10-11-2-16,9-35-1 15,0-16 28-15,12-33 6 16,0-19 15-16,5-31-7 15,2-14-3-15,-7-22-10 16,-7-9-8-16,-15 2-6 16,-16 1-2-16,-13 22 3 15,-6 11-13-15,-18 22 7 16,6 14-10-16,-7 16-4 16,-1 12 1-16,1 18 1 15,-3 7 10-15,7 4 0 0,7 1 9 16,12-8-3-16,9-6-6 15,12-14 8-15,7-3-4 16,0-15 9-16,0-5 2 16,-4-8 2-16,-5-8 7 15,-7-4-7-15,-2-2 8 16,-7 2-7-16,-5 5-1 16,1 13 2-16,0 1-9 0,0 12 0 15,2 9-9-15,3 13-16 16,0 9-7-16,12 4-4 15,1-5 1-15,10-13 16 16,5-9 9-16,6-17 13 16,1-9 12-16,6-25 11 15,-2-10 3-15,-6-20-3 16,-3-10-2-16,-18-2-10 16,-3 2 1-16,-15 4 0 15,-7 10 7-15,-9 11 7 16,-1 11-3-16,2 23-2 15,1 13-9-15,2 27-12 16,-1 18-11-16,10 30-18 16,1 13-2-16,16 9-9 15,1-7-1-15,6-14-26 0,7-11-40 16,-8-18-91-16,4-7 613 16,-11-18-351-16</inkml:trace>
  <inkml:trace contextRef="#ctx0" brushRef="#br0" timeOffset="149229.29">13876 16934 1726 0,'44'-5'594'0,"3"-7"-554"15,4-4-56-15,-11-12-134 16,-4 1 579-16,-9 1-366 15</inkml:trace>
  <inkml:trace contextRef="#ctx0" brushRef="#br0" timeOffset="149392.2">14196 16786 1446 0,'2'24'621'16,"0"2"-320"-16,8 7-220 15,0 1-46-15,5 12-55 16,-1 3-20-16,-4 0-112 16,-1-4-58-16,-6-14 126 0</inkml:trace>
  <inkml:trace contextRef="#ctx0" brushRef="#br0" timeOffset="149550.28">14328 16528 1643 0,'-15'8'598'0,"8"3"-510"15,-3-1-98-15,3 3-177 16,4 0 122-16</inkml:trace>
  <inkml:trace contextRef="#ctx0" brushRef="#br0" timeOffset="149832.37">14496 16808 1363 0,'7'36'610'16,"2"2"-262"-16,2-2-271 16,0 0-46-16,-1-3-82 15,1-4-19-15,2-4-24 16,2-5 3-16,5-12 51 0,1-1 35 15,2-20 44 1,3-7 15-16,-5-13 14 0,-2-9-8 16,-13-1-15-16,-12-1-5 15,-17 11-14-15,-7 4 0 16,-3 14-27-16,1 12-28 16,5 15-72-16,1 9-45 15,5 11 445-15,5-1-261 16</inkml:trace>
  <inkml:trace contextRef="#ctx0" brushRef="#br0" timeOffset="150898.44">14837 16822 1687 0,'6'6'625'16,"-3"5"-463"-16,3 7-146 15,-2 7-58-15,-1 19-58 16,-1 6-57-16,-1 6-36 16,2 1 19-16,-2-14 61 15,3-8 58-15,5-19 95 16,1-11 18-16,-1-19 27 16,1-13 7-16,0-19-24 0,-4-6-12 15,1-8-17-15,-1 2-5 16,-1 11-4-16,2 9-3 15,-1 17-5-15,1 12-6 16,0 17-8-16,-1 10 3 16,4 18-9-16,1 5-6 15,6 3-2-15,5-4-2 0,7-13 6 16,6-3 0 0,10-9 14-16,4-7-3 0,4-15 14 15,-2-11 12-15,-8-16 0 16,-5-12 12-16,-10-7-11 15,-7-1-7-15,-17-3-17 16,-9 4 1-16,-18 5-9 16,-6 2-3-16,-7 13 1 15,0 10-10-15,7 15 7 16,-3 8-6-16,11 11-5 16,7 9 5-16,14 10-15 15,19 7 1-15,16 2 0 16,9-3-3-16,8-4-1 15,-4-1 4-15,-1-7 6 16,-6 0 5-16,-14-1 8 16,-6-2-2-16,-18 4-30 0,-6 3-22 15,-16 5-57-15,-4 1-10 16,2-4 32-16,1-7 47 16,11-16 118-16,5-9 20 15,9-25 40-15,11-17-1 16,9-30-25-16,5-15 0 15,11-11-34-15,-3-3-24 16,-2 3-14-16,-1 2-5 16,-12 18-7-16,-4 16 5 0,-10 31-22 15,-6 14 16-15,-4 19 3 16,-2 6-7-16,-1 24-5 16,-9 17-19-16,7 28-10 15,2 9-3-15,10 2 6 16,5-6-1-16,8-13-13 15,8-4 6-15,-2-18-30 16,9-6 4-16,-5-17-2 16,-4-12-3-16,-6-10 24 15,-3-8 5-15,-5-6 13 16,-1-1 9-16,-4-3 7 16,-4 2 9-16,-2 3 5 15,-3-1 4-15,1 9-6 16,1 1-6-16,2 7-7 15,-1-3-6-15,0 0-13 16,7 17-7-16,22 33-8 0,-11-28-2 16,1-8 15-16,4-2 4 15,0-8 11-15,-1-4 1 16,1-9 4-16,3-8 2 16,-3-10-1-16,-1-5 2 15,1 1-3-15,-12 2-1 0,3 13-3 16,0 5-2-16,-9 15-9 15,5 10-13-15,-2 19-37 16,0 12-43-16,-1 2-42 16,3 1-5-16,-4-15 86 15</inkml:trace>
  <inkml:trace contextRef="#ctx0" brushRef="#br0" timeOffset="151063.14">16213 16496 1045 0,'4'7'537'0,"3"1"-105"16,-3 1-307-16,4-1-159 16,0-1-73-16,6-3 65 15</inkml:trace>
  <inkml:trace contextRef="#ctx0" brushRef="#br0" timeOffset="151461.59">16486 16742 1108 0,'-1'35'577'16,"-2"8"-132"-16,0 6-285 0,-1 18-120 15,1 9-55-15,1 13-37 16,-2 7-3-16,7 0-59 15,-1-7 23-15,4-21 45 16,4-16 17-16,-1-28 97 16,3-15-4-16,-1-30-1 15,-1-16-12-15,-4-30-36 16,0-15 1-16,-4-8-16 16,0-3 1-16,-1-3 12 15,-1 5 16-15,5 7 22 16,1 11 5-16,7 29-9 15,7 14-18-15,1 22-20 16,6 10-6-16,-3 17-3 16,0 5-7-16,-7 16-23 15,-13 1-11-15,-8 3-27 0,-7-1-11 16,-12-10-14-16,1-1-9 16,-3-12 13-16,-4-8-6 15,9-17 407-15,0-7-243 16</inkml:trace>
  <inkml:trace contextRef="#ctx0" brushRef="#br0" timeOffset="151925.41">17820 16928 1137 0,'6'4'425'0,"6"-5"-325"15,3-5-40-15,2-13-11 0,3-4-4 16,-2-13 5 0,-1-4-11-16,-4-8-18 0,-2 1 0 15,-10 3 24-15,-2 3 10 16,-10 10 12-16,-6 5 1 16,-7 16-28-16,-2 7-22 15,-5 17-27-15,0 16-13 16,1 22-20-16,5 13-3 15,12 19 12-15,11-1 9 0,15-5 13 16,10-6 6-16,11-25-7 16,1-11-3-16,3-23-28 15,0-14-29-15,-5-21-213 16,-1-9 192-16</inkml:trace>
  <inkml:trace contextRef="#ctx0" brushRef="#br0" timeOffset="152111.49">18165 16859 1431 0,'40'50'547'0,"12"-6"-391"15,3 1-110-15,-2-1-93 0,-5-8-51 16,-2-6-90-1,-6-6-77-15,-1-11 163 0</inkml:trace>
  <inkml:trace contextRef="#ctx0" brushRef="#br0" timeOffset="152311.49">18507 16703 1195 0,'-40'31'556'0,"-3"9"-215"0,-3 14-240 16,-3 9-46-16,-5 12-46 16,-2 4-11-16,4-3-36 15,4-1-16-15,15-16-57 16,8-10-27-16,21-24-247 16,10-19 253-16</inkml:trace>
  <inkml:trace contextRef="#ctx0" brushRef="#br0" timeOffset="153108.79">18847 16643 1492 0,'3'-3'615'0,"-3"4"-395"0,-6-1-92 15,5 0-109-15,-5 4-37 16,-24 21-14-16,-28 45-8 15,21-8 9-15,10 12 17 16,5 2 13-16,10 0 7 16,26-13 11-16,3-11 5 15,23-17 1-15,1-16-4 16,10-15-13-16,5-11-10 16,4-17-5-16,2-4 2 0,-7-13-1 15,-5-2 7-15,-19 2 0 16,-12-1 1-16,-15 9 12 15,-6 6 10-15,-11 8 13 16,0 11 3-16,-6 8-15 16,4 9-7-16,6 12-24 15,1 3-4-15,14 6 2 16,4-5-4-16,21-2 12 16,5-3-5-16,12-8 7 15,-2-3 5-15,-3-14 2 16,3-4 1-16,-4-9-1 15,-2-5 5-15,-12-5 1 16,-7-2 0-16,-16-5 15 16,-5 0 7-16,-6 4-4 15,-3 8 9-15,-1 12-23 0,3 7-10 16,3 14-9-16,2 10-10 16,3 23 2-16,1 10-5 15,2 12 6-15,3 2 1 16,3-3-5-16,1-1-4 15,-1-7-4-15,-6-7-1 16,-4-15 10-16,-4-9 7 0,3-14 8 16,-3-6 0-16,-4-22-7 15,-5-13-1-15,-8-24 1 16,0-11 1-16,7-10 20 16,5-7 0-16,13-7 6 15,7-2 4-15,14 13-17 16,3 9 5-16,13 31-19 15,0 13 1-15,-6 25-8 16,-11 11-3-16,-13 18-3 16,-6 11-4-16,-18 7 1 15,0 6 2-15,-17-4 11 16,-3-7-3-16,-6-9 2 16,6-9-22-16,6-17-21 15,3-8-17-15,12-23-47 16,4-10-13-16,15-15-52 0,11-6 445 15,15-1-219-15</inkml:trace>
  <inkml:trace contextRef="#ctx0" brushRef="#br0" timeOffset="153333.29">19810 16399 1321 0,'2'-2'621'0,"1"0"-287"16,1 5-144-16,-4-3-45 0,1 9-77 15,5 19-13-15,4 62-71 16,-7-24-23-16,-6 9-27 16,-1 3-9-16,3-13-4 15,4-7-6-15,7-21 3 16,3-11-3-16,7-21-27 16,-2-14-11-16,0-24-44 15,-1-9 18-15,-13-10 99 16</inkml:trace>
  <inkml:trace contextRef="#ctx0" brushRef="#br0" timeOffset="153453.73">19828 16632 1313 0,'-7'14'578'0,"15"-3"-324"16,8-6-68-16,15-8-140 16,11-6-47-16,9-16-125 15,-1-3-286-15,9 5 273 0</inkml:trace>
  <inkml:trace contextRef="#ctx0" brushRef="#br0" timeOffset="154019.4">20560 16670 1759 0,'12'12'628'0,"-4"-10"-553"16,-9-4-44-16,-11-8-78 15,-12-1-14-15,-5 4-4 16,-4 6-5-16,1 13 34 16,3 5 12-16,3 10 23 15,6 6 3-15,6 6 2 16,6 0 8-16,9-1-6 16,11-22 3-1,-6-7 2-15,0 0 0 16,35 7 10-16,4-5 4 0,5-18 5 15,-18-10-5-15,-8-6-4 16,-4-4-3-16,-7 2-2 16,-3-2 3-16,-6 12-7 15,-2 4 0-15,0 9-19 0,-2 2-10 16,0 10-9-16,0 4-1 16,2 5 8-16,5 5 8 15,7-5 12-15,8-1-2 16,8-18 4-16,2-9-2 15,3-20-1-15,-1-11 2 16,-2-9-1-16,-2-10 2 16,-7-2-2-16,-5-1 10 0,-9 4 22 15,-7 6 17-15,-9 2 11 16,-2 11-7-16,0 16-18 16,3 8-13-16,6 27-19 15,-7 15-3-15,1 28-36 16,0 18-21-16,0 11-2 15,7-1-12-15,12-14-12 16,3-14-14-16,14-20-59 16,2-12-25-16,-7-26 113 15</inkml:trace>
  <inkml:trace contextRef="#ctx0" brushRef="#br0" timeOffset="154195.2">20729 16619 1702 0,'48'5'618'0,"10"-14"-473"16,9-16-290-16,5-4 89 15</inkml:trace>
  <inkml:trace contextRef="#ctx0" brushRef="#br0" timeOffset="154735.6">19771 17809 1181 0,'18'-7'534'0,"14"-10"-284"15,15-24-96-15,5-14-50 16,5-25-58-16,4-10-14 16,-7-13-24-16,-5-2-6 0,-12 1-1 15,-11 9 4-15,-8 23 20 16,-7 13 5-16,-7 31 1 15,-4 13-1-15,-12 24-15 16,-1 14-6-16,-9 39-15 16,-3 22-5-16,0 30 7 15,5 3 15-15,15-7 31 16,2-15 18-16,23-27-12 16,6-12-19-16,13-24-26 15,10-13-28-15,6-21-37 16,4-14-31-16,2-17-101 15,-7-7 581-15,-4-3-329 16</inkml:trace>
  <inkml:trace contextRef="#ctx0" brushRef="#br0" timeOffset="154917.44">20968 17319 1401 0,'20'12'645'16,"12"-3"-257"-16,2-6-260 16,4-4-132-16,9-6-39 15,-6-7-82-15,-1-1-61 0,-6 0 105 16</inkml:trace>
  <inkml:trace contextRef="#ctx0" brushRef="#br0" timeOffset="155106.29">20971 17610 1466 0,'3'30'612'0,"29"-16"-366"16,18-2-126-16,18-12-106 15,7-10-19-15,7-8-50 16,1-11-53-16,-1-4 154 15,-10 0-68-15</inkml:trace>
  <inkml:trace contextRef="#ctx0" brushRef="#br0" timeOffset="155433.23">21849 17381 1498 0,'2'3'626'0,"-4"-2"-368"16,-2 0-149-16,2-1-49 15,1 0-61-15,0 0-22 16,-14 16-48-16,-29 37-9 0,34-9 19 16,7-1 18-16,12-2 37 15,8-5 9-15,26-14 28 16,7-5 3-16,19-14 9 16,6-8 6-16,-7-19-9 15,-3-11 2-15,-19-11-7 16,-13-5-9-16,-22-6 4 15,-12-1 4-15,-26 4-6 16,-9 5-4-16,-17 14-24 16,-6 8-30-16,-7 19-51 15,0 9-24-15,7 15-46 16,5 9-22-16,17 9 553 16,13 2-317-16</inkml:trace>
  <inkml:trace contextRef="#ctx0" brushRef="#br0" timeOffset="155569.2">22436 17562 1761 0,'13'11'730'16,"-35"-64"-641"-16,-25-53-64 15</inkml:trace>
  <inkml:trace contextRef="#ctx0" brushRef="#br0" timeOffset="162258.34">12264 3719 783 0,'124'-6'264'15,"83"-5"-271"-15,28 0-1 0,53-8-21 16,49-2-79-16,27 1 78 16</inkml:trace>
  <inkml:trace contextRef="#ctx0" brushRef="#br0" timeOffset="-185003.65">21568 10942 1094 0,'-11'4'352'0,"5"1"-359"15,-7-1-10-15,1 7 7 16,2 0 11-16,-4 5-1 16,4 1 3-16,-6 2 0 15,-5-1-6-15,0 5 6 16,2 0 7-16,1-3 2 15,1 0 4-15,1 0-6 16,-2-1-4-16,3 3-1 16,2 1 1-16,-4-1 2 15,4 0-3 1,7-11 4-16,0 1-3 0,-20 37 0 16,-1 0-1-16,-2 7-3 15,11-23-2-15,1 3 0 16,-1-2 0-16,3-1 10 15,4-3 8-15,3-6 0 0,2 3 4 16,-2-1-11-16,1 4-6 16,-3 5-2-16,-2 2 0 15,2 7 1-15,-2 1 1 16,9 2-1-16,-4-5-1 16,-4-6-3-16,5-2 0 15,-5-7 0-15,3 1-1 16,5 3 2-16,-4-3 4 15,3 3-1-15,5 5 1 0,1 2-2 16,-1 1-2-16,-2 3 1 16,1-1-1-16,0 3 0 15,6 2 0-15,-2-4-1 16,-3-2 0-16,-1 1 0 16,1-3-1-16,-1 10 1 15,0 3 2-15,0 7-2 16,-3 1 1-16,3 3-2 15,1-1 0-15,-1-1-1 16,2 2-3-16,-5-2 1 16,2 4-3-16,4-2 1 15,0-2 4-15,5-2-1 16,-4-1 3-16,-1 2 0 16,6 4-1-16,-1 8 1 15,-2 2 1-15,-3 1-1 0,-1-2 1 16,1-6-1-16,2-7-3 15,7-2 3-15,-9-4 0 16,1 0 0-16,-4-3 0 16,-1-2 1-16,-1 1 2 15,1-7-1-15,0 1-1 16,-6-6 1-16,6-4-5 16,0-7 3-16,-1 2 1 0,5-1-1 15,-3-1 0-15,-2-2 0 16,2-1-2-16,1-4 0 15,0 2 2-15,1 4 0 16,2 0 0-16,0 0 2 16,2 1-1-16,-1-3 0 15,4-2-1-15,0 0 0 16,-2-4-2-16,3-1 1 16,-3 2 0-16,1-1 1 15,1 0 2-15,1-3-2 16,0 0 0-16,-4-1-1 15,1 0 1-15,-2 0 1 16,1 3 0-16,4 1 0 16,1 5 1-16,2 9-3 15,-2 0 1-15,2 2 0 0,-1-2-3 16,0-8 4-16,1-1 0 16,-1-2 2-16,-2-4 5 15,-1-4 11-15,-1-1 3 16,-5-8 4-16,-1 0 0 15,1-2-14-15,-3-1 1 16,0-1-8-16,0 0-3 16,0-1 3-16,2-3-4 15,14-17 0-15,22-32 1 0,-23 25-3 16,3 0 2-16,-5-3 5 16,1-2-7-16,4 5 7 15,-5-4-3-15,7-2 1 16,3-1 6-16,-1-7-3 15,-4 0 5-15,-1-3-5 16,-1 0-2-16,-3-11 4 16,-1-6-5-16,-2-2 12 15,-3-10 0-15,1 4 7 16,-1-3 5-16,0-5-11 16,-2-1 3-16,-3-6-17 15,2 0 5-15,-2-5-5 16,-1-3 1-16,1 2-3 15,0-4 0-15,-2 2-2 16,1 6 1-16,-1-3-1 0,0 0-3 16,-1-2 5-1,1 0-6-15,-1 1 7 0,1 4-5 16,0 2 2-16,-1-6 2 16,1 1-2-16,1-1 1 15,1 1 0-15,-2 5 0 16,0 6 0-16,-2 4 5 15,-3 5-5-15,-3 0 6 16,-1-4-5-16,2 1-1 0,-1-5 1 16,0 4 0-16,2 7 1 15,-1 6-2-15,-4 5 1 16,2 2-4-16,-4 4 5 16,1 0-6-16,0 9 1 15,1 8 2-15,5 7-4 16,-5 5 7-16,3 6 3 15,-5-1-6-15,-1 2 2 16,-1 1-1-16,2-1-5 16,4 5 9-16,1 1-6 15,2 0 3-15,-1 2-1 16,-5-1-3-16,3 3 5 16,-4 3-2-16,2 2 2 15,3 0 4-15,-6 2-7 16,4-1 1-16,-8-1-21 0,-5 1-30 15,-18-8 131 1,-15-2-79-16</inkml:trace>
  <inkml:trace contextRef="#ctx0" brushRef="#br0" timeOffset="-182361.43">26303 6118 1053 0,'12'-38'405'0,"7"7"-299"16,0 3 12-16,-4 6-24 16,-2 4-21-16,-8 12-30 15,-4 4-12-15,-4 16-13 16,-4 15-7-16,-6 46-1 15,-3 22-4-15,-6 42 2 16,0 18-7-16,-3-6 0 16,2-1-1-16,-1-14 1 15,1-21 9-15,8-33 12 16,1-21 29-16,12-39 27 16,0-11 10-16,-3-22 0 15,3-13-19-15,2-36-37 0,6-17-14 16,8-28-22-16,1-13-12 15,0-16 4-15,-2-3-4 16,-5 10 4-16,-3 6 10 16,2 31-1-16,1 23 3 15,0 31 0-15,0 20-2 16,12 31 1-16,5 17 1 16,10 35 1-16,7 12-1 0,-2 25-1 15,0 1-1-15,1-6-31 16,-1-7-20-16,4-21-74 15,-7-9-31-15,-18-25-31 16,-8-4-220-16,-35-22 296 16</inkml:trace>
  <inkml:trace contextRef="#ctx0" brushRef="#br0" timeOffset="-182198.69">26090 6678 1529 0,'20'3'511'16,"18"-3"-499"-16,36-8-24 15,13-5-11-15,13-19-50 0,6-3-51 16,-3-8 71-16</inkml:trace>
  <inkml:trace contextRef="#ctx0" brushRef="#br0" timeOffset="-181931.54">27560 6007 1486 0,'4'1'509'0,"-4"1"-464"16,-2 1-45-16,1-3-1 15,-11 5 1-15,-18 23 1 16,-44 51-3-16,30-24 2 15,4 1-1-15,6 1 2 16,6-5-2-16,21-5-2 16,10-3-2-16,21-9-6 15,11-6-3-15,13-14-20 16,8-9-20-16,12-21-71 16,13-10-321-16,7-16 310 15</inkml:trace>
  <inkml:trace contextRef="#ctx0" brushRef="#br0" timeOffset="-181633.54">28483 5750 1292 0,'-1'3'492'15,"-10"-1"-320"-15,-3-1-170 16,-16 5-7-16,-6 4-10 15,-14 2 1-15,-1 4-10 0,-7-1 7 16,-6-2 4-16,5 4 4 16,-2-2 8-16,14 3-5 15,11 2 2-15,11 4 1 16,4 5-3-16,8 8 7 16,3 6-1-16,5 14 0 15,-3 0-2-15,-2 6-37 16,-2 1-23-16,-5-4-63 15,-2 1 32-15,-6-9 49 16</inkml:trace>
  <inkml:trace contextRef="#ctx0" brushRef="#br0" timeOffset="-181481.99">27871 6301 1198 0,'48'-9'455'16,"34"-13"-292"-16,15-5-200 16,16-13 25-16</inkml:trace>
  <inkml:trace contextRef="#ctx0" brushRef="#br0" timeOffset="-181066.64">29405 5854 1287 0,'8'24'526'0,"-4"4"-242"16,-2 12-279-16,-2 13-5 16,-1 4 0-16,-6 9 3 15,6-6-4-15,4-11-10 16,4-7-2-16,11-18-22 15,9-11 2-15,20-15 10 16,8-13 9-16,4-25 18 16,2-12 5-16,-11-18-9 15,-9-7-7-15,-3-1-9 16,-12 1-2-16,-10 2 7 0,-3 6 0 16,-2 11 8-16,-2 13 0 15,-3 24 4-15,-4 10-1 16,2 19-7-16,0 6 2 15,5 20-7-15,5 5 8 16,3 12-1-16,4 0 4 16,2-4-1-16,-3-1-2 15,-1-3 5-15,-8 1-7 0,-8-3-24 16,-8 0-32 0,-29-14 37-16</inkml:trace>
  <inkml:trace contextRef="#ctx0" brushRef="#br0" timeOffset="-180919.79">29042 5593 1804 0,'-13'6'573'0,"6"22"-748"15,-9 3 122-15</inkml:trace>
  <inkml:trace contextRef="#ctx0" brushRef="#br0" timeOffset="-180462.91">26771 7873 2470 0,'-4'-25'-32'16,"-6"0"-25"-16,-16-23 18 16,-6 1 15-16,-5 8 16 15,2 13 4-15,-1 18 7 16,5 11-2-16,2 27-1 15,4 14 0-15,4 20-1 0,7 4 3 16,14-10-2-16,7-12-2 16,18-19-5-16,6-12 0 15,18-20 5-15,10-19 2 16,2-26 3-16,-1-11 2 16,-13-8 0-16,-11 7-2 15,-13 7-2-15,-3 14 2 16,-8 20-4-16,-2 11 1 15,4 26-7-15,0 15 0 0,4 31-13 16,0 13-34-16,5 8-70 16,0-8-51-16,10-19-257 15,3-14 283-15</inkml:trace>
  <inkml:trace contextRef="#ctx0" brushRef="#br0" timeOffset="-180051.5">27887 7546 1412 0,'20'83'545'16,"4"20"-311"-16,-3 26-248 15,-5 7 2-15,-10 8-34 16,-5-3-26-16,-1-31 25 0,1-19 2 15,3-43 38-15,2-24 18 16,-2-26 12-16,0-15 6 16,-6-38-1-16,-3-13-4 15,-8-30-12-15,-6-6-5 16,-2-7-4-16,2-6-3 16,6-1 2-16,9 6-4 15,12 16 2-15,6 18-7 0,9 36-5 16,3 15 3-16,3 30-2 15,4 12 2-15,1 21-11 16,-7 5 2-16,-9 6-26 16,-10 1-1-16,-16-7 1 15,-10-3-11-15,-8-12 1 16,-4-7-16-16,2-17-41 16,4-10-197-16,13-18 211 15</inkml:trace>
  <inkml:trace contextRef="#ctx0" brushRef="#br0" timeOffset="-179777.07">28305 7468 1305 0,'8'30'493'0,"0"5"-379"16,3 5-73-16,-1 0 7 15,0-5-41-15,1-2-5 16,1-11-4-16,-1-4-7 15,6-12 10-15,1-6-1 16,2-15 24-16,1-9 0 16,-5-12 17-16,-10-5-1 15,-10-5-9-15,-8-1 2 16,-14 9-18-16,1 7-8 0,-4 21-12 16,-3 15-21-16,5 23-70 15,0 10-28-15,15 10 258 16,8-4-137-16</inkml:trace>
  <inkml:trace contextRef="#ctx0" brushRef="#br0" timeOffset="-179328.75">28772 7314 1546 0,'-4'-11'510'0,"6"10"-504"16,1 5-22-16,-2 22 5 0,5 10 0 16,0 19-13-16,0 4 0 15,1-7-11-15,2-6 9 16,2-18 12-16,3-6 3 16,3-12 11-16,0-5 13 15,2-12 23-15,0-11 11 16,-1-9 5-16,-5-9-18 15,-1-6-12-15,-2 2-18 16,-1-2-4-16,2 9 3 0,-1 14-9 16,-3 3 6-16,3 16-14 15,-2 5-1-15,9 9-1 16,3 3 3-16,6 5 7 16,3 0 4-16,2-4 9 15,1-5-5-15,-4-11 17 16,1-6 9-16,-9-16-7 15,-2-4 7-15,-6-17-12 16,-4-6-26-16,-2-5-45 16,-2-1-33-16,2 11-60 15,-1 6-17-15,5 17-216 16,2 7 256-16</inkml:trace>
  <inkml:trace contextRef="#ctx0" brushRef="#br0" timeOffset="-177979.7">29524 7301 979 0,'11'21'420'16,"3"-4"-191"-16,2-1-70 16,-5-9-11-16,17-4-40 15,-2-13-49-15,6-9-16 16,10-14-23-16,-4-5-3 16,-5-13-6-16,-5-5 2 15,-6-3-6-15,-11-1-1 0,-11 11 2 16,-6 12-3-16,-18 16 2 15,-4 16 2-15,-12 20-7 16,-1 11-8-16,3 15-2 16,8 7 4-16,23 2 1 15,11-3-2-15,25-5-4 16,7-7 0-16,16-13-6 16,3-5 9-16,7-13 2 15,5-5-3-15,2-11 11 16,0-5 4-16,-3-9 7 15,-6-4 2-15,-12-5-4 16,-4-2-8-16,-17-5 1 16,-5-2 2-16,-13-2 1 15,-8 1 3-15,-9 4-5 16,-2 2-4-16,-5 10-3 16,1 4 0-16,6 14 0 0,2 4 0 15,5 7-12-15,2 7-6 16,7 7-1-16,2 7 1 15,9 8 4-15,2 3-1 16,3 5-3-16,1 0 7 16,-1 0-1-16,-3 1 6 15,-8-9 1-15,-1-4-3 16,-6-11 11-16,-2-6-8 0,4-5 11 16,-4-9 12-16,9-17 5 15,6-9 8-15,7-24-9 16,5-6-8-16,1-10-1 15,-3-3 1-15,-14-14 3 16,-5-1-3-16,-10-2-6 16,-7 2-1-16,0 21-2 15,4 16 3-15,-4 25-4 16,7 10 0-16,1 20-6 16,-2 11-5-16,4 25 0 15,0 19 3-15,0 35 3 16,2 16 1-16,-1 15 3 15,-5 4-5-15,1 5-6 16,0-5-2-16,4 0-15 16,7-6-12-16,5-27 13 0,4-14 1 15,5-34 18-15,0-16 17 16,2-28-2-16,0-8 1 16,4-28-4-16,1-12-2 15,-6-18-11-15,-8-10-9 16,-18-6-7-16,-11-2-5 15,-16 7 11-15,-5 13 2 16,-4 14 10-16,-1 13 4 0,5 16 0 16,2 6 4-1,8 11 2-15,11-1-2 0,12 2-4 16,11-3 3-16,19-5 5 16,2-3-7-16,13-11 11 15,4-1-1-15,0-1-1 16,2 1 9-16,-12 10 0 15,-6 4-1-15,-7 5-5 16,-11 3-2-16,-5 7-8 16,-4 1 5-16,-9 9 5 15,2 6-2-15,3 2 1 16,7 2-4-16,3-4-4 16,5-3-1-16,8-5 1 15,2-4-3-15,10-7 0 16,3-3 2-16,2-10 0 15,0-5-1-15,-6-5 0 0,-5-4-3 16,-10 1-2-16,2 4 3 16,-3 1 1-16,-8 3 1 15,0 2 2-15,-5 1-2 16,-7 6 1-16,3 0 1 16,-1 4-3-16,0 1 1 15,8 0-4-15,4 2-2 16,0-2 2-16,7 0 1 15,0-10 1-15,2-7 0 0,2-10 0 16,-3-9 2-16,-3-13-1 16,-4-5 4-16,-4-12-1 15,-4-2-2-15,-6-6 2 16,-2 2-2-16,-4 6 1 16,1 9 2-16,-1 26-6 15,1 14 0-15,-2 34-10 16,-3 25-2-16,0 39 4 15,2 24 0-15,6 23 0 16,5 0-21-16,11-17-71 16,2-16-42-16,3-24 81 15</inkml:trace>
  <inkml:trace contextRef="#ctx0" brushRef="#br0" timeOffset="-177397.32">25837 9131 1091 0,'-18'-2'547'0,"-19"-1"-297"16,12-3 20-16,8 5-322 15,4 4-2-15,5 14 22 16,-1 13-8-16,6 28 20 16,1 17 12-16,5 25 7 15,12 15-1-15,0 14 2 16,5-1 2-16,3-13 7 15,-5-19 20-15,16-35-2 16,2-19 2-16,13-33-9 16,5-13-12-16,13-31-6 15,7-16-1-15,5-13 2 0,0-3-5 16,-22-2-17-16,-11 8-4 16,-27 21 1-16,-10 12-1 15,-13 28 30-15,-3 16-2 16,-11 20 3-16,2 10 1 15,5 10-6-15,3-3 3 16,16-6-4-16,7-6 1 16,10-15 0-16,6-6-1 15,2-16 4-15,0-9 6 0,-6-18-1 16,-3-8 4-16,-15-13 0 16,-11-7-4-16,-21-2-16 15,-13 0-13-15,-20 3-62 16,-9 8-60-16,-20 10 87 15</inkml:trace>
  <inkml:trace contextRef="#ctx0" brushRef="#br0" timeOffset="-177238.04">25437 9673 1836 0,'59'-17'603'0,"51"-16"-626"0,21-8-23 16,19-9-126 0,5-2 118-16</inkml:trace>
  <inkml:trace contextRef="#ctx0" brushRef="#br0" timeOffset="-177021.8">27258 9334 1651 0,'12'46'573'15,"3"8"-496"-15,-6 16-102 16,5 5-5-16,-11 5-75 16,-3-3-38-16,2-21-43 15,-2-16 2-15,-4-30 72 16,2-16 21-16,0-36 75 15</inkml:trace>
  <inkml:trace contextRef="#ctx0" brushRef="#br0" timeOffset="-176891.39">27055 9045 1524 0,'-3'23'486'16,"14"4"-577"-16,-1-2 45 15</inkml:trace>
  <inkml:trace contextRef="#ctx0" brushRef="#br0" timeOffset="-175828.77">28069 9351 1876 0,'0'0'571'0,"-11"0"-629"16,-2-4-38-16,-15-1 47 15,-12 4-9-15,-7 15-8 16,-3 8 3-16,-5 13 48 16,9 7 14-16,8 5 4 15,6 4 3-15,13-5 0 16,9-10-6-16,15-15 8 15,10-11 6-15,20-19 8 16,2-9 4-16,8-23-8 16,-3-12 4-16,-3-15 6 15,-4-6 8-15,-14-8 12 16,-4 0 2-16,-13-6-4 0,-4 4-7 16,-6 15-18-16,0 11 3 15,0 30 5-15,0 16 6 16,1 28-13-16,1 14-7 15,0 28-21-15,3 13-5 16,5 16 5-16,8 2-5 16,13-11 0-16,7-7-3 15,12-23 5-15,6-12-2 16,5-19 3-16,0-6 1 0,-5-21 6 16,-5-8-3-16,-12-15 6 15,-5-9-1-15,-9-4 0 16,-12-2 10-16,-7 1-5 15,-4 6 0-15,-1 16 1 16,-3 10-7-16,3 23-2 16,-3 10-3-16,2 22-6 15,5 8 0-15,7 2-13 16,6-3-10-16,11-16-8 16,6-8 1-16,9-17 14 15,6-10 17-15,7-18 17 16,-4-8 7-16,2-14 14 15,-7-6-2-15,-14-2 4 16,-3 1 2-16,-9 11-8 0,-5 7-6 16,-8 17-11-16,-3 7-5 15,0 15-3-15,0 10 3 16,3 17 0-16,4 7-2 16,-1 6 0-16,2-4 2 15,3-9-7-15,1-6 4 16,-2-16-5-16,0-4-2 15,-6-12 7-15,1-7-3 16,-4-14 6-16,-1-7 7 0,-1-12-2 16,-3-1 7-16,2 6 2 15,2 5-12-15,2 14-2 16,5 7-6-16,3 19-11 16,1 6 5-16,6 18-1 15,6 6 2-15,5 1 2 16,5 0 2-16,10-16 2 15,3-7-3-15,10-19 5 16,0-11-5-16,-4-21-1 16,-6-16 6-16,-11-12 0 15,-7-7 1-15,-17-9 6 16,-5 0 1-16,-6-7 6 16,-7 0 3-16,1 10-6 15,2 14-3-15,-1 29-7 16,4 19-3-16,0 35 0 15,2 13 3-15,3 33-3 0,3 10 0 16,12 13-4-16,2-2-14 16,8-16-32-16,0-10-36 15,1-18-75-15,-8-12-38 16,-13-15 122-16</inkml:trace>
  <inkml:trace contextRef="#ctx0" brushRef="#br0" timeOffset="-175667.77">29310 8819 1559 0,'37'0'547'16,"9"-2"-476"-16,13-4-74 16,3-8-27-16,4-7-46 15,-10-4 51-15</inkml:trace>
  <inkml:trace contextRef="#ctx0" brushRef="#br0" timeOffset="-175502.81">29869 8777 1318 0,'5'53'499'0,"-2"6"-331"16,-3-1-160-16,-2-8-38 15,-4-16-100-15,0-11 93 16</inkml:trace>
  <inkml:trace contextRef="#ctx0" brushRef="#br0" timeOffset="-175348.85">29826 8581 1208 0,'-1'5'392'0,"2"-4"-455"16,2-6-219-16,-3 4 193 15</inkml:trace>
  <inkml:trace contextRef="#ctx0" brushRef="#br0" timeOffset="-175116.73">30134 8428 1159 0,'6'-8'471'0,"-8"-9"-187"16,1-9-302-16,1-10 19 16,-5-6-2-16,4 3-10 15,3 14-9-15,0 14 2 16,8 39 2-16,-1 26 7 15,2 42 0-15,2 28-25 16,4 40 142-16,4 12-88 16</inkml:trace>
  <inkml:trace contextRef="#ctx0" brushRef="#br0" timeOffset="-174588.98">30412 9535 976 0,'43'51'411'0,"-5"-30"-235"16,-7-19-30-16,-12-34-59 15,-6-13-28-15,-13-27-46 16,-12-7-13-16,-18-3-14 15,-13 0 7-15,-9 13 2 16,-5 13 6-16,-2 30 2 16,0 14-3-16,-5 20 4 15,8 9-4-15,16 3 14 16,7-4 2-16,33-4 14 16,13-5 9-16,28-16 5 15,17-9 10-15,11-19-4 16,8-11-6-16,2-13-12 15,3-5 1-15,-14-6-7 16,-3 3 2-16,-19 8-8 0,-17 12-14 16,-9 23-1-16,-12 11 2 15,-6 17-3-15,-1 11-3 16,1 13 2-16,4 7-2 16,8 3-1-16,2-2-2 15,11-8-4-15,2-6-1 16,8-9-1-16,5-8 1 15,6-14 3-15,6-5-2 0,3-16 5 16,-4-5 2-16,-4-7-1 16,-7-1 10-16,-10 5 2 15,-5 0 2-15,-11 14 12 16,-4 6 0-16,-9 7 12 16,-1 10 6-16,1 13-15 15,3 9-7-15,5 24-15 16,3 13-8-16,10 18 5 15,5 10 7-15,12 7-3 16,2-1 3-16,-9-7-18 16,-6-2-27-16,-28-15-75 15,-19-5-63-15,-40-17 103 16</inkml:trace>
  <inkml:trace contextRef="#ctx0" brushRef="#br0" timeOffset="-174053.09">26083 11550 1248 0,'-9'-15'441'16,"2"8"-389"-16,-6 7-13 16,1 15-12-16,-4 5-19 15,2 13-20-15,6 3 1 16,4 2 3-16,11 1-1 0,15-10 4 16,8-8 4-16,22-21 21 15,10-12 18-15,12-26 37 16,4-14 13-16,-11-21-2 15,-9-8-15-15,-19-3-35 16,-13 4-16-16,-26 12-15 16,-11 12-4-16,-21 25-20 15,-12 16-10-15,-12 35-34 16,-5 17-22-16,-8 21-35 16,6 11-19-16,17 1 88 15</inkml:trace>
  <inkml:trace contextRef="#ctx0" brushRef="#br0" timeOffset="-173652.88">26876 11536 1379 0,'23'-42'547'0,"4"-15"-377"16,11-18-110-16,0-3-4 15,-3-6-52-15,-4 2-2 16,-14 11-3-16,-8 10-1 16,-19 26 2-16,-9 12-5 0,-15 23-2 15,-4 10-1-15,-3 21-9 16,3 7 4-16,8 7 1 16,7 2-3-16,15-5 4 15,7-6 0-15,12-8-2 16,6 1 5-16,10-2 8 15,6 4 1-15,4 3-2 16,0 4-1-16,-12 2 2 16,-11 3-6-16,-16 4-9 15,-11-1-13-15,-16-2-17 16,-1-2 6-16,-3-16 14 16,1-5 14-16,12-21-5 15,9-10-16-15,15-24-88 16,9-17-218-16,16-14 229 15</inkml:trace>
  <inkml:trace contextRef="#ctx0" brushRef="#br0" timeOffset="-173264.28">27318 11039 1540 0,'-16'10'546'0,"-3"-3"-472"15,1 6-70-15,-5 9-9 16,-9 8-9-16,4 13 2 16,4 4-1-16,4 5 6 15,14-1 5-15,15-9-4 16,8-3 4-16,25-19 9 16,-1-7-4-16,18-11 7 15,3-7 4-15,1-13 2 16,5-8 6-16,-1-14 2 15,3-7-5-15,-14-2-1 16,-5-1-3-16,-24 2-5 16,-12 1-1-16,-15 5 7 15,-2 8-1-15,0 16 12 16,-6 8 1-16,8 23-17 0,-7 8 0 16,3 17-15-16,3 7-14 15,-1-4-27-15,8-2-29 16,-1-16-72-16,1-7-35 15,-3-13 111-15</inkml:trace>
  <inkml:trace contextRef="#ctx0" brushRef="#br0" timeOffset="-173127.75">27626 10692 1164 0,'1'0'451'15,"6"0"-229"-15,2 2-239 16</inkml:trace>
  <inkml:trace contextRef="#ctx0" brushRef="#br0" timeOffset="-171292.6">27893 10676 1506 0,'3'-1'512'0,"4"6"-476"15,3 7-38-15,-3 15 8 0,3 13-1 16,4 24-2-16,1 8-1 16,3 15-2-16,2-5 0 15,3-11-3-15,6-7 6 16,5-24-7-16,6-8 8 15,2-25 12-15,-3-10 4 16,2-25 14-16,-3-8-7 16,-8-21-4-16,1-10-10 15,-10-6-1-15,-3-9 3 0,-8 8 8 16,-4 3-3-16,-9 23 6 16,2 15-1-16,-6 24 3 15,-1 17 2-15,-2 18-18 16,-2 11-5-16,7 20-19 15,4 4 2-15,12 2 0 16,1-5 0-16,16-13-8 16,4-9 0-16,6-11 2 15,10-8 2-15,0-16 11 16,9-8-1-16,0-18 2 16,-1-7 3-16,-11-11-2 15,-9-1 1-15,-11-2 6 16,-8-3-4-16,-12 9 9 15,-3 7-7-15,-12 13 0 16,-7 9-1-16,-7 18-6 0,-6 6 3 16,2 17-4-16,2 5-1 15,5-4 3-15,10 2-1 16,11-9 1-16,5-5-1 16,13-8-5-16,-1-7 4 15,6-7 4-15,-2-5 4 16,-2-8 4-16,-3-2-1 15,-7-3-2-15,-1 2-3 0,-5 8 3 16,-1 1-5-16,-1 9-1 16,2 4 0-16,0 14-7 15,2 4-1-15,3 8-2 16,3-4-3-16,5-9-2 16,3-1 5-16,4-15 3 15,3-4 4-15,4-14 9 16,6-12 5-16,-2-14 9 15,3-7-2-15,-4-8 7 16,-7-2 6-16,-4-5 8 16,-11-2 3-16,-11-5 0 15,1-3-11-15,-3 13-10 16,3 6-3-16,-1 23-15 16,-5 15 3-16,-2 19-7 15,-13 12-4-15,6 29 8 0,-1 13-6 16,6 25 4-16,12 8 1 15,8-4-10-15,5-4 3 16,4-14-1-16,4-11-1 16,0-18 5-16,2-9-2 15,0-20-4-15,-2-10 1 16,1-20 1-16,-2-8 2 16,-2-11 6-16,-2-3 1 0,-5 1 7 15,-1 2 0-15,-6 10-9 16,-2 8 3-16,-2 15-8 15,0 7-4-15,1 20 6 16,-1 7 2-16,2 13 1 16,1-2 2-16,4-5 3 15,2-4-5-15,8-4 3 16,2-5 1-16,7-8 3 16,2-6 11-16,4-12 2 15,-3-6 2-15,-2-9-3 16,-6-5-9-16,-5-4-1 15,-1 3-5-15,-6 2 0 16,-3 6-1-16,-6 9-6 16,-2 3 2-16,-1 10-3 15,1 1-6-15,2 6 4 0,1 3-2 16,6 2-6 0,7 2 7-16,8-3-5 0,2-3-1 15,5-6 0-15,0-1 2 16,-3-4 4-16,-7-4 0 15,-4-2 7-15,-11-6 2 16,-10-6 0-16,-6-3-2 16,-11-4-15-16,-1 4-10 15,-5 2-9-15,3 7 1 0,2 6 14 16,3 2 4-16,8 2 8 16,2 3 4-16,8-4 7 15,8-4-1-15,13-6 3 16,8-5 0-16,14-4-4 15,6-4 7-15,9 3-1 16,2 2-5-16,-7 7-3 16,-4 7-2-16,-14 12-3 15,-9 6 6-15,-10 19 2 16,-5 8 1-16,-10 6 1 16,-1 3-4-16,-3-5 4 15,-2-6 2-15,3-8 7 16,-2-5 0-16,2-15-1 15,2-2 3-15,-3-15 8 16,2-10-2-16,1-9-1 16,1-3-6-16,6-8-14 15,2 4-1-15,3 2 2 0,-1 2-1 16,-2 13-3-16,1 4 0 16,-3 13-5-16,4 4-6 15,1 17 2-15,0 5 0 16,4 8 2-16,-1 3 7 15,3-6-3-15,4-1-1 16,5-8 0-16,-1-7 1 0,11-13 8 16,-3-11 6-16,0-13-2 15,2-9 2-15,-4-12-3 16,-2-1-2-16,-7-1 1 16,-2 4-1-16,-13 9 2 15,-2 5-2-15,-5 14 1 16,-3 2 2-16,-3 18-7 15,3 13-7-15,2 15 5 16,3 10-5-16,9 3-5 16,3 1-9-16,9 6-70 15,3 3 6-15,-1-6 6 16,0-3 5-16,-15-13 46 16,-8-8-17-16,-21-4-58 15,-13-6 481-15,-26-5-298 16</inkml:trace>
  <inkml:trace contextRef="#ctx0" brushRef="#br0" timeOffset="-171141.83">29452 10454 1697 0,'46'-24'500'15,"10"-8"-537"-15</inkml:trace>
  <inkml:trace contextRef="#ctx0" brushRef="#br0" timeOffset="-170963.86">28998 10502 1530 0,'130'-43'484'0,"41"-10"-496"16</inkml:trace>
  <inkml:trace contextRef="#ctx0" brushRef="#br0" timeOffset="-170382.38">31270 10063 1401 0,'-5'-4'481'0,"-5"4"-441"16,0 7-46-16,-6 13 1 16,0 8 2-16,1 12-2 15,4 2 2-15,8-3-2 16,4-3 1-16,8-14-1 16,2-2-1-16,3-15 9 15,2-1 9-15,2-12 20 16,4-4 5-16,4-11 0 15,1-9-8-15,0-8-12 16,-3-5-6-16,-2 1 1 16,-7 0 8-16,-6 12-3 15,-5 8 11-15,-6 12 11 0,1 6-6 16,-2 10-10-16,-2 7-12 16,-2 9-19-16,1 2-5 15,2 7 11-15,2 0 2 16,3-8-2-16,4 4 1 15,-1-17 1-15,1-1 0 16,-3-3 4-16,2-4 12 16,2-11 9-16,-4-11 3 0,14-11-1 15,7-6-9-15,9 6-16 16,6 6-4-16,1 17-6 16,-5 8-3-16,-4 18-5 15,-2 16 1-15,-10 10-28 16,-6 1-32-16,-9-9-98 15,-1-11 348-15,-10-23-165 16</inkml:trace>
  <inkml:trace contextRef="#ctx0" brushRef="#br0" timeOffset="-170235.75">30954 9726 1698 0,'-20'36'564'16,"3"1"-864"-16,-7-7 202 16</inkml:trace>
  <inkml:trace contextRef="#ctx0" brushRef="#br0" timeOffset="-169689.1">26375 12361 1333 0,'-22'20'463'16,"2"3"-419"-16,2 9-39 16,2 4-1-16,0 11-1 0,1 9-3 15,5 18 1-15,1 14-1 16,8 20-1-16,-3 6 3 15,12 8-1-15,3-5 6 16,8-24-2-16,12-12 2 16,4-35-1-16,5-13 0 15,3-23-3-15,-2-13-3 16,-3-15-60-16,-6-8-43 0,-17-13 61 16</inkml:trace>
  <inkml:trace contextRef="#ctx0" brushRef="#br0" timeOffset="-169521.84">25958 13290 1432 0,'0'-6'558'0,"22"-12"-364"16,15-9-142-16,25-10-57 15,19-2 11-15,8-6-76 16,2 2-74-16,-13 0 95 15</inkml:trace>
  <inkml:trace contextRef="#ctx0" brushRef="#br0" timeOffset="-169335.5">26698 12927 1432 0,'8'31'493'15,"6"2"-445"-15,2 4-39 16,-3 10-4-16,0-3-4 16,-8 0-58-16,6-6-54 0,-3-18-223 15,-9-6 212-15</inkml:trace>
  <inkml:trace contextRef="#ctx0" brushRef="#br0" timeOffset="-169178.16">26601 12591 1254 0,'4'20'486'0,"12"-4"-349"16,4 0-216-16,-1-6 39 15</inkml:trace>
  <inkml:trace contextRef="#ctx0" brushRef="#br0" timeOffset="-168451.68">27039 12835 1539 0,'7'19'517'16,"6"4"-498"-16,-5 3-40 0,0 3-17 15,-6-5-10-15,-1-1-9 16,-2-2 3-16,-5-8 18 16,1-3 25-16,-2-7 47 15,-1-2 21-15,-1-4 13 16,-2-5-3-16,0-9-29 16,4-5-19-16,1-8-14 15,4-6-8-15,2-6-6 16,2 3 12-16,8-2-9 15,4 7-4-15,4 13 1 16,1 4 0-16,4 18-3 16,-1 6 2-16,-1 19 5 15,5 5-12-15,1 10 18 16,-8 3-4-16,4-8 5 16,-13-6-2-16,-7-14-1 15,6-6 6-15,-7-7-8 0,5 1 8 16,-3-13 8-16,2-6 2 15,0-20 7-15,3-8-8 16,3-9 0-16,2-5 4 16,8 2-6-16,1 0 7 15,4 10-11-15,0 11-11 16,-2 18-2-16,1 11 2 16,0 17-1-16,-1 12-1 15,0 18 6-15,-3 3-10 0,-1 7 1 16,-5-7 10-16,-1-4-3 15,-1-12 0-15,2-12 18 16,12-3 1-16,-8-18 7 16,2-6 10-16,0-15-14 15,-11-11-3-15,3-7-10 16,-3-2 0-16,-4 0-7 16,4 3-1-16,-5 11 0 15,2 5 2-15,-3 16-1 16,-1 5-6-16,4 15 4 15,8 9-7-15,6 10 3 16,1 7 6-16,5-1-4 16,-1-5-8-16,5-10-40 15,2-9-33-15,3-18-74 0,7-6-71 16,4-21 144-16</inkml:trace>
  <inkml:trace contextRef="#ctx0" brushRef="#br0" timeOffset="-166688.37">28905 12368 1342 0,'29'-40'503'16,"6"-3"-408"-16,0-11-47 15,-1 0-7-15,-19-6-48 16,-6-2-16-16,-22 4-9 16,-9 4-4-16,-6 17 18 15,-5 11 9-15,4 23 10 16,-2 12-1-16,2 13 0 15,4 9 2-15,11 4-3 0,12-2 3 16,15-1-5-16,10-5 0 16,14-5 1-16,7-5 3 15,13-2-1-15,0 0 1 16,0-1 1-16,-9-2-9 16,-14 4-17-16,-10 5-15 15,-19 2-8-15,-6 8-3 0,-16-4 23 16,-8-3 11-16,1-3 19 15,9-7 16-15,6-9 22 16,5-5 11-16,13-13-6 16,5-7-1-16,14-14-3 15,14-3 0-15,5-13-5 16,2-3-4-16,0-6-9 16,-5 2-17-16,-7 4 2 15,-14 7-1-15,-10 16-7 16,-7 4 11-16,-11 19 6 15,-1 7-7-15,-9 14-2 16,-4 11-2-16,4 13-6 16,1 5 2-16,9 0 2 15,5-4-9-15,12-7 4 16,6-5-8-16,9-9-1 16,7-7 10-16,7-13 3 0,8-9 9 15,-2-16 9-15,-1-5 0 16,-5-14-8-16,-10-6 1 15,-6-4-14-15,-9-1-9 16,-7 12 1-16,-6-2 1 16,-3 16 2-16,-1 7 5 15,-2 7-1-15,0 11-5 0,2 4-1 16,0 2 1 0,1 0-3-16,0 0 0 0,5 9 2 15,-1 15-4-15,44 33 10 16,-28-25-1-16,2 3 0 15,-4-2 1-15,3 1-4 16,0-7 7-16,3-7-2 16,-1-4 9-16,-1-14 2 15,6 1 7-15,2-19 3 16,3-8-5-16,4-12-5 16,-5-7-7-16,-2-7-5 15,-2-1 0-15,-8-1 3 16,-4 2-1-16,-9 13 2 15,-2 7 2-15,-5 12-3 16,-4 6 5-16,-4 16-6 16,0 11-3-16,-2 11-1 15,4 10-3-15,7-1 0 0,2-3 4 16,15-1-1-16,6-7-3 16,7-8 12-16,4-7-4 15,9-17 13-15,1-8 7 16,7-12-6-16,3-7-1 15,-12-7-6-15,-4-2-4 0,-17 3 0 16,-13-1-1-16,-10 9 0 16,-4 6-2-16,-10 8-1 15,-1 9 1-15,-8 10-7 16,3 9-1-16,5 15-1 16,3 3-3-16,14 7 6 15,-2-1-4-15,11-5 1 16,6-4 3-16,14-9-2 15,8-3 0-15,6-13 2 16,2-7 5-16,-1-16 5 16,-1-5 3-16,4-14-2 15,2-5-4-15,-10-3 0 16,-7 2 3-16,-12 8-7 16,-8 6 1-16,-7 15-3 15,0 6-5-15,-5 11 4 16,-3 7 0-16,2 11-4 15,-1 5 4-15,1 9 1 0,2 0 0 16,0-1-16-16,4-1-13 16,-4 3-15-16,4-1-5 15,-5-3-12-15,-8-1-8 16,1-7-26-16,-21-5-26 16,-11-7 78-16</inkml:trace>
  <inkml:trace contextRef="#ctx0" brushRef="#br0" timeOffset="-166524.34">30164 11265 1639 0,'19'-2'533'0,"12"-9"-645"16,10-3 55-16</inkml:trace>
  <inkml:trace contextRef="#ctx0" brushRef="#br0" timeOffset="-166358.22">31632 11480 1566 0,'-78'5'391'0</inkml:trace>
  <inkml:trace contextRef="#ctx0" brushRef="#br0" timeOffset="-131098.56">7073 1508 969 0,'-15'19'404'0,"15"-16"-161"16,-1-3-246-16,2-3-4 16,-1 2 4-16,0 0 23 15,3-6 14-15,16-21 10 16,27-32-4-16,-24 22-11 15,-7 4-11-15,-3 11-4 16,-4 6 2-16,-5 23-3 16,3 6 3-16,-4 25-3 15,-5 13-3-15,-3 35-2 16,-3 15 2-16,2 14-9 16,2-1 5-16,-3-17-6 15,-3-12-3-15,-6-19 6 16,5-10-3-16,-8-24 6 15,6-13 14-15,8-33 20 0,3-22-3 16,28-42-1-16,14-24-18 16,13-42-18-16,6-10 1 15,2-11-3-15,1 8-1 16,2 48-1-16,0 26-3 16,-14 62-2-16,-4 31-1 15,-15 59 8-15,-8 22 2 16,-2 41 3-16,-6 19 5 0,-1 2-5 15,4 4-4-15,2-23-4 16,3-22-18-16,0-42-71 16,-1-23-44-16,-9-43 78 15</inkml:trace>
  <inkml:trace contextRef="#ctx0" brushRef="#br0" timeOffset="-130933.22">7163 1751 1612 0,'38'-9'541'15,"26"-2"-529"-15,32-15-22 16,21-8-11-16,10-10-55 16,6-3-82-16,-10 4 101 15</inkml:trace>
  <inkml:trace contextRef="#ctx0" brushRef="#br0" timeOffset="-130648.96">8711 1112 1521 0,'-15'-25'519'16,"-4"7"-502"-16,-11 3-5 15,-15 11-12-15,-21 18-7 16,-3 13-4-16,1 29 4 16,5 13 4-16,13 15 4 15,10 5 0-15,20-3-3 16,15-2-1-16,28-12-9 16,15-6-2-16,27-17-26 15,16-11-35-15,15-22-63 16,5-9-20-16,-7-26 87 15</inkml:trace>
  <inkml:trace contextRef="#ctx0" brushRef="#br0" timeOffset="-130380.83">9503 996 1135 0,'-23'-27'490'0,"2"2"-211"15,-3-3-230-15,-2 1-6 16,-13 6-23-16,0 5-13 16,-1 16-1-16,2 10-2 15,3 20-10-15,1 11 1 0,3 21-5 16,4 9-1-16,5 18 6 16,5 7 6-16,2 1-5 15,-2-3 4-15,5-6-13 16,-2-5-27-16,0-8-60 15,1-8-42-15,-3-24 81 16</inkml:trace>
  <inkml:trace contextRef="#ctx0" brushRef="#br0" timeOffset="-130232.92">8846 1465 1433 0,'46'2'475'0,"40"-1"-464"16,19-2-26-16,27-5-72 16,4-4-29-16,3-2 58 15</inkml:trace>
  <inkml:trace contextRef="#ctx0" brushRef="#br0" timeOffset="-130006.83">10572 1389 1239 0,'-13'-5'528'15,"6"5"-187"-15,4 13-341 0,-4 14-14 16,-1 10 4-16,-4 18 9 16,3 8-6-16,12-1 0 15,6-4-11-15,20-23-53 16,4-13-26-16,14-32-74 15,1-21 228-15,-3-35-65 16</inkml:trace>
  <inkml:trace contextRef="#ctx0" brushRef="#br0" timeOffset="-129891.96">10455 1008 966 0,'-17'29'326'15,"11"3"-320"-15</inkml:trace>
  <inkml:trace contextRef="#ctx0" brushRef="#br0" timeOffset="-128743.79">11110 1568 1659 0,'3'-37'551'16,"2"-2"-557"-16,-6-4-47 15,-9-7-12-15,-17 6-17 16,-3 4 5-16,-14 18 29 16,-6 14 19-16,-2 24 15 15,0 14 7-15,8 20 3 16,11 7 2-16,10 10-1 15,11 1 1-15,16-11-3 16,13-11-3-16,21-25 16 16,15-15 3-16,10-24 20 15,1-17 1-15,1-20-2 16,-10-5 1-16,-13-6-13 16,-5 1-3-16,-18-9 4 0,-6-3-6 15,-10-1 8-15,-5 3-4 16,-6 22-12-16,0 13 1 15,3 24 1-15,-2 14 5 16,4 26-2-16,-2 15-8 16,-1 37-8-16,4 10 3 15,7 5-1-15,10-4 7 16,11-20-1-16,8-7-9 0,21-14 3 16,4-9 0-16,12-25 3 15,2-12 1-15,-11-28 2 16,-3-12 2-16,-15-8 1 15,-7-1 1-15,-15-2-1 16,-12 1-2-16,-15 3-8 16,-9 7 8-16,-7 16-3 15,-2 15-7-15,-2 24 2 16,3 9-2-16,8 20-3 16,6 3 9-16,15 3-1 15,11-7-5-15,14-6-2 16,11-12 2-16,12-15-3 15,5-3 4-15,0-19 9 16,-4-4-7-16,-10-8 16 16,-13-2-3-16,-11-3 8 15,-9-1 1-15,-10-2-6 0,-3 3 2 16,-3 11-9-16,2 5 2 16,-3 13-9-16,4 6-2 15,6 15 0-15,0 6-5 16,7 13 7-16,4-1-1 15,0 2-2-15,4 0 6 16,0-11 0-16,-1-4-7 16,-3-13 2-16,-4-8 4 0,-2-13 4 15,-1-9 3-15,1-17 4 16,0-8 0-16,1-9-10 16,2-2 6-16,-2-8-4 15,4-2 0-15,0 3 1 16,-2 6-1-16,3 24-3 15,-4 12-9-15,-5 25-3 16,-1 11 4-16,-6 33 7 16,4 10 5-16,-3 17 8 15,3 0-12-15,10-12-1 16,1-10 1-16,9-17-2 16,0-12 4-16,2-21-1 15,-1-8 1-15,0-20 4 16,-2-9 4-16,-7-16 3 15,-3-4-9-15,-13-9 8 0,-4 1-4 16,-6 0 0-16,-2 0 6 16,-1 17-12-16,0 12 1 15,-1 23-2-15,2 14-2 16,1 35-5-16,2 18 1 16,7 21 0-16,5 6-4 15,7-2 6-15,5-7 4 16,9-7-16-16,-3-7-19 0,3-21-104 15,-3-8-21-15,-11-26-128 16,-3-10 167-16</inkml:trace>
  <inkml:trace contextRef="#ctx0" brushRef="#br0" timeOffset="-128592.58">12389 1441 1430 0,'25'6'479'0,"22"2"-451"16,5-4-41-16,13-8-36 16,9-7-29-16,10-10-62 15,7-3 83-15</inkml:trace>
  <inkml:trace contextRef="#ctx0" brushRef="#br0" timeOffset="-128420.81">13102 1285 1393 0,'-11'28'464'15,"0"11"-454"-15,3 4-10 16,3-4 11-16,0 0-18 16,9-12-85-16,-1-5-315 15,2-19 272-15</inkml:trace>
  <inkml:trace contextRef="#ctx0" brushRef="#br0" timeOffset="-128286.88">12884 991 1099 0,'23'0'275'16</inkml:trace>
  <inkml:trace contextRef="#ctx0" brushRef="#br0" timeOffset="-127340">13253 1166 1439 0,'10'-26'481'15,"-4"7"-477"-15,6 1-4 16,-11 12 9-16,-1 5-14 16,5 20-6-16,-9 17-6 15,3 39-7-15,-1 19 14 0,-3 35 2 16,-5 13 7-16,-2 12-13 16,-2 6-15-16,4-13 1 15,6-22 0-15,11-45 19 16,3-19 25-16,4-37 28 15,-5-11 2-15,6-17 25 16,-6-15-6-16,6-25-22 16,7-14 0-16,-12-24-32 15,4-8-4-15,-6 2-18 16,-12-3-21-16,-2 9-9 16,-4 6-2-16,-7 14 11 15,1 11 19-15,2 24-6 16,3 5-3-16,7 9-1 15,7 2-2-15,9-2 11 16,9-1 1-16,15-6 5 0,7-3 5 16,6-7 3-16,-1-2 1 15,-1-3 3-15,-6 2-4 16,-7 7 5-16,-5 8 7 16,-12 13-10-16,-9 8 4 15,-8 15-6-15,-3 10 0 16,-6 10 4-16,-3 6 2 0,1-2-2 15,4-1-3 1,7-7-2-16,4-4 1 0,11-9 10 16,6-4-2-16,15-12 8 15,7-5-6-15,6-12-4 16,6-5 2-16,-7-12-3 16,-6-1 2-16,-11-5-2 15,-11-2 2-15,-12 5-5 16,-4-2 6-16,-6 11-8 15,-4 5-1-15,-5 16 1 16,-2 10-1-16,-6 9-2 16,4 7 2-16,4 7-4 15,7 1-4-15,16-3 4 16,2-1-8-16,11-8-3 16,5-4 10-16,10-12-6 15,8-4 12-15,10-12 9 16,-1-3 1-16,10-7 12 15,-6-3-3-15,-3-6 4 0,-4-4-7 16,-21-9 0-16,-7-6-5 16,-20-6-5-1,-4 0 4-15,-12 10-14 0,-7 10 3 16,-4 21-7-16,-5 10-4 16,1 22 5-16,2 13-5 15,12 20 5-15,7 7 0 0,17 4-3 16,12-5 4-16,7-10 0 15,4-5-6-15,-4-7-5 16,-7-1-5-16,-14-2-26 16,-12-3-18-16,-35 2-116 15,-28-6 120-15</inkml:trace>
  <inkml:trace contextRef="#ctx0" brushRef="#br0" timeOffset="-127198.72">13476 1198 2089 0,'33'6'-48'16,"-7"1"-43"-16,22-7 57 16</inkml:trace>
  <inkml:trace contextRef="#ctx0" brushRef="#br0" timeOffset="-126626.81">15531 1003 1530 0,'32'-2'496'0,"1"12"-510"16,-4 14-15-16,-16 25 26 15,-8 19 3-15,-15 28-1 0,-5 13-1 16,-6 23 2-16,-1 1-3 16,7-16 0-16,4-17 1 15,11-45 0-15,5-19 4 16,6-24 4-16,-1-8 16 15,8-21 5-15,5-11 3 16,2-22-7-16,3-2-16 16,0-9-9-16,-3 1-8 0,0 17 9 15,0 7 0-15,-8 21-6 16,-5 12-2-16,-1 21-7 16,-2 11 5-16,3 16 4 15,3 0 6-15,1-7 0 16,8-7 1-16,1-18 6 15,5-5 4-15,3-12 7 16,-3-12-1-16,2-17 0 16,-4-8-7-16,-8-11 2 15,1 6-5-15,-8 6-6 16,-6 7 0-16,-2 15-3 16,-1 8-9-16,-3 22-5 15,6 15 2-15,0 18-6 16,-5 6 6-16,11-2-22 15,5-5-31-15,-2-23-59 16,9-13 69-16</inkml:trace>
  <inkml:trace contextRef="#ctx0" brushRef="#br0" timeOffset="-126489.56">16078 1286 1410 0,'8'17'401'0,"13"10"-193"16,4-4-185-16</inkml:trace>
  <inkml:trace contextRef="#ctx0" brushRef="#br0" timeOffset="-125189.83">16815 1648 1393 0,'1'3'506'0,"-7"-4"-392"16,-5-1-90-16,-19-11-33 15,-7-5-18-15,-15-6-31 16,-6 1-10-16,4 13 21 16,-2 10 18-16,13 19 16 15,4 8 6-15,13 13 1 0,8 5 0 16,13-3 4-16,8-2-4 15,15-15-6-15,5-12 3 16,14-15 13-16,7-11 8 16,9-21 11-16,5-10-1 15,-3-19-12-15,-6-4-1 16,-17-6-2-16,-12 1 0 16,-11-5 1-16,-7-3 1 0,-2 5 2 15,0 6 11-15,-2 26 16 16,2 17-1-16,0 23-10 15,1 17-17-15,2 32-17 16,-4 17-2-16,5 23 5 16,1-1 5-16,6-3-1 15,8-7 0-15,8-6-1 16,1-11 0-16,3-18-1 16,1-7 4-16,0-23 13 15,1-6-4-15,3-18 5 16,5-10-2-16,-7-14-8 15,2-7 2-15,-16-8-2 16,-9-1-3-16,-2 5-6 16,-13 5-1-16,-2 18 0 15,-2 9-10-15,-16 11-12 16,5 7-6-16,-2 11-3 0,-2 7 6 16,12 11 17-16,7-1 5 15,14 6 5-15,10-2 0 16,17-6-2-16,4-2-3 15,9-17 0-15,2-4-2 16,-5-14 14-16,-6-9 8 16,-16-12 13-16,-4-6 11 15,-12-9 2-15,-6-2 0 0,-6-9-16 16,-8-9-7-16,-4-11-5 16,1-2-9-16,2 9-2 15,3 8 1-15,5 30-4 16,0 6 0-16,4 20 3 15,1 9-7-15,3 14-7 16,5 9 8-16,5 22 2 16,3 9 4-16,3 15 1 15,1 6-3-15,2-2 4 16,-3-4-2-16,0-7-3 16,-1-4 1-16,-1-9-13 15,1-4 3-15,8-14 3 16,-4-8 3-16,15-15 5 15,-4-11-6-15,-1-19-1 16,5-7-2-16,-9-17-5 0,3-4 5 16,-6-7 2-16,-6-1-4 15,-6 1 5-15,-5 1-2 16,-7 15-2-16,-4 9 4 16,-7 17-7-16,-7 13 1 15,-5 20-3-15,2 9-1 16,2 12 8-16,9 3 1 15,8-3 3-15,7-3-3 0,16-5-4 16,2-5 0-16,15-9 3 16,4-10 4-16,6-11 5 15,4-12 6-15,3-8 11 16,-4-4 2-16,-11-3 11 16,-9 0 1-16,-19-2 2 15,-6 1 1-15,-8 5-11 16,-2 3-3-16,0 10-7 15,0 3-2-15,2 7-10 16,0 8-2-16,1 14-4 16,6 10-2-16,2 9 2 15,3-1 2-15,4 1-2 16,-5-4 1-16,0-12 4 16,-5-5 2-16,-3-14 6 15,-2-5 2-15,2-13 1 16,1-11-8-16,3-9-3 15,5-4-1-15,4 1-5 0,3 5 5 16,6 12-4-16,3 8 1 16,4 16-4-16,2 12 1 15,5 12 1-15,-2 9-15 16,0 3-63-16,4-2-33 16,-6-12 66-16</inkml:trace>
  <inkml:trace contextRef="#ctx0" brushRef="#br0" timeOffset="-124858.83">19338 1282 1311 0,'-1'27'439'0,"-8"16"-435"16,-1 6-10-16,-6 5 6 15,2 0 2-15,6-6 1 16,6-2 2-16,10-15-3 16,10-11 1-16,15-20 5 15,9-11-3-15,20-27 7 16,-3-7 1-16,4-11 6 16,-4-3 11-16,-22 2 18 15,-6-3 3-15,-22 8-9 16,-18 2-8-16,-25 19-41 0,-13 12-20 15,-21 25-35-15,-1 16-28 16,0 22-57-16,6 8-308 16,23 2 320-16</inkml:trace>
  <inkml:trace contextRef="#ctx0" brushRef="#br0" timeOffset="-124501.92">19704 1620 1255 0,'22'-17'491'0,"7"-7"-312"16,4 0-96-16,5-17-7 15,5-4-18-15,13-17-29 16,-2-14-11-16,5-1-16 16,-6-4-3-16,-20 18-9 15,-3 16 4-15,-29 23-4 16,-7 15 0-16,-19 15-6 15,-14 11-2-15,0 19 7 16,-6 5-2-16,9 7 8 16,14-1-8-16,16-7-15 15,8-1 1-15,28-5-4 0,4-7 11 16,9 2 14-16,6-4 2 16,-11 1 4-16,-6 1-4 15,-15 0-13-15,-13 0 0 16,-21-3-21-16,-7-1-15 15,-14-10-29-15,0-5-22 16,3-14 67-16</inkml:trace>
  <inkml:trace contextRef="#ctx0" brushRef="#br0" timeOffset="-124104.08">20664 1074 904 0,'8'-4'435'16,"-2"0"-26"-16,-9 7-407 15,-11 8 1-15,-17 16-2 16,-12 10 4-16,-9 26-6 16,1 6 1-16,8-2 4 15,11-2-4-15,19-17 0 16,10-7-4-16,21-11-2 0,14-9 5 15,16-13 9-15,9-7 6 16,6-21 5-16,-5-5 1 16,2-9-9-16,-8-4-7 15,-9 1 1-15,-2-3-4 16,-17-9 2-16,-1 4 1 16,-10 11 3-16,1 8 5 15,-7 22-9-15,-3 8 2 16,-2 22-5-16,-9 11-4 15,7 15 5-15,-5-2 5 0,7-13-33 16,8-9-28-16,2-17-55 16,0-11 57-16</inkml:trace>
  <inkml:trace contextRef="#ctx0" brushRef="#br0" timeOffset="-123963.54">20804 953 1267 0,'-1'16'444'0,"7"3"-432"15,6 4-137-15,10-11 81 16</inkml:trace>
  <inkml:trace contextRef="#ctx0" brushRef="#br0" timeOffset="-122171.9">21227 857 1358 0,'0'4'516'0,"1"9"-289"16,2 17-254-16,0 10-1 0,-3 6 13 15,0 12 6-15,3 16-20 16,-3 6-12-16,-1 8-47 15,1-4-22-15,3-13 11 16,8-13 9-16,10-19 75 16,8-13 34-16,17-23 19 15,3-10 9-15,13-21-5 16,0-10 6-16,-5-15 4 16,0-3-7-16,-13-10-15 15,-9-4-18-15,-13 2-10 16,-6 3 7-16,-10 22 0 15,-1 15-3-15,-6 24-6 16,-6 13-2-16,-7 29-1 16,-2 8 0-16,-1 16 2 15,4 5 1-15,12-9-4 0,6-8 2 16,12-15-2-16,5-13-4 16,10-11 4-16,3-9-2 15,14-8 3-15,2-7 6 16,3-10-7-16,3-6 3 15,-16-5-5-15,-2-2 0 16,-15 3 5-16,-6 4-2 16,-9 9 13-16,-6 8-4 15,-5 9-4-15,-6 8-3 0,-6 8-10 16,-3 7 0-16,1 6 0 16,3-3 8-16,8-1-8 15,5-4 1-15,3-7-2 16,-2-3-2-16,4-4 7 15,0-4 7-15,1-7 5 16,2-1 6-16,-1-9-3 16,2-1-5-16,-1 4-2 15,0 0-4-15,1 5-5 16,1 5 2-16,1 7-2 16,3 5-6-16,-3 10-10 15,1 2-7-15,4 1-6 16,-1-3 3-16,6-4 12 15,2-5 4-15,8-6 10 16,0-6 4-16,0-11 9 0,3-7 1 16,-1-16 15-16,-3-3 3 15,1-14 7-15,-5-2 2 16,-4-5-12-16,-1-3-6 16,1-6-9-16,-1 1-4 15,-3 13-3-15,0 12 1 16,-8 27 0-16,-2 12-2 15,-4 22 2-15,-4 11 5 0,-1 21-3 16,-4 10 4-16,0 9 2 16,2 4-7-16,4-3 2 15,5-7-3-15,12-11-12 16,1-9-4-16,10-14-5 16,3-7-1-16,-1-17 7 15,4-9 4-15,2-14 5 16,-7-6 3-16,0-8 5 15,-1-2 5-15,-9 0 13 16,-1 3-2-16,-2 13 2 16,-6 4-4-16,-2 12-9 15,0 6 0-15,-2 15-4 16,-2 7 5-16,2 9-3 16,2-1 2-16,1-2-3 15,5-3-4-15,1-13 1 16,2-3-3-16,2-12 2 0,0-3 3 15,2-5 0-15,-3-2 3 16,1-5 6-16,0-2 0 16,-3-2 1-16,5 0-1 15,-9 6-6-15,3 1-4 16,-6 7 1-16,1 5-3 16,-1 2-2-16,-3 5 0 0,-4 7-3 15,-2-3 1-15,1 4-2 16,8-2 5-16,11-3 2 15,1-4 6-15,3-4-2 16,0-8-1-16,-8-7 0 16,-6 1-2-16,-3-9 4 15,-6 0 1-15,-7-1-12 16,-7-3-7-16,-2 2-5 16,-4 6-5-16,3 4 10 15,1 4 8-15,7 6 0 16,7-2 0-16,11 0-5 15,13 0 0-15,10-5 7 16,8-1 2-16,8 4 1 16,-3-1 2-16,0 8-4 15,-5 6-3-15,-10 10 1 16,0 8-10-16,-12 10-9 0,-4 4 0 16,-1 2 1-16,-2-5 9 15,7-7 8-15,0-9 4 16,4-10 19-16,0-9 5 15,1-10 10-15,9-7 3 16,-6-11-7-16,1-3 0 16,-6-5-4-16,-7-1-2 15,2-2-13-15,-5 6-2 16,-2 7-5-16,-2 10-3 0,-8 12-9 16,-1 1-11-16,-1 8-4 15,1-5 1-15,0 0 12 16,4 24 9-16,18 31 3 15,-1-27-1-15,11-6 0 16,10-3-5-16,12-8 0 16,4-6 0-16,4-5 2 15,-5-3 0-15,-3-5-1 16,-2 0-4-16,-5-2 1 16,0 1 1-16,-2 2 1 15,-3 1 4-15,3 3-1 16,-8 2 1-16,-2 4-1 15,-3 3 0-15,-9 6-3 16,2 3 0-16,-6 7-2 0,-3 2 3 16,-1 2 1-16,-3-3 1 15,-4-3-6-15,-3-3-10 16,-7-2-14-16,-6-4-18 16,-16-4-34-16,-14-3 62 15,-25-13 3-15</inkml:trace>
  <inkml:trace contextRef="#ctx0" brushRef="#br0" timeOffset="-122004.64">23034 915 1872 0,'16'10'524'0,"36"4"-781"15,13-2-38-15,35-17 208 16</inkml:trace>
  <inkml:trace contextRef="#ctx0" brushRef="#br0" timeOffset="-121721.73">25370 1058 2975 0,'-7'-3'0'15,"-42"-70"-63"1,-19-22 1-16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4:55:50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22030 12607 1039 0,'-2'4'355'16,"6"6"-312"-16,-1 3-28 15,-3 0 0-15,8 4 4 16,-3-4-4-16,0 3-12 15,4 3 3-15,0-1-6 16,0 1-5-16,2-5 3 16,0-5-5-16,4-9 21 15,5-13 23-15,22-20 40 16,21-25 16-16,59-49-12 0,29-27-17 16,62-50-55-16,39-13 254 15,21-54-198-15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26:39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21727 5967 1285 0,'-17'2'432'16,"6"4"-414"-16,2-2 4 16,3 6 25-16,0-4 0 0,4-2-3 15,1-1-3-15,2-3-24 16,-1 0 4-16,0 0 5 15,25 0 1-15,58-5 23 16,-7-10 6-16,28-4-1 16,10-2-1-16,30-3-22 15,10 5-1-15,14-2-7 16,23 3-3-16,0 3-9 16,11-1-2-16,3 6 3 15,-7-2 0-15,9 6 21 16,-12-2 5-16,5 3 3 15,-8 3 6-15,-22 4-16 16,-4 6 4-16,-28 5 2 16,-16 3-11-16,-23-3-4 15,-18-3-19-15,-28-4-4 0,-1-3-5 16,-21 0 3-16,-14 0 2 16,-10-2-4-16,-14 1 0 15,-7-2-8-15,-1 7 6 16,-10 0-10-16,1 1 6 15,-5 2 8-15,3-3-1 16,-1 2 0-16,2-3-2 16,3 0 0-16,1 0-4 15,4 0 6-15,0 0 4 16,1-1-20-16,2-1-23 0,-8-4-74 16,-8-3-62-16,-4-12-226 15,-8-2 257-15</inkml:trace>
  <inkml:trace contextRef="#ctx0" brushRef="#br0" timeOffset="544.15">25076 5568 1135 0,'-6'3'378'0,"2"-1"-357"0,2 0-8 16,-1 0 13-16,3-2 10 15,0 0-2-15,0 0-2 16,0 0-2-16,0 0 10 16,0 0-5-16,0 0-4 15,0 0-3-15,7 5-11 16,0 5 3-16,3 5-2 15,27 29 1-15,-24-23-1 16,0 0-5-16,1 1-6 16,1-1-4-16,4-1 3 15,-5-4-3-15,-2-4 1 16,0 1-1-16,-13-1-5 16,1 6 9-16,-14 3-1 15,-9 2 2-15,-12 1 4 0,-4-2-15 16,-17-6-25-16,-6-2-22 15,-9-9-78-15,-16-6-120 16,-6-11 164-16</inkml:trace>
  <inkml:trace contextRef="#ctx0" brushRef="#br0" timeOffset="1286.62">22156 5606 946 0,'3'-8'409'16,"2"2"-143"-16,3 5-247 0,-2-2-19 15,0 4 1 1,-5-1-1-16,-1 0-1 16,-1 0 1-16,0 0-2 0,0 0 2 15,0 0-2-15,-12 2-2 16,-10 14 5-16,-37 30 0 15,25-26 7-15,-8 2 3 16,2-1 4-16,-1-2 12 16,2-3 4-16,14 0 7 15,-6-6-5-15,11-2-4 16,5 0-11-16,5-4-12 16,3 3 0-16,6-3-6 15,2 1-1-15,1 0-3 16,3 2 1-16,7 6 3 15,2 0 2-15,6 1 4 16,4 2 2-16,9-4 0 16,2 3 2-16,6 5 6 0,2-1 1 15,-3 8-8-15,1-1-3 16,-2 2-5-16,-2 5-3 16,-5-3 1-16,-3 2 1 15,-6-2-5-15,-4-2-1 16,-3-6-13-16,-3-5-17 15,-3-5-46-15,-3-5-34 16,0-12 73-16</inkml:trace>
  <inkml:trace contextRef="#ctx0" brushRef="#br0" timeOffset="1671.75">22937 5363 1569 0,'5'9'516'16,"10"7"-530"-16,-6 3-5 15,-3 1 24-15,2 1-5 16,0 8-2-16,1 0 3 16,0 4-1-16,-2-3-3 15,-3-7-24-15,1-5-16 16,-1-8-24-16,1-3-3 0,-3-7 0 15,-1-4-3-15,-5-8-75 16,-6-8 95-16</inkml:trace>
  <inkml:trace contextRef="#ctx0" brushRef="#br0" timeOffset="1945.4">22487 5226 1341 0,'27'1'432'0,"15"-2"-447"0,12-1 0 16,19-9 27-16,6 0 2 15,19 0-6-15,2 2 0 16,-4 1-3-16,-8 3 0 15,-11 1-3-15,-11-3-2 16,-17 3 4-16,-8 3-6 16,-22-1-20-16,-12 2-39 15,-29-4 38-15</inkml:trace>
  <inkml:trace contextRef="#ctx0" brushRef="#br0" timeOffset="17718.04">22664 4930 1001 0,'0'-14'331'16,"0"4"-323"-16,1 0-7 16,1 7 1-16,-2 3 9 15,-3-2 5-15,1 2-3 0,1 0 17 16,0 0-3-16,0-1 5 16,0 1 0-16,-8 0-11 15,-3 1-3-15,-1 3-3 16,-28 16 4-16,27-3-2 15,-1 0 1-15,-4-1-3 16,4 2-4-16,-6-4-3 16,5 0-3-16,3-1-1 15,-3 4-2-15,5 1 1 16,-2 2 0-16,10 0-4 16,4 0 1-16,4-4 0 15,3 4 2-15,0 3-1 16,-3 4-1-16,13 7-1 15,-3 7-2-15,5 2 3 0,0-1 0 16,-4 5 2-16,3-1 1 16,-6 3-3-16,2 4 1 15,1-2 0-15,-1 0-4 16,5-4 3-16,0-1 0 16,1 1 0-16,-1-4 2 15,3-4 0-15,3-2-2 16,3 0 1-16,2 2-1 15,5 0 1-15,5-1 0 16,-3-1-1-16,3-5-1 0,0-3-1 16,-4-6 3-16,12-8 2 15,-3-5 1-15,7-8 0 16,1 0 1-16,11-9-3 16,-1-5 0-16,3-11 1 15,1-5-4-15,-9-6 1 16,1 0 4-16,1 1-1 15,0-8 4-15,-1-1 3 16,-3-1 1-16,-7-11-2 16,-4 3 2-16,-5-11-2 15,-3-2 2-15,-8 0 3 16,-3 1 0-16,-8 2 2 16,-2 3-5-16,-7 3 3 15,-4 0-1-15,-6 0-6 16,-5 1 7-16,-4 1-8 0,-1 0 2 15,-5 6-1-15,2 2-4 16,-4 4 4-16,-2 0 4 16,-4 2 4-16,-3-4 5 15,-8 0-7-15,0 4-7 16,-12 5-6-16,-6 7-1 16,-2 9-3-16,-9 3 0 15,2 5 4-15,-3 3-5 16,-2 0 5-16,-14 0 5 0,-5 5-6 15,-3 0 4-15,-5 6-3 16,7 7-1-16,-17 8 0 16,-5 7-2-16,-10 17-13 15,-3 8-17-15,-10 9-68 16,-4 2 64-16</inkml:trace>
  <inkml:trace contextRef="#ctx0" brushRef="#br0" timeOffset="29971.94">21372 11583 653 0,'-6'4'259'0,"1"1"-135"16,-3 0-104-16,6 2 2 15,2 1 9-15,0-4 7 16,1-4-7-16,0 2-10 16,-1-2-4-16,0 0-6 15,0 0 0-15,0 0 19 16,13 2 9-16,-1-3 13 15,41-8 8-15,-22-5-3 16,4-2-6-16,14-7-7 0,-8-6-5 16,0-7-2-16,6-1-3 15,2-5-5-15,5-2-3 16,15-2-10-16,1-1-2 16,0 1-10-16,-1-2 6 15,-12-4 2-15,-8 3 3 16,-7 3 0-16,-8 9-3 0,-11 13 5 15,-6 5-3-15,-9 11 8 16,-3 2 0-16,-4 5-9 16,-1 1-6-16,0 0 2 15,0 0-7-15,0 0-28 16,0 0-34-16,-1-1 35 16</inkml:trace>
  <inkml:trace contextRef="#ctx0" brushRef="#br0" timeOffset="32022.87">22451 15008 841 0,'19'0'315'15,"-3"0"-235"-15,10-6-26 16,1-1-5-16,-2 1-16 15,2-3-12-15,6 5-11 16,1-3-1-16,10-1 4 16,4-1 2-16,17-2 15 15,8 1 8-15,11-2 16 16,5-7-2-16,6-4-15 16,8-3-7-16,8-2-21 15,-2 5-6-15,6 4 0 16,0 4-2-16,1 3 6 15,0 2-2-15,-5 4-3 16,-6 1 14-16,0 2 14 0,4-3 14 16,-10-3 25-16,-3 1-7 15,-1-4-6-15,-9 1-8 16,-6 0-14-16,-8 0-1 16,-23 4-7-16,-7-1-3 15,-13 3-15-15,-8-2-6 16,-12 3-52-16,-6-1-45 15,-24-28 61-15</inkml:trace>
  <inkml:trace contextRef="#ctx0" brushRef="#br0" timeOffset="38437.06">21540 11304 220 0,'0'0'55'0</inkml:trace>
  <inkml:trace contextRef="#ctx0" brushRef="#br0" timeOffset="39075.68">21337 11388 779 0,'-7'2'317'0,"5"3"-210"16,-4-1-32-16,3 5-33 15,-1 2-21-15,0 2-8 16,3 1-10-16,0 4-3 15,1 0 7-15,0 3-4 16,0 0-1-16,2-3 2 16,1 0-6-16,0-1-2 15,2-5 6-15,0 0-5 16,2 1 4-16,2-6-1 16,-3 0-1-16,5-1 1 15,-5-1 0-15,3 0 4 16,1 6-4-16,-2-3 4 15,3 1-4-15,-4-3 2 16,8-3 6-16,-3 0 9 16,4-3 8-16,3-4 12 0,-3-3 2 15,9-8 2-15,2-2 0 16,4-9-3-16,2-4-2 16,-1-6-5-16,-2-1-3 15,5-3-13-15,2 0-3 16,8 0-6-16,-6 10 0 15,-21 14 0 1,2 2 4-16,60-45-2 0,-2 3 8 0,-5 1 5 16,-34 23-7-16,-11 5 6 15,-3 3-15-15,-6 10-2 16,-4 0 4-16,-4 6-7 16,-2 4 6-16,-4 3-8 15,-2 1 4-15,-2 4-2 16,-1-3 0-16,0 1 1 15,-1 3 0-15,1 0-4 16,-1 2-12-16,0-1-21 16,1 1-30-16,0-1-46 15,0 1-43-15,0-3 95 16</inkml:trace>
  <inkml:trace contextRef="#ctx0" brushRef="#br0" timeOffset="136820.51">22054 12862 754 0,'0'47'267'15,"22"-17"-221"-15,12-13-11 16,28-54-3-16,30-47-10 16,35-98-68-16,14-56 29 15</inkml:trace>
  <inkml:trace contextRef="#ctx0" brushRef="#br0" timeOffset="145561">21950 12831 2 0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6:44:30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21045 11144 414 0,'-22'39'104'0</inkml:trace>
  <inkml:trace contextRef="#ctx0" brushRef="#br0" timeOffset="291.23">20927 14596 735 0,'50'170'281'0,"11"-7"-195"15,3-10-11-15,4-13-33 32,1-9-8-32,4-23-39 0,10-12-20 0,9-29-37 15,3-20-26-15,3-34-69 16,-2-15-35-16,6-33-45 15,3-20 132-15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6:44:28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18253 6964 553 0,'24'0'225'15,"3"2"-150"-15,-3 2 4 16,-1 3-4-16,2 1-14 15,-1-1-11-15,2 7-18 16,-1-1-6-16,-3 6-14 16,-2 2-4-16,3 0-1 15,-1 5-3-15,-3 4 2 0,1 1 1 16,-7 4-3-16,1-2 1 16,-1 5-3-1,-3 4 0-15,-1 3 3 0,1 6-2 16,0 2 0-16,3 2 1 15,0 0-3-15,1-2-1 16,0-3 0-16,1 2 0 16,5 4-13-16,-3 3-29 0,6-1 30 15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4:50:42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19740 10675 892 0,'-55'0'432'0,"1"5"-43"16,3 0-365-16,11 13 1 15,3-1-7-15,9 1-8 16,10-1-11-16,8-7-27 15,10 0-17-15,17-5-12 16,9-4 2-16,31-8 24 16,9-8 26-16,21-11 37 15,13-2 11-15,32-4 19 16,2 1 2-16,42 6-15 16,12 1 12-16,22 8-23 15,29-3-4-15,20 2-3 16,4-1-24-16,19 2-7 15,3 5-6-15,5 4-10 16,16 0 1-16,-12 0 11 0,4 0-1 16,-19 2 6-16,-11 1 13 15,-17 6 4-15,-14 3 10 16,-28 5 8-16,-10 3-12 16,-25 1-6-16,-16-3-2 15,-20-4-16-15,-12-3-17 0,-24-8-57 16,-15-7-47-16,-29-8-313 15,-27-10 290-15</inkml:trace>
  <inkml:trace contextRef="#ctx0" brushRef="#br0" timeOffset="683.07">15261 13144 995 0,'81'-4'382'15,"74"-3"-251"-15,30-5-104 16,20 0 2-16,-13 0-3 31,-97 6-3-31,1 0-15 0,306-18-5 0,32 0-3 16,-1 1 3-16,-124 13 2 16,-2 0 3-16,-12 5 20 15,14-1 5-15,-12 3 22 16,-8 0 11-16,-13-3 7 15,-19 1 4-15,-28-5 0 16,-8-1-10-16,-36 1-27 16,-16-2-9-16,-32 1-24 15,-27 0-12-15,-35-4-68 0,-26 2-53 16,-46-9 73-16</inkml:trace>
  <inkml:trace contextRef="#ctx0" brushRef="#br0" timeOffset="1299.95">19100 8239 1463 0,'-20'-43'498'16,"-30"-9"-455"-16,5-2-49 16,16 3 0-16,3-10-12 15,6-17-13-15,5-17-13 16,10-33-9-16,4-15-2 16,10-30 7-16,3-12 7 15,4-7 22-15,-2 1 20 0,-3 6 20 16,-4 7 5-16,-7 7-2 15,1 8-6-15,-8 22-14 16,-4 10-10-16,-6 33-19 16,-6 15-21-16,2 20-65 15,-4 14-86-15,2 17 126 16</inkml:trace>
  <inkml:trace contextRef="#ctx0" brushRef="#br0" timeOffset="1600.04">18303 5901 1152 0,'5'-17'409'0,"20"-10"-329"0,12-6-77 16,25-7-21-16,12-7 0 15,16-2-11-15,3 2-6 16,-1 4-4-16,0 7 10 16,-3 13 11-16,-1 8 6 15,-10 17 14-15,-9 11 1 0,-19 22 2 16,-12 9 1 0,-18 24-3-16,-12 7-5 0,-18 5-50 15,-9-3-181-15,-16-33 162 16</inkml:trace>
  <inkml:trace contextRef="#ctx0" brushRef="#br0" timeOffset="2191.11">15525 4213 1721 0,'-17'21'11'0,"4"25"-50"16,-11 27 7-16,13 29-30 15,9 11-29-15,7 10-5 16,4 0-9-16,1-7 6 16,3-10 31-16,2-31 56 15,3-17 18-15,7-41 23 16,9-17 14-16,14-42 10 16,13-20-3-16,8-28-20 15,-5-12-15-15,-5-2-10 16,-7 7-2-16,-6 33-3 15,-6 20 0-15,-6 35-8 16,-2 14 4-16,-5 29-2 0,0 12 4 16,-2 17 1-16,6 8-3 15,-1-8 5-15,5-12-1 16,3-26 20-16,-1-18 16 16,3-27 27-16,-1-14 8 15,0-26 5-15,1-9-15 16,0-13-20-16,-2-5-13 15,-7 4-20-15,-11-1-2 16,-5 14-6-16,-8 8 0 0,-8 30-7 16,-4 12-14-16,-9 23-44 15,-7 15-29-15,-7 23-126 16,0 10-157-16,4-1 245 16</inkml:trace>
  <inkml:trace contextRef="#ctx0" brushRef="#br0" timeOffset="2326.02">16706 4430 1154 0,'14'-15'409'0,"7"9"-365"15,-1 1-16-15,8 13-18 16,-4 11-21-16,2 15-59 16,-1 12-67-16,-14 14 82 15</inkml:trace>
  <inkml:trace contextRef="#ctx0" brushRef="#br0" timeOffset="2521.14">16856 4005 1021 0,'-18'-46'389'0,"5"26"-253"15,5 15-119-15,8 29-79 16,-1 12-30-16,0 12 45 16</inkml:trace>
  <inkml:trace contextRef="#ctx0" brushRef="#br0" timeOffset="2740.04">17537 4857 1513 0,'44'-4'460'15,"22"-10"-595"-15,3-6-30 16,-18-13-166-16,-5-9 207 15</inkml:trace>
  <inkml:trace contextRef="#ctx0" brushRef="#br0" timeOffset="3865.34">17814 4369 1116 0,'-26'-21'407'0,"-5"15"-334"16,0 5-21-16,-8 15-17 16,4 7-18-16,0 15-13 15,-1 6-2-15,11 5-6 16,1 1 1-16,11-5-1 15,11-3 2-15,11-10 0 16,7-7 3-16,13-12-6 16,3-9 6-16,15-19 4 15,2-13 3-15,4-24 7 16,-2-11-5-16,-7-20 0 16,-3-2-8-16,-10-5 0 15,-3 2 3-15,-14 8-5 16,-2-1 7-16,-9 9 0 15,-3 9-6-15,-2 19 3 16,-7 15 1-16,-2 21-9 16,-1 10 8-16,0 24-4 0,1 16-10 15,5 28 10-15,4 8-10 16,4 10 5-16,3-2 5 16,7-1-8-16,4 4 9 15,7-5-4-15,7-4-2 16,11-14 7-16,-4-9-5 15,9-20 3-15,-1-9 4 16,3-26-3-16,10-11 5 16,4-28 2-16,7-16-1 0,2-25 2 15,-4-9-3-15,-10-3 1 16,-12 6-5-16,-22 21 2 16,-10 16-3-16,-13 25 9 15,-6 11-2-15,-14 18-3 16,-2 9-4-16,-7 15-8 15,-1 14-3-15,6 4 4 16,2 1 1-16,18-6 1 16,11-10-1-16,14-7-2 15,9-7 6-15,7-13 3 16,3-8 14-16,14-15 6 16,-5-6-3-16,12-10-1 15,-3-6-11-15,3-7-1 16,2-6-3-16,-14-8-4 15,-9-5 7-15,-21-7-8 0,-8-2 9 16,-11-2-2-16,-8 6 4 16,-2 15 1-16,-2 15-2 15,3 21 2-15,3 7-4 16,-2 18-6-16,4 14-8 16,7 29 3-16,-1 17-10 15,15 22 10-15,6 5 4 16,4-4-5-16,7-7 11 0,1-16-1 15,-1-9 2-15,0-21 5 16,4-4 1-16,3-25 2 16,3-10 2-16,9-17-4 15,1-10-10-15,-6-10 5 16,-3 2-11-16,-18-1 3 16,-5 7 1-16,-8 13 0 15,-2 5 9-15,-7 10-3 16,-3 2-6-16,2 10-7 15,-1 5 1-15,5 17-2 16,2 6 12-16,2 4-1 16,2-3-3-16,4-9 2 15,1-8-8-15,0-13 8 16,3-6 2-16,4-19 1 16,7-8 9-16,7-14-10 0,0-4 4 15,4 3-6-15,2 0-7 16,-7 8 0-16,4 5 1 15,-7 10-1-15,-4 9 3 16,1 20-4-16,0 13-4 16,0 30 8-16,-2 16-10 15,-3 29 12-15,-6 9-2 16,-17 11-6-16,-5 2 10 0,-17-12-6 16,-5-4 3-16,-7-26-6 15,-1-19-21-15,1-36-54 16,1-25-49-16,5-49 76 15</inkml:trace>
  <inkml:trace contextRef="#ctx0" brushRef="#br0" timeOffset="5103.26">21072 3543 1066 0,'23'9'380'0,"-3"9"-337"16,-1 4-7-16,-4 9-19 16,-2 7-15-16,-5 4-31 15,-2 1-18-15,-3 0-6 0,-3 0 1 16,0-1 38-16,0 0 31 16,3-2 34-16,4-3 9 15,5-7 11-15,2-7-7 16,7-9-13-16,3-6-3 15,5-16-6-15,6-11-5 16,-2-20-10-16,2-10-9 16,-2-13-14-16,-3-1-1 15,2 0-5-15,-8 3 7 0,-6 10-4 16,-1 7-3-16,-8 17 2 16,-1 10-3-16,-6 12-8 15,1 7 1-15,-6 15-5 16,4 4 5-16,3 10 7 15,2-3-1-15,10-4 2 16,1-6 0-16,8-11-2 16,3-7 5-16,9-18 3 15,2-6-1-15,3-7 2 16,3-5-1-16,-9 2 3 16,-1 3-6-16,-14 2 11 15,-12 6-7-15,-13 2 3 16,-4 3-4-16,-9 7-15 15,-4 2 0-15,-8 8-9 16,-4 2 11-16,4 6 6 0,9 0 4 16,12-1 4-16,5 2-9 15,10 3 4-15,6 3 0 16,18 4-1-16,12 4 4 16,14 1 0-16,4-3-2 15,-1 5-1-15,-9 0 5 16,-13 4-6-16,-8 2 1 0,-18 3 2 15,-8 4-5-15,-18 6 2 16,-8 3 5-16,-12-5-4 16,-1-5 2-16,-2-16 1 15,1-7-2-15,9-12 6 16,-1-9 10-16,12-12 3 16,10-8 7-16,16-15-8 15,9-6-12-15,25-11 1 16,3-5-10-16,1 5 3 15,6 8 4-15,-10 4-2 16,-5 2-2-16,-11 13 0 16,-6 4-2-16,-13 14-3 15,-5 9 6-15,-4 4-3 16,-7 4-1-16,-8 15 0 16,-3 4-6-16,-2 12 8 15,0 1-5-15,9 0 1 0,5-1 7 16,13-3-4-16,9-5-2 15,21-2 8-15,13-5 3 16,32-12 7-16,9-7 14 16,19-18-8-16,8-6-6 15,0-7-5-15,0-8-12 16,-20 3-2-16,-15-3 6 16,-34 6-2-16,-17 3 1 0,-23 2 4 15,-15 8-8-15,-22 0-2 16,-11 7 0-16,-15 13-1 15,-4 10-2-15,0 12 3 16,6 4 5-16,22-3-7 16,13-4 6-16,25-7-1 15,17-5-9-15,24-13 9 16,15-12 5-16,19-23 3 16,4-11 2-16,3-14-7 15,-6-2-14-15,-19 1-7 16,-15-3 4-16,-31 0 5 15,-12 2 19-15,-17 3 13 16,-3 5 7-16,-8 18 0 16,0 9-15-16,1 26-6 15,-6 15-11-15,4 49-5 16,1 28 9-16,-2 56-6 0,6 32 12 16,6 26-2-16,0 7-27 15,15-19-69-15,4-24 43 16,5-54 5-16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4:51:11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10352 8296 1205 0,'-48'-19'427'0,"24"6"-352"16,10 6-68-16,13 5-3 15,-1 4-1-15,-1 9-2 16,-1 8-3-16,3 28 1 16,2 16-1-16,7 28-2 15,4 13 0-15,9 18-1 16,7 2-1-16,19-5 3 16,15-6 0-16,16-22-1 0,8-8 7 15,18-20-2-15,5-10 0 16,18-22 0-16,6-10-4 15,17-17 1-15,4-12 3 16,7-22 1-16,17-16 1 16,-3-30-3-16,5-9-1 15,15-18 0-15,-8-7 0 16,18 1 5-16,-11 2-1 0,-5 24-3 16,0 22-1-16,-33 38 0 15,-5 23 2-15,-19 33 3 16,-16 17-6-16,-22 28-12 15,-13 9-1-15,-30 2 1 16,-10-3 7-16,-15-18 9 16,-2-7-1-16,-4-18 3 15,-1-13-4-15,12-16 5 16,9-13 4-16,16-22 14 16,11-13 13-16,10-17 11 15,2-7 12-15,24 5 0 16,4 1-10-16,13 6-4 15,4 7-8-15,12 6-7 16,5 10 0-16,8 18-14 16,15 9-7-16,-7 14-7 15,2 7-2-15,28 2 3 0,-6-2 1 16,40-13-2 0,10-8 1-16,23-21-2 0,13-11-1 15,8-22 0-15,24-8 2 16,5-13-2-16,12-5 0 15,-4-5-61-15,-31-5-88 16,-36-5 96-16</inkml:trace>
  <inkml:trace contextRef="#ctx0" brushRef="#br0" timeOffset="489.14">14780 6261 1397 0,'-85'-46'473'0,"16"-6"-460"16,12 0-6-16,27-9-6 15,6 0-5-15,13-17 3 16,6-15-7-16,14-23 9 15,8-14-3-15,19-29 6 16,11-9-4-16,22-19 5 16,6-7-5-16,8-2 0 15,-4-2 1-15,-6 11-4 16,-3 5 3-16,-3 14-4 16,-2 13-5-16,-17 23-30 15,-14 16-18-15,-22 34-35 0,-10 12-12 16,-14 28-14-16,3 14-7 15,-11 13 80-15</inkml:trace>
  <inkml:trace contextRef="#ctx0" brushRef="#br0" timeOffset="817.23">14836 3544 1225 0,'-7'-49'410'0,"29"0"-404"16,9-3-12-16,14 1-3 16,4 4-2-16,6 10 4 15,7 6 4-15,18 10 3 16,5 3-1-16,1 10 0 15,-1 8 2-15,-6 12-5 16,-1 11 1-16,-2 26 2 16,-4 13-2-16,-21 38 5 15,-15 14-1-15,-30 24 3 16,-16 11-8-16,-28-10-58 0,-16 0-227 16,-12-33 196-16</inkml:trace>
  <inkml:trace contextRef="#ctx0" brushRef="#br0" timeOffset="2196.19">16819 2588 1166 0,'3'-43'390'0,"-2"3"-382"16,1 5-4-16,-9 10 0 16,-10 4 0-16,-13 10-2 15,-2 7 2-15,-13 11-4 16,-6 12 0-16,1 28-2 15,-7 16-4-15,10 25 1 16,8 5 1-16,7 24 2 16,10 4 1-16,14-4 1 15,6 0-2-15,21-31 1 16,10-22-1-16,21-26-3 16,12-18-5-16,20-25 2 0,2-14-1 15,-9-19 7-15,-6-2 6 16,-23-5 0-16,-5 5 5 15,-17 3 1-15,-9 3 2 16,-14 10 4-16,-5 6-2 16,-7 13-6-16,-3 5-3 15,2 10-9-15,0 4-4 0,6 6-8 16,5-4-8-16,9-3-12 16,8-7 1-16,10-9 11 15,9-3 8-15,18-11 15 16,1-1 1-16,-3-12 5 15,0-5 4-15,-19-3 7 16,-6 1 3-16,-11 4 9 16,-11 1 0-16,-16 5-5 15,-4 4-6-15,-16 7-22 16,-2 12-19-16,-1 13-53 16,5 7-137-16,7 10 143 15</inkml:trace>
  <inkml:trace contextRef="#ctx0" brushRef="#br0" timeOffset="3012.95">17398 2880 981 0,'8'-19'357'0,"5"-1"-262"16,6 3-99-16,-1-1 1 15,0 9 3-15,0 8-1 16,1 9-2-16,3 10 0 0,2 6 2 16,-5 2 1-16,-1 8 1 15,2 0 0-15,-6-5 0 16,1-3 1-16,-4-10 2 16,-6-4-1-16,-2-11 6 15,1-2 12-15,4-15 7 16,8-12-1-16,2-13-6 15,5-9-13-15,1 2-6 16,-6 4-2-16,-2 12 0 16,-4 9 1-16,-5 10-1 15,-2 8-2-15,-1 14 0 16,-1 2 0-16,2 14 2 16,-2 1 2-16,8 2-1 15,4-8 0-15,7-10-1 16,10-7 0-16,15-23 0 0,21-8 0 15,10-23 4-15,1-12-2 16,-6-4 0-16,-15-5 0 16,-15 10 8-16,-7 4 8 15,-18 13 13-15,-7 7 7 16,-15 16 1-16,-4 10-8 16,-11 16-14-16,-4 7-8 15,-1 12-10-15,0 7 1 16,7 6-1-16,6 2 1 0,11 2 2 15,6-3-3-15,11-4 1 16,6 1-2-16,7-6 1 16,3 3 0-16,2 0 1 15,2-1 0-15,-7-2-1 16,-5-1 1-16,-16-4 0 16,-11 0 0-16,-17-5 0 15,-11-1 2-15,0-8 1 16,-6-5 2-16,10-10 2 15,5-7-7-15,12-16-9 16,7-12-6-16,17-10-5 16,7-6 1-16,15-1 14 15,11 3-1-15,8 10 6 16,1 10 7-16,-5 19 0 16,-7 9 5-16,-13 19 0 0,-5 12-5 15,-10 15-3-15,-7 5-2 16,-6 8-3-16,-4-6 2 15,-2-10-15-15,-5-11-29 16,1-15-108-16,-5-10 98 16</inkml:trace>
  <inkml:trace contextRef="#ctx0" brushRef="#br0" timeOffset="3148.39">18535 2234 1149 0,'-6'9'339'0,"24"6"-683"16,1 1 237-16</inkml:trace>
  <inkml:trace contextRef="#ctx0" brushRef="#br0" timeOffset="4527.07">19178 2492 855 0,'6'9'355'0,"-2"-5"-155"0,-5-2-185 16,-12-6 1-16,-11-3-2 15,-15-8 18-15,-4 0 7 16,2 3 13-16,6 3 2 15,10 9-23-15,2 8-12 16,5 11-18-16,4 13-3 16,10 10 1-16,7-2-4 15,15-8-5-15,5-10 1 0,16-19 2 16,0-13 4 0,19-24 10-16,1-13 3 0,-7-21 3 15,7-2 1-15,-21-5 0 16,-9-1 7-16,-11 3 18 15,-10 1 0-15,-10 0-1 16,-8 6-4-16,-6 8-22 16,-2 7-3-16,-1 18-8 15,2 14-5-15,2 21 2 16,1 15-3-16,5 26 1 16,1 12 2-16,8 23-1 15,3 10 3-15,6 6 0 16,3-3 1-16,6-10 2 15,1-12-3-15,6-15 1 16,5-10-1-16,9-18-3 0,6-7 1 16,7-24 1-16,2-9 1 15,-6-19 3-15,-7-12 3 16,-11-5 2-16,-8 1-2 16,-10-2-1-16,-8 5-1 15,-9 1-5-15,-6 5 4 16,-1 15-6-16,3 6-2 15,-3 23 2-15,0 8-3 0,5 17 6 16,-3 7-1-16,15 2-1 16,9 1-3-16,9-11 2 15,6-5 0-15,1-8-5 16,3-8 0-16,1-10-2 16,2-8 2-16,5-14 2 15,1-4 3-15,2-14-3 16,-2-3-1-16,-11-5-2 15,-13 0 3-15,-11 7 6 16,-4 4 3-16,-1 12-2 16,4 5 4-16,-4 13-5 15,-2 3-7-15,5 12 1 16,2 6 2-16,6 9-4 16,4 6 5-16,2 11 4 15,2 7-12-15,0-1 2 0,1-3 3 16,-4-6-3-16,0-8 8 15,1-7 1-15,1-5 0 16,6-8-1-16,2-6 1 16,8-14-1-16,8-3-1 15,8-13 2-15,5-3-2 16,1-7 2-16,-3-3 0 0,-16 2 0 16,-8 1 2-16,-13 14 0 15,-7 5 2-15,-9 12-3 16,-3 11-1-16,-12 14 3 15,-3 7-3-15,-1 14 2 16,-1 3-4-16,7-5-4 16,6-4-6-16,10-7-12 15,7-7-2-15,15-13 0 16,3-5 10-16,11-19 11 16,8-4 6-16,14-8 3 15,4-5-4-15,7-9 5 16,-1 3-4-16,-17 1 4 15,-9 1 2-15,-21 13-2 16,-12 1 6-16,-17 6 3 16,-9 4 2-16,-17 13-3 15,-3 4-9-15,-12 14-12 0,-5 7-6 16,3 2 2-16,4 1 0 16,15-1-12-16,12-2 0 15,10-4-10-15,14-3 2 16,13-14 11-16,4-6 6 15,18-12 4-15,-6-8 6 16,2-7 10-16,-1-6 1 16,-12-12 14-16,-4-9 1 0,-9-7 4 15,-5-5 2 1,-5 5-4-16,-3 4 0 0,-2 7 3 16,-3 11-6-16,2 24-8 15,0 6-5-15,3 22-11 16,2 11 0-16,3 24-1 15,1 18 8-15,-1 38-3 16,2 9 2-16,6 6 1 16,1-4-35-16,6-25 26 15</inkml:trace>
  <inkml:trace contextRef="#ctx0" brushRef="#br0" timeOffset="5193.14">22267 1682 1335 0,'-6'-5'403'16,"-12"-6"-468"-16,-8-1 2 15,-15-7 51-15,-7-5 8 0,-2 5 4 16,-4 0-1-16,2 19-1 16,0 9 2-16,4 25-4 15,6 13 0-15,14 13 1 16,7 4 0-16,19-12-1 16,8-10 0-16,26-22-2 15,11-12-2-15,13-21 4 16,5-9 5-16,-6-19 11 15,-3-7 8-15,-9-3 11 16,-9-1-1-16,-11 8-4 16,-6 6-3-16,-9 11-3 15,-1 11 0-15,-5 10-5 16,-2 6-2-16,-1 14-8 16,1 7-2-16,3 13-3 15,3-1 0-15,9-5 2 16,4-8-3-16,13-13 3 0,14-7-2 15,13-21 2-15,8-11 6 16,4-15-1-16,-6-7-2 16,-6-2-4-16,-3 0 0 15,-14 1-1-15,-7 0 5 16,-12 2 1-16,-10 7-5 16,-13 13 0-16,-6 14-6 0,-12 20-7 15,-5 12 1-15,-2 12-2 16,2 8 6-16,8 14 5 15,8 1-1-15,9 4 0 16,7 2 0-16,10-4 0 16,8 6 2-16,-3 4 0 15,3 5-7-15,-25 2-19 16,-17-5-20-16,-37 3-51 16,-31-2 61-16</inkml:trace>
  <inkml:trace contextRef="#ctx0" brushRef="#br0" timeOffset="5476.39">17227 4650 1227 0,'5'11'374'15,"5"11"-338"-15,6 15-157 16,5 16-19-16,0 16 91 16,-4 4 28-16,3 7 13 15,-3 0 8-15,0-5 0 16,-2-8-177-16,-5-21 130 15</inkml:trace>
  <inkml:trace contextRef="#ctx0" brushRef="#br0" timeOffset="5790.08">17036 4343 1286 0,'14'-43'430'0,"16"1"-430"16,14 5 6-16,13 3-5 15,1 10 9-15,-3 10-2 0,-7 15-10 16,-12 8 3 0,-18 19-4-16,-9 3-2 0,-14 10 7 15,-9 2-4-15,-10-8 5 16,-6-4 7-16,-11-18-3 15,-8-9-2-15,-4-13-25 16,-1-4-16-16,9-10-23 16,12-3-9-16,20 0-19 15,19-1-134-15,27 2 154 16</inkml:trace>
  <inkml:trace contextRef="#ctx0" brushRef="#br0" timeOffset="6591.4">17771 4885 1126 0,'-7'10'373'16,"-1"-9"-372"-16,11 5-11 15,2-6 3-15,-2 0 5 16,7 1 9-16,-3 1 3 15,1 4 2-15,-1 2-6 0,-1 4 0 16,-3 0 1-16,-2-2-4 16,0 0 2-16,-1-8-3 15,1-2 4-15,0-7 6 16,-1-16 0-16,1-8 4 16,1-6-5-16,2-6-5 15,-3 7-1-15,1 7-3 16,-1 10-2-16,6 13-1 15,1 8-2-15,7 20 1 16,0 9 2-16,1 13 0 16,3 6 1-16,5-5 1 15,3-8-2-15,9-13 1 16,7-7 4-16,3-17 2 16,2-8 10-16,-1-24 1 15,-2-8-1-15,-2-19 0 0,-5-7-9 16,-11-2-5-16,-4-2 1 15,-12 10 1-15,-7 3 3 16,-1 10 8-16,-7 6-3 16,2 19 2-16,-2 7-3 15,2 25-8-15,4 11 6 16,4 24-10-16,3 13 3 16,8 28-2-16,4 16-3 0,12 12 6 15,0 6-6-15,3-4 5 16,-2-9-3-16,-10-11-3 15,-10-15 7-15,-11-22-1 16,1-13-3-16,-13-24 7 16,-4-9-6-16,-13-22-1 15,-6-7 7-15,-2-25-6 16,3-12 3-16,7-28 1 16,0-10 1-16,7-30-5 15,5-11 2-15,15-18-5 16,11-2-5-16,14 23 9 15,13 22-5-15,7 47 1 16,1 21 2-16,-2 34-6 16,-8 17 2-16,-19 30 2 15,-11 8 0-15,-21 13 5 16,-11-3 2-16,-15-5-4 0,-7-8-5 16,-3-9-30-16,2-8-35 15,9-20-303-15,8-9 261 16</inkml:trace>
  <inkml:trace contextRef="#ctx0" brushRef="#br0" timeOffset="7160.03">18795 4361 1170 0,'2'3'391'0,"6"9"-378"15,2 5-13-15,-1 7 4 16,2 4-2-16,-3 0-1 16,2-1 4-16,3-3-4 15,-1 0-1-15,6-4 3 16,-1-3-3-16,2-7 10 16,3-5 8-16,-8-6 11 15,-2-4 0-15,0-4-6 16,-5 0 2-16,2-2-18 15,5-1-3-15,-1 1-1 16,1 1-8-16,4-1 8 16,-8 2 0-16,2 5-4 0,2 1 1 15,2 5 0-15,5 2-1 16,0 4 1-16,1 1-2 16,3 1 2-16,-3-2 4 15,2-8-2-15,1-4 2 16,0-18-6-16,4-9-1 15,-1-22 3-15,2-9 4 16,-5-15-1-16,-5-6 5 0,-9-5-6 16,-9-8-1-16,-11-3 5 15,-3 0 1-15,-4 8 10 16,0 10 0-16,4 33 0 16,5 15-7-16,3 26-10 15,2 16-2-15,1 24-4 16,0 12 3-16,2 33 6 15,3 11-3-15,8 1 3 16,6 1-1-16,6-22-22 16,2-10-26-16,6-10-277 15,-9-11 228-15</inkml:trace>
  <inkml:trace contextRef="#ctx0" brushRef="#br0" timeOffset="7303.37">19256 4138 1292 0,'46'-18'420'15,"37"-3"-480"-15,19-5-83 16,11-10 86-16</inkml:trace>
  <inkml:trace contextRef="#ctx0" brushRef="#br0" timeOffset="8030.19">20822 3171 1239 0,'4'0'445'0,"2"-3"-351"15,0 1-87-15,-2 0-5 16,-2 2 6-16,-3 0-3 16,0 0-1-16,0 0-4 0,-1 23-5 15,4 62 1-15,3-15 6 16,15 27 1-16,3 4-1 15,7-2 0-15,3-7-1 16,0-29 2-16,1-11 3 16,1-29-1-16,0-13-5 15,-1-24 1-15,-2-15-5 0,-5-15-1 16,-6-8 3-16,-12-3 5 16,-6 2 2-16,-10 9 0 15,-4 5 2-15,3 19-4 16,1 9-4-16,6 20-4 15,1 11-6-15,4 10-8 16,4 2 6-16,6 0 5 16,7-4 4-16,8-5 0 15,5 0 4-15,2-14-4 16,-1-6 3-16,2-10 8 16,-5-9 7-16,-9-5 8 15,1-3 9-15,-14-9 7 16,-7-2-8-16,-5-6-6 15,-10-2-15-15,-8 10-15 16,-1 4-6-16,-13 19-38 0,-6 9-30 16,-16 17 144-16,-4 9-73 15</inkml:trace>
  <inkml:trace contextRef="#ctx0" brushRef="#br0" timeOffset="8173.23">20816 3520 1238 0,'119'-61'380'15,"27"-2"-476"-15,3 8 31 0,-18 15 34 16</inkml:trace>
  <inkml:trace contextRef="#ctx0" brushRef="#br0" timeOffset="9693.28">19457 5493 860 0,'2'-8'288'16,"-1"0"-272"-16,-6-1 32 15,-3-3 21-15,-4-3 35 16,-4-2 6-16,-2-4-28 15,-5 3-14-15,-6 5-36 16,-4 2-24-16,-8 11-22 16,-6 8-4-16,-10 16-3 15,-5 15 4-15,-3 17 11 16,8 8 0-16,14 10 2 16,11-5 4-16,26-10-2 0,6-11 0 15,17-20-1-15,10-9 0 16,10-19 3-16,7-9 7 15,4-18 11-15,0-10 0 16,-11-13 0-16,-5 1-5 16,-12 4-5-16,-5 9-4 15,-10 11 3-15,-2 1-4 0,-3 8 3 16,-5 3 8-16,4 6-7 16,0 9 2-16,-2 10-7 15,2 5-3-15,4 12 1 16,7-1 2-16,6 1 2 15,5-6-4-15,9-7 0 16,0-3-3-16,6-12 0 16,5-4-1-16,1-14 2 15,-1-5 3-15,-5-10 0 16,-4-4 7-16,-8-4 3 16,-5-2-1-16,-10-1-1 15,-8 2-6-15,-7 4-1 16,-2 5-1-16,6 12 5 15,-3 7 3-15,2 13-2 16,4 9 2-16,0 14-4 16,3 6-4-16,9 8-1 15,-1 0 0-15,1-3-3 0,4-2 3 16,-3-7 6-16,-1-4-7 16,-1-12 3-16,-1-5-2 15,0-9-4-15,0-8 5 16,0-7 5-16,0-5-1 15,1-4 3-15,1 1-7 16,4 3-3-16,0-2-1 16,2 8 3-16,-2 2 1 0,1 12 3 15,-2 5-4-15,-2 9-3 16,1 10-2-16,1 5-1 16,1 6 6-16,5-4-3 15,5-2 4-15,-2-9 1 16,0-6 1-16,4-9 0 15,1-12-2-15,4-9-2 16,2-6 4-16,-4-10 0 16,-3 0 1-16,-2-4 1 15,-4 4-8-15,-4 4-2 16,-4 6 5-16,-5 15-3 16,-4-1 3-16,-4 11-2 15,-2 2 1-15,-2 9 1 16,0 9-3-16,2 6 5 15,2-7-2 1,-1-8 1-16,0 0 3 0,15 20-6 0,4-7 1 16,8-8-3-16,5-16-3 15,4-10 9-15,-2-6-5 16,6-4 0-16,-6-2 4 16,-10-3-3-16,3 2 1 15,-9 1 1-15,0 3 0 16,1 6 2-16,-1 6-2 0,1 4 0 15,0 5-1-15,2 11 0 16,2 5 0-16,5 21 2 16,5 8-5-16,0 11-16 15,4 6 2-15,-12-2-4 16,-3-1 4-16,-11 1 14 16,-13-1 3-16,-17 1 1 15,-17 0-1-15,-15-11 2 16,0-9-1-16,-5-20 2 15,6-13 1-15,4-23 1 16,1-17-1-16,18-24 3 16,10-11 1-16,25-19-4 15,21-4-1-15,23-4-13 16,12-2-7-16,22 14-39 16,12 4-33-16,2 12 56 15</inkml:trace>
  <inkml:trace contextRef="#ctx0" brushRef="#br0" timeOffset="9964.01">21639 4660 1020 0,'-1'-6'417'0,"2"6"-151"15,7 6-288-15,-2 11-5 16,1 9 19-16,0 13 3 16,1 4 5-16,1 7 1 15,2-3 2-15,5-4-3 16,1-5-5-16,6-7-22 16,0-4-14-16,5-8-45 15,0-8-10-15,-9-11 58 16</inkml:trace>
  <inkml:trace contextRef="#ctx0" brushRef="#br0" timeOffset="10139.27">21634 4961 1095 0,'31'-21'397'16,"17"-8"-298"-16,12-2-177 15,15-1-6-15,5 4 11 16,-9 4-193-16,-10 1 200 16</inkml:trace>
  <inkml:trace contextRef="#ctx0" brushRef="#br0" timeOffset="10343.07">22006 4763 1293 0,'3'-4'435'0,"11"1"-423"15,7 3-14-15,-3 6-2 16,-4 0-17-16,-1 13-48 16,-5-2-21-16,-2 5-82 15,-1-1-149-15,-5-10 220 16</inkml:trace>
  <inkml:trace contextRef="#ctx0" brushRef="#br0" timeOffset="11187.08">22257 4704 978 0,'3'6'331'0,"2"1"-311"16,2 0-24-16,2 5 12 16,0-4 5-16,0 3 4 15,-5-3 5-15,6 3 5 16,0-1-1-16,-3-2 3 16,2 2 1-16,-6-7-8 15,0 0 5-15,-2-9 4 0,-1 5-3 16,0 0-5-1,1-7-7-15,2-12-12 0,4-32 0 16,-2 24 0-16,1-2-5 16,2 3 2-16,-5-1-3 15,8 13-1-15,2 5 3 16,2 10-1-16,4 3 1 16,-3 9 1-16,-4 4-1 15,2 6 0-15,-1 1 1 0,1-4 3 16,3 1-3-16,1-8 2 15,1-3-1-15,-5-8 12 16,-3-3 15-16,-1-10 3 16,-3-6-3-16,1-7-12 15,-2-3-13-15,2 0-4 16,-2 3 11-16,0 5-6 16,0 5-1-16,-2 7-4 15,3 5-8-15,-1 4 5 16,3 5 0-16,3 6 3 15,-1 4-2-15,4 6-2 16,3 3 6-16,4-4 2 16,5-2-2-16,2-12 0 15,7-5 5-15,-4-9 14 16,-1-12 10-16,2-9 10 16,-9-3-9-16,-5-9-15 0,-4 0-7 15,-8 1-4-15,-9-4-3 16,-3 10 4-16,-2 6 1 15,-1 15-6-15,3 11 0 16,5 16-8-16,-2 10-5 16,2 15 3-16,5 7 4 15,8-5-22-15,7-4-19 16,19-12-67-16,6-4 45 0,5-10 29 16</inkml:trace>
  <inkml:trace contextRef="#ctx0" brushRef="#br0" timeOffset="12636.17">23506 4509 956 0,'0'-7'376'16,"-2"-2"-270"-16,0-5-34 16,7-6 5-16,3-9-24 15,7-6-2-15,10-8-6 16,1-7-2-16,8-5-7 15,0-3-13-15,-2-1-9 16,-3 1 2-16,-10 5-15 16,-6 7 4-16,-10 16-5 0,-4 9 0 15,-12 17 7-15,-3 4-7 16,-8 13-4-16,-2 10-1 16,4 5-7-16,4 4 3 15,11-1 0-15,6-6-1 16,11 0 6-16,6-2 1 15,12-1-1-15,5 2 3 16,8-2 0-16,4 1 0 16,-5-1 1-16,-1 1 0 0,-17-4 0 15,-7 2 0-15,-5 0 0 16,-12 0 0-16,-7 0 0 16,-3-6 0-16,-9-6 3 15,6-7 1-15,1-8 2 16,12-5-2-16,8-9 0 15,9-7-3-15,17-9 0 16,1-6 1-16,10-8 2 16,2 0 5-16,4-3 6 15,-2-1 1-15,-6 2-2 16,-11 0-3-16,-11 8-8 16,-10 8 4-16,-13 14-3 15,-7 11-3-15,-9 15-1 16,-8 10-8-16,-5 20 2 15,3 8 3-15,3 9 3 0,8 1 4 16,13-4-5-16,6-4-3 16,17-9-2-16,3-9 0 15,14-12 6-15,6-8 0 16,6-11 2-16,7-2-1 16,3-14 6-16,1-4 3 15,-11-10 6-15,-8-4 0 16,-13-5-3-16,-11-6 1 0,-11 2-8 15,-4-1 3-15,-10 8-5 16,-4 7-2-16,2 14-2 16,1 4-1-16,12 14-6 15,-4 1-4-15,6 9 0 16,6 4 2-16,1 4 1 16,9 6 4-16,4 0 3 15,5 5-1-15,-3 4 5 16,0 0 2-16,-1 1-4 15,-3-1 2-15,-4-2-2 16,-3 0-1-16,-3-8 8 16,-1-5-6-16,-1-5-4 15,3-6 3-15,1-11 8 16,7-1 10-16,3-15 16 16,0-7-3-16,4-10-2 0,-3-6-11 15,-2-7-14-15,0 6-2 16,-8 3-9-16,-1 2 7 15,-11 14 0-15,2 5 4 16,-9 13-3-16,0 6-8 16,4 10 3-16,-4 8-6 15,2 10 2-15,0 7 9 16,5 4-4-16,8 0 2 0,12-5 2 16,7-3-4-16,4-14 2 15,4-6 1-15,3-14 1 16,3-7-2-16,1-13 2 15,-1-5 2-15,1-7-1 16,-9-4 2-16,-5 4 2 16,-2 2-5-16,-13 4 0 15,-6 3 0-15,-6 6-1 16,-5 4 4-16,-12 10-5 16,4 6 1-16,-6 4-7 15,-2 6 1-15,6 9-2 16,-1 3 2-16,2 5 5 15,5-1-1-15,7-6 2 16,6 1-4-16,13-5 1 16,3 1 3-16,5-7-2 15,1-6 6-15,-3-4-3 0,-2-7-4 16,-6 0 7-16,-2 0-5 16,-13-2 4-16,-6-3 3 15,-13-3-5-15,-1-2 0 16,1 0-2-16,2 3 0 15,7 0-2-15,1 2 4 16,2 5-1-16,10-4-4 16,9 2 1-16,1 0-3 15,12 4-1-15,0 1 6 0,1 9-1 16,6 7-1-16,-5 5 1 16,-2 1-2-16,-2 4-1 15,-4-5-9-15,0-1-46 16,-2 0-26-16,-7-6-42 15,-3 0-9-15,-11-4 2 16,-8 1-122-16,-11-4 183 16</inkml:trace>
  <inkml:trace contextRef="#ctx0" brushRef="#br0" timeOffset="12771.34">24964 3235 1766 0,'4'-5'508'16,"4"9"-538"-16</inkml:trace>
  <inkml:trace contextRef="#ctx0" brushRef="#br0" timeOffset="13402.54">15347 10723 2297 0,'-11'-29'4'15,"-4"19"-3"-15,3 4-1 16,-8-6 0-16,-6 28-26 15,6 12-10-15,-4 39-20 16,-2 25-21-16,3 42 25 16,1 14 6-16,7 29 25 15,1-4 17-15,7 34 12 16,0 9 5-16,1 14 17 16,0 16 15-16,-6-8 18 0,1 2 13 15,-6 0-6-15,-4-11-6 16,-2-25-31-16,-2-20-12 15,4-47-11-15,-1-25-15 16,6-45-52-16,-1-22-51 16,3-49 18-16,-1-23 35 15</inkml:trace>
  <inkml:trace contextRef="#ctx0" brushRef="#br0" timeOffset="14318.42">14994 10993 1373 0,'54'-47'464'0,"36"2"-436"16,14 2-14-16,14 11-38 15,12 7-4-15,9 4-13 16,4 0-5-16,28 2 18 16,7-2 11-16,14-2 6 0,15 1 2 15,3-3 8-15,9 0-2 16,0 3 4-16,8 2 0 16,-3 4 1-16,-3 3 3 15,-3 5 7-15,-14 1 6 16,0 5 10-16,-21-1 3 15,-12 5-10-15,-10 2 1 16,-30 6-19-16,-11 7-4 16,-25 5 3-16,-10 3-7 0,-15 11 11 15,-11 3-4-15,-10 5-1 16,-7 5 8-16,-9 8-2 16,-3 9 4-16,-7 16-2 15,-3 6-5-15,1 9-4 16,-4 2 0-16,0 10 0 15,1 5 0-15,0 5 4 16,3 6-4-16,2 3 24 16,1-1 18-16,2 4 14 15,-5-37 16 1,-11-47-1-16,1 1-8 0,27 134-7 16,-5 1-6-16,-3-11-24 15,-21-73-7-15,-10-7-8 16,-5-8-8-16,-14-13-1 15,-2-2 3-15,-9-19-7 0,-5-7 3 16,-7-12 2-16,-6-2-2 16,-6-5 1-16,-6-2-4 15,-16 0-1-15,-11-5-4 16,-10 4 0-16,-6 0-5 16,-14 0-1-16,-3 3 0 15,-19 0 1-15,-6 3 2 16,-16 4 1-16,-4-1 1 0,-9 2 0 15,-8-4 3-15,6-1 3 16,-10-1 2-16,-2-4 1 16,5-1 3-16,-8-8 7 15,6-2 7-15,-2-1 19 16,-3-5-2-16,9 1-2 16,-4-1 1-16,14 2-17 15,7-1 3-15,-2 4-7 16,14 3-9-16,5-1 3 15,2 5-9-15,16 5 5 16,2 2-5-16,9 11 0 16,7 5 1-16,11 4-24 15,8 2-1-15,22-3-39 16,14-6-28-16,25-9-91 16,9-9-262-16,19-12 298 15</inkml:trace>
  <inkml:trace contextRef="#ctx0" brushRef="#br0" timeOffset="17135.96">16173 11883 934 0,'-3'-11'385'0,"3"-11"-224"15,-7-3-82-15,4 1-12 0,-6-5-16 16,-8 3-3-16,-6 3-20 15,-5 4-14-15,-6 13-13 16,-2 6-13-16,-2 14-23 16,-3 12-7-16,-1 18-2 15,-3 9 8-15,2 17 18 16,5 1 9-16,12-3 10 16,15-4 4-16,20-13 4 15,15-6 0-15,20-5 0 16,4-6 0-16,9-4 2 15,-4-1 1-15,-2 5 0 16,2 1-4-16,-12 6-6 16,-3-1-1-16,-16-1-2 15,-13 0 2-15,-22-4 2 16,-5-1 0-16,-13-9 0 16,1-6 0-16,9-15 1 0,-1-7 7 15,6-17 0-15,3-9 3 16,10-21-1-16,4-8-3 15,14-16 6-15,4-2-4 16,10-4 8-16,7 8-6 16,2 17 0-16,-1 7-2 15,-6 28-10-15,-3 9 2 0,-11 21-5 16,-2 14 0-16,-5 25 0 16,-7 6 1-16,1 11 2 15,2 1-2-15,4-16 3 16,1-6 2-16,11-16-1 15,0-13 5-15,8-14 6 16,6-7-4-16,7-16 5 16,5-13-4-16,1-11-4 15,5-6-3-15,-7-6-2 16,-4 4-3-16,-14 6 1 16,-7 7 0-16,-10 13-1 15,-7 7 3-15,-4 12-3 16,-1 5-1-16,0 10-1 15,3 12 0-15,0 18-3 16,0 9 3-16,-1 19 5 16,0 5-7-16,0 14-5 0,-2 4-2 15,-5 9-4-15,-1 2 8 16,-7-6 7-16,3 1 1 16,2-21-2-16,-6-4 1 15,1-15-3-15,-1-12 4 16,0-15-13-16,3-12-3 15,9-15-10-15,-3-5-12 16,4-19 9-16,11-9 1 16,6-21 21-16,15-15 9 15,11-24 21-15,-2-17 6 0,14-15 0 16,0-9-1-16,5 8-13 16,2 9-7-16,-6 13-1 15,-7 14-6-15,-16 22-1 16,-14 16 0-16,-19 21-3 15,-4 15 2-15,-18 19-19 16,-6 10-10-16,-5 19-13 16,-3 5 4-16,7 5 17 15,10-2 12-15,11-6 6 16,8 1 4-16,19-1 1 16,8-1 2-16,21-3 4 15,6-4 1-15,11-1-3 16,0-1-2-16,-8 6-3 15,-4-2 0-15,-19 7-1 0,-12 4-9 16,-17 3-18-16,-12 8-9 16,-21 0-5-16,-5 2 8 15,-10-8 19-15,0-8 6 16,8-18 23-16,5-13 12 16,19-19 2-16,10-12 3 15,20-28-3-15,9-15 3 16,17-25 13-16,8-10-6 0,14-7-8 15,3 2-13-15,4 4-12 16,-5 7 3-16,-21 13-1 16,-7 12-1-16,-24 29-1 15,-12 14 0-15,-9 29 3 16,-11 11-5-16,-14 24-6 16,4 21-4-16,-7 26-4 15,7 7 4-15,11 11 6 16,2-7 0-16,24-12 0 15,-3-12 1-15,29-21 1 16,11-8 1-16,6-21 3 16,13-7 1-16,-3-19-4 15,2-12 4-15,5-15-3 16,-4-3-3-16,-11-5 0 16,-11 0-2-16,-23 2 1 15,-7 2 6-15,-14 7 5 0,-4 4-4 16,-7 12 0-16,1 6-9 15,-7 8-15-15,0 7-8 16,5 12-17-16,0 4 2 16,8 5 10-16,4-2 13 15,10-5 13-15,8-5 4 16,16-9 5-16,4-6 5 16,4-11 13-16,-1-7 7 0,-1-9 0 15,0 0-5-15,-4-2-4 16,-4 3-12-16,-10 4-1 15,-9 2-3-15,-11 8 0 16,-3 4 9-16,-5 4 1 16,-2 6 3-16,3 6-14 15,-3 2-2-15,6 8-8 16,1-2 1-16,7 3 5 16,7 3-3-16,2-4 6 15,1-2-1-15,0-3 2 16,-1-5-3-16,-1-7-3 15,-1-1 2-15,-1-9-8 16,-7-2 6-16,-3-5 2 16,0-1-1-16,-4-6 1 15,-1 3-2-15,1 1-1 0,-4-1-2 16,2 10 6-16,3-1 0 16,-1 3-4-16,1 7-7 15,1 2-4-15,4 10-2 16,8 7 8-16,0 2 5 15,3 3-1-15,1-4 3 16,-5-6-2-16,3-5 3 16,-2-6 0-16,-1-3 1 0,3-11 8 15,1-5 1-15,4-15 3 16,3-5-1-16,3 2-10 16,4 1 0-16,-3 12-2 15,0 11-1-15,-5 11 2 16,-2 10-4-16,-5 24-9 15,1 3-19-15,-13 14-56 16,-3 2-31-16,-11-11 69 16</inkml:trace>
  <inkml:trace contextRef="#ctx0" brushRef="#br0" timeOffset="17332.07">17451 12228 1336 0,'83'-10'582'16,"49"-30"-197"-16,28-9-432 15,26-21 32-15</inkml:trace>
  <inkml:trace contextRef="#ctx0" brushRef="#br0" timeOffset="17698.96">19985 11981 1252 0,'32'8'545'15,"15"-6"-158"-15,24-2-381 16,4-9-2-16,19-10-3 16,12-6-2-16,16-12 0 15,16-1-1-15,29-3 2 16,8-5 0-16,36 0 8 0,-4 2 0 15,8 3-1-15,3 8 1 16,-12 3-8-16,9 1 3 16,-34 3-1-16,-8 0-2 15,-22 5 2-15,-19 2-23 16,-30-1-70-16,-18 2-40 16,-35-4-132-16,-19-5 155 0</inkml:trace>
  <inkml:trace contextRef="#ctx0" brushRef="#br0" timeOffset="17943.07">22981 10810 1867 0,'89'21'634'0,"33"18"-620"15,-1 14-12-15,-27 24-37 16,-26 10-24-16,-54 12-61 16,-20 4-21-16,-47-3-4 15,-16-5-10-15,-25-9 1 16,-11-10 18-16,-15-21 34 16,-7-17 9-16,-1-32 85 0</inkml:trace>
  <inkml:trace contextRef="#ctx0" brushRef="#br0" timeOffset="18216.18">21772 10230 1942 0,'5'11'639'15,"13"9"-651"-15,10 23-95 16,-1 10-34-16,-6 12-24 16,-4 11-7-16,-6 5 43 15,4 1 41-15,-2 1 29 16,-13-9 24-16,-10-12 29 16,-6-10-5-16,-11-24-21 15,7-8-34-15,-8-24 44 16</inkml:trace>
  <inkml:trace contextRef="#ctx0" brushRef="#br0" timeOffset="18389.77">21236 10283 1801 0,'111'-48'611'0,"30"-7"-577"15,52-2-43-15,15 6-49 16,-4 3-121-16,-1 6-131 0,-37 6 188 16</inkml:trace>
  <inkml:trace contextRef="#ctx0" brushRef="#br0" timeOffset="18618.21">22641 10501 1837 0,'23'18'612'0,"13"9"-616"15,4 9-38-15,-16 6-69 16,-7 2-45-16,-17-2-94 15,-8-8-67-15,-9-19 205 0</inkml:trace>
  <inkml:trace contextRef="#ctx0" brushRef="#br0" timeOffset="18768.06">22569 10221 1472 0,'20'-10'447'16,"9"0"-465"-16</inkml:trace>
  <inkml:trace contextRef="#ctx0" brushRef="#br0" timeOffset="20767.62">23056 10350 1457 0,'8'10'582'16,"5"2"-282"-16,4 8-351 16,-2 4-26-16,-8 1-23 0,2 2-29 15,-5-4 23-15,1-5 25 16,-1-6 27-16,-4-7 38 15,1-5 59-15,-2-3 7 16,1 2 1-16,-1 0-9 16,-1-25-35-16,0-33-8 15,1 24 0-15,3 3-2 16,7 2-3-16,1 0-3 0,5 7-1 16,4 3 1-16,4 5 2 15,1 8 4-15,2 8-1 16,6 4 5-16,-4 14 1 15,3 3 4-15,1 5 0 16,-10 3-4-16,1-1 4 16,-6-1-5-16,-4-9 4 15,1-3-2-15,-7-11 3 16,0-5 9-16,-3-17 0 16,2-3 6-16,-2-11-4 15,5 0-5-15,0 3-1 16,0-1-4-16,8 0 2 15,-3 2-5-15,5 9 2 16,-3 4-3-16,4 16-3 16,-2 7 3-16,-1 15-5 15,1 9 0-15,-1 6 3 0,-1 2-5 16,1-4 4-16,0-5 1 16,7-9 16-16,8-7 12 15,15-16 12-15,4-7 2 16,8-20-16-16,-3-8-8 15,-6-11-14-15,-1-1-1 16,-14-7-1-16,-2-2-3 16,-14 2 2-16,-7 4-2 15,-9 14 2-15,-6 8 0 0,-7 14-4 16,-5 10-2-16,-6 14-3 16,1 11 1-16,0 18-2 15,6 6 8-15,14 2 0 16,4 2 0-16,21-8 0 15,8-6-2-15,23-13 2 16,13-8 4-16,15-18 16 16,3-7 5-16,5-14 10 15,2-8-3-15,-4-11-16 16,-1-4-6-16,-22-8-8 16,-13 4 0-16,-26-6 0 15,-16 1 0-15,-20 7-3 16,-12-5 1-16,-16 19-8 15,-4 11-6-15,-11 9-4 16,7 11-1-16,12 10 10 0,5 2 2 16,31 11 0-16,12 4 2 15,26 1-4-15,18 4 5 16,12-1 2-16,6 0 0 16,-1 6 2-16,-4 1-1 15,-10 4-1-15,-12 6-3 16,-22 4 2-16,-18 1 2 15,-32-1-7-15,-11-1-6 0,-18-13-23 16,0-4 0-16,5-16 5 16,5-10 13-1,14-15 16-15,10-14 3 0,18-20 1 16,14-13-3-16,27-21 5 16,15-7-1-16,23-6-2 15,6-1 5-15,-2 6-3 16,-9 3 4-16,-18 11 2 15,-11 12-6-15,-23 22 13 16,-10 12 2-16,-23 19 1 16,-8 9 5-16,-17 16-17 15,-3 5-4-15,-9 16 1 16,4 4-3-16,3 5 1 16,6 3 1-16,17 1-3 15,5-3 1-15,20-3 1 0,11-5-3 16,14-6 1-16,7-6 1 15,5-6 0-15,2-6 2 16,3-11 2-16,1-7-1 16,-2-13 0-16,-1-8 0 15,-15-7-3-15,-7-5 2 16,-17-16 2-16,-6-1-4 0,-2-9 5 16,-2 1-1-16,-7 12-3 15,0 2 0 1,1 12-12-16,-3 3-2 0,18 15 1 15,3 4 0-15,5 10 8 16,8 7-2-16,0 7 1 16,6 5-1-16,-2 7 5 15,3 7 1-15,-2 6-1 16,-1 2 1-16,-4 4-2 16,-2 1 3-16,-1 1 0 15,-5-1 1-15,0-5-2 16,2-5 0-16,-4-12 2 15,6-6 2-15,-1-14 7 16,-1-7-2-16,8-17 2 16,-4-9-2-16,2-15-5 15,1-6-1-15,-5-2-1 16,2-1-1-16,-8 10-1 0,-4 2-1 16,-8 14-1-16,-3 11 2 15,-3 11-1-15,-3 8-2 16,-5 14 1-16,3 6-1 15,1 17 0-15,7 6 3 16,10 3-1-16,1 1 1 16,10-7 3-16,1-2 0 15,2-10 8-15,8-10 6 0,2-13 5 16,1-6-1-16,2-18-5 16,-3 0-6-16,-11-13-3 15,-7-3-4-15,-11-1 0 16,-6-3-1-16,-15 2-3 15,-2 3-1-15,-8 8-1 16,-3 6-2-16,7 10-2 16,2 2 1-16,9 7 0 15,1 1-1-15,12 9-3 16,5 4 3-16,15 0-2 16,12 1 5-16,10-3 3 15,10 1 1-15,0-6 1 16,-1 0-1-16,-8-9 4 15,-10-6 0-15,-10-5 1 16,-6-4 0-16,-11-4 2 0,-3-2-6 16,-9-4 0-16,-2-5 0 15,0 2-6-15,0 2 5 16,3 9-4-16,-1 8-1 16,1 12-9-16,1 10-5 15,-2 21 0-15,3 12 4 16,0 15 10-16,-2 5 1 15,0 3-13-15,-8 1-27 0,-10 2-61 16,1 0-60-16,-7-22 103 16</inkml:trace>
  <inkml:trace contextRef="#ctx0" brushRef="#br0" timeOffset="20900.57">25704 9054 1769 0,'-123'-16'442'15</inkml:trace>
  <inkml:trace contextRef="#ctx0" brushRef="#br0" timeOffset="21466.48">9364 13659 1652 0,'49'11'559'0,"40"-16"-536"0,16-7-23 16,32-12 0-16,9-3 4 15,19-10-4-15,28-5 1 16,26-9 1-16,23-11 0 15,47-8-1-15,5-3 1 16,38-3 0-16,8 4-2 16,12 4 4-16,-8 2 4 15,-11 3 17-15,-32 0 2 16,-36 8-2-16,-28 4-2 0,-62 10-21 16,-23 7-22-16,-61 1-87 15,-19 2-56-15,-54-7 94 16</inkml:trace>
  <inkml:trace contextRef="#ctx0" brushRef="#br0" timeOffset="21694.21">14020 12051 1663 0,'54'3'668'16,"22"3"-332"-16,29 13-325 15,1 11-5-15,-13 24-22 16,-16 13-13-16,-38 30-30 16,-22 10-8-16,-36 16 9 15,-25 8 10-15,-51-3-8 0,-22 1-24 16,-35-13-55-16,-21-11-21 16,-27-22 96-16</inkml:trace>
  <inkml:trace contextRef="#ctx0" brushRef="#br0" timeOffset="22309.14">5815 14223 1546 0,'4'-52'548'16,"11"-24"-487"-16,9-44-26 15,2-19-7-15,5-31-16 16,2-8-8-16,-2-10-1 16,2-3-2-16,1 8-2 15,0 7 0-15,8 34-5 0,3 21 4 16,-4 48 1-1,0 26-3-15,-7 47-2 0,-3 25-3 16,5 45 2-16,3 25 0 16,2 36 6-16,0 8 0 15,-4 10 0-15,-4 1-1 16,-7-17 4-16,-3-9 8 16,-9-28 14-16,-9-19 5 15,-4-32-4-15,-10-15-3 0,-17-24-12 16,-4-15-14-16,-24-20-56 15,-8-14-26-15,-10-9-52 16,-9 6-6-16,-12 10 32 16,0 15 13-16,5 25 39 15,14 9 11-15,26 20-9 16,10 6-181-16,35 1 170 16</inkml:trace>
  <inkml:trace contextRef="#ctx0" brushRef="#br0" timeOffset="24399.31">6873 13556 1676 0,'1'-47'573'0,"14"-16"-547"16,10-31-18-16,4-8-4 15,3-9-3-15,-3-2 1 16,-9 8-6-16,-4 6-1 16,-15 22 1-16,0 14-2 15,-6 32 5-15,-7 13-2 16,-2 29-13-16,-9 13-12 0,3 24-19 16,1 16-5-1,4 9 3-15,5 2 16 0,8-6 20 16,7-6 4-16,16-14 12 15,14-6-6-15,21-13 3 16,11-7 3-16,9-6-3 16,-1-6 0-16,0 1 1 15,-9 2-1-15,3 1-2 16,-7 2-15-16,-22 3-37 16,-10 1-14-16,-27 5-22 15,-13 1 6-15,-23-5 26 16,-1 0 13-16,-7-13 41 15,6-8 25-15,17-14 41 16,4-14 2-16,20-25 11 16,13-14-3-16,24-28-14 15,17-11-2-15,14-18-23 0,2-3-9 16,-10 4-21-16,-15 2 1 16,-19 34-4-16,-10 15 0 15,-22 38 4-15,-11 20-2 16,-20 28-2-16,-8 17 3 15,-8 18-14-15,-4 8-2 16,4 6-10-16,0-3-8 16,15-6-4-16,9-9 6 0,25-12 10 15,10-7 1-15,16-11 16 16,16 0-2-16,10-12 7 16,7-4 11-16,7-4-6 15,2-1 2-15,0 2-3 16,-3 3-9-16,-14 10 4 15,-15 4 3-15,-24 12-4 16,-19 7-4-16,-21 3-10 16,-6 3-17-16,-14-3-14 15,8-1 7-15,2-12 9 16,6-8 12-16,15-15 31 16,6-12 10-16,19-16 15 15,7-12 14-15,21-19-6 16,12-9-9-16,13-8-13 15,-1 0-11-15,-8 9-7 0,-9 14-1 16,-11 25-1-16,-8 12-4 16,-10 29-2-16,-5 10-4 15,-5 19 5-15,0 9-3 16,-2 4 6-16,2-2 2 16,-2-8-5-16,3-9 3 15,7-14-3-15,2-9 2 16,10-15 0-16,2-10 3 0,14-18-1 15,-3-10-3-15,5-12-2 16,-6-3 1-16,-11-4-2 16,0 4 3-16,-16 7 5 15,0 7 5-15,-9 17 3 16,-2 7-2-16,0 12-3 16,-4 4-6-16,3 9-5 15,5 3 0-15,6 5 0 16,5 2 1-16,12-4-1 15,1-3 2-15,6-11-3 16,2-4 1-16,0-10 1 16,1-5-2-16,-1-8 4 15,-3-1-2-15,0 0 1 16,-13-3 3-16,-4 10 3 16,-9 0 5-16,-8 8 1 15,1 5 1-15,-4 5-5 0,4 3-7 16,-2 9-3-16,0 3-4 15,7 9 2-15,0 4 2 16,5 0 2-16,7 0 3 16,2-3-4-16,2-2 0 15,-5-6 0-15,-6-3-3 16,-4-9 4-16,-5-4 0 16,1-6-1-16,-2-5 2 0,-2-10 0 15,-5-5 0-15,-3-12 1 16,6-1-3-16,3-5-1 15,7 4-2-15,6 4 2 16,-1 3 2-16,6 10-3 16,-3 7 2-16,5 17-2 15,4 8 1-15,0 15 0 16,0 1-1-16,3 5 2 16,0-1-1-16,4-5 3 15,-5-3 2-15,-1-10-4 16,1-8 1-16,-2-5 3 15,3-4 2-15,-7-9 1 16,-5 2-2-16,-8-6-4 16,-7 0-1-16,1 3 0 15,6-1 0-15,3-1 4 0,1 4-4 16,5 7 3 0,-9 4-3-16,1 7-2 0,5 7 2 15,-3 7-3-15,7 1 2 16,0 2-2-16,0-1 1 15,2-5 0-15,2-3 1 16,5-9 2-16,0-3 0 16,5-14 0-16,2-4 0 15,8-17-1-15,1-4-1 0,4-5 1 16,-10-2 0-16,-6 3-6 16,-11 2 3-16,-10 8-1 15,0 8 3-15,-18 9 1 16,1 8-3-16,-8 12-21 15,-4 9-10-15,11 16 1 16,-1 2 3-16,14 5 23 16,9-2 9-16,15-8-2 15,10-3 2-15,6-15 4 16,1-3 4-16,1-13 12 16,0-7-1-16,-2-7 3 15,2-3-3-15,-5 2-8 16,-5-3 0-16,-9 10-9 15,-8 0-2-15,-15 6 0 0,-1 7 1 16,-15-1-4-16,-4 7-4 16,-1 4-7-16,-1-1-5 15,4 7-3-15,8-2-5 16,5 3-4-16,3 2 2 16,11-1 7-16,5-1 4 15,14-5 13-15,7-7-1 16,7-14 4-16,6-5 0 15,-2-17 4-15,-2-6 8 0,-8-11 5 16,-7-9 5-16,-11-6-2 16,-9-3 6-16,-10 1 4 15,-3-1 4-15,-10 6 8 16,-1 6-4-16,0 18-12 16,2 12-1-16,2 20-17 15,3 15-8-15,4 32 0 16,2 22-7-16,8 42 6 15,3 20 0-15,2 31-3 16,4 6-50-16,-4 5-66 16,0 1-57-16,-16-19 90 15</inkml:trace>
  <inkml:trace contextRef="#ctx0" brushRef="#br0" timeOffset="25146.44">5678 16281 1767 0,'-18'-44'607'16,"11"-18"-577"-16,16-36-24 16,5-9-3-16,-3-7-5 15,-4 1-1-15,-7 19-11 16,3 15-2-16,-4 37-5 15,1 15 0-15,5 38 5 16,7 20 4-16,11 25 8 16,4 26 2-16,6 31 3 15,-3 11-1-15,1 12 2 16,-2-8-2-16,2-15 3 0,0-12 7 16,-1-24-7-16,3-13 7 15,-6-20-9-15,-1-10-4 16,-11-15 5-16,-4-8-3 15,-9-7 1-15,-7-3 1 16,-13-3-3-16,-10-3 0 16,-18-4-27-16,-5-6-16 15,-10 0-37-15,-5 1-19 0,-9 1 5 16,-3 0 13-16,9 2 34 16,10-3 21-16,26-3 22 15,14-9 6-15,26-16 10 16,17-9 14-16,35-24 32 15,23-6 12-15,21-17 12 16,8-5-14-16,8 0-26 16,-5 9-18-16,-13 19-17 15,-15 16-3-15,-35 34-2 16,-19 13 4-16,-17 33-2 16,-10 10 4-16,-5 26-1 15,-3 6 0-15,-5 7-1 16,3-2 0-16,-1-15-4 15,4-6-8-15,2-23-41 16,2-8-32-16,5-20-91 16,-4-13-175-16,-2-27 229 15</inkml:trace>
  <inkml:trace contextRef="#ctx0" brushRef="#br0" timeOffset="25280.85">6331 15403 1301 0,'1'12'484'0,"9"-10"-409"16,6-2-177-16,8-5 56 15</inkml:trace>
  <inkml:trace contextRef="#ctx0" brushRef="#br0" timeOffset="25729.6">6965 15458 1388 0,'-20'13'627'16,"6"-1"-190"-16,2-9-411 16,-4-1-38-16,-2 9-82 15,-6 4-45-15,1 11-46 16,2 8 10-16,4 14 63 0,7 4 45 15,13 11 67-15,10-3 19 16,14-5 17-16,9-5-1 16,14-20 4-16,8-12-3 15,15-31-13-15,3-20 4 16,-2-31-13-16,-8-14-1 16,-14-16-5-16,-3-7-8 15,-20 4-1-15,-8-1-3 0,-21 14 2 16,-11 6 15-16,-12 13 52 15,-3 11 9-15,3 20 18 16,4 11-13-16,7 21-50 16,5 9-13-16,6 23-22 15,4 13-7-15,9 26-6 16,5 6-5-16,8 14-12 16,3 4-16-16,-1-3-38 15,-3-5-21-15,-5-16-46 16,-7-13-16-16,-13-20 110 15</inkml:trace>
  <inkml:trace contextRef="#ctx0" brushRef="#br0" timeOffset="25894.49">7346 15468 1470 0,'51'-25'540'0,"16"-4"-435"16,29-15-130-16,2-3-54 16,-15 3 41-16</inkml:trace>
  <inkml:trace contextRef="#ctx0" brushRef="#br0" timeOffset="26078.35">7953 15345 1723 0,'10'27'576'0,"22"8"-573"16,5 4-34-16,-4 4-99 16,-2-1 577-16,-10-8-375 15</inkml:trace>
  <inkml:trace contextRef="#ctx0" brushRef="#br0" timeOffset="26253">7810 14843 1628 0,'5'16'582'0,"12"-6"-485"15,7-1-216-15,3-1 244 16,-6-8-128-16</inkml:trace>
  <inkml:trace contextRef="#ctx0" brushRef="#br0" timeOffset="26488.5">8178 14967 1591 0,'0'28'560'0,"10"9"-489"16,1 9-49-16,3 10-39 15,2 5-23-15,1 1-35 16,2-3-20-16,0-2-15 16,1-6 10-16,-2-18 27 15,-3-10 19-15,0-18 30 16,-2-5-6-16,-3-15-166 15,0-8 144-15</inkml:trace>
  <inkml:trace contextRef="#ctx0" brushRef="#br0" timeOffset="26652.31">8339 15251 1856 0,'2'4'651'15,"23"4"-568"-15,46-14-57 0,-14-17-68 16,4-6-66-16,-10-8-436 16,-4-1 367-16</inkml:trace>
  <inkml:trace contextRef="#ctx0" brushRef="#br0" timeOffset="27699.21">8760 15083 1482 0,'-8'19'615'16,"3"-2"-358"-16,7-2-187 15,5 0-28-15,3 7-42 16,1 0-10-16,-4 2-28 16,2 3-18-16,3 3-25 15,-1-5-4-15,5-5 19 0,-2-4 8 16,3-10 34-16,0-4 6 15,0-3 10-15,-4-6 8 16,-4-3 5-16,2 0 8 16,-4-10 4-16,1 2-2 15,-4-1-12-15,-2-1-2 16,1 9 1-16,-2 0-2 16,4 6-2-16,-4 5 1 15,6 6-7-15,1 6 2 0,5 6 7 16,4 3-3-16,5-3 4 15,2-2-2-15,2-7 5 16,3-7 4-16,-4-5-4 16,-6-7 1-16,0-4-1 15,-4-2-1-15,-5-2-2 16,0-2 3-16,-9-2-5 16,-4-1 2-16,-8 0-1 15,-1 0-9-15,-6 5-22 16,-4 1-15-16,6 11-33 15,-6 1-6-15,6 5-3 16,2 4 7-16,2-3 37 16,7 2 19-16,6-2 32 15,1-2 12-15,-2 0 22 16,1 0-5-16,21-8-8 16,33-12-3-16,-26 9-24 0,1-2 3 15,0 2-4-15,-4-2-1 16,0 4 0-16,2 5-1 15,-5 3 3-15,-3 3-3 16,-4 7 2-16,-3 0-1 16,-1 8 1-16,-2-1 5 0,2 2-6 15,-2 0 0-15,-1-4-4 16,5-2 4-16,0-10-1 16,7-3 4-16,2-13 27 15,3-5-2-15,3-11 11 16,-1-9-6-16,0-4-25 15,-7-2 0-15,0 5-5 16,-6 3-2-16,-5 17-1 16,-1 5 4-16,-8 14-4 15,0 5 6-15,1 9 0 16,2 9-3-16,0 10 1 16,5 1-5-16,3 2 2 15,5-6 3-15,7-7-5 16,1-4 4-16,5-13 3 15,1-5-5-15,4-13 15 16,-1-6 1-16,1-7-5 0,1-4 2 16,-10-8-9-16,0 1-7 15,-11-7-17-15,-12 3-7 16,-12 3-16-16,-3 1 3 16,-8 6 6-16,3 6 4 15,3 9 7-15,1 8-8 16,9 13 8-16,1 1-4 15,10 11 13-15,9 1 4 0,10 3 10 16,6 1 7-16,9-5 1 16,-2-3 2-16,4-3-6 15,-2 1 1-15,-6 3-12 16,-7 3-14-16,-17 8-46 16,-10 2-1-16,-21 11 32 15</inkml:trace>
  <inkml:trace contextRef="#ctx0" brushRef="#br0" timeOffset="27876.25">8675 14744 1979 0,'33'-21'666'15,"33"-15"-797"-15,7-2 103 16</inkml:trace>
  <inkml:trace contextRef="#ctx0" brushRef="#br0" timeOffset="28107.43">10949 14569 1585 0,'21'0'573'0,"-8"-3"-471"15,-2 0-76-15,-9 3-114 16,-2 6-64-16,-7 12 78 15</inkml:trace>
  <inkml:trace contextRef="#ctx0" brushRef="#br0" timeOffset="28312.99">10731 14354 1553 0,'5'15'601'0,"13"-10"-380"16,11-3-279-16,14-4 30 16</inkml:trace>
  <inkml:trace contextRef="#ctx0" brushRef="#br0" timeOffset="29133.06">11248 14349 1744 0,'3'21'665'16,"5"-5"-450"-16,8 1-251 15,-2 2-44-15,-6 3-86 16,4 3-24-16,-2-3 10 16,2 0 42-16,-1-5 91 0,0-1 63 15,-1-4 63-15,-7-7 12 16,6-7-2-16,-4-6-29 16,-1-15-34-16,2-4-12 15,0-12-21-15,3-4-8 16,-6 2-8-16,3 4-5 15,-2 10 1-15,2 6 4 16,2 14 1-16,-3 5 5 0,7 13 7 16,1 7 6-1,6 10 4-15,8 8 1 0,-1 4 6 16,1-6-6-16,8-5 11 16,1-9-7-16,7-13 5 15,-1-3 6-15,0-16 13 16,-2-6 6-16,0-6-3 15,-7-8-6-15,-8 0-18 16,-5 1-5-16,-21-1-3 16,1 7 5-16,-12 1 10 15,-9 0 10-15,0 6 1 16,-5 4 0-16,5 9-14 16,6 2-7-16,5 7-5 15,5 7-1-15,8 13-1 16,10 9 1-16,13 20 3 15,7 8-2-15,9 23 0 0,-5 8-1 16,7 6-5-16,-6 5 3 16,-5-1-3-16,-5-1-2 15,-15-10 0-15,-5-10 1 16,-10-29 11-16,-7-16 5 16,-8-23 5-16,-7-13-6 15,-15-29-17-15,-2-16-4 0,-9-25-5 16,-1-11 5-1,12-11 14-15,2-4 5 0,20-15 6 16,12-5 1-16,25-2-3 16,12 5-4-16,22 24-3 15,1 16 2-15,-2 30 0 16,-3 16 0-16,-9 22-1 16,-5 13-2-16,-9 18-2 15,-7 8 0-15,-13 10 2 16,-6 0-4-16,-12-5-5 15,-2-5-19-15,-7-12-66 16,-1-13-40-16,-1-23 74 16</inkml:trace>
  <inkml:trace contextRef="#ctx0" brushRef="#br0" timeOffset="29695.97">12289 13962 1353 0,'2'21'646'16,"6"-7"-181"-16,4 3-367 15,2 1-106-15,-2 1-44 16,-5 2-33-16,-2 0-8 0,3 8 20 16,1 4 26-16,4 2 45 15,6 0 11-15,1-10 13 16,5-5-1-16,-7-10-4 15,-6-7-3-15,-4-3-11 16,-6-3 2-16,-2-12-1 16,6 1-1-16,-10-11 2 15,-1 0-4-15,-6 3 8 16,1 0-2-16,2 10 9 16,3 1 0-16,7 7-11 15,0 6 0-15,9 5-11 16,3 10 4-16,7 7 1 15,2 1 2-15,6-3 0 16,0-8-3-16,4-16 4 16,0-11-4-16,-1-17 2 15,-1-7 5-15,0-14-6 0,-8-8 4 16,-4-5-1-16,-8 1 2 16,-14 1 1-16,-1 7 8 15,-15 6 11-15,1 2 0 16,-4 13 0-16,0 5-6 15,9 14-14-15,1 8 0 16,5 15-7-16,5 12-1 0,4 12 3 16,8 10-10-1,12 4 8-15,2 0-13 0,14-6-47 16,1-6-43-16,-3-10 516 16,-3-11-340-16</inkml:trace>
  <inkml:trace contextRef="#ctx0" brushRef="#br0" timeOffset="29850.1">12755 13742 1760 0,'51'-19'634'15,"13"0"-558"-15,1-4-217 16,-10 0 106-16</inkml:trace>
  <inkml:trace contextRef="#ctx0" brushRef="#br0" timeOffset="30412.43">9797 16258 1419 0,'-5'-16'510'0,"0"1"-434"0,4 1-57 15,0 13-16-15,1 10-17 16,9 31-25-16,0 22-17 16,9 23-2-16,4 10 14 15,2-5 65-15,9-10 38 16,7-20 32-16,1-11 5 16,11-27-36-16,-5-16-15 15,7-31-27-15,3-27-2 0,4-34-7 16,3-15-5-16,-2-14-38 15,-6 6-12-15,-17 8-7 16,-9 14 1-16,-20 24 38 16,-7 11 8-16,-3 29 20 15,-3 11 8-15,-4 19-3 16,-2 7 2-16,0 16-13 16,-2 6-8-16,11 12 0 15,9 2 1-15,8 1 12 16,3-3 9-16,11-4 6 15,2 1 2-15,-5-5-6 16,0-2-8-16,-11-7-5 16,-5-8-14-16,-12-3-83 15,-5-2-49-15,-18-2 79 16</inkml:trace>
  <inkml:trace contextRef="#ctx0" brushRef="#br0" timeOffset="30579.02">9555 15974 1410 0,'33'12'628'0,"23"-19"-220"16,11-12-481-16,2-8 44 15</inkml:trace>
  <inkml:trace contextRef="#ctx0" brushRef="#br0" timeOffset="31130.95">12049 16031 1532 0,'-3'-26'542'16,"0"2"-498"-16,-5 3-53 16,-3 16-77-16,-3 6-27 15,2 19-34-15,3 8 29 16,13 19 46-16,4 8 30 15,12 2 63-15,8-2 5 16,5-16 23-16,6-7 10 0,-3-19 11 16,-1-7 10-16,1-13 4 15,-2-12-11-15,-2-9-29 16,-4-8-16-16,-10-4-25 16,1 3-2-16,-10 12-13 15,-1 7-4-15,-2 13-2 16,-3 8-3-16,11 17 6 15,0 8 6-15,13 9 7 16,7 0 2-16,7-8 5 16,4-7 6-16,1-9 12 15,-1-4 16-15,-4-12 41 16,0-8 13-16,-12-13 19 16,1-10-16-16,-12-12-40 15,-11-7-23-15,-17-15-53 16,-16-2-34-16,-14-2-85 15,0-2-35-15,-1 12-59 0,6 5-9 16,5 9 167-16</inkml:trace>
  <inkml:trace contextRef="#ctx0" brushRef="#br0" timeOffset="31713.04">12676 15622 1389 0,'5'21'573'0,"11"-13"-287"16,5 0-263-16,6 6-101 15,7 4-31-15,-5 8-51 16,5 5-14-16,1 5 57 15,-10 1 32-15,4-3 60 16,-3-4 37-16,-3-7 46 16,1-5 13-16,-4-9 12 15,1-5-5-15,-3-15-34 16,3-8-12-16,0-10-24 16,-1-5-11-16,-2-2-13 15,-3-3-6-15,-5 2-1 0,0 4 3 16,-1 9 11-16,0 7 13 15,1 12 2-15,1 3 0 16,-1 8 3-16,3 9-10 16,3 3 3-16,-4 8 0 15,7 2 1-15,-5-5 0 16,-1 0-3-16,8-9 0 0,-7-8 0 16,4-3 0-16,-2-13-1 15,1-7 4-15,1-12-14 16,-1-6-3-16,-4-1-10 15,-6 1-3-15,-3 5 11 16,-1 10 6-16,-2 10 10 16,-1 5 0-16,5 13 4 15,2 3 1-15,4 10 6 16,5 9 0-16,0 3-12 16,-1 2-6-16,2-8-62 15,-3-6 171-15,-2-18-88 16</inkml:trace>
  <inkml:trace contextRef="#ctx0" brushRef="#br0" timeOffset="31878.01">13331 15350 1164 0,'19'6'437'0,"3"-6"157"16,7-13-504-16</inkml:trace>
  <inkml:trace contextRef="#ctx0" brushRef="#br0" timeOffset="32310.23">13613 15018 1546 0,'19'27'605'15,"8"7"-358"-15,3 7-332 16,1 8-65-16,-7 11-86 16,-1-2-4-16,1 9 58 15,1-4 85-15,-5-7 149 16,2-9 66-16,0-16 36 15,-5-8-13-15,2-16-69 0,-3-1-31 16,-2-9-26 0,-2-7-13-16,-1-6-18 0,-2-3 0 15,-8-1-6-15,1 0 3 16,-4 5 24-16,-3 2 10 16,2 3 2-16,1-1 5 15,1 8-10-15,-1 2-15 16,4 7-8-16,-2-6-6 15,4 8 1-15,15 15 8 0,40 25 1 16,-25-32 0-16,7-11 4 16,-1-6-4-16,7-11 3 15,-3-7-9-15,-14-9-59 16,-1-4-17-16,-25-6 50 16</inkml:trace>
  <inkml:trace contextRef="#ctx0" brushRef="#br0" timeOffset="32460.1">13781 15424 1714 0,'67'-16'577'15,"11"-11"-581"-15,11-21-11 16</inkml:trace>
  <inkml:trace contextRef="#ctx0" brushRef="#br0" timeOffset="33259.9">13432 16772 1319 0,'-23'1'480'0,"1"-5"-398"16,2 0-43-16,3 3-28 15,-6 4-1-15,2 11-5 16,5 9-4-16,9 21-1 16,9 9-2-16,13 16-3 15,5 5 6-15,-2-3 7 0,-4-7 0 16,1-14 18-16,-4-15 1 16,-4-18-8-16,6-10-1 15,-4-15-15-15,-1-11-3 16,3-26 1-16,-1-7 1 15,-1-20-1-15,7-1-1 16,5 5-1-16,1 3-1 16,5 15 6-16,0 7 1 15,2 20 2-15,-4 9 3 0,4 23-4 16,2 13 4-16,0 18 3 16,2 7-1-16,-2-2 0 15,-2-2 0-15,-6-16 1 16,2-5 3-16,-4-13 7 15,-1-9-1-15,4-10 2 16,-5-11-8-16,-2-11-9 16,0-6-6-16,-9-4-11 15,-5 0 0-15,-7 7 2 16,-4 8 4-16,-1 12 6 16,0 3 5-16,4 12-3 15,2 1-2-15,4 16-8 16,6 9-10-16,9 12-8 15,7 5 2-15,8-9 1 16,6-7 6-16,6-14 7 16,1-11 1-16,1-8 7 0,-1-6 3 15,-11-13 13-15,-11-3 3 16,-12-10-1-16,-12 0 1 16,-20 1-14-16,-8 4-11 15,-15 14-16-15,-2 8-9 16,3 18-16-16,3 8-9 15,10 13-53-15,7 3-32 16,10 7-272-16,6-3 268 0</inkml:trace>
  <inkml:trace contextRef="#ctx0" brushRef="#br0" timeOffset="33698.04">14284 16649 1555 0,'-2'0'573'15,"7"-2"-439"-15,3 2-120 16,0 0-46-16,6 7-42 16,2 9-12-16,4 6 16 15,6 6 18-15,7 5 40 16,1 1 12-16,0-7 3 15,-1-9 1-15,5-11 19 0,-3-12 0 16,7-15 25-16,-5-5 2 16,-1-21-14-16,5-1 2 15,-16-11-26-15,0 2-9 16,-21 4-10-16,-12 6-4 16,-10 11-3-16,-9 4 5 15,5 19-3-15,-1 5-7 0,6 15-4 16,6 9-3-16,8 8 12 15,9 1 5-15,18 2 5 16,4-1 2-16,16-2 1 16,4 0-1-16,-6-3 3 15,0 0-1-15,-20 3-15 16,-9 2-18-16,-13 7-40 16,-9 8-22-16,-26 6 59 15</inkml:trace>
  <inkml:trace contextRef="#ctx0" brushRef="#br0" timeOffset="33889.17">14204 16383 1796 0,'35'10'540'16,"11"-12"-934"-16,13-8 280 16</inkml:trace>
  <inkml:trace contextRef="#ctx0" brushRef="#br0" timeOffset="34231.08">15255 16380 1249 0,'46'-22'606'15,"6"-10"-144"-15,-6-17-392 16,-7-12-54-16,-12-5-99 16,-12-6-43-16,-15 0-44 15,-8 8 21-15,-18 12 59 16,-4 12 50-16,-6 21 52 15,-8 11 14-15,0 24 0 16,-5 12-2-16,10 24-12 16,5 8-11-16,14 15-12 0,14 6-5 15,17 3-8-15,7-3 5 16,24-16 5 0,8-12 11-16,12-28 15 0,5-13 6 15,0-31 6-15,-2-16-1 16,-10-24-65-16,-12-11 31 15</inkml:trace>
  <inkml:trace contextRef="#ctx0" brushRef="#br0" timeOffset="34590.98">11491 15934 1423 0,'-17'14'490'0,"10"-6"-459"16,11-2-44-16,2 4-54 16,5 1-10-16,3 1-59 15,-6 0-31-15,0-3 115 16</inkml:trace>
  <inkml:trace contextRef="#ctx0" brushRef="#br0" timeOffset="34735.1">11712 15843 973 0,'30'24'219'0,"7"11"-203"15</inkml:trace>
  <inkml:trace contextRef="#ctx0" brushRef="#br0" timeOffset="35185.11">15582 15482 1369 0,'7'6'593'0,"11"1"-228"15,7 1-366-15,10 6-175 16,-3 9-127-16,-11 5 183 16</inkml:trace>
  <inkml:trace contextRef="#ctx0" brushRef="#br0" timeOffset="35362.28">15848 15519 1376 0,'4'31'533'16,"13"3"-403"-16,3 1-173 15,10 6 8-15</inkml:trace>
  <inkml:trace contextRef="#ctx0" brushRef="#br0" timeOffset="46424.06">11400 12524 869 0,'-13'9'309'16,"3"1"-264"-16,9 8-23 0,-2 2-15 15,5 6-5-15,10 1-4 16,9-2 1-16,6 0-2 15,15-14 1-15,7-12 0 16,16-33 0-16,20-22 2 16,43-61-3-16,17-32 6 15,55-77-77-15,13-50-169 16,37-67 168-16</inkml:trace>
  <inkml:trace contextRef="#ctx0" brushRef="#br0" timeOffset="47203.28">16930 16579 1427 0,'-22'-7'515'16,"8"-1"-446"-16,11-5-155 15,0 0-29-15,1 3-6 16,-2 5 38-16,-3 4 62 15,-3 2 18-15,-2 6 8 16,-5 1 4-16,5 9-1 16,1 4 6-16,7 12-7 15,6 6-2-15,8 6 0 16,5 3-5-16,13-5 5 16,4-6-9-16,11-16-181 15,-1-17 138-15</inkml:trace>
  <inkml:trace contextRef="#ctx0" brushRef="#br0" timeOffset="47400.14">16713 16274 816 0,'27'-38'204'0</inkml:trace>
  <inkml:trace contextRef="#ctx0" brushRef="#br0" timeOffset="47615.78">17255 16719 1470 0,'-41'16'570'15,"11"-8"-412"-15,9-6-76 16,17-2-173-16,8-6-71 15,10-17 95-15</inkml:trace>
  <inkml:trace contextRef="#ctx0" brushRef="#br0" timeOffset="47851.28">17641 16237 1486 0,'9'6'557'0,"17"9"-424"16,11 9-117-16,13 17-109 15,-1 8-31-15,-7 9-75 16,-5-1-125-16,-11-10 220 15</inkml:trace>
  <inkml:trace contextRef="#ctx0" brushRef="#br0" timeOffset="48061.34">17666 16008 1388 0,'-25'11'490'0,"26"6"-473"16,22-2-69-16,18 0 25 16</inkml:trace>
  <inkml:trace contextRef="#ctx0" brushRef="#br0" timeOffset="48542.25">18978 16330 1385 0,'-17'-40'544'16,"-3"-3"-345"-16,9 5-199 16,3 3-64-16,-3 4-99 15,-2 3-15-15,-14 5 102 16</inkml:trace>
  <inkml:trace contextRef="#ctx0" brushRef="#br0" timeOffset="48865.73">18583 16391 988 0,'9'12'440'15,"-1"-23"-225"-15,9-12-97 16,12-19-80-16,1-11-24 16,6-10-13-16,-5-5 1 0,0-7-14 15,-2-5-3-15,-2-8-10 16,1 0-4-16,-1 3 9 15,1 2-2-15,-3 4 1 16,0 3-2-16,5 14 0 16,-3 9 6-16,0 26 7 15,-4 11 5-15,0 21 5 16,2 18-1-16,6 38 4 16,3 23 2-16,-10 33 4 15,3 16 3-15,-5 22-2 16,1 8 0-16,11 10-73 15,7-8-139-15,8-32 135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25:10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16942 4758 1232 0,'-23'-18'415'15,"-34"-29"-409"-15,27 24-4 16,-16-6-4-16,-4 3-3 15,-18 0-1-15,-10-1 3 0,-2 9 1 16,-9 4 0-16,-11 4 4 16,-4 2 3-16,-5 5 5 15,-2-4 5-15,-1 1 4 16,-6-5 4-16,-5 5 8 16,-2 6 5-16,-2 7 4 15,4 4 1-15,-1 6-6 16,4-1-3-16,4 8-20 15,4 1-2-15,3 5-11 16,5 2-5-16,13 1 5 16,5 1-3-16,6-3 3 15,3 0 4-15,12 2 4 16,9 2-9-16,10 4 1 16,7 0-3-16,8 3-1 15,2 1 6-15,12 7-3 0,4 3 2 16,6 16-1-16,0 7 1 15,10 7 5-15,3 9-9 16,7 2-1-16,7 5 2 16,3 4-2-16,7-3 11 15,10 1-3-15,9 0-3 16,25 1-4-16,9-3-2 0,15-2 6 16,13-6 1-16,27-9 3 15,4-2 0 1,38-17 0-16,7-11-5 0,7-20 1 15,18-13 0-15,-1-12-4 16,14-8 8-16,6-17 2 16,6-13 4-16,2-21 6 15,-3-13-4-15,-4-19-5 16,1-4 2-16,-17-18-6 16,-11-1-3-16,-18-8 1 15,-25-3 1-15,-18 0 7 16,-15-4 2-16,-33 1 11 15,-15-2-3-15,-34 5-5 16,-19 6 0-16,-35 1-4 16,-25 6 2-16,-35 4-6 15,-14 4 2-15,-35 13-14 16,-15 11-4-16,-32 27-3 0,-22 19-2 16,-43 36-8-16,-21 20-14 15,-33 42-35-15,-21 22-19 16,-15 28-27-16,-9 11-24 15,-2 14 95-15</inkml:trace>
  <inkml:trace contextRef="#ctx0" brushRef="#br0" timeOffset="4745.12">10755 10069 864 0,'-30'20'334'15,"11"3"-248"-15,4-2-8 16,7-4-33-16,6-4-22 16,4-2-18-16,7 0-7 15,9-6-6-15,8 4 2 0,21-9 2 16,9-8 2-16,26-14-3 16,9-12 1-16,13-21 4 15,20-12-1-15,14-22-15 16,10-11-94-16,24-19 75 15</inkml:trace>
  <inkml:trace contextRef="#ctx0" brushRef="#br0" timeOffset="6058.3">16274 10326 1625 0,'305'303'-18'0,"-141"-148"5"0,328 299 7 16,-441-464 4-16,52-17-3 15,32-24-21-15,45-37 18 16</inkml:trace>
  <inkml:trace contextRef="#ctx0" brushRef="#br0" timeOffset="8153.49">7330 15135 749 0,'118'-22'319'0,"-38"-8"-98"15,43-4-223-15,23-2 2 16,32 10-20-16,6 6-24 16,30 11 27-16</inkml:trace>
  <inkml:trace contextRef="#ctx0" brushRef="#br0" timeOffset="10313.62">19440 14516 1064 0,'-4'-21'360'16,"16"4"-247"-16,35 3-175 15,16 1 3-15,18 12 49 16,11 5-4-16,13 12 2 16,13 9-8-16,14 12-9 15,12 9-1-15,18 7-3 16,3-3 6-16,20-5 14 15,4-6 6-15,10-7 7 16,12-4 12-16,16-8 16 16,15-5 7-16,25-7 11 15,0-3-10-15,25-1-16 0,9 3-32 16,4 0 3-16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35:07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16359 10860 557 0,'7'-10'189'0,"-3"-1"-179"0,-1-1-3 16,-1 7 3-16,-2-2-2 15,-3 4-86-15,-2 4 60 16</inkml:trace>
  <inkml:trace contextRef="#ctx0" brushRef="#br0" timeOffset="798.15">16232 11016 926 0,'2'-2'341'0,"0"-1"-281"0,2-2-17 16,-4 4-9-16,0 0 1 15,-1 0 6-15,1-1 13 16,0 1 6-16,0 0 6 16,0 0-1-16,0 0-7 15,0 0-8-15,0 0-5 16,0 0-11-16,-1 0-12 16,-1 0-4-16,-21 5-6 15,-21 16 8-15,24-4-2 16,6-3 3-16,3 4-6 0,3-5-2 15,4-4-9-15,6 7-2 16,9-2-7-16,5 4-4 16,9 0 4-16,9-1 0 15,-2-2 7-15,2 3 0 16,-2 4 0-16,-8 1 0 16,-4 3 2-16,-11 2-1 15,-5 8 1-15,-8 3 2 16,-11 11 5-16,-7-1 3 0,-22-8 9 15,-2-1 3-15,-8-12-10 16,-5-6 2-16,14-6-16 16,2-9-6-16,13-10 2 15,12-3-21-15,7-8-41 16,5-2-24-16,15-13-54 16,1-5-19-16,15-10-107 15,6-2-77-15,10 1-31 16,8 2 36-16,2 0 176 15,-1-2 155-15,-5 0 185 16,-5-4 46-16,-12 6 32 16,-3 4-28-16,-10 13-60 15,-3 8-28-15,-6 9-29 16,-4 7-15-16,-2 9-22 0,-1 3-9 16,-1 12-25-16,0 4-11 15,2 11-14-15,0 1-6 16,4 2-6-16,3 0 4 15,-1-4-8-15,5 4-1 16,3-4 4-16,-2-5-1 16,1-1 2-16,1-6-1 15,-2-7 0-15,2-1 0 16,-3-8-18-16,-2-3-10 16,-1-4-41-16,-6-6-21 0,-2-8-74 15,-6-3-126-15,-7-3 195 16</inkml:trace>
  <inkml:trace contextRef="#ctx0" brushRef="#br0" timeOffset="929.12">16407 11293 765 0,'-4'-7'312'0,"5"-1"-208"16,6 0-21-16,8-7-45 16,7-1-15-16,7-5-16 15,5 0-3-15,7 2-57 16,-1 1-174-16,-5 1 157 15</inkml:trace>
  <inkml:trace contextRef="#ctx0" brushRef="#br0" timeOffset="1256.1">16799 11099 853 0,'-5'9'378'15,"-3"-3"-155"-15,-1 1-151 16,-2 4-42-16,-2 0-10 15,4 10-10-15,2 0-8 16,7 14-2-16,1 6-8 16,3 5-1-16,2-1 5 0,0-15-2 15,4-5 6-15,4-18 0 16,4-7-1-16,2-15 27 16,5-9 10-16,-3-18 15 15,0-3 0-15,-7-2-18 16,-5 1-5-16,-9 8-10 15,-2 5-4-15,-9 10-1 16,-3 4-4-16,-4 19-14 16,-3 10-12-16,-6 17-40 15,-1 4-24-15,3 5-62 16,0 0-115-16,9-12 175 16</inkml:trace>
  <inkml:trace contextRef="#ctx0" brushRef="#br0" timeOffset="2713.99">17094 11047 995 0,'-2'2'394'0,"3"-1"-219"15,-2 5-166-15,-1-6-3 0,0 7-1 16,-8 18-8-16,-18 35-11 15,6-25-1-15,3-1-1 16,4-2 10-16,3 4 7 16,5-1 3-16,9-1 5 15,2-1 0-15,10-11 1 16,5-5-4-16,9-6-3 16,8-10 1-16,7-8 9 15,-2-13 8-15,-4-15 15 16,-6-1 5-16,-12-5 4 15,0 3 4-15,-9 6-1 16,-4 4 1-16,-8 1-6 16,-5 8-9-16,-2 2-14 15,-8 1 0-15,10 10-14 16,-4 2-8-16,7 7-3 16,1 6-8-16,1 11 5 0,5 2 0 15,2 6 4-15,7 1 4 16,6-4-2-16,1 4 7 15,2-3-1-15,-4-2-7 16,-4-5-1-16,-3-7 3 16,-4-5-3-16,-2-5 8 15,-3 0-1-15,0-1-6 16,-1-1 4-16,0 0 0 0,0-1 6 16,0 0 0-16,0-1-4 15,5-17 0-15,8-25-4 16,-5 29 0-16,3 7-2 15,-1 5 3-15,2 6-4 16,0 4 1-16,3 9 1 16,-1-3-1-16,-1 2-1 15,1-3 3-15,-2-3 5 16,1 0-4-16,2-6 2 16,-2-3 1-16,8-6-3 15,1-5 4-15,4-8 3 16,1-4-8-16,-7 1 1 15,1 0 2-15,-8 6-2 16,-2 2 2-16,-10 2 1 16,-7 5-1-16,2 2-2 15,-7 2 5-15,2 6-5 0,-5 5-4 16,-9 7 2-16,7 3-3 16,-2 6 2-16,6-1 6 15,9 1-5-15,2 0-1 16,12-6-2-16,3-3-4 15,5-5 5-15,-1-6-2 16,1-4 1-16,-4 0 1 0,-2-8 2 16,4 1 3-16,-9-3 0 15,2-3-1-15,-3 2 0 16,-6 0 1-16,2 2 6 16,-2 2 1-16,-5 1-8 15,4 4 1-15,0 2-5 16,0 0-6-16,0 0 9 15,0 0 4-15,0 0 2 16,3 10-6-16,12-3 4 16,30 25-9-16,-29-35 0 15,1-6 5-15,2-10-2 16,-1-4 3-16,2-5 2 16,0 0 4-16,-5 0-1 15,-2 1-3-15,-4 6-2 16,-4 2 4-16,-2 12-1 15,-3 2 0-15,-3 8 1 0,-1 1-1 16,-1 7-10-16,-1 4 4 16,1 2-3-16,1 0 6 15,4-3 1-15,4-2 1 16,6 0-5-16,3-4-6 16,6 0 5-16,3-3-2 15,3 4 6-15,6 0 3 16,-5 12-13-16,-3 4-6 15,-5 2 0-15,-8 4 2 0,-7-10 12 16,-3 0 3-16,-3-2 0 16,-6-4-7-16,0-9 1 15,-2-5 12-15,5-14-3 16,7-9-4-16,5-17 3 16,6-13-13-16,11-9 3 15,-1-6 8-15,7 0-1 16,3 3 4-16,-7 8 3 15,2 10-9-15,-9 16-1 16,-3 10 5-16,-6 13-4 16,-4 7 3-16,2 15 0 15,-3 10-2-15,2 14 2 16,-2 2 3-16,0 5-4 16,1-3 3-16,-1-5-3 15,2-4-3-15,-2-10 8 0,1-1-9 16,1-8-24-16,2-3-21 15,0-7-58 1,2-4-29-16,1-7-265 0,-4-8 270 16</inkml:trace>
  <inkml:trace contextRef="#ctx0" brushRef="#br0" timeOffset="2912.24">18374 11164 476 0,'111'-61'86'0,"-71"30"-106"15</inkml:trace>
  <inkml:trace contextRef="#ctx0" brushRef="#br0" timeOffset="3133.47">18680 11115 763 0,'0'11'312'0,"2"1"-171"16,5 6-88-16,0 5 1 15,-3-3-9-15,0 0-16 16,-3 0-21-16,2 0-13 16,-2-6-40-16,-1 2-23 15,1-6-105-15,1-4-59 16,-1-2-69-16,0-7 162 0</inkml:trace>
  <inkml:trace contextRef="#ctx0" brushRef="#br0" timeOffset="3555.15">18880 10964 904 0,'12'-6'317'16,"1"-1"-288"-16,-1 3-11 15,-2 8-10-15,-6-1-7 0,-2 11-10 16,-5 2-1-16,-6 12 1 16,1 5 2-16,-4 3 9 15,4-1 9-15,1-8 26 16,5-5 9-16,8-9 21 16,10-3 0-16,17-9-11 15,12-4-14-15,16-10-62 16,3-5-177-16,4-15 134 15</inkml:trace>
  <inkml:trace contextRef="#ctx0" brushRef="#br0" timeOffset="5850.19">8895 11099 964 0,'-93'-7'321'0,"0"1"-308"16,-9 4-26-16,0 8-15 16,-4 2 8-16,1 1 18 15,4 2 11-15,-8-8 24 16,-4 6 7-16,-5-1-5 15,-6 3 1-15,1 7 4 16,2-1 2-16,-1 8 6 0,-5 3-1 16,1 8-3-16,-4 3-3 15,-5 13-6-15,3 7-7 16,-7 15-7-16,2 6 3 16,-3 19-4-16,-3 13 1 15,10 16-5-15,-4 10-5 16,10 23-11-16,7 2 0 0,11 24-19 15,10 10-14-15,13 12-48 16,3 12-36-16,7 9-278 16,5-3 265-16</inkml:trace>
  <inkml:trace contextRef="#ctx0" brushRef="#br0" timeOffset="7287.33">11447 13700 1312 0,'-60'21'455'0,"16"2"-409"16,-2 2-44-16,6 16-16 15,5 6-4-15,-2 12 0 16,-4 5 3-16,3 12 13 0,-2 9 8 16,3 11 11-16,-2 6 6 15,5 8 10-15,1 3-6 16,4-5-1-16,11 0-8 15,4-3-5-15,5 0 0 16,5 8 0-16,6 4 4 0,9 8-2 16,1-3-2-16,6 3-7 15,5-1-5-15,8-3-1 16,6 5 3-16,10 0-7 16,0 5 4-16,7 0-2 15,2 0-4-15,13 1 8 16,10-2-2-16,11-7-1 15,6-5-1-15,4-4 1 16,3-3 3-16,14-1 1 16,4 2 1-16,2-7-10 15,2-11-4-15,2-2 2 16,2-13-2-16,10-8 4 16,5 1 1-16,-10-12-3 15,4 1 4-15,-1-13 2 16,-3-6 2-16,1-14 1 15,3-9-3-15,-1-9 5 0,-8-7 1 16,1-9-3-16,-3-9-1 16,0-14-5-16,-2-5-3 15,-2-10 7-15,-4-4-1 16,-6-4-2-16,-5-7 4 16,-6-14 0-16,-8-3-3 15,-12-17 12-15,3-6 5 16,-3-2-4-16,-11-7 0 15,-14-5-9-15,-8 4-2 0,-16-7 0 16,-2 6 7-16,-11-1-4 16,-3-4-3-1,-12-8 2-15,-3-4 3 0,-5-2 6 16,-7-4 5-16,-4-5 9 16,-1-5-2-16,-6-10 10 15,-2-2-6-15,-2 1 4 16,-11 3-2-16,-9 4 11 15,-6 0 4-15,-15 16-4 16,-4 1-1-16,-13 10-6 16,-9 2-5-16,-17 2-12 15,-4 3-5-15,-13 5-13 16,-8 5-5-16,-7 7-7 16,-7 0-2-16,-8 8 1 15,-8 4 7-15,-5 7 3 16,-2 5 4-16,-6 12 2 0,4 5 0 15,-7 6 4-15,1 1-3 16,3 5 6-16,-5 0-1 16,15 5-2-16,-1 7-4 15,4 5-3-15,10 12-3 16,5 12 1-16,3 7-3 16,14 21-50-16,6 3-64 15,3 20 75-15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4:52:53.2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2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5-28T14:54:50.863"/>
    </inkml:context>
  </inkml:definitions>
  <inkml:trace contextRef="#ctx0" brushRef="#br0">12573 5741 1093 0,'4'-22'363'0,"16"-2"-363"16,8-1-4-16,11 2 5 15,7 5-1-15,16 8 2 16,5 5 0-16,11 5-1 16,0 0-1-16,4 4 1 15,4 4 0-15,20 1-1 16,4-1 4-16,13-1 7 15,13 0 7-15,8 0 13 16,9 5-1-16,26 2-6 16,-3 0-3-16,17 7-11 15,9-2-1-15,-2 4 5 16,19-4 2-16,5-5 14 16,9-5 0-16,13-6 1 15,5-3-2-15,19-1-11 16,-18-1 2-16,31 2-4 15,-8 4-3-15,-5 1-5 0,26 5-6 16,-19 1 0-16,15 0-1 16,-5 0 5-16,2-4 2 15,-2-4 0-15,-11-5 7 16,6-7 6-16,-26-1 0 16,5-2 6-16,-14-1-3 15,-10-1-6-15,0 2-2 0,-23-1-10 16,0 1-2-16,-33 2-2 15,0-7-1-15,-35 3-52 16,-24 5-70-16,-40-2 78 16</inkml:trace>
  <inkml:trace contextRef="#ctx0" brushRef="#br0" timeOffset="2284.92">23058 5836 1001 0,'75'-17'335'0,"22"13"-332"15,8 2 1-15,14 6 0 16,6 3 1-16,18-5-5 15,6 2-4-15,23-4-6 16,14 0 0-16,-3 0 5 16,9 1 1-16,-1 0 10 15,-2 2 8-15,12 0 20 16,-3 2 13-16,17 2 16 16,-6 2 1-16,2 2-16 15,-3-1-9-15,-12 2-11 16,7-1-8-16,-19-3-3 15,4 0-2-15,-16-5-13 0,-8-1 1 16,-10-2 3-16,-13 3-4 16,-21-3-2-16,-18-1-11 15,-36 1-54-15,-21-2-18 16,-37 2 48-16</inkml:trace>
  <inkml:trace contextRef="#ctx0" brushRef="#br0" timeOffset="3532.65">9400 7278 942 0,'51'-18'332'0,"19"-3"-295"16,3-3 4-16,-2 2-5 16,-3 1-7-16,5 5-16 0,3 4-5 15,14 6-2 1,-2 0-2-16,-5-3-1 0,-1 6 0 16,-6-5 7-16,7 1 6 15,7 2 4-15,2-1 7 16,-5 1 5-16,3 4-2 15,7 5 2-15,1 1-10 16,1 9-11-16,-5-2-4 16,-1-2-8-16,5 2 3 0,13-2-2 15,2 0 0-15,15 4 6 16,4-3-3-16,3-2 4 16,3 0-2-16,3-9-5 15,-2-1 5-15,8-3 0 16,7 0 1-16,-4-2 2 15,2 0-5-15,8-3-2 16,3 1 3-16,-3 4-4 16,10 1 3-16,-6 1-3 15,-2 3 0-15,17-2-1 16,-7-5 0-16,12 3 1 16,5-10-2-16,-5-5 1 15,14 4-1-15,-8-6 2 16,9 5-1-16,3 1 2 15,-7-2 4-15,19 4-4 0,-11 1 1 16,16 4-2-16,-8-1-1 16,1 3 1-16,1 0-1 15,-3 0 3-15,5-3-2 16,-10 0 3-16,13 2-2 16,-15-1-2-16,14 0 1 15,-6-3-2-15,-2-1 2 0,5-3 4 16,-4-1 5-16,8-2 7 15,-4-2 4-15,5 1-2 16,-12-1-7-16,3 6-5 16,-6-1-7-16,-10 4-34 15,8-2-33-15,-20-4 43 16</inkml:trace>
  <inkml:trace contextRef="#ctx0" brushRef="#br0" timeOffset="6134.86">23748 4398 1091 0,'-25'-5'378'0,"19"0"-350"16,3 3 7-16,6 0-11 15,5-2-2-15,12-8 5 16,9-4-6-16,6-13 3 16,13-3 4-16,16-16-2 15,2-8-1-15,26-7-10 16,9-2-2-16,10 2-10 16,5 4 0-16,-6 17-1 15,-2 5-1-15,-10 23-1 16,2 10 2-16,-9 11-2 15,-11 5-7-15,-14 7-38 16,-4 0-26-16,-7-8-51 16,3-7-107-16,-9-20 155 15</inkml:trace>
  <inkml:trace contextRef="#ctx0" brushRef="#br0" timeOffset="6403.35">25020 3223 1375 0,'-12'-12'467'15,"17"4"-435"-15,9 1-7 0,19 5 13 16,7 0 7-16,19 6-5 16,14 9-8-16,3 17-24 15,-4 11-20-15,-22 23-53 16,-18 12-14-16,-25 15-17 15,-8 2 8-15,-20 0 33 16,-7-2 11-16,-12-1 12 16,-4-2 6-16,-2-17-12 15,3-13-27-15,20-35 40 16</inkml:trace>
  <inkml:trace contextRef="#ctx0" brushRef="#br0" timeOffset="6904.85">26042 3443 1194 0,'7'18'512'0,"5"7"-168"15,1 16-350-15,-2 4 6 16,-10 5 1-16,-2 5 2 15,-4 10-12-15,-2 3-17 16,-6-2-14-16,-2-4-15 0,-1-18 17 16,2-11 8-16,7-23 22 15,4-13 8-15,4-34 2 16,3-16 10-16,7-25 1 16,5-6 12-16,6 3 0 15,2 4 0-15,1 7-9 16,-1 10-4-16,-2 17-5 15,5 15-11-15,0 25 3 16,-5 12-7-16,3 22 5 16,-3 9 2-16,0 12 1 15,5-1 0-15,0-5-4 16,-1-7 6-16,2-13-5 16,-1-6 8-16,-1-16 5 15,-1-5 8-15,-4-16 13 16,-1-8-5-16,-4-21 1 0,-4-10-12 15,-9-15-9-15,-4-1 1 16,-12 6-11-16,0 7-17 16,-2 18-53-16,2 7-45 15,9 17 104-15,-4 7-18 16</inkml:trace>
  <inkml:trace contextRef="#ctx0" brushRef="#br0" timeOffset="7233.5">26791 3450 966 0,'5'12'318'0,"2"-2"-307"16,-6 2 9-16,3 3 17 16,0 1 3-16,5 2-5 15,2 2-16-15,1-3-8 16,-4-3-1-16,1 0-5 15,1-5 9-15,2-11 20 16,6-4 10-16,0-20 28 16,5-9-4-16,-2-19-11 15,-3-2-15-15,-14 4-10 16,-9 6 10-16,-23 19-9 16,-8 12 1-16,-20 23-19 0,-1 9-10 15,5 17-27-15,4 4-29 16,22 1-62-16,19-1-38 15,28-8-244-15,20-11 264 16</inkml:trace>
  <inkml:trace contextRef="#ctx0" brushRef="#br0" timeOffset="7717.21">27718 3196 1041 0,'-20'-8'368'0,"1"5"-310"16,1-1 1-16,5 1 10 15,9 5-12-15,2-1-28 16,4 9-11-16,5 7-20 16,-2 5-2-16,4 9 1 15,10-3-2-15,-4-1 3 16,10-1 0-16,5-12-3 15,-5-3 5-15,8-13 23 16,-9-6 17-16,0-8 19 16,-2-4 9-16,-10-1-12 15,-1-1-7-15,-8 1-6 0,-3 4-7 16,-5 0-11-16,-2 4-9 16,-3 4-12-16,0 1 0 15,5 6-6-15,-1 0-3 16,5 4-14-16,1-2-12 15,0 0-6-15,0 0 0 16,18 2 12-16,37 29 2 16,-21-31 15-16,5-4-2 0,5-10 6 15,-17-3 10 1,-13 9-6 0,1 0 4-16,30-37 3 0,-9-3-7 0,-23-2-7 15,-22 12-27-15,-2 11-69 16,-10 5-33-16,2 9 74 15</inkml:trace>
  <inkml:trace contextRef="#ctx0" brushRef="#br0" timeOffset="8595.59">28665 3091 1131 0,'11'-1'422'0,"-7"-1"-301"0,-13-3 10 16,-9-4-38-16,0-3-19 16,-9-4-66-16,-1 0-13 15,3 0-21-15,-2 5-6 16,6 8-8-16,6 5 2 16,3 18 11-16,1 4 1 15,6 11 15-15,5 2-3 0,8-8 11 16,5-2 0-16,6-13 6 15,4-4 11-15,6-10 18 16,4-9 12-16,-4-11-5 16,-1-9 0-16,-10-5-15 15,-7-2-3-15,-7-2-3 16,-5 4-3-16,-2 6-4 16,-3 8-7-16,3 12 3 15,0 5-8-15,-1 8-5 16,1 6 3-16,8 11-5 15,3 3-1-15,13 3 6 16,5-4-7-16,3-10 1 16,1-2 5-16,0-11-2 15,-1-2 8-15,1-9 0 16,0-4 8-16,-4-5 3 16,-5 0-5-16,-7 1 7 15,-3 4-6-15,-8 3 3 0,-1 0 3 16,-3 4-4-16,-1 1-2 15,-2 4-10-15,3 2-6 16,3 3-8-16,-2-3-5 16,0 0 3-16,1 9 2 15,22 5 9-15,30 23 0 16,-12-29 4-16,4-4 1 16,2-6-2-16,1-6 7 0,-11-8-2 15,-2-4 4-15,-9-1-1 16,-5-1-2-16,-6-2 13 15,-5 4-5-15,-5-1 7 16,-3 2 2-16,-1 10-12 16,-1 2 2-16,3 8-9 15,0 5-2-15,4 14-6 16,6 9 2-16,4 16 4 16,2 8 0-16,4 13 2 15,-3 3-1-15,-2-4-2 16,2-2 2-16,-10-8 3 15,-7-3 2-15,-19-6 2 16,-10-2-4-16,-21-8 3 16,-8-6-2-16,-9-14-3 15,-5-7 2-15,-6-23-1 0,9-6-1 16,6-13-11-16,13-6-14 16,32-2-34-16,15-4-22 15,45-4-27-15,16 2-9 16,29-2-40-16,6-2 99 15</inkml:trace>
  <inkml:trace contextRef="#ctx0" brushRef="#br0" timeOffset="8988.4">30109 2608 1040 0,'-3'19'418'16,"5"-4"-177"-16,12 5-242 16,9 6 1-16,3 2 11 15,3 5 2-15,-1 0-7 16,-8-3-14-16,-4-5-22 15,-7-12-57-15,-3-5-24 0,-9-17 61 16</inkml:trace>
  <inkml:trace contextRef="#ctx0" brushRef="#br0" timeOffset="9867.82">30089 2462 1030 0,'-32'47'350'16,"39"-22"-318"-16,9 2 7 16,1 12 6-16,14 10 3 15,0-8-15-15,3-1-6 0,7-15 2 16,-1-13 4-16,3-13 17 15,2-9 8-15,1-16-12 16,-1-6-7-16,-10-10-26 16,-13-4-7-16,-19 2 4 15,-7 2 0-15,-10 8 9 16,1 5-2-16,7 17-8 16,-1 5-2-16,5 16-10 15,6 12-4-15,3 23 4 16,7 16-8-16,8 15 9 15,3 6-1-15,5 9 3 16,-1 3 2-16,-7 4 1 16,-2-6-3-16,-9-14 0 15,-6-14 0-15,-5-11-4 16,-11-4 7-16,-13-10-3 0,-13-4 6 16,-8-15 1-16,-4-12 4 15,4-16-6-15,8-5-2 16,9-23-8-16,11-8-13 15,16-19 3-15,9-13 0 16,17-10 8-16,20 3 3 16,17 0 7-16,9 6-1 15,6 11 12-15,-14 8 8 16,-12 19 4-16,-15 5 3 0,-18 19-6 16,-4 7-2-16,-14 8 1 15,-2 5 2-15,-5 9-7 16,-2 0-1-16,-2 8-15 15,3 1-3-15,5-2-9 16,4 2-1-16,15-2-7 16,4-1 4-16,18-8 4 15,5-3-2-15,7-10 13 16,-1-5-3-16,-7-10 13 16,-12 1 10-16,-23-11 14 15,-13-2 8-15,-23-6-10 16,-14-4-6-16,-7 11-35 15,0 5-30-15,11 14-67 16,9 7-56-16,14 6 97 16</inkml:trace>
  <inkml:trace contextRef="#ctx0" brushRef="#br0" timeOffset="10196.83">31212 2554 1017 0,'-3'-6'368'0,"1"3"-284"16,1 1-20-16,0 2 0 15,1 0-22-15,0 0-30 16,1 9-7-16,7 19-9 16,14 30 4-16,-6-37-4 15,6-4-4-15,10-16 6 16,6-4 1-16,8-17 22 15,7-12 7-15,-5-9 16 16,-3-5 7-16,-13 1 4 16,-9 9 3-16,-8 12-18 15,-5 4-12-15,-2 15-30 16,-1 7-28-16,-1 19-16 16,4 13-11-16,2 22-38 15,1 7-18-15,3-8 68 16</inkml:trace>
  <inkml:trace contextRef="#ctx0" brushRef="#br0" timeOffset="11181.54">27284 4315 1532 0,'-12'-8'455'15,"4"-6"-535"-15,-4-5 32 0,-1-1 77 16,0 0 1-16,0 4-13 15,-8 3-8-15,-5 13-25 16,-5 6 2-16,-3 22-3 16,7 14-4-16,1 24 16 15,6 9-4-15,9 10 8 16,10 0 3-16,24-16 7 16,14-13 0-16,33-27-1 15,10-16-1-15,9-25 10 16,1-14 2-16,-9-15 5 15,2-8 0-15,-19 3-14 16,-7 5-2-16,-27 7-6 16,-22-1 4-16,-22 5 5 15,-13 2 3-15,-11 9-10 16,2 13-8-16,5 9-10 16,6 10-7-16,8 11 4 0,5 2 9 15,11 2-5-15,7-2 2 16,21-6 0-16,12-7-4 15,15-12 9-15,3-5 5 16,-2-15 1-16,-7-1 0 16,-11 2 1-16,-8-3 0 15,-14 6 9-15,-6 1 6 0,-9 1 6 16,0 2 1-16,-4 3-6 16,1-2-4-16,0 6-13 15,1 4 4-15,2 0-12 16,0 0-1-16,0 0 5 15,1 3-8-15,10 10 9 16,31 25 0-16,-23-36-6 16,3 2 6-16,2-8 0 15,1-8-2-15,1 1 7 16,-6-5-2-16,0-4 6 16,-4 2-2-16,-8-5 5 15,-1 1 0-15,-13 2 4 16,2 2 2-16,-1 6-10 15,5 5 3-15,7 6-10 16,-4 2-3-16,4 11-2 16,-5 4-4-16,-1 13 3 0,1 3 5 15,5 6 2-15,2-2 0 16,-4-13 1-16,3-3-1 16,-4-16 5-16,-4-3 3 15,1-11 2-15,-1-12-2 16,2-13-9-16,9-6-1 15,7-3-11-15,3 5 0 16,2 13 2-16,2 7-1 0,1 15 1 16,3 12 4-16,-3 20-4 15,-2 12-3-15,1 8-35 16,-2 0-32-16,2-11 467 16,3-8-316-16</inkml:trace>
  <inkml:trace contextRef="#ctx0" brushRef="#br0" timeOffset="12077.41">29015 4146 1170 0,'-21'-13'390'0,"1"4"-373"16,3 2 37-16,1 7 18 15,0 2-7-15,6 11-29 16,2 5-21-16,0 12-16 0,4 4-1 16,3-1-4-16,1 1-3 15,12-8-1-15,5-3 2 16,7-7 2-16,7-9 6 16,7-8 8-16,-5-5 2 15,8-8 12-15,-9 0 0 16,-9-3 4-16,-3 2 4 0,-15 5 4 15,-1 2 4-15,-4 4-17 16,-1 0-6-16,-7 4-14 16,-2 4-9-16,-1 4 3 15,5 6-3-15,4 3-12 16,8 3-6-16,14-2-3 16,4-4 1-16,13-3 9 15,-3-7 9-15,3-10 0 16,2-5 11-16,-1-8 26 15,-1-6 16-15,-4-2 30 16,1-5 7-16,-10-4-7 16,-4-2-12-16,-10-5-21 15,-8 3-12-15,-8 1-15 16,1 8-6-16,-6 7-6 16,-5 3-5-16,-4 16-12 0,-10 3-4 15,1 16-6-15,-3 8 1 16,3 6 6-16,10 0 3 15,9-9-3-15,7-3-8 16,17-8 0-16,6 0 7 16,16-5 9-16,10-3 7 15,13-2 5-15,6-1-4 16,1 3 3-16,-5 6-3 0,-15 2 1 16,-7 5 2-16,-13 3 0 15,-6 6 2-15,-9 5 5 16,-1 0-4-16,-2 1 1 15,3-3 0-15,5-3-8 16,0-1 5-16,0-10-5 16,3-3 2-16,4-17 6 15,2-4-1-15,-2-10 4 16,4-7 2-16,-12-4-6 16,-6-2 2-16,-8-1 3 15,-10 3-2-15,-3 3 6 16,-2 5 1-16,1 8-6 15,2 3 0-15,4 11-6 16,2 2-5-16,12 10-8 16,6 5 5-16,10 13-1 15,6 5 2-15,0 6 9 0,4 2-3 16,-5 0 0-16,-5-5-1 16,-9-12-56-16,-7-5-23 15,-7-14-70-15,-6-7 82 16</inkml:trace>
  <inkml:trace contextRef="#ctx0" brushRef="#br0" timeOffset="12307.65">30179 3957 1087 0,'3'1'410'16,"2"1"-341"-16,-5-1-1 15,0-2-10-15,-1 0-53 16,-1 0-28-16,1 0-61 16,0 0-39-16,0-7 75 15</inkml:trace>
  <inkml:trace contextRef="#ctx0" brushRef="#br0" timeOffset="12795.66">30387 3683 640 0,'11'-1'330'15,"2"4"6"-15,7 16-267 16,0 5 12-16,1 17-4 16,5 9-11-16,-11 10-15 15,-1 4-3-15,-1 2-13 16,-1-5-7-16,9-10-10 15,3-6-8-15,5-16 1 16,-1-10 5-16,5-15 3 16,0-7 4-16,0-15 4 15,0-7-7-15,-9-9-9 16,-2-6-2-16,-14-5-3 16,-4 1 4-16,-8 6 0 15,-3 5-1-15,0 17 2 0,3 7-4 16,0 16-11-16,4 9-1 15,4 13-7-15,7 6 0 16,9 1 8-16,7-3-1 16,5-10-3-16,-1-7-10 15,-3-10-32-15,-8-6-27 16,-2-10-39-16,-15-7 67 16</inkml:trace>
  <inkml:trace contextRef="#ctx0" brushRef="#br0" timeOffset="12945.84">30566 3740 1028 0,'25'-25'425'15,"17"0"-172"-15,27 3-252 16,13 3 5-16,27 8 9 16,3 1-33-16,-1 7-67 15,-8 1 57-15</inkml:trace>
  <inkml:trace contextRef="#ctx0" brushRef="#br0" timeOffset="13665.15">31568 4292 1400 0,'-1'-6'423'16,"8"-7"-462"-16,2-3 11 15,-1-22 79-15,3-4-1 16,-4-13-57-16,-7-6-39 16,-16 0-15-16,-3-1-1 15,-6 14 30-15,-3 11 18 0,3 22 7 16,0 9 3 0,2 14 3-16,9 11 2 0,12 8 2 15,3 0-2-15,21 5-1 16,3-8 0-16,8-8 2 15,5-2 7-15,-2-14 5 16,1-2 4-16,-6-4-3 16,-5-5-3-16,-12-5-1 15,-3-1-2-15,-8-7-2 16,-2 2-2-16,-2 9 0 16,-4 1-4-16,4 11 0 15,1 1-3-15,0 4-8 16,0-4 1-16,0 0 0 15,7 16 3-15,19 33 5 16,-7-24-2-16,2-3-1 0,2-4 3 16,4-3 0-16,1-5 9 15,-3-10 13-15,-3-3 7 16,-5-12 8-16,-2-8-1 16,-9-6-10-16,-3-9-3 15,-2-1-12-15,-9-2-5 16,5 2-3-16,1 4-5 15,-2 10 0-15,6 5 0 16,4 12-5-16,0 5-1 0,8 10-1 16,0 4-1-16,1 9 9 15,2 6 0-15,-1 4 2 16,0 3 1-16,-1 1-3 16,0-6 6-16,-5-8-4 15,0-8 6-15,-3-10-4 16,2 1-2-16,2-13 3 15,6-2-3-15,4-11 5 16,3-5-6-16,9 8-18 16,0 2-9-16,4 14-25 15,0 7-10-15,-4 17-27 16,-1 6-21-16,-6 12 71 16</inkml:trace>
  <inkml:trace contextRef="#ctx0" brushRef="#br0" timeOffset="15972.5">27504 5460 1473 0,'42'-10'482'16,"3"-3"-500"-16,7-3-15 15,-4-4 5-15,-9-6 2 16,-2 0-2-16,-14-4-6 16,-2 3 1-16,-14 4 0 15,-7 1 11-15,-15 6 26 16,-10 2 7-16,-9 14 2 16,-8 8-1-16,3 20-3 15,-1 12-7-15,5 8 1 16,12 6 0-16,9-1 0 15,14 2-1-15,17-9-6 16,13-6 3-16,25-19 15 16,9-11 11-16,10-20 17 15,-1-11 4-15,-5-8-4 16,-2-3-6-16,-11-1-12 16,-8 3-6-16,-10 1-6 0,-16 0-1 15,-18-2-5-15,-9-1 3 16,-23 3-2-16,-1 7-3 15,-6 9-2-15,1 7-5 16,5 7-14-16,2 8 0 16,12 12 3-16,4 4 5 15,11 7 0-15,5-2-3 16,11-2 2-16,5-7-5 0,8-7 11 16,0-3 2-16,2-7 1 15,-2-3 3-15,-5-3 6 16,1-1 4-16,-15-5 13 15,-4-2 6-15,-4-3-1 16,-3-2-4-16,4 2-15 16,-2 4-5-16,4 4-5 15,-1 3-3-15,0 9-4 16,6 4-1-16,2 12-4 16,7 4 6-16,1 2 5 15,4 1-2-15,0-6 0 16,-1-5-1-16,1-7-2 15,-3-12 6-15,0-9 9 16,1-7 1-16,-3-12 6 16,2-1-6-16,-6-8-4 0,-2-2 5 15,-3-2-5-15,-4 2-3 16,-2 10 2-16,0 4-6 16,-3 15 0-16,1 4 1 15,1 14-7-15,2 15 0 16,3 9 2-16,1 6-2 15,6 0 7-15,3-7-1 0,14-4-2 16,1-5 4-16,-3-13 0 16,5-5 6-16,-1-11 1 15,-1-6 2-15,4-4-4 16,-5-5-2-16,-11-3-1 16,-2-2-4-16,-6 4 1 15,-3 1-1-15,-3 10 0 16,3 6-4-16,-2 3-2 15,2 5 2-15,3 2-3 16,3 3 4-16,2 3 1 16,2-1-3-16,6-2 5 15,1-2 0-15,3-6 0 16,1-5 2-16,-3-1-1 16,-8-5-1-16,-4-5 2 15,-8-3 2-15,-7-3 2 16,1 2-2-16,-10 2-5 15,3 5-9-15,-4 7-6 0,3 4-4 16,3 4-13-16,-1 2 0 16,3 5 4-16,1 4 6 15,7 2 19-15,3 3 1 16,1-5 0-16,-5-2 3 16,2-4-4-16,-4-3 0 15,-1 3 3-15,8-1-3 16,-4 4 4-16,-1 2 0 0,4 1 1 15,-4 3 1-15,3 0-1 16,5 3 4-16,0-2-6 16,3-5 1-16,7-4-3 15,-6-5-2-15,6-9 11 16,0-6 0-16,-2-14 13 16,3-7-2-16,-3-11 0 15,-2-3 0-15,-3-5-8 16,-6-1 5-16,-6 1-4 15,-1 0-5-15,-4 4 3 16,-3-1-5-16,2 23-3 16,-2 5 6-16,1 16-2 15,2 12-5-15,-2 15-1 16,-2 7-2-16,4 19-1 16,-1 6 0-16,4 1 3 0,6 2-2 15,4 0-2-15,4-3 6 16,5-8-2-16,-1-5-3 15,4-10 3-15,-1-5-1 16,3-13 3-16,-1-6-2 16,2-10 4-16,-1-6 0 15,-11-9 3-15,6-4 3 16,-11-4-5-16,3 0 2 0,-4 3-4 16,-4 6 3-16,2 7-3 15,-12 7-8-15,10 7-1 16,-1 6 0-16,-2 9-2 15,7 6 5-15,0 1 4 16,3-2-3-16,8-6 2 16,1-6-2-16,5-3 3 15,-3-6-1-15,4-6 4 16,-1 1 1-16,-1-7-4 16,0-1 1-16,-4-1-1 15,-1-1 2-15,0-3 6 16,-5 1 1-16,1 4-1 15,-10 0 2-15,-1 2-5 16,-2 5-4-16,-3 3 2 16,1 0-6-16,-1 1 0 15,0 0 2-15,0 0-3 0,11 5 5 16,17 6 0-16,35 8-2 16,-26-17 5-16,5-1-6 15,-11-8 2-15,-1 1 3 16,-10-3-1-16,-9-3 2 15,-10-7 5-15,-5 0-4 16,-9-8-5-16,-5 2 1 0,-6 5-15 16,-2 2 0-1,1 6-7-15,4 5-6 0,8 6 2 16,2 1 2-16,9 4 6 16,3 1 2-16,11 1 5 15,5-1 1-15,5 0 9 16,3-1 2-16,-3-4-2 15,0 0 1-15,-2-2-2 16,-2-1 2-16,-4-1 13 16,-1-3 1-16,-4-2 3 15,0-1-2-15,1-3-3 16,-2-2-1-16,6-2-11 16,0-1 0-16,2 3-2 15,5-1-4-15,4 8 6 16,3 1-2-16,6 6 0 15,-4 3 0-15,7 5 3 0,-4 5 2 16,0 6-3-16,4 5 1 16,-4-2-2-16,1 2 2 15,-4-5 2-15,-3-3-1 16,-6-3 0-16,1-2-3 16,-5-3 1-16,-2-3-9 15,-2-1-38-15,-1-4-28 16,-1-2-44-16,0-4-17 0,-5-5 88 15</inkml:trace>
  <inkml:trace contextRef="#ctx0" brushRef="#br0" timeOffset="16190.63">29249 5085 1453 0,'58'7'481'16,"29"-6"-495"-16,53-8-52 16,16-7 14-16,31-16-52 15,-2-4 64-15</inkml:trace>
  <inkml:trace contextRef="#ctx0" brushRef="#br0" timeOffset="16682.56">31634 4579 1387 0,'-3'-1'436'0,"3"1"-472"16,-1 1 2-16,0-1 48 15,0 0 4-15,-8 22-9 16,-16 42-5-16,14 0-4 16,1 6-4-16,3 0 7 15,7-1-6-15,9-15 2 16,9-10-4-16,9-11-3 16,6-9 10-16,4-18 15 15,-3-9 14-15,6-16 3 16,1-4-5-16,2-7-8 15,0-2-12-15,-3-1 0 16,-6-3-3-16,-10 4 0 16,-9 6-2-16,-8 9 3 15,-1 7-3-15,-9 6-2 0,1 6-3 16,-5 7-12-16,0 7 7 16,10 9-8-16,6 1 8 15,12-4 3-15,0-5-1 16,8-8 6-16,-2-4 5 15,1-5 7-15,-3-7 5 16,-3-10 7-16,-5-4-5 16,-3-11-3-16,-2-1-9 15,-6-8-13-15,-5 2-16 0,-11 0-62 16,-4 2-47-16,-13 9-244 16,-2 0 238-16</inkml:trace>
  <inkml:trace contextRef="#ctx0" brushRef="#br0" timeOffset="16818.66">31654 4742 1104 0,'57'-12'374'0,"48"-9"-371"16,8-8 2-16,14-8 298 15,-9 3-230-15</inkml:trace>
  <inkml:trace contextRef="#ctx0" brushRef="#br0" timeOffset="17329.59">27951 6791 1272 0,'-2'2'398'0,"6"4"-426"15,4 10-13-15,-3 15 14 16,0 14 26-16,-5 25 1 15,-3 10 2-15,-6 9-1 16,-8 0 2-16,0-22 26 16,-1-14 11-16,6-27 9 15,4-15 8-15,2-14-9 16,-1-12-9-16,0-31-2 16,1-16-13-16,5-26-21 15,4-9-1-15,7-4-14 16,2-1 4-16,4 1-8 15,3 5 1-15,9 16 3 16,6 12 0-16,12 29 6 0,4 15-1 16,1 23-5-16,-1 11-4 15,-14 20 4-15,-6 12 0 16,-21 15 8-16,-10 5 3 16,-20-2-9-16,-12-9-15 15,-4-10-60-15,0-6-146 0,5-13 157 16</inkml:trace>
  <inkml:trace contextRef="#ctx0" brushRef="#br0" timeOffset="18256.48">28240 7088 1022 0,'13'0'363'0,"8"-19"-315"15,4-11 8-15,10-23 8 16,8-13-11-16,7-18-21 16,4-6-11-16,-2-8-10 15,-12 3-7-15,-12 15-1 16,-8 11 3-16,-15 26-2 16,-3 17 6-16,-17 21 3 0,-10 9-3 15,-9 19-4-15,-2 9-4 16,6 10-3-16,6 7-3 15,13-6 4-15,8-1 0 16,12-10-4-16,6-7 1 16,14-2-8-16,4-3 3 15,5-1 5-15,2 5 1 0,-2 4 4 16,-11-1 0-16,-3 7 2 16,-11 0-5-16,-2 0 2 15,4 0 5-15,1-11 6 16,2-3 8-16,7-15 10 15,0-6-1-15,5-13 3 16,4-9-6-16,4-9-8 16,-1 1-3-16,-3-3 3 15,-7 0 2-15,-13 1 5 16,-7-4-2-16,-8 5-8 16,-7 3-3-16,-9 10-10 15,0 6-1-15,-5 13-9 16,4 9-2-16,0 10-3 15,2 8 0-15,8 10 5 16,6-2-5-16,17 4-7 16,15-8-5-16,25-8-1 0,6-5 7 15,11-16 4-15,4-4 12 16,-2-13 7-16,5-5 12 16,5-2 23-16,-5-3-1 15,-13 1-4-15,-12 0-10 16,-35-2-10-16,-9 2 5 15,-21-1 2-15,-15 2-1 16,-13 11-11-16,-9 3-10 0,-7 17-27 16,5 7-5-16,6 11 2 15,8 6-2-15,14 0 16 16,9-2 1-16,18-9 1 16,10-6 3-16,16-11 7 15,11-4 5-15,12-14 11 16,5-9 14-16,-2-13 6 15,-5-8 8-15,-13-10-6 16,-9-5-4-16,-11-2-7 16,-9-4-3-16,-10 5 4 15,-3-4-3-15,-4 3-4 16,-1 9-7-16,2 15-7 16,4 16-5-16,2 27-6 15,2 20-3-15,4 27 2 16,4 18 1-16,2 26 7 15,1 9 2-15,2-2-18 16,-1-6-9-16,-2-29-74 0,3-15-40 16,-3-29 89-16</inkml:trace>
  <inkml:trace contextRef="#ctx0" brushRef="#br0" timeOffset="18480.96">30010 6372 1267 0,'6'18'496'0,"-4"10"-367"16,5 7 0-16,-2 5-25 16,6-1-43-16,4-7-43 15,-5-6-10-15,4-12-53 16,-7-4-25-16,0-9-61 15,-4-4-29-15,-3-19 109 16</inkml:trace>
  <inkml:trace contextRef="#ctx0" brushRef="#br0" timeOffset="18616.12">30037 6122 1084 0,'-8'3'367'0,"4"1"-359"0,4 4-18 16,-8-5 9-16</inkml:trace>
  <inkml:trace contextRef="#ctx0" brushRef="#br0" timeOffset="19089.5">30680 6285 1512 0,'-3'3'472'0,"-11"0"-526"16,-4-2 4-16,-5-1 61 16,3 0-21-16,-2 3-40 15,-2 4-18-15,3 11-17 16,4 7 15-16,6 15 33 15,8 6 15-15,12 3 12 16,6-3-1-16,20-14 8 16,5-11 7-16,8-19 37 15,0-10 25-15,6-27 24 0,3-6-2 16,8-24-16-16,4-9-17 16,-6-5-12-16,-7-2 0 15,-26 8-10-15,-10 3 4 16,-16 6-6-16,-3 3-2 15,-6 14-1-15,1 10-7 16,-1 20-7-16,2 14-9 16,4 27-5-16,-1 14-4 15,-2 38-4-15,0 17 6 0,-1 20 2 16,0 2-9-16,5-14-32 16,6-10-11-16,10-29-40 15,5-13-37-15,5-30 78 16,-2-19 9-16</inkml:trace>
  <inkml:trace contextRef="#ctx0" brushRef="#br0" timeOffset="19241.3">31139 6226 1493 0,'30'0'495'0,"23"-11"-496"15,24-8-11-15,42-16-71 16,8-8 17-16,13-7 28 16</inkml:trace>
  <inkml:trace contextRef="#ctx0" brushRef="#br0" timeOffset="19371.36">32598 6274 1946 0,'18'-33'486'0</inkml:trace>
  <inkml:trace contextRef="#ctx0" brushRef="#br0" timeOffset="23139.82">13801 3096 1462 0,'-51'-49'496'16,"-4"2"-487"-16,-5 1 2 16,-11 6-1-16,-12 2-9 15,-28 9-7-15,-6 5 0 16,-19 7-2-16,-9 5 0 16,-14 8 0-16,-14 4-2 15,-11 9-4-15,0 4 5 16,-9 4 0-16,17 1 5 0,-1 0 7 15,6-5-3-15,29-6-4 16,4 0-31-16,34-12-65 16,11-4-41-16,24-10 80 15</inkml:trace>
  <inkml:trace contextRef="#ctx0" brushRef="#br0" timeOffset="23452.98">11229 2194 1523 0,'-17'12'499'0,"0"13"-489"15,-10 25-40-15,-11 13 5 16,-20 24-10-16,-13 12-9 15,-19 17-5-15,-4 6-6 16,-2 11 8-16,10-4 12 16,27-22 14-16,23-11 19 15,51-39 23-15,28-16 4 0,64-25 8 16,28-13-7-16,41-26-15 16,34-11-2-16,11-17-56 15,4-5-26-15,-35-3 45 16</inkml:trace>
  <inkml:trace contextRef="#ctx0" brushRef="#br0" timeOffset="23925.64">3389 3296 1223 0,'-18'34'449'0,"13"9"-340"16,18 14-108-16,14 19 3 16,6 11-1-16,3 21 1 15,-2 6 1-15,-3 5-23 16,-4-3-28-16,-7-19 83 16,-7-20-46-16</inkml:trace>
  <inkml:trace contextRef="#ctx0" brushRef="#br0" timeOffset="24111.87">3230 2768 1614 0,'-39'-33'535'15,"44"19"-614"-15,17 7-76 0,20 18 108 16</inkml:trace>
  <inkml:trace contextRef="#ctx0" brushRef="#br0" timeOffset="24305.71">3957 3646 1125 0,'0'-31'337'16,"5"-20"-188"-16</inkml:trace>
  <inkml:trace contextRef="#ctx0" brushRef="#br0" timeOffset="24598.71">4456 2828 1625 0,'0'7'545'0,"12"21"-533"16,8 17-8-16,7 37-12 16,1 14-9-16,-1 16-40 0,-1 2-20 15,-6-13-23 1,0-10-14-16,-14-33-31 0,-11-19-216 15,-22-31 250-15</inkml:trace>
  <inkml:trace contextRef="#ctx0" brushRef="#br0" timeOffset="24764.51">4267 2564 1730 0,'-5'1'571'0,"28"6"-637"16,3 5-74-16,15-2 75 15</inkml:trace>
  <inkml:trace contextRef="#ctx0" brushRef="#br0" timeOffset="24961.48">5049 3112 1357 0,'-20'-29'376'16,"16"0"-419"-16</inkml:trace>
  <inkml:trace contextRef="#ctx0" brushRef="#br0" timeOffset="25449.94">6001 2912 1678 0,'-5'-18'614'0,"-6"-17"-428"15,7 3-226-15,0-3-32 16,-9-1-18-16,-20 3-53 16,-7 2 4-16,-18 15 22 15,-3 9 22-15,-7 22 58 16,3 11 12-16,16 12 23 0,9 5 3 15,27 3 16-15,11-3 10 16,18-8 12-16,7-7 1 16,23-21 12-16,6-11 5 15,7-28 15-15,3-18 5 16,-5-29-22-16,-4-14-14 16,-7-16-28-16,-9-1-6 15,-13 5-6-15,-8 2 4 16,-16 9 0-16,-1 0-1 0,-11 10 2 15,1 11-4-15,5 29-2 16,4 14-2-16,11 29-6 16,9 12 0-16,18 33 1 15,9 16 3-15,16 41 5 16,3 15-1-16,6 28-22 16,1 9-37-16,12-1-89 15,16-14 15-15,1-50 66 16</inkml:trace>
  <inkml:trace contextRef="#ctx0" brushRef="#br0" timeOffset="27286.79">7272 2714 1653 0,'-14'-22'565'15,"21"-24"-542"-15,14-13-10 16,8-29-11-16,3-12-2 16,3-15-5-16,-2-4-15 15,-7 4-22-15,-3 5-13 0,-10 23-9 16,-8 11 11-16,-10 31 19 16,-3 13 9-16,-11 29 1 15,-3 10-4-15,-6 28-11 16,0 6-3-16,5 14 11 15,2 4 6-15,10-7 17 16,6 0 1-16,7-4 2 16,7-1 3-16,8-2-2 15,6-2 7-15,11-1-3 16,5-4 0-16,8-6-3 16,2-1-3-16,-2-5 4 15,-1-3 2-15,-12 2 0 16,-3 0 0-16,-13 0-1 15,-6-3 0-15,-6-4 0 16,-5-4 1-16,-2-7 3 16,-3-1 0-16,4-6 0 0,4-8-2 15,10-18 3-15,9-9-2 16,8-23 4-16,6-7 3 16,10-10-6-16,1-3 3 15,8-1 3-15,-1 3 0 16,-5 11 2-16,-11 6-3 15,-14 19-5-15,-13 9 0 16,-14 13 0-16,-3 9 4 16,-17 17-6-16,-2 11-1 0,-10 17 0 15,-3 10-1-15,5 14 5 16,8 7 0-16,17 12-1 16,11 1-1-16,25-11 2 15,7-8-1-15,18-23 12 16,6-13 4-16,2-20-3 15,4-14 4-15,8-25-1 16,5-13 4-16,2-25 1 16,-1-6 3-16,-22-5-9 15,-15 3-11-15,-25 13-6 16,-15 7-1-16,-18 13-5 16,-9 6 2-16,-15 17-8 15,-5 10-10-15,-8 25-3 16,2 12-5-16,7 18 10 0,8 10 0 15,17 8 12-15,10 0 3 16,12-4-5-16,11-9 1 16,16-18-5-16,1-11 3 15,7-16 4-15,2-8 1 16,-3-10 3-16,3-6-1 16,-10-5 4-16,-6 1 4 15,-10-1 7-15,-9 5 3 16,-4 5 17-16,-2 5-1 15,-4 7-9-15,0 4-5 0,-2 8-25 16,0 9-2-16,0 17 2 16,6 6-4-16,2 12 9 15,6 1-5-15,7-2 1 16,4-3-6-16,6-15-2 16,-1-7 2-16,1-22-3 15,-2-11 13-15,0-20 5 16,3-14 7-16,-1-17 3 15,2-13-5-15,-5-6 1 16,2-2-4-16,-6-3-6 16,-5 8 2-16,-2 11-1 15,-4 10 2-15,-3 28 18 16,2 9 1-16,-4 17-13 16,2 9-1-16,7 17-7 15,2 9 0-15,14 17 13 0,4 2-2 16,6-4-5-1,3-4-2-15,3-17 2 0,0-10 0 16,-4-14-2-16,-6-11 2 16,-6-15-7-16,-7-7 4 15,-6-15 3-15,-5-3 1 16,-9-1-1-16,-3 2-1 16,-5 8 3-16,-3 8-1 0,5 12-3 15,-2 8 2-15,6 15-19 16,2 8-3-16,2 16 2 15,8 7-4-15,9 6 19 16,8 0-2-16,12-13-3 16,6-4 2-16,7-18-9 15,-2-9 3-15,-2-21 12 16,1-11 4-16,-1-10 5 16,-6-2 6-16,-4 4-5 15,-7 3 0-15,-15 10 18 16,0 6-2-16,-11 9-1 15,-5 7 1-15,-3 7-14 16,-4 6-5-16,-5 17-4 16,-3 9-7-16,8 18-1 15,3 4 4-15,15 3-3 0,10 1 1 16,20-10-1-16,4-8-9 16,9-16 8-16,2-13 0 15,-5-19 2-15,-1-8 3 16,-7-14 2-16,-7-1-1 15,-12-4 1-15,-7 0 5 16,-12 2 4-16,-7-1 2 16,-12 7 4-16,-1 2-2 0,2 8 3 15,2 5-2-15,7 8-1 16,4 3-11-16,4 4-11 16,9 7-1-16,7 8-3 15,8 4 5-15,11-1 1 16,1 2-7-16,4-5-10 15,-4-3-2-15,-13 0-19 16,-6-8 7-16,-13-2 10 16,-8-4 8-16,-2-6 28 15,-4 0 2-15,1-18 0 16,1-7-2-16,3-18-12 16,6-9-1-16,8-4-5 15,11-2 3-15,7 2 0 16,6 10 1-16,4 10 0 15,-2 14-2-15,9 27-3 16,-1 10 0-16,7 29 3 0,6 7 3 16,-5 4-36-16,-1 1-40 15,-7-16-92-15,-11-19 97 16</inkml:trace>
  <inkml:trace contextRef="#ctx0" brushRef="#br0" timeOffset="27689.77">11457 823 1706 0,'-3'32'572'0,"-9"20"-570"15,-2 10-3-15,-5-1 1 16,3 8-5-16,12 5-22 15,10-3-18-15,18-4-60 16,10-10-25-16,19-28 8 16,9-15 15-16,7-31 60 15,2-17 28-15,1-24 30 16,4-11 11-16,-3-11 29 16,-5 1 5-16,-24 11 14 15,-14 7 4-15,-25 18-8 0,-13 8-2 16,-17 18-30-1,-10 11-21-15,-14 30-34 0,-3 15-9 16,4 19 2-16,10 9 9 16,30 4 9-16,16-6 9 15,41-12-3-15,19-12 1 16,30-29-6-16,23-16-32 16,32-42-81-16,5-19 641 0,21-21-422 15</inkml:trace>
  <inkml:trace contextRef="#ctx0" brushRef="#br0" timeOffset="28058.8">13733 1270 1406 0,'-66'35'585'15,"-11"11"-251"-15,-43 10-371 16,-19 2-9-16,-45-1-27 16,-26-1-9-16,-36 9-11 15,-27 7-1-15,-41 11-16 16,-26 8-7-16,-38 23-5 0,-17 14 5 16,-37 29 43-16,-8 22 34 15,-25 26 97-15,-11 8 40 16,-11 19 72-16,-1 1 23 15,6-1-13-15,10-2-29 16,29-10-63-16,13-5-29 16,39-19-54-16,20-8-21 15,40-22-49-15,24-17-18 16,53-23-21-16,27-16-16 0,49-28 461 16,34-10-274-16</inkml:trace>
  <inkml:trace contextRef="#ctx0" brushRef="#br0" timeOffset="108693.45">20861 10335 1158 0,'0'1'401'16,"1"2"-352"-16,-1-1-63 15,0-2-6-15,0 0 11 16,2 5 0-16,3 12 7 15,13 30 0-15,-13-21 5 16,8 8 3-16,10 9 23 16,3-1 17-16,17-9 35 15,14-8 16-15,36-33 46 16,35-29 16-16,86-77-7 16,33-46-13-16,162-126-146 15,50-53 16-15</inkml:trace>
  <inkml:trace contextRef="#ctx0" brushRef="#br0" timeOffset="113546.55">16962 3253 995 0,'-25'-12'410'16,"8"2"-256"-16,0 1-14 16,12-4-62-16,5-7-29 15,17-23-32-15,15-15-1 16,38-34-15-16,23-16 4 15,27-30-2-15,15-9-8 16,24-1 10-16,-9-1-1 0,0 25-4 16,-2 17 2-16,-32 28-17 15,-9 18-28-15,-33 30-68 16,-24 15-87-16,-39 16 118 16</inkml:trace>
  <inkml:trace contextRef="#ctx0" brushRef="#br0" timeOffset="113810.31">17961 2079 996 0,'31'-44'340'0,"20"1"-302"15,4 1 4-15,0 11 0 16,-1 5-4-16,-13 15-20 0,-2 11-6 15,-4 17-8-15,-7 13-2 16,-10 24 0-16,-4 9-1 16,-14 21 1-16,-7 3 2 15,-9 1-1-15,-4-6 2 16,-4-11-3-16,1-5-19 16,1-16-174-16,0-14 140 15</inkml:trace>
  <inkml:trace contextRef="#ctx0" brushRef="#br0" timeOffset="114546.46">18776 2404 908 0,'12'-7'299'0,"3"-8"-286"15,4 2 2-15,1-2 11 16,2 0 8-16,3-4 3 16,2-1 2-16,3-7 13 15,6-10 4-15,15-15 15 16,-1-10 5-16,3-16-4 0,-3 0-6 16,-13-6-14-16,-3-6-3 15,-11 5-12 1,-10 4-11-16,-16 14-11 0,-9 10-7 15,-19 24-11-15,-11 11 1 16,-10 30-7-16,-6 18-12 16,-1 32-10-16,8 12-9 15,11 17-14-15,14-1 5 0,22-14 14 16,8-14 4-16,22-27 15 16,8-9 5-16,14-22 3 15,5-12 7-15,6-25 23 16,0-21 7-16,-10-24 8 15,-1-8 1-15,-18-6-18 16,-6-1 4-16,-10 4-11 16,-3-2-3-16,-7 5 0 15,-2 8-8-15,-5 20-1 16,-1 14 3-16,-1 22-6 16,0 13-1-16,0 23 2 15,1 15-8-15,-1 28 7 16,4 17-2-16,6 21 0 15,3 0 9-15,9-6-8 16,2-8 6-16,10-15-4 0,6-1 1 16,1-15 0-16,3-7-1 15,-7-19 5-15,0-14-5 16,-1-10 2-16,-8-9 2 16,-5-15 0-16,-5-1-1 15,-6-15 7-15,-5-2-3 16,-2 2-6-16,-4 5 3 15,0 17-6-15,0 9 1 16,1 14-2-16,-3 10-1 16,9 21 0-16,1 9-2 0,10 13 10 15,6-3-2-15,2-14-19 16,3-11-39-16,2-30 34 16</inkml:trace>
  <inkml:trace contextRef="#ctx0" brushRef="#br0" timeOffset="114697.76">19588 1132 1170 0,'4'-4'383'0,"18"2"-390"15,8 2-28-15,-3 0 24 16</inkml:trace>
  <inkml:trace contextRef="#ctx0" brushRef="#br0" timeOffset="115576.51">20051 1369 1206 0,'19'-31'454'16,"4"-23"-298"-16,11-6-138 0,-3-13 6 15,-8-1-3-15,-4 5-2 16,-6 0-10-16,-3 15-9 16,-6 12 4-16,-4 26-10 15,-3 17-13-15,-8 41-4 16,0 16-5-16,-2 39 12 16,3 21 10-16,5 18 7 15,0 5-2-15,10 4 1 16,2-11 4-16,9-30-7 15,2-14 3-15,6-30-1 16,-1-15-4-16,6-19 5 16,-2-7 0-16,-4-23 6 15,5-13 7-15,-9-17 5 16,-2-4-3-16,-13-11-5 16,-7-4-6-16,-19-3-9 0,-8-1-7 15,-7 7-15-15,-3 4-6 16,-1 10 5-16,3 4 5 15,9 5 16-15,6 3 3 16,15-3 0-16,12-1-1 16,19-8-4-16,10-8 2 15,14-6-1-15,-1-6 3 16,6-2 7-16,3 3-2 0,0 5 10 16,-9 11-3-16,-10 13-2 15,-7 7 2-15,-19 13-5 16,-1 0 0-16,-12 13-1 15,0 11-1-15,-2 22 0 16,-1 18-3-16,6 24 2 16,1 10 0-16,0 8 1 15,13 1 7-15,0-5-5 16,1-2-2-16,2-17-3 16,0-11-4-16,2-20 7 15,1-15 2-15,-3-11-2 16,-1-9 3-16,-5-15 8 15,-1 0 6-15,-7-13 7 16,1-3 0-16,-10-12-13 16,-10-6-11-16,-9-2-36 15,-9-2-23-15,-5 10-19 0,-3 6 4 16,5 6 32-16,4 9 20 16,20-3 21-16,12 3-2 15,15-12-2-15,17-7 3 16,15-10 4-16,4-7 7 15,11-4 8-15,-4 1 1 16,-5 8 5-16,-3 8 3 16,-14 17 3-16,-2 7-3 15,-13 15-7-15,-6 8-6 0,-2 14-7 16,-2 11-2-16,-6 2-1 16,1 0 1-16,6-9-42 15,-8-13-25-15,14-19 35 16</inkml:trace>
  <inkml:trace contextRef="#ctx0" brushRef="#br0" timeOffset="115726.69">21104 863 1078 0,'14'17'322'0,"1"4"-338"0</inkml:trace>
  <inkml:trace contextRef="#ctx0" brushRef="#br0" timeOffset="116642.74">21321 1018 1063 0,'-5'0'443'0,"0"4"-167"16,2 5-266-16,-4 12-10 15,-1 9 2-15,-5 16 3 16,2 6-9-16,3 9-20 16,7-6-13-16,9-10-18 15,8-11 0-15,16-20 19 16,8-7 13-16,20-21 13 15,4-10 7-15,-2-14 14 16,-4-2 1-16,-16-3 14 16,-7 4 1-16,-12 4-1 15,-4 2 2-15,-12 15-6 16,-1 5 2-16,-4 6-9 16,-2 6-4-16,1 5-5 15,-1 2-6-15,2 8 0 0,4 2-1 16,5-3-3-16,3 2 1 15,9-5 2-15,1-2 4 16,2-8-2-16,2-4 2 16,3-5 0-16,-4-3-2 15,0-1 5-15,-6 0 1 16,-7-3-2-16,-4 6 0 16,-6 7-5-16,1 0 1 0,-3 6-3 15,-2-3 3-15,0 0-3 16,0 0-4-16,8 7 5 15,0 5-2-15,33 24 3 16,-28-29 2-16,3-5-4 16,2-4 0-16,3-7 6 15,0-6-1-15,0-10 1 16,0-2 2-16,1-9-5 16,0-3 6-16,-4-4 10 15,0-10-1-15,-6-9 3 16,0-11-1-16,-5 3-12 15,-5-1-4-15,0 16 0 16,1 12-2-16,-1 19-1 16,-1 13 0-16,-2 17 3 15,-7 11 0-15,-2 24-2 0,2 3-1 16,4 17-1-16,1 4 0 16,14-5-1-1,1 7 7-15,15-10-9 0,12-8 5 16,11-17 3-16,3-11-7 15,3-21 4-15,-5-8-5 16,-5-16 6-16,-4-13 1 16,-12-8 2-16,-6-5 1 15,-14-6-1-15,-8 0 3 0,-5-1-5 16,-4 2 0-16,1 13 0 16,0 11-2-16,1 22-4 15,0 11-1-15,0 29 0 16,0 13-1-16,1 23 4 15,0 11 2-15,7 2-1 16,1-12-12-16,7-19-51 16,2-14-59-16,-7-19 71 15</inkml:trace>
  <inkml:trace contextRef="#ctx0" brushRef="#br0" timeOffset="116789.93">22739 686 1013 0,'114'-28'343'0,"9"-4"-104"16,-4 4-182-16</inkml:trace>
  <inkml:trace contextRef="#ctx0" brushRef="#br0" timeOffset="117236.78">23623 408 1264 0,'0'42'429'15,"1"7"-422"-15,0 7-3 16,-2-4 1-16,-5 5 0 15,5-2-3-15,1-10 1 16,3-6-3-16,10-22-7 16,-1-10 3-16,9-14-2 15,2-8 4-15,5-13 2 16,1-2 1-16,4-4 4 16,-2 2 0-16,-8 5 2 15,-4 3-1-15,-13 9 2 0,-2 3 0 16,2 9-1-16,-4 2 2 15,0 5-11-15,-2 5-2 16,4 0 3-16,2 6 0 16,6 2 0-16,6-6 1 15,5-2 2-15,5-9-2 16,6-8 2-16,-4-6 2 16,-5-4-4-16,-4-4 1 15,-14-1 4-15,1 1 2 16,-11-2-1-16,-10 3-8 0,-15 4-45 15,-12 1-43-15,-25 12 52 16</inkml:trace>
  <inkml:trace contextRef="#ctx0" brushRef="#br0" timeOffset="117353.56">23721 452 990 0,'133'-43'247'0</inkml:trace>
  <inkml:trace contextRef="#ctx1" brushRef="#br0">23749 6173 0,'0'0'0,"124"33"16,12 5-1,-43-11 1</inkml:trace>
  <inkml:trace contextRef="#ctx0" brushRef="#br0" timeOffset="118812.75">19171 3065 1503 0,'13'-34'9'0,"7"-19"11"16,11-34 21-16,4-21 4 16,-3 2-3-16,-11 5-18 15,-5 6-12-15,-12 22-9 0,-8 11 5 16,-12 27 4-16,-10 13-1 16,-17 26-5-16,-5 15-9 15,-15 26-7-15,-1 17-1 16,6 19 2-16,3 3 6 15,24-1-4-15,14-7 0 16,22-18-5-16,14-10-2 16,24-20 1-16,6-5 1 15,19-16 3-15,3-2 2 0,-6-5 5 16,-1 0 0-16,-9 2 2 16,-9 0 1-16,-7 6-2 15,-7 4 1-15,-13 5-1 16,4 2-1-16,-4-3 2 15,3-3 0-15,6-7 0 16,-3-9 1-16,9-14-1 16,3-9 0-16,5-17 3 15,1-4 4-15,-1-4 4 16,0 2-2-16,-10 3-2 16,-7 0 1-16,-17 5 1 15,-12-1 1-15,-20 10 0 16,-8 9-4-16,-15 21-8 15,-3 11-3-15,0 24-5 16,2 12-4-16,13 9-3 0,14 5-1 16,26 1-3-16,16-9-1 15,28-14 6-15,6-13 1 16,14-20 2-16,8-10 5 16,9-20 12-16,-1-6 6 15,-6-15 9-15,-13-4-1 16,-30 2-8-16,-11-2 5 0,-21 7 18 15,-5 3 6-15,-8 9 4 16,-3 5-16-16,0 15-15 16,5 5-9-16,2 9-8 15,3 9 1-15,4 17-1 16,5 9-1-16,5 9 5 16,1 2 0-16,2-6-2 15,-5-4 2-15,-1-7-1 16,-2-5 3-16,-5-11 3 15,1 0 1-15,-4-12 1 16,-3-1-3-16,-6-8 2 16,-1-9-5-16,3-4-1 15,-2-5 2-15,6-7-2 16,2 2 1-16,4-4-5 16,9 2-1-16,9 7-1 15,3 6 0-15,7 9 5 0,2 9-2 16,4 9 3-16,-1 5 2 15,-2 9 0-15,-2 2-1 16,-11 1-2-16,3 2 0 16,-6-7 1-16,-6-4 3 15,-8-9 2-15,-2-3 0 16,-1-5-2-16,1-2-1 16,-1 1 0-16,1-5-1 15,6-23 3-15,15-49 1 0,-8 29-1 16,2 1-3-16,6 10 0 15,-5 3-3-15,-1 15-1 16,1 8 4-16,-4 9-2 16,0 10-1-16,-5 17 1 15,-1 6 1-15,0 11 3 16,-1-1-1-16,6-6 0 16,-1-7-2-16,8-7-1 15,2-4 2-15,6-10 0 16,4-6 2-16,4-18 4 15,5-4-2-15,4-9 3 16,-2 0-1-16,-8 1-2 16,-6 2-3-16,-11 7-1 15,-5 7-3-15,-4 10 3 16,-4 3 0-16,0 5-1 16,0 2-1-16,2 3-4 0,2 1 5 15,4-2 4-15,3-3-2 16,7-6 1-1,4-8 6-15,0-9 5 0,0-1 2 16,-10-4 15-16,-6 0 2 16,-13 0-2-16,-11-1-4 15,-15 7-18-15,-7 4-18 0,-4 14-39 16,0 10-15-16,5 8-65 16,5 2-123-16,12-3 174 15</inkml:trace>
  <inkml:trace contextRef="#ctx0" brushRef="#br0" timeOffset="119304.53">21460 2258 1037 0,'-1'0'402'0,"1"1"-249"16,8 6-140-16,-3 9 2 15,-4 1-1-15,6 12 3 16,1 5-8-16,8-3-8 16,2 0 2-16,-5-8-3 15,-2-9-1-15,-9-8-2 0,8-2-1 16,-5-5 5-16,-2-4-1 16,4-4 3-16,-9-3 4 15,2-4 6-15,-2-2 8 16,4 0 0-16,5 0 1 15,6-1-13-15,8 5-7 0,1-3 1 16,2 3-5-16,5 3 0 16,-1-3 1-16,3 3-1 15,4-1 3-15,0-5 2 16,6-4-2-16,3-6-1 16,-10 0 0-16,-1 3 1 15,-16 1-1-15,-14 10 0 16,5 3 0-16,-18 8 1 15,3 3 3-15,-9 16-5 16,-5 9-2-16,-3 14 1 16,6 9-3-16,17-3 1 15,9-5-4-15,28-13-9 16,4-11-8-16,13-17 18 16,5-11-2-16</inkml:trace>
  <inkml:trace contextRef="#ctx0" brushRef="#br0" timeOffset="119808.67">22653 1914 1209 0,'-14'20'409'16,"4"7"-388"-16,-4 1 9 0,3 5 11 15,0 2-2-15,7 1-17 16,1-3-9-16,6-10-13 16,1-8-3-16,10-12-2 15,2-8-1-15,7-14 3 16,7-6 1-16,0-12 4 16,2-3-2-16,0-1-1 15,3 3 2-15,-8 4-1 16,5 6 4-16,-11 10-1 15,-11 3 0-15,-6 10 5 16,-5 2-10-16,1 4-1 16,0-1 2-16,0 0-3 15,3 22 3-15,6 30 1 16,2-29 0-16,-2-5 0 16,4-4 0-16,4-4-1 0,-6-4 0 15,0-6 0-15,-5-5 0 16,-2-11 3-1,0-3 1-15,5-6-2 0,3-2-1 16,-2 2 0-16,2 1-6 16,1 9-2-16,-1 4 8 15,5 14-6-15,-2 7 3 16,-4 13 0-16,-2 8-17 16,-7-4 37-16,-4-4-18 0</inkml:trace>
  <inkml:trace contextRef="#ctx0" brushRef="#br0" timeOffset="119979.48">22489 1590 1471 0,'7'17'479'0,"25"8"-578"15,1 1-42-15,3-14 88 16</inkml:trace>
  <inkml:trace contextRef="#ctx0" brushRef="#br0" timeOffset="122040.66">23426 1683 1470 0,'23'-37'521'16,"7"-7"-452"-16,3-4-56 16,-4-5 1-16,-6 1-11 0,-11 6 3 15,-3 6 0-15,-4 16-6 16,-4 9-3-16,-3 19-45 16,-2 13 0-16,-1 23-5 15,3 11 9-15,5 24 42 16,5 10-5-16,9 13 7 15,2 4 3-15,7-2-6 16,2-35 6 0,-14-32-9-16,0 0-5 15,48 71 2-15,0-17 2 0,1-27 8 16,-28-52-3-16,-7-13 2 16,-1-7 0-16,-12-14 2 15,-6-5 8-15,-9-7 1 16,-13 2-10-16,-16-1 0 15,-9 5-4-15,-13 10-16 0,1 5-2 16,-1 10-13-16,4 6-1 16,10 7 2-16,1 4 7 15,10 2 9-15,9 0 4 16,7-4 11-16,8-1-2 16,9-7-1-16,8-7 1 15,16-9-2-15,7-5 5 16,13-14 7-16,6-4 7 15,0-4 17-15,-1-5 7 0,-18-1-3 16,-7-4-6-16,-22-8-15 16,-9 4-7-16,-19 2-4 15,-8 5 5-15,-8 16-9 16,-7 9-6-16,-1 19-8 16,4 9-9-16,8 14 5 15,11 6 8-15,28 7 3 16,7 2 4-16,26 0-2 15,4-8 0-15,11-6 4 16,1-6 1-16,-10-1 1 16,-3 1 0-16,-18-1 1 15,-3 0 1-15,-11-2 1 16,-5 2-3-16,-3 4 0 16,-4-2 1-16,0 0 3 15,3-1-1-15,10-9-2 0,5-3 0 16,15-13 2-16,11-8 2 15,16-13 3-15,3-2-4 16,3-7 4-16,-10 0 3 16,-15 3 3-16,-9 1 1 15,-20 4-2-15,-8 4-2 16,-9 8-1-16,-5 6 0 16,-3 12-6-16,-1 7 4 0,-3 12-6 15,2 5-1-15,4 9-1 16,6-2-6-16,11 2 2 15,8 0-2-15,18-9 3 16,4-4 3-16,15-15 0 16,11-7 4-16,17-11 3 15,5-7 0-15,-3-4-2 16,-9-4-3-16,-18-2 0 16,-10-1 0-16,-19 1 6 15,-10 0 0-15,-24 1 2 16,-10 2-6-16,-15 10-6 15,-7 10 3-15,1 20-3 16,-1 12-1-16,5 17 4 16,5 3-3-16,6 4 1 15,8-2-1-15,16-10-3 16,10-1 1-16,15-12 1 16,4-6 3-16,4-13 4 0,-7-7-5 15,-2-8 1-15,-5-3 3 16,-7-3-1-16,-4 0 5 15,-5 2 1-15,-2 1-4 16,-3 3-3-16,-1 5 3 16,-1 7 0-16,-1 5-3 0,-1 12-4 15,3 6-4-15,-1 9 4 16,5 5 0-16,8 2 3 16,0-1 0-16,10-3-4 15,0-6 5-15,4-10-1 16,5-5-3-16,-2-15 3 15,5-7-3-15,1-10 4 16,4-4 0-16,-9-10 0 16,2-3 3-16,-8-4 2 15,-10-7 1-15,2-1-4 16,-8 0 2-16,-4 4-3 16,-1 11 1-16,0 18-1 15,-1 8 1-15,-1 15-1 16,4 6-4-16,-1 15-2 15,4 6-2-15,7 2 3 16,7-1 6-16,-2-7 2 0,9-6-1 16,5-8 0-16,-5-8-6 15,7-6 0-15,-6-4 0 16,-6-6 1-16,-3-1 7 16,-5-9 3-16,-1-4-3 15,-6-6-1-15,0-1 1 16,-6 4-5-16,-2 2 1 15,1 10-2-15,-1 5-4 0,2 11-4 16,1 5 2-16,2 13 2 16,2 9 1-1,8 4 3-15,2-3-2 0,11-13 0 16,4-4-1-16,11-13 3 16,5-6 2-16,8-10 0 15,0-9-1-15,-5-7 0 16,-6-2 4-16,-13-3-1 15,-8 2-1-15,-11 6 3 16,-2 2-3-16,-9 16 2 16,-2 2 0-16,-6 11-10 15,-1 9-5-15,-2 9-1 16,3 6 1-16,5 5 8 16,3 0 3-16,13-5-5 15,2-4 2-15,9-7-3 16,6-8-3-16,3-6 5 15,3-4-1-15,4-9 2 16,0-1 6-16,-8-1-1 0,-2-3-1 16,-15 5 4-16,-3 3-4 15,-8-3 17-15,-3 3 3 16,2-6-3-16,-9-4-2 16,1 4-10-16,-5 1-4 15,-2 3-4-15,4 6 4 16,3 5-2-16,2 1-3 0,8 1-3 15,4 4-3-15,7 6-1 16,-3 1 2-16,-2 6 9 16,0 1-1-16,-2-4-3 15,5-3 2-15,-1-6-4 16,-1-2 2-16,-6-6 5 16,2 1 7-16,1-11-1 15,1-3-2-15,11-7 3 16,1-4-10-16,5 1-1 15,1 1 5-15,-3 9-4 16,0 5 2-16,-7 13-4 16,0 7-3-16,-3 9 3 15,-3 4-2-15,4-3-21 16,2-5-30-16,9-14 35 16</inkml:trace>
  <inkml:trace contextRef="#ctx0" brushRef="#br0" timeOffset="122591.01">26921 624 1041 0,'-16'29'348'15,"2"4"-320"-15,-7 8 24 16,7 1-1-16,2-4-1 15,8-2-21-15,14-10-34 16,3-7-2-16,15-16 1 16,4-7 0-16,9-14 8 15,5-6 3-15,1-3 1 16,1-5 0-16,-11 0 10 16,-4 1 3-16,-19 10 6 15,-3 4-2-15,-8 10-10 16,-3 5-3-16,1 5-6 15,-5 6 2-15,-6 4-3 16,-2 2 0-16,10-2-4 16,-5-3-6-16,10-2-4 15,7-3-3-15,0-5 7 0,21-1 2 16,9-11 5-16,5-2 2 16,8-2-2-16,-13-2 2 15,-1 3-2-15,-6 0 0 16,-5 2 2-16,-2 3 1 15,-8 3 0-15,-2 0-1 16,-4 2-2-16,-2 1-3 16,3 5 0-16,0 5 0 0,4 11 2 15,3 6 1-15,2 17 4 16,7 8 1-16,-1 16-2 16,0 7 2-16,-5 1-3 15,-13 0-2-15,-17-3-4 16,-19 0-8-16,-47 2 10 15</inkml:trace>
  <inkml:trace contextRef="#ctx0" brushRef="#br0" timeOffset="123452.42">21487 3787 1302 0,'13'-13'440'0,"-2"-8"-424"15,-4-4 5-15,-3-4 1 16,-11-3-2-16,-15-7-19 16,-13-2-33-16,-25-2-30 15,-3 5-20-15,10 42-9 32,25-2 18-32,15 0 19 0,0-1 15 15,-85 38 18-15,20 21 9 0,11 18 8 0,64-25-2 16,13-15-15-16,15-7 9 15,16-18 14-15,4-10 8 16,7-18 19-16,-1-13-1 16,0-13-9-16,-3-6 2 15,-8-5 18-15,-8-4 8 16,-16-8 11-16,-8-3 0 16,-13-3-11-16,-6 0-16 0,-7 1-10 15,-2 4-1-15,6 17-13 16,4 15 1-16,9 27-7 15,2 10-3-15,0 29-3 16,2 12 1-16,2 29 2 16,5 13 3-16,11 13 0 15,13-1 0-15,8-9 3 16,4-12-7-16,7-24 0 16,-7-12 3-16,1-26-3 15,-1-9 2-15,-3-17 6 16,1-11-4-16,-2-8 0 15,0-8 4-15,-15-4-1 16,-5-1-1-16,-12-4 0 16,-10-1 1-16,-4 9-2 15,-4 4 0-15,0 22-2 16,2 12-6-16,-1 24-7 0,5 14 1 16,-2 9 3-16,4 3 3 15,10-8 3-15,6-3 0 16,7-12 0-16,-2-3 2 15,10-15-1-15,-3-8 4 16,5-15-1-16,3-8-1 16,-13-13 6-16,1-5-2 15,-21-1 3-15,-7 0 2 0,-23 5-13 16,-7 5-3-16,-13 20-37 16,1 8-30-16,-7 21-39 15,4 8-132-15,13 2 166 16</inkml:trace>
  <inkml:trace contextRef="#ctx0" brushRef="#br0" timeOffset="124933.66">22136 3310 1053 0,'10'4'347'0,"4"6"-344"0,-1 5-18 15,-2 11-15-15,-1-1-10 16,-1 5-83-16,2 1-33 16,-7 1-47-16,-2-6 2 15,-2-4 89-15,-4-8 86 16,0-12 149-16,0 2 33 15,-1-11 11-15,-5-1-39 0,-1-7-73 16,1-7-22-16,-1-2-10 16,6-2 1-16,1-3-5 15,4 4-2-15,6-1-6 16,0 5 4-16,7 6 3 16,-1 3 5-16,0 12-3 15,3 5-2-15,-2 12 0 16,1 8 1-16,1 4-3 15,0 2-7-15,-2-1-6 16,0-5-4-16,-2-9 0 16,-3-3 1-16,1-9 9 15,-5-8 8-15,-1-8 8 16,2-10-4-16,-5-8-6 16,6-3-6-16,-2-5-9 15,6 4 3-15,7-1-3 0,1 2 0 16,14 7 0-16,-4 0-1 15,4 14 1-15,0 6 0 16,-10 11 1-16,2 8 5 16,-4 11 10-16,-3 6-5 15,-3 5 0-15,0-2-4 16,-2-6-9-16,1-6 5 16,3-12 2-16,3-3 7 15,3-11 10-15,4-7 1 16,8-10 4-16,-2-4-8 0,6-4-6 15,-4 5-5-15,-14 1-3 16,-6 0 1-16,-14 3-3 16,-13 2 2-16,-9 7-2 15,-5 5-9-15,-9 10-12 16,4 8-2-16,1 10-5 16,5 5 8-16,8 9 7 15,8 0 4-15,12-2-2 16,10-1 1-16,15-13 2 15,7-4-3-15,12-13 5 16,3-8-3-16,5-8 4 16,-7-6 1-16,-16-4 1 15,-5-1 3-15,-15-1 0 16,-5 2 5-16,-5 1 2 16,-3 0 1-16,-7 1 1 15,-1 2-6-15,1 4-2 16,1 6 0-16,6 8-4 0,2 3-3 15,2 13 0-15,3 2-2 16,4 11 2-16,5 1 2 16,6-3-1-16,0-2-1 15,4-10 2-15,0-4-1 16,3-10 10-16,5-7 0 0,-1-10 2 16,-3-5-1-16,0-3-6 15,-1-4 6-15,-5-2-5 16,-4-3 2-16,-9-9-3 15,-6 7-1-15,-6 1 4 16,1 8 5-16,1 17 6 16,-3 1 0-16,4 12-2 15,2 8-9-15,0 14-5 16,1 8-4-16,8 7 2 16,-2-3 1-16,8-9 4 15,5-9-5-15,-1-8 0 16,1-3 1-16,2-7-1 15,-4-5 18-15,1-9 4 16,-2-9 5-16,-4-10 0 16,-1-4-7-16,-5-5-3 0,-3 2 3 15,-5-1-5-15,-1 3-1 16,-4 3-6-16,1 6-7 16,-1 15 6-16,1 4-9 15,1 8 3-15,0 2 0 16,1 9-9-16,1 2 9 15,5 12 0-15,5 3-5 16,4-2 3-16,4 2-5 16,3-5 2-16,0 0 9 0,-1-8 1 15,-6-1-4-15,-9-8 10 16,-4-4 4-16,-2-3 19 16,0 2 8-16,-1 0-5 15,1-2-9-15,-2-16-20 16,0-26-2-16,16 29-6 15,7 1 0-15,3 8-2 16,5 5 0-16,6 13-1 16,-2 10-4-16,1 14 6 15,-9 2-6-15,-8 3-44 16,-4 0-17-16,-9-11-81 16,0-5-232-16,-10-11 266 15</inkml:trace>
  <inkml:trace contextRef="#ctx0" brushRef="#br0" timeOffset="125083.55">23212 2849 1512 0,'-13'-1'519'0,"15"6"-514"16,24-7-29-16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35:44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18481 9001 764 0,'-1'-9'333'0,"0"2"-116"0,4-1-198 16,0 0-2-16,-2 1 4 15,1-2 2-15,-2 0-8 16,3 0 0-16,1 3-9 16,-2-1 2-16,13 2 4 15,7 0 6-15,20-2 13 16,16-1 1-16,15-4-4 15,6-3-6-15,25-1-8 16,7-4-6-16,19 1 0 16,9 3-3-16,17 0-1 15,3 5 9-15,19 5 1 16,7 0 3-16,-5 7 3 16,12 4 0-16,-10 1 8 15,-2 5 3-15,0-2 10 16,-23 3-2-16,0 3 3 0,-10 0 4 15,-19-2-6-15,-8-2 1 16,-26 2-7-16,-16-2-10 16,-27 2-15-16,-4 1-7 15,-25-2-2-15,-10-2-9 16,-24-3-21-16,-8 0-33 16,-16 0-106-16,-10-2 107 15</inkml:trace>
  <inkml:trace contextRef="#ctx0" brushRef="#br0" timeOffset="2493.61">25103 8774 625 0,'0'-1'315'0,"-1"0"11"15,1 0-288-15,0 0 0 0,0 0-2 16,0 0-8-16,0 0-5 15,0 1 10-15,0 0 9 16,0 0 7-16,0 0 9 16,2 12-7-16,2 10-4 15,2 36-4-15,-8-19-8 16,-2 12-2-16,-3 5 1 16,-5 13-16-16,0-4-4 15,1-12-1-15,4-12-3 16,5-23 27-16,1-7 18 0,0-22 17 15,1-13-5-15,6-28-20 16,4-11-20-16,2-11-22 16,1 0-1-16,-2 7-2 15,1 7-1-15,-2 14-6 16,-2 12 8-16,-3 19-5 16,-2 4 2-16,0 15 0 15,0 11-11-15,-1 19 1 16,-2 10 7-16,0 12-1 15,-3-1 7-15,2-7-1 16,2-3-4-16,3-12 3 16,1-5-3-16,1-12 2 15,3-6 0-15,1-9 0 16,13-6-2-16,1-15 3 0,3-6-6 16,11-10 3-16,-9-1 3 15,1 0-1 1,-4 5 5-16,-11 12-4 0,-3 5 0 15,-3 12-1-15,3 11-8 16,-2 14 7-16,-1 5-7 16,1 12 5-16,0-1 2 15,1 5-1-15,5 2 3 0,5-3-4 16,2-4 5-16,7-17-3 16,7-6 0-16,10-15 1 15,2-4-1-15,9-12 2 16,-3-5 0-16,-7-5 5 15,-3-5-6-15,-17 1 5 16,-5 1-2-16,-11 4 1 16,-5 2 0-16,-9 9 1 15,-4 2 7-15,-7 7-4 16,-4 3 2-16,-5 11-7 16,0 5-7-16,-1 12 0 15,6 7-3-15,3 1 1 16,5 0 4-16,13-7-7 15,4-1 1-15,19-11-4 16,4-4-6-16,10-13 10 16,4-8 2-16,8-11 5 0,2-4-1 15,9-3 3-15,1-3 0 16,-3 0 2-16,-4 0 1 16,-20 6-2-16,-26 14 0 31,-5 6 3-31,-1-1 14 0,1-7 7 0,-13 8 2 15,-12 6-6-15,-7 8-14 16,-7 8-12-16,-3 3 3 0,-4 8-3 16,5 3 4-16,11 1-2 15,6 1 1-15,17-3 0 16,7-5-4-16,3-7 3 16,8-4-5-16,4-10 6 15,-1-1-2-15,5-9 3 16,-6-5 2-16,-5-5 2 15,1-2 2-15,-7-2 6 16,0-1 4-16,-9 2-5 16,-1 0 3-16,-5 7-6 15,0 4-5-15,-4 5 0 16,0 1-6-16,-3 11-5 16,-5 4 4-16,10 8 1 15,-3 5 1-15,9-3 3 16,5-2-4-16,11-6 0 0,4-5-1 15,11-3-1 1,6-6 0-16,-1-12 0 0,6-4 4 16,-5-12 0-16,1-3 7 15,-2-3-4-15,0 1-2 16,-9 1 3-16,-3 5-5 16,-12 6 4-16,-5 7 6 15,-1 10-1-15,-6 1 2 16,0 11-5-1,1-5-4-15,1 1-2 0,-12 16-1 16,1 11 0-16,1 6 3 0,6-10 1 16,3-1 1-16,0-9-1 15,1-7-1-15,1-6-4 16,2-5 3-16,7-9 1 16,2-6 3-16,6-17 0 15,5-5-4-15,10-5 1 16,0 2 1-16,7 8 0 15,-3 7-1-15,-8 11-2 16,1 8-4-16,-8 14-6 16,1 13-10-16,-7 9-17 15,-2 6-16-15,-2 2-47 16,0-3-20-16,6-6-163 16,2-9-161-16,1-19 285 0</inkml:trace>
  <inkml:trace contextRef="#ctx0" brushRef="#br0" timeOffset="3123.15">28002 8675 1084 0,'-12'1'457'16,"2"4"-261"-16,1 11-128 15,-3 3-16-15,1 16-36 0,-3 6-11 16,5 8-3-16,0 3 4 16,3-6-8-16,6-7 0 15,10-14-2-15,4-7-3 16,14-13 11-16,4-6 20 15,12-19 9-15,9-10 9 16,6-18 1-16,-4-9-9 16,-9-4-12-16,-12 5-7 0,-17 7-2 15,1 12-10-15,-12 20 3 16,1 2 5-16,-5 15-10 16,-3 10 2-16,-2 9-2 15,-2 12-9-15,2 6 8 16,2 4-1-16,7 1 0 15,7-2 1-15,2-6-5 16,3-5 5-16,-2-6-4 16,0-5 4-16,-3-1-5 15,0-4-25-15,-9-5-43 16,-4-3-44-16,-12-7-390 16,-10-2 353-16</inkml:trace>
  <inkml:trace contextRef="#ctx0" brushRef="#br0" timeOffset="3254.99">27836 8746 1078 0,'17'7'303'15,"8"-1"-348"-15</inkml:trace>
  <inkml:trace contextRef="#ctx0" brushRef="#br0" timeOffset="3480.02">28280 8789 1143 0,'14'-9'392'0,"-1"-3"-365"16,-3 3 0-16,-8-2 2 15,-6 2-12-15,-8 2-10 16,-3-4-2-16,-6 6-5 16,-1 3 0-16,-4-1-5 15,-3 0-15-15,2 0-46 16,1 2-41-16,6 1 59 16</inkml:trace>
  <inkml:trace contextRef="#ctx0" brushRef="#br0" timeOffset="4101.2">28272 9020 650 0,'-19'11'349'15,"-3"-3"-6"-15,1-1-292 16,3-5-15-16,0-3-26 16,5-5-24-16,-3-7-38 15,-2-5-75-15,-9-7 79 16</inkml:trace>
  <inkml:trace contextRef="#ctx0" brushRef="#br0" timeOffset="4848.03">13736 9199 1269 0,'34'6'496'16,"23"0"-256"-16,37 4-239 16,16-5-1-16,40-9 0 15,12-1 0-15,40-11-6 16,7 0-1-16,22 1-9 15,7-3-8-15,17 3 7 16,9-2 2-16,10 2 11 16,26 5 4-16,1 0 0 15,20 2 9-15,7-1 13 16,-15-4 6-16,5 1 17 16,-1-1 4-16,-30-1 7 15,7 2-2-15,-36-2-10 0,-20 1-6 16,-25 2-18-16,-31 2-7 15,-24 7-8-15,-29 3-5 16,-40 7-9-16,-18 1-8 16,-43 3-58-16,-21-2-23 15,-32 5-71-15,-26-2 46 16,-36-4 78-16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4:55:33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21924 7717 774 0,'2'3'269'15,"0"4"-228"-15,4 1-41 16,12 3-1-16,-7-1 2 15,4 0 2-15,-1 0-2 16,-7 0 1-16,4 2-2 16,-3 1 2-16,0-1 0 15,1-1-2-15,1-4-1 16,3-2-5-16,1-5 17 0,19-16 36 16,12-16 20-16,58-43 28 15,35-29-13-15,82-53-22 16,34-28-17-16,72-41-57 15,39-22 17-15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36:27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29496 4803 1382 0,'7'8'483'15,"4"8"-419"-15,5 12-75 16,11 17-4-16,-2 7-11 0,-3 11-4 16,-2 4 11-16,-12 18 5 15,-3 9 5-15,-3 18 12 16,-8 12-8-16,-5 23 6 16,-2 9 7-16,-5 29 5 15,7 8 11-15,3 28 5 16,7 13-4-16,1 21-5 15,5 15 3-15,3 6-3 16,6 10-11-16,0 20 12 16,-3 6-6-16,3 17-3 15,-4 1 10-15,2-28-15 16,1-14 0-16,-4-29 4 16,-5-14 4-16,-10-21 5 15,-2-14-8-15,-12-42 5 0,1-27-8 16,3-53-19-16,-3-28-5 15,10-38-61-15,-7-15-36 16,-12-40 68-16</inkml:trace>
  <inkml:trace contextRef="#ctx0" brushRef="#br0" timeOffset="467.32">26757 9429 1343 0,'92'-4'448'15,"35"-6"-444"-15,52-15-1 16,34-11 3-16,53-21 4 16,29-7 1-16,41-11-10 15,4-1-4-15,34 1-8 16,-15-3 3-16,28-1 5 15,18 0 14-15,0 5 26 16,11 7 12-16,-23 15 13 16,-19 9 2-16,-29 10-7 15,-22 1-9-15,-47 6-16 0,-30 3-9 16,-67-2-15-16,-27 3-6 16,-63-3-2-16,-30-4-23 15,-42-8-71-15,-31-12-50 16,-44-18 85-16</inkml:trace>
  <inkml:trace contextRef="#ctx0" brushRef="#br0" timeOffset="1593.34">29617 5773 1157 0,'22'-20'397'16,"12"2"-363"-16,-4 2-3 15,-1 5-6-15,-6 2-9 16,-6 11-15-16,-6 0-1 16,-1 9-1-16,-3 6 1 15,-1 2 0-15,-1 7 5 16,-3-2 1-16,0 0 3 16,-2-6 11-16,-1 0 2 15,-4-4 3-15,-2-2 9 0,-6-5 1 16,-2-2 1-16,-4-7 13 15,1-5-12-15,-1-4-11 16,3-5-2 0,-3-7-19-16,8 1 2 0,4-9-7 15,4 4 0-15,11 3-2 16,0 4-3-16,7 13 9 16,0 1-2-16,-1 9-1 15,1 7-1-15,0 12-6 16,-1 3-1-16,-4 7 4 15,-4 0 7-15,-11-1-3 16,-2-5 0-16,-4-3 2 16,-7-3-2-16,4-6 0 15,-3-3 0-15,0-8 4 0,9-5-2 16,-1-9-1-16,4-3-12 16,7-6-62-1,-1-3-32-15,10 0-59 0,0 1 82 16,-2 2 41-16</inkml:trace>
  <inkml:trace contextRef="#ctx0" brushRef="#br0" timeOffset="2140.07">29710 5823 733 0,'-31'31'377'16,"30"-30"-64"-16,-2 3-223 15,0-4-1-15,2 0-22 16,0 0-13-16,0 0-13 16,0 0 3-16,1 0-10 15,0 0 1-15,2 17-5 16,6 41-14-16,-13-14 4 16,3 8 1-16,2 19 3 15,1 9 2-15,6 20-13 16,-4 13-4-16,0 23-3 15,-2 6-1-15,1 13 3 0,-2-1-7 16,-1-4 0-16,-4-3-1 16,-1-13-1-16,8-5 0 15,0-17 0-15,8-4 2 16,-2-3-2-16,1-1 4 16,-2-6-3-16,-2 0 1 15,1-6 5-15,-4-6-5 16,3-5 1-16,2-2-2 15,-2-11 0-15,2-2 0 0,-4-7-2 16,-2-2 2-16,-1-9-2 16,-1-2 7-16,-1-9-4 15,1-4 5-15,-3-11-1 16,-1-3-4-16,1-3 0 16,-3-6-1-16,2 0 0 15,-1-3 1-15,1-2 3 16,-1-2-5-16,6-1-4 15,-1-1-4-15,0-2-51 16,0 0-27-16,0 0-159 16,0 0 156-16</inkml:trace>
  <inkml:trace contextRef="#ctx0" brushRef="#br0" timeOffset="2663.06">28666 9978 1222 0,'11'14'410'0,"10"-15"-377"16,3-13-16-16,6-18 4 16,0-6 0-16,-1-22-4 15,2-1 7-15,-4-12 22 16,-4-4 8-16,0 0-3 15,-6 3-8-15,-4 14-12 16,-5 4-8-16,-8 19-9 16,-5 10 2-16,-7 19-5 15,-1 10 5-15,-4 15-1 16,-2 9-5-16,0 11-10 16,2 3-2-16,3 10-6 0,5-3 9 15,3 1 2-15,6 0-4 16,6-4 5-16,2-6-7 15,9-9-3-15,1-2 6 16,3-14-23-16,4 0-27 16,-2-8-38-16,-2-8-38 0,2-10-45 15,-1-7 109 1</inkml:trace>
  <inkml:trace contextRef="#ctx0" brushRef="#br0" timeOffset="3038.31">29119 9816 1154 0,'22'-9'390'0,"12"-7"-378"16,3-4-12-16,-4-9-162 15,-4-1 120-15</inkml:trace>
  <inkml:trace contextRef="#ctx0" brushRef="#br0" timeOffset="4166.81">29145 9662 1147 0,'-1'0'393'16,"0"0"-374"-16,0-1-1 15,0 0-5-15,0 0-5 16,0 0 0-16,1 0-4 15,0 0 1-15,-1 0-5 16,1 0-3-16,1-6-2 0,3-4-29 16,8 0-14-16,38-29-36 15,-32 30-132-15,-4 1 150 16</inkml:trace>
  <inkml:trace contextRef="#ctx0" brushRef="#br0" timeOffset="4868.12">29313 9539 804 0,'3'4'365'16,"2"-1"-189"-16,-2 0-74 15,-3-3-12-15,-1 0-36 16,0 0-9-16,-1 10-12 0,-3 13-12 16,-5 33-10-16,7-26-4 15,4-2 3-15,5 0 3 16,1-9 1-16,5-2 1 15,4-7 3-15,0-7 0 16,6-8 12-16,3-11 14 16,5-13 11-16,3-4 2 15,-1-7-3-15,-1 1-15 16,-11 2-12-16,-7 4-3 0,-19 8-11 16,-8 6-5-16,-17 10-31 15,-5 4-24-15,-4 13-59 16,-3 6-17-1,8 12-46-15,4 0 42 0,13-6 80 16</inkml:trace>
  <inkml:trace contextRef="#ctx0" brushRef="#br0" timeOffset="5557.08">29909 8785 1099 0,'-2'-1'391'0,"5"-1"-326"16,1-3-33-16,-4 4 5 15,0-1-5-15,12-1-13 0,1-10 3 16,26-21-4-16,-31 29-2 16,-6 4 7-16,2 1-1 15,-3 2-6-15,-2-2 5 16,1 0-1-16,-1 0-11 16,0 2 1-16,-4 11 0 15,0-3-7-15,-19 30 13 16,11-32-7-16,0-1 2 0,6-6 6 15,0-6 1-15,6-1 1 16,0 0-9-16,2-5-12 16,2 0-8-16,7 0-29 15,2-2-14-15,8 5-51 16,-1 2-39-16,1 4 92 16</inkml:trace>
  <inkml:trace contextRef="#ctx0" brushRef="#br0" timeOffset="5954.08">30517 8641 1013 0,'8'-1'394'16,"-7"-3"-224"-16,0 4-97 15,5-1 0-15,-7 1-18 16,1 0-45-16,0 0 0 16,0 0-7-16,0 0 0 15,0 0 3-15,0 0-6 16,0 0-1-16,0 0-1 16,0 0-3-16,1 7 6 0,-1-2 1 15,-1 1 4-15,-1-4 4 16,1 2-1-1,0-4 5-15,0 0 2 0,0 0 0 16,0 0-3-16,-3 2-8 16,1-2-12-16,1 0-19 15,1 0-10-15,0 0-24 16,0 0-11-16,1 0-19 16,0 0 51-16</inkml:trace>
  <inkml:trace contextRef="#ctx0" brushRef="#br0" timeOffset="6383.01">31063 8623 756 0,'15'-4'423'0,"2"-1"10"0,-5-2-363 15,-1 1 0-15,4 0-36 16,-8 0-11-16,0 0-6 16,1 4-11-16,-5 1-6 15,1 1 1-15,3 3 0 16,-3 0 5-16,2 2 3 15,-3-1 1-15,0 0 6 16,-3-2-2-16,0-2 10 16,-1 0 1-16,0 0 22 15,0 0 6-15,0-1-12 16,-4 0-4-16,-3-1-25 16,2 0-7-16,4 1-11 15,-1-1-11-15,-2-6-44 16,2-1-13-16,3 2-31 15,4-2-26-15,5 3-103 16,41-24 150-16</inkml:trace>
  <inkml:trace contextRef="#ctx0" brushRef="#br0" timeOffset="6784.05">31757 8459 1256 0,'11'-2'476'15,"0"-1"-390"-15,-3 0-32 16,-1 3-4-16,-4 0-44 15,-1 0 0-15,-2 0-8 16,0 0 2-16,0 0 0 16,0 0-6-16,0 6 8 15,2 7 0-15,-1 1-3 16,0 29 4-16,-6-32-1 16,3-1-2-16,1-9 15 15,0 0-5-15,0-2 16 16,0 0 0-16,0 0-12 0,0 0 1 15,0-2-20-15,-1-11 0 16,4 1-29-16,5-29-21 16,2 27-45-16,3 2-41 15,-1-2 91-15</inkml:trace>
  <inkml:trace contextRef="#ctx0" brushRef="#br0" timeOffset="7198.83">32363 8332 991 0,'19'9'383'0,"-8"-3"-295"16,6 2-15-16,-6-1-17 15,0 1-34-15,5 3-13 16,-10-2 2-16,3 2 5 0,3-1 0 16,-4-5-4-1,-5 4-1-15,-3-4-2 0,-3-1 0 16,-3-3 11-16,-4 1 1 15,5-1 9-15,-4-1 10 16,0-2 11-16,5-4 0 16,0-3-11-16,-3-1-10 15,2 3-25-15,3 1-11 16,2-4-28-16,4 2-23 0,9-2-55 16,1-1-37-16,-2 4 94 15</inkml:trace>
  <inkml:trace contextRef="#ctx0" brushRef="#br0" timeOffset="7456.42">32847 8431 602 0,'21'16'326'0,"1"-12"19"16,0-1-237-16,-3-3 2 0,0 0-18 16,-8 0-37-16,-2 1-3 15,-7 3-15-15,-6 7-18 16,-13 4-16-16,-9 4-19 16,-11 2-82-16,-6-3 69 15</inkml:trace>
  <inkml:trace contextRef="#ctx0" brushRef="#br0" timeOffset="8330.95">27098 9338 1058 0,'2'0'392'16,"1"-2"-313"-16,-2 1-15 16,-1 1-1-16,0 0-9 15,0 0 1-15,0 0-7 16,6 3-9-16,6 4-14 16,-8-4-15-16,30 28-5 0,-27-25-3 15,-4 3 3-15,2 1 3 16,1 1-7-16,-7-1 14 15,-4 1 17-15,-6-1-8 16,-10-2 7-16,4 1 0 16,-6-4-23-16,0-2 2 15,2-3-9-15,-2-3-9 16,6-2-26-16,5-1-21 0,8-2-74 16,4-1 23-1,6-4 57-15</inkml:trace>
  <inkml:trace contextRef="#ctx0" brushRef="#br0" timeOffset="8677.04">27472 9289 1128 0,'9'-2'425'16,"-3"0"-328"-16,-5 2-42 15,0 0-17-15,-1 0-5 16,0 0 10-16,-1 0 6 15,1 0 8-15,0-1-5 16,0-1-16-16,0 1-16 0,0 0-13 16,0 0-9-16,0 0 2 15,0 0-2-15,1 1 3 16,3 1 0-16,-1 1 5 16,1 3 5-16,1 8-2 15,-4-2-3-15,-4 29-5 16,-5-31 0-16,2-2-3 15,1-2 6 1,3-5-1-16,2-2 0 0,-1 1-6 0,1 0-22 16,0 0-14-16,2-8-58 15,3-2-33-15,0-1-215 16,21-25 222-16</inkml:trace>
  <inkml:trace contextRef="#ctx0" brushRef="#br0" timeOffset="9040.33">27855 9302 821 0,'14'-5'370'0,"-3"-3"-146"16,1-1-98-16,-4-1-14 15,1 3-10-15,-1-2-19 16,1 0-8-16,3-1-17 0,1 1-19 15,1-1-24-15,-3 3 1 16,1 3-13 0,-2 0 3-16,-2 4-6 0,0 4-5 15,-2 2 3-15,-3 3-3 16,-3 3 14-16,-2-2 0 16,-1 3 7-16,-6-5 11 15,0-2 1-15,1 3 7 0,2-7 2 16,0 4 3-16,5-8-5 15,-1-9-10-15,5-8-20 16,6-6-26-16,9-1-68 16,1 1-39-16,8 5-89 15,4 2-184-15,8 4 273 16</inkml:trace>
  <inkml:trace contextRef="#ctx0" brushRef="#br0" timeOffset="9620.19">30769 9633 1336 0,'7'2'495'0,"-2"-5"-411"16,5-3-19-16,3-9-7 15,-1-3-33-15,11-10-19 16,0-3 2-16,8-14 6 16,5-6 3-16,3-9 5 15,-2-5-4-15,-10 2-3 16,-3 5 6-16,-13 13 10 15,-4 9 13-15,-11 17 8 16,-11 7-8-16,-10 20-20 16,-8 10-11-16,-8 25-14 15,3 12-2-15,0 10 1 0,8 5 2 16,10-5-6-16,8 0-11 16,15-13-29-16,4-8-25 15,13-11-41-15,11-12-8 16,9-16-22-16,7-7-3 15,6-17-31-15,0-6 103 16</inkml:trace>
  <inkml:trace contextRef="#ctx0" brushRef="#br0" timeOffset="9920.94">31439 9429 1310 0,'23'-6'504'0,"13"-9"-397"16,6 2-28-16,9-3-10 15,3-2-42-15,2 0-6 16,2-2 1-16,11 2 1 15,-1 1-5-15,4 4-9 16,-3-1-1-16,-10-1-9 0,-10 0-6 16,-13-5-61-16,-8 1-38 15,-15-4-89-15,-4 1-233 16,-10-2 295-16</inkml:trace>
  <inkml:trace contextRef="#ctx0" brushRef="#br0" timeOffset="10132.77">32130 8982 1376 0,'12'5'517'0,"2"7"-439"16,0 0 12-16,-1 11-29 16,3 4-7-16,-1 12 5 15,1 7-5-15,-5 6-25 16,-6 3-11-16,-10-3-15 15,-8-1-14-15,-15-7-67 16,-7-2-52-16,-13-2 79 16</inkml:trace>
  <inkml:trace contextRef="#ctx0" brushRef="#br0" timeOffset="10801.98">28722 7154 1149 0,'-7'5'424'0,"3"-1"-290"16,4-3-104-16,2-4 26 16,-2 1 30-16,3-10 3 15,-2-18-8-15,45-76-22 16,-21 27-33-16,2-8-7 0,-6-7-10 16,-2-6-3-16,-7 2 4 15,-2 2-3-15,-1 13 19 16,-5 14-8-16,1 30-6 15,0 13 1-15,-3 19-24 16,-2 5-6-16,-3 7-38 16,-4 8-19-16,-2 4-47 15,0 6-11-15,1 0-41 16,3-2-67-16,-2-7 163 16</inkml:trace>
  <inkml:trace contextRef="#ctx0" brushRef="#br0" timeOffset="11057.95">28682 6451 941 0,'-7'0'390'16,"6"-2"-182"-16,-5-5-116 16,7 0-16-16,4-3-6 15,12-8-35-15,8-1 4 16,6-9 10-16,9 1-4 15,3 3 0-15,5 2-9 0,-1 7-19 16,4 7-5-16,-12 10-12 16,1 9-2-16,-14 13-17 15,-11 5-22-15,-14 8-47 16,-12 2-47-16,-7-3 83 16</inkml:trace>
  <inkml:trace contextRef="#ctx0" brushRef="#br0" timeOffset="11862.69">26861 5185 1174 0,'27'-12'409'15,"7"5"-383"-15,-3 5 1 16,0 6-2-16,-2 5-9 16,-6 14-9-16,0 6-2 15,-7 12-5-15,-4 5 1 0,-12-3 1 16,-9-2 2 0,-7 0 3-16,-8-5 1 0,-5-2 11 15,-3-2 11-15,-6-10 0 16,1-5 2-16,-8-16 18 15,6-8-4-15,0-18 18 16,2-8 2-16,21-12-23 16,-1-7-11-16,18-11-21 15,9 0-7-15,15 0-8 16,12 7 2-16,13 10 3 16,1 2-1-16,4 15-8 15,3 6-17-15,-2 12-45 16,6 8-25-16,-5 4-52 15,-6 2 58-15,-17 5 51 16</inkml:trace>
  <inkml:trace contextRef="#ctx0" brushRef="#br0" timeOffset="12141.52">27298 5505 1271 0,'-1'4'441'16,"2"2"-372"-16,7 8-63 15,1 5-2-15,9 6 1 16,3 3-5-16,3 3 2 16,-2 1 4-16,1-3-4 15,2 1-3-15,-3-6-3 16,2-3-2-16,-1-11-14 15,-2-5-22-15,-3-11-109 16,-5-6 97-16</inkml:trace>
  <inkml:trace contextRef="#ctx0" brushRef="#br0" timeOffset="12362.88">27532 5446 1258 0,'-20'19'444'0,"-2"7"-368"16,-8 13-72-16,-5 9-22 15,-4 5-37-15,-6-2-9 16,-5 3 5-16,3-1 19 16,2-11 34-16,6-1 6 15,19-18-7-15,4-9-23 0,18-11-125 16,12-5-104-16,16-16 157 15</inkml:trace>
  <inkml:trace contextRef="#ctx0" brushRef="#br0" timeOffset="12596.7">27599 5462 1060 0,'17'12'388'16,"7"5"-290"-16,2 9-83 16,6 4-1-16,2 5-7 15,-3-2-6-15,2-4-1 16,-4-3-3-16,-8-6-10 16,-4-8-5-16,-6-6-31 15,-2-6-23-15,-4-10-71 0,-1-4-71 16,-2-9 138-16</inkml:trace>
  <inkml:trace contextRef="#ctx0" brushRef="#br0" timeOffset="12804.05">27888 5412 646 0,'-5'-23'333'16,"2"9"-52"-16,-2 6-107 16,2 13-40-16,-4 8-28 0,-5 11-45 15,-4 10-12-15,-9 12-17 16,-12 2-8-16,-4 8-16 15,-3 5-5-15,-7-5-2 16,7-6-1-16,6-13-2 16,9-11-4-16,17-19-20 15,6-3-12-15,8-12-79 16,5-13-24-16,12-18 87 16</inkml:trace>
  <inkml:trace contextRef="#ctx0" brushRef="#br0" timeOffset="13283.34">28228 4811 1237 0,'3'-12'443'15,"6"2"-370"-15,-10 1-25 16,-7-1-4-16,-10-2-15 15,-14 3-18-15,0 0-10 16,-8 2-1-16,-1 5 3 16,3 0-5-16,-1 4 3 0,2 6-1 15,4 4-1-15,3 4 0 16,0 6-3-16,6 7 4 16,10 2 3-16,6 10-2 15,3-3-2-15,11 4 1 16,0-2-3-16,8 2 8 15,6 2-1-15,2 5-1 16,-2 5 2-16,-1 1-2 16,1 3-1-16,-9-1 5 15,-3-4-2-15,-4-1-6 16,-4 1 9-16,-1-4 8 16,-1-4 5-16,2-12-1 15,4-5-3-15,0-10-14 16,4-3-6-16,2-5 6 15,-1-5-6-15,8-3-2 16,3-3 4-16,3-5-19 0,9 0-24 16,2-10-52-16,1 0-49 15,3-8 88-15</inkml:trace>
  <inkml:trace contextRef="#ctx0" brushRef="#br0" timeOffset="13672.87">28349 5467 1178 0,'0'-1'412'0,"0"0"-378"15,0 0-3-15,8-16-4 16,16-40-11-16,-18 17-7 15,-1-10-5-15,-3-4 17 16,0-1 18-16,-4-1 18 16,-3 3 2-16,-5 9-8 15,-1 1-8-15,0 18-17 16,-1 5 3-16,1 18-11 16,-3 8-11-16,-1 17-7 0,4 14-7 15,-3 14 1 1,7 12-1-16,3 8 6 0,4-2 3 15,8-10 0-15,4-9-5 16,8-19-9-16,1-9-7 16,2-17-21-16,2-8-22 15,2-20-71-15,3-9-282 16,5-21 286-16</inkml:trace>
  <inkml:trace contextRef="#ctx0" brushRef="#br0" timeOffset="14136.1">28574 4711 1042 0,'-10'-18'383'0,"0"-3"-298"16,9 2-50-16,0 6 14 15,0 2-9-15,9 5-2 16,-2-2 7-16,6 1-2 16,10 2 0-16,1 1 2 15,2 2-3-15,6 2-7 16,-11 3-4-16,1 3-8 0,2 2-12 16,-10 6 3-16,1 6-8 15,0 3-4-15,-3 4 5 16,-1 4-1-16,-1 3 0 15,-7 7 2-15,-1 4-8 16,-1 0 2-16,0 0 4 16,0-2-9-16,4-3 8 15,5 11-7-15,0-2 2 0,4 6 6 16,-1 6-6-16,1-5-2 16,2 1-1-16,1-3 1 15,-3-3 1-15,-4 5 5 16,-8-3 0-16,-18 15 7 15,-19 9 1-15,-56 8 5 16,-37 9 2-16,-89 12-12 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4:56:28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12030 11649 1078 0,'21'6'99'0,"22"-28"-109"16</inkml:trace>
  <inkml:trace contextRef="#ctx0" brushRef="#br0" timeOffset="971.58">16737 10387 1505 0,'36'-9'497'0,"56"-39"-488"16,55-46-85-16,106-119 63 16</inkml:trace>
  <inkml:trace contextRef="#ctx0" brushRef="#br0" timeOffset="7531.28">12540 14906 1163 0,'-25'-3'400'0,"4"-5"-355"16,1-1-23 0,-2 0-12-16,-4-4-1 0,-8 1-7 15,-3-1-2-15,-7 4 2 16,-4 5 0-16,-3 5-1 15,-5 6 5-15,-5 6 11 16,1 2 12-16,-9 6 18 16,-4 1 0-16,1 0 5 15,-6 3-9-15,7 1-13 16,2 3 3-16,-8-1-18 16,0 6-3-16,-6 8-5 15,-1 2-5-15,5 13 0 16,-1 0 5-16,7 6-7 15,-5-1 0-15,3 5-3 16,4 0-4-16,8-5 5 16,9-1 1-16,12 0-4 15,1-1-5-15,5 10-3 16,3 3-2-16,5 2 8 0,4-1 2 16,9 0 5-16,4-3-1 15,12 5 1-15,4-3-3 16,13-4 3-16,7 0 1 15,5-10-2-15,10 1-1 16,-1-5-5-16,6-5-3 16,9 0 5-16,7-1 5 0,16-2 1 15,1-1 3-15,7-7-7 16,-2-3-14-16,9-4-12 16,8-7 3-16,12-5-3 15,3-3 8-15,6-6 13 16,-1 6-4-16,3-1 7 15,-4 2 3-15,4 5-2 16,-1 6 2-16,-2 12 3 16,2 5 2-16,1 7 5 15,-1 1-3-15,-1 3-1 16,3-1 2-16,1-1-9 16,3 2 2-16,1-7 2 15,6-3 5-15,4-5 5 16,-1-5 1-16,5-5 7 15,3-3-2-15,0-6 4 16,-4-4 6-16,14-11-10 0,0-4 0 16,-9-14-1-16,10-4-7 15,-4-12 0-15,-6-2-5 16,-1-6-4-16,3-4 1 16,-18-3 2-16,-2-4 2 15,-2-3-9-15,-5-3-5 16,-3-7-6-16,1-3 0 15,-5-3 3-15,0-4 6 0,-1-6-5 16,-5-7 0-16,-3-3 3 16,-2-1 0-16,-2-3 5 15,0 3 1-15,-7-8 1 16,-10 1 0-16,1-10 0 16,-1-3 1-16,-6 0-3 15,-4 2 1-15,-22 10-5 16,-11 3-1-16,-17 7 3 15,-11 1 3-15,-11 4 21 16,-7 4 12-16,-14 0 13 16,-7 0 7-16,-12-1-13 15,-7 1-6-15,-19-5-13 16,-10-1-8-16,-12-2-6 16,-8-1-7-16,-2 2-5 15,-8 1-3-15,-14 4-19 0,-2 5-2 16,-20-1-4-16,1 5 1 15,-6 4 17-15,-9-1 0 16,-6 13 3-16,-3 0 3 16,-17 13 16-16,-4 8 9 15,-5 11 10-15,-9 4 7 16,2 12-9-16,-4 1 11 16,-4 6-12-16,-1 5-5 15,2 5 0-15,6 5-12 16,-5 12 8-16,-1 2-4 0,-6 16-2 15,-2 8-3-15,5 10-4 16,5 9-1-16,4 7-5 16,-1 5-1-16,11 9-9 15,5 4-11-15,6 3-32 16,9 4-16-16,12 2-57 16,-4 0-73-16,21-10 136 15</inkml:trace>
  <inkml:trace contextRef="#ctx0" brushRef="#br0" timeOffset="9695.29">15099 16058 1690 0</inkml:trace>
  <inkml:trace contextRef="#ctx0" brushRef="#br0" timeOffset="29493.08">18108 15699 1204 0,'6'-5'490'0,"34"-22"-335"16,18-25-40-16,56-66-89 15,45-45-74-15,70-101 38 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37:00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17040 4251 958 0,'-12'-10'345'16,"3"2"-310"-16,3 7-9 0,-1 3-8 15,-3 1-12-15,-1 2-3 16,-1 0 1-16,-2-2 1 16,-2-2 1-16,-3-1 7 15,-1-2 15-15,-2-2 7 16,-1 2 10-16,-3 1-2 15,-10 4-11-15,5 3-7 16,-11 4-10-16,-2 3-8 16,3 6-4-16,-5 4-2 15,8 9-3-15,1 9 2 0,-3 9-1 16,3 2 2-16,-2 6-1 16,-1-2-1-16,2 1-3 15,-4 0 3-15,-1 0 1 16,-2 0-1-16,3 1 3 15,-2-1-4-15,6 0 1 16,3-4 1-16,3 2 5 16,6-2 2-16,6 5 2 15,2 1-1-15,4 1-5 16,2 2 1-16,6-5-5 16,1-3 1-16,3-1-2 15,-1-3-2-15,3 4 3 16,0 1 0-16,3-1 3 15,2-4-1-15,-1-6-1 0,2-4 1 16,-1 0-4-16,4 2 0 16,3 1 0-1,2 1-2-15,2-3 3 0,3-4 1 16,5-2 0-16,2-2-3 16,8-7-2-16,4 2 0 15,2-10 5-15,3-1-1 16,-2-6 2-16,2-3 0 0,1-3-1 15,-1-4 3-15,5-3-1 16,-2-5-1-16,16-3 0 16,3-7-1-16,6-2-4 15,2-6 3-15,-7-6 0 16,-1 0 4-16,-3-12 1 16,2 2-2-16,2-1-1 15,1 0-2-15,5 3 4 16,-2-4-2-16,-10-5 0 15,0-2-2-15,-15-5-1 16,1-2 3-16,3-2 3 16,-7-3 2-16,-2 0 6 15,-5 3 1-15,-13 0 14 16,3-2-1-16,-17 0 6 16,-3-2 1-16,-9-4-6 0,-5-1 3 15,-9 0-8-15,-16-3-4 16,-10-3-5-16,-12 1-2 15,-3 0 3-15,2 3 5 16,-5 9-3-16,-4 7 4 16,-11 11-3-16,-7 7-6 15,-7 16-5-15,0 10 1 16,-4 21-3-16,-8 12-20 0,-18 33-92 16,-20 17 77-16</inkml:trace>
  <inkml:trace contextRef="#ctx0" brushRef="#br0" timeOffset="1176.18">21710 2858 982 0,'-10'6'367'0,"5"2"-235"16,5 6-129-16,4-4-3 31,-2-5 4-31,0 1-3 0,11 15 0 0,5-5 6 0,5-5 6 15,-1-7 9-15,7-7 12 16,5-1 3-16,10-9 3 16,7-5 3-16,-1-7-11 15,-6-3-8-15,-9-2-7 16,-11 0-10-16,-12 1-2 16,-4 3 4-16,-12-5-3 15,-6-2 0-15,-7 7 5 16,-5-2-9-16,-12 9-1 15,-1 4-1-15,-8 15-5 16,1 10 2-16,-1 21 3 16,-2 6-4-16,3 11 2 15,1 8 0-15,6 6-4 16,4 1 7-16,14 2-1 16,6-4-1-16,13-11 0 0,8-4 0 15,12-14-11-15,8-8-9 16,15-6-23-16,12-6-18 15,17-7-31-15,2 0-28 16,-2-12 80-16</inkml:trace>
  <inkml:trace contextRef="#ctx0" brushRef="#br0" timeOffset="1668.4">22923 2379 1250 0,'-11'-15'422'0,"3"6"-417"15,-5-1 3-15,-9 0-3 16,-7 2-3-16,-2-3 1 15,-2 2-3-15,3 3 4 16,-1 1-1-16,3 6 2 16,0 3-1-16,5 4-3 0,2 3 3 15,6 4-1-15,1 2-1 16,5 5-1-16,2 5-2 16,3 7 1-1,2 4 0-15,2 14-1 0,2 1 3 16,-6 7-3-16,4 3 1 15,-9 0 1 1,-2 1 2-16,1 17 12 0,-2 7 8 16,1 3 16-16,-1-4 2 0,11-15-3 15,4-11-13-15,12-18-16 16,10-3 0-16,3-17-9 16,6-7-1-16,7-11 0 15,2-8-8-15,13-9-21 16,5-5-12-16,4-10-75 15,-1-5-7-15,-16-7 74 16</inkml:trace>
  <inkml:trace contextRef="#ctx0" brushRef="#br0" timeOffset="2223.25">23029 2696 1361 0,'-9'-17'462'16,"8"7"-454"-1,2 2 2-15,3 5-4 0,-4-1-6 16,-2 5-2-16,0-1-6 16,1 0 0-16,0 24 5 15,2 40 1-15,0-25 2 16,-2 5 3-16,-2 1-3 0,2 1 1 15,1-1 0-15,0-7 4 16,2-7 6-16,-1-9 4 16,-1-7-8-16,0-12-2 15,1-1 2-15,2-14 6 16,1-6 2-16,8-13-1 16,0-11 0-16,8-4-15 15,2-2 3-15,4 7 0 16,2 5-8-16,-2 11 5 15,1 7 1-15,-6 9-1 16,-4 6-1-16,-7 8-1 16,-1 11-4-16,-10 4 5 15,-5 7 0-15,-9-1 2 16,-6-1 6-16,1 0-7 16,-1-3 3-16,4-3 2 15,4-5-3-15,4-5-1 0,5-3 1 16,5-5-10-16,1-1 1 15,13-3 0-15,4-2 2 16,10-5 3-16,6 2-14 16,12-3-20-16,0 3-20 15,9-2-53-15,-1-3-36 16,-9-8 95-16</inkml:trace>
  <inkml:trace contextRef="#ctx0" brushRef="#br0" timeOffset="2570.09">23582 2423 1126 0,'0'-3'375'0,"9"3"-382"15,2 5 2-15,3 1 8 16,4 2 1-16,8 8 4 15,2 3 3-15,7 12 7 16,-1 1-2-16,0 12-3 16,-2 4-2-16,-8 12-8 15,0 6 2-15,-7 4 4 16,-10 1-5-16,-6-3 4 16,-3 0 6-16,-12-4 9 0,1-1 4 15,-6-7 5-15,-5-7-2 16,-7-10-12-16,-1-4-4 15,-11-9-7-15,-3-2-13 16,-8-10-50-16,-2-8-31 16,-5-11 52-16</inkml:trace>
  <inkml:trace contextRef="#ctx0" brushRef="#br0" timeOffset="3044.88">24395 2808 1199 0,'-9'17'402'0,"-5"5"-400"16,5-1-2-16,0 4 3 15,3 1 0-15,3 4-2 16,0-1 0-16,7-6-1 0,2-2-3 16,11-11-2-16,5-3 5 15,9-9 13-15,3-8 11 16,2-10 9-16,-2-9-6 16,0-7-1-16,-3 1-2 15,-11-1-5-15,-2 3 1 16,-12 8-10-16,-6-2 1 0,-5 13-1 15,-3 4-4-15,-4 6-5 16,2 6-4-16,1 4 2 16,1 2-1-16,6 3 1 15,4 1-6-15,11 2-9 16,2 1 5-16,12 0-1 16,1 2 8-16,3 0-7 15,-1 1-3-15,-9 1-13 16,-7 4-13-16,-22 0-34 15,-13 5-6-15,-23-3 51 16</inkml:trace>
  <inkml:trace contextRef="#ctx0" brushRef="#br0" timeOffset="3192.27">24155 2512 1354 0,'-5'6'467'0,"7"11"-332"16,7 5-180-16</inkml:trace>
  <inkml:trace contextRef="#ctx0" brushRef="#br0" timeOffset="3733.1">25675 2689 1212 0,'2'-11'432'0,"-6"0"-385"16,-4-2 0-16,-13-1-3 0,-5-3-16 16,-6 12-13-16,0 4 0 15,-2 15-12-15,-1 11-4 16,-3 9 1-16,-1 9-8 15,9 4 4-15,-1 0 5 16,17-4-3-16,-2-10-5 16,12-9 0-16,13-7 0 15,11-12 8-15,15-7 12 0,3-15 12 16,-1-6-3 0,-4-10-6-16,-3 1-1 15,-8 1-1-15,-5-1-3 0,-3 4 4 16,-3 2-1-16,-4 12-1 15,-2 3-10-15,-4 12-5 16,-1 7-5-16,5 14-11 16,0 7 8-16,2 15-3 15,4 10-11-15,4-2-33 16,6 2-42-16,10-9 62 16</inkml:trace>
  <inkml:trace contextRef="#ctx0" brushRef="#br0" timeOffset="4237.04">26369 2418 1086 0,'-5'23'414'16,"4"6"-236"-16,1 7-205 15,0 10 20-15,0 2 4 16,2 4 2-16,0-3 2 0,0-5-1 16,1-5 1-16,-1-10 0 15,1-4-4-15,2-11-2 16,-1-7 0-16,0-7 10 16,0-4 15-16,2-10 16 15,3-2 1-15,2-9-4 16,0-2-13-16,-3 4-14 15,-2 4 5-15,0 12-11 16,-3 2-3-16,0 7-3 16,2 5-1-16,-2 9-2 15,3 6 5-15,6 2 6 16,1 1-4-16,11-8-2 16,4-6 2-16,13-11 2 15,-1-7 3-15,10-13 20 16,2-3 0-16,-9-9 1 0,-2-3 3 15,-16-2-2-15,-11-1-1 16,-14-3-5-16,-5 5-3 16,-8 3-24-16,-2 4-15 15,0 11-38-15,3 6-30 16,1 6-66-16,3 1-208 16,6 3 252-16</inkml:trace>
  <inkml:trace contextRef="#ctx0" brushRef="#br0" timeOffset="4805.59">27020 2352 1008 0,'5'-2'342'0,"2"5"-332"15,-1 2 0-15,0 12 8 16,1 1 8-16,-1 9 9 15,1 4 7-15,-3 3 4 16,0 5-6-16,0 6-8 16,-2-5-6-16,0 2-6 15,0-7 0-15,0-10 2 16,4-4-5-16,5-10-1 16,3-5 0-16,6-6-1 0,0-4 11 15,5-8-8-15,4-3-2 16,-2-7-8-16,-1-4-4 15,-4-3 2-15,-3 0-5 16,-6 3 7-16,-1 3-5 16,-4 12-3-16,-3 4 4 15,-2 7-2-15,3 7-2 16,1 15 2-16,0 5 5 16,6 11-8-16,1-3 4 15,4-6 2-15,7-7-5 16,4-11 1-16,2-5-1 0,4-12-1 15,0-6 1-15,-7-12 3 16,-2-6 1-16,-12-11 0 16,-3 1-5-16,-9 1 7 15,-1 5-4-15,-2 11-2 16,-1 4 4-16,1 12-7 16,-2 5 4-16,2 14-7 15,-7 12-1-15,7 21 4 16,1 6-4-16,2 3 0 15,7-4-15-15,-4-14-66 16,4-6-91-16,-1-19 114 16</inkml:trace>
  <inkml:trace contextRef="#ctx0" brushRef="#br0" timeOffset="4957.24">27614 2142 1252 0,'7'13'355'15,"2"-3"-403"-15</inkml:trace>
  <inkml:trace contextRef="#ctx0" brushRef="#br0" timeOffset="5390.2">28112 1968 1302 0,'1'39'432'0,"2"23"-429"16,-4 7-16-16,-2 6 11 15,2-2 1-15,0-6-1 16,6-2 2-16,10-16-3 0,4-3 7 16,4-18 9-16,8-7 13 15,2-14 12-15,0-12-1 16,5-12-6-16,-7-8-7 16,-1-11-5-16,-3-1-7 15,-9 0 8-15,-4 1 0 16,-9 9-1-16,-7 5 2 0,-4 9-5 15,-3 7-8-15,-8 14-6 16,-2 6-5-16,-6 12-3 16,-4 9 3-16,6 8-4 15,6 2 7-15,15 1-26 16,5-8-2-16,9-14-42 16,7-6-17-16,5-17-9 15,0-8-15-15,5-17 80 16</inkml:trace>
  <inkml:trace contextRef="#ctx0" brushRef="#br0" timeOffset="5542.13">27882 2024 1060 0,'33'5'379'15,"32"-17"-190"-15</inkml:trace>
  <inkml:trace contextRef="#ctx0" brushRef="#br0" timeOffset="7085.12">29154 2074 1076 0,'-3'-1'390'16,"6"2"-315"-16,-3-1 8 16,0 0-12-16,0 0-14 15,0-1-43-15,0 1-6 16,0 0-13-16,0 0-1 0,0 0 2 15,1 7-4-15,5 22 8 16,-3 40-1-16,-8-30 1 16,-3-3 3-16,1-7 4 15,7-5-4-15,-4-8 7 16,3 0-6-16,-1-10 6 16,-3-3 4-16,7-1 28 15,-3-4 20-15,0 1-12 16,1 0 5-16,0-17-42 15,10-44-13-15,7 12 0 16,-2-4-12-16,11 4 6 16,0 5-8-16,-1 17 0 15,-4 10 11-15,-3 15-6 16,-6 5 1-16,2 15 2 16,3 9-8-16,-6 14 6 15,2 4 1-15,-3 1-11 0,-2-2 5 16,5-13-5-16,2-3 3 15,2-13 1-15,3-5 0 16,2-9 7-16,0-4-1 16,8-6 8-16,-6-4 7 15,-9-6-5-15,-1 0 5 16,-13-7 2-16,8 2-11 16,1 9 2-16,4 3-2 0,-13 6-1 15,-2 5-1-15,1 8-5 16,-12 6 0-16,6 17-5 15,5 3 9-15,1 2 3 16,6-3 0-16,10-5-1 16,-7-8-3-16,6-5 4 15,4-4-3-15,6-11 5 16,6-3 0-16,-2-14 0 16,2-5 6-16,-6-10 2 15,-5-3 3-15,-10-4 1 16,-8 1-4-16,-13 7-4 15,-11 6 1-15,-13 22-19 16,-8 10-4-16,-15 23-11 16,-1 6-20-16,4 9-27 15,4-1-22-15,17-7 57 0</inkml:trace>
  <inkml:trace contextRef="#ctx0" brushRef="#br0" timeOffset="7578.39">29951 1891 1085 0,'10'5'361'0,"-1"8"-352"16,-4 8-2-16,-5 14 3 15,-3 7 1-15,-1 14-4 16,2 7-3-16,-3-3-1 16,5-3 0-16,13-6-1 15,4-14-4-15,12-11 8 16,10-8 10-16,0-21 28 16,5-8 17-16,4-17 0 15,-1-2-2-15,-3-10-16 16,-7-3-16-16,-12 3-10 15,-6 2 0-15,-10 7-3 16,-4 7 2-16,-6 7 3 0,-3 6-10 16,-3 7-9-16,-2 2-4 15,4 5-17-15,-3 3 8 16,7 6-9-16,2 3 2 16,6 5 6-16,6 2-1 15,4 0 9-15,7 1 0 16,6 0 3-16,-3-3-2 0,3 0-5 15,-8-2-3 1,-17-4-7-16,-5 2-9 16,-27 0-15-16,-14 0-27 0,-18-1 46 15</inkml:trace>
  <inkml:trace contextRef="#ctx0" brushRef="#br0" timeOffset="7757.74">29878 1383 1358 0,'0'11'430'0,"1"7"-500"0,1 10-45 15,-3 2 72-15</inkml:trace>
  <inkml:trace contextRef="#ctx0" brushRef="#br0" timeOffset="8411.34">30843 2043 861 0,'3'6'320'0,"3"1"-245"16,-1 3-30-16,-1-2-2 16,-1-1-7-16,1 1-11 15,4 1-3-15,3-3 12 0,6-6 3 16,4-5 2-16,8-8 6 16,5-6-6-16,4-6-4 15,0-6 1-15,-7-8-5 16,-1-1-1-16,-12 1-1 15,-6 2-3-15,-15 3-2 16,-4 8-6-16,-16 14-11 16,-15 6 0-16,-16 27-7 15,-14 12-4-15,-7 21-1 16,6 17 0-16,14 8-6 16,9 1 7-16,28-12-1 15,19-11-13-15,43-24 4 16,25-14-12-16,49-28-63 15,14-22 66-15</inkml:trace>
  <inkml:trace contextRef="#ctx0" brushRef="#br0" timeOffset="9557.18">26019 3662 1066 0,'9'-16'402'0,"2"-2"-299"0,1 2-17 16,-1 3-13-16,-3 6-20 15,-6 5-28-15,1 2-17 16,-2 7-19-16,-1-7 8 15,1 22-6-15,4 56 6 16,-6 1 8-16,-1 13-5 16,-3 14 11-16,1-3 5 15,4-10 1-15,0-10 11 16,3-23-11-16,1-9 5 16,0-23-4-16,-2-13 5 0,1-24 23 15,-1-19-9-15,3-26-2 16,-2-15-10-16,-3-13-29 15,-1-2 1-15,-2-11-13 16,3 4 0-16,6 5 8 16,6 9-9-16,6 26 15 15,4 13-8-15,4 21 1 16,-1 10-2-16,-2 19-13 16,3 11 6-16,-6 18-7 15,-1 11 14-15,-13 12-2 16,-8 4 3-16,-21 0-10 15,-9-4-28-15,-5-14-59 16,-7-8-133-16,4-18 155 16</inkml:trace>
  <inkml:trace contextRef="#ctx0" brushRef="#br0" timeOffset="10061.34">26253 3902 908 0,'16'10'362'0,"8"5"-176"0,10 5-183 15,0 1 2-15,-3 3-1 16,-3 1 0-16,-7 7 1 16,-2 0-1-16,-10-1 1 15,-3-1-1-15,-10-4-1 16,-4-1 1-16,-4-5 0 15,0-6-1-15,2-9 6 16,-1-9-2-16,6-13 4 16,1-6 2-16,6-13-2 15,5-4 2-15,6-8-4 16,7 0-1-16,4 2 4 16,1 1-6-16,1 20 1 15,-5 6-3-15,-5 18-3 16,0 10 3-16,-4 12 0 15,0 4 3-15,0 1 4 0,-1 2-1 16,8-9 3-16,0-4 5 16,7-7 5-16,0-9 7 15,7-11 8-15,1-6 2 16,-4-11-4-16,1 1-7 16,-19-4-11-16,-3-1-2 15,-10 7-18-15,-8 5-8 0,-6 5-21 16,-7 8-20-16,-2 10-27 15,-3 4-16-15,8 7-21 16,9 1-212-16,3-3 235 16</inkml:trace>
  <inkml:trace contextRef="#ctx0" brushRef="#br0" timeOffset="10479.41">27144 3722 920 0,'20'-15'380'16,"-5"7"-260"-16,-7 3-13 16,-7 4-8-16,-14 5-48 15,-2 6-12-15,-15 10-24 16,0 5-12-16,3 10-3 0,-3 5-3 16,9 8-3-16,4 0 4 15,8-1 1-15,5-1 0 16,8-21 4-16,6-4-1 15,11-13-3-15,4-8 4 16,10-5 2-16,2-7 16 16,9-17 6-16,5-4 3 15,-5-11 1-15,-2 2-18 16,-17 10-1-16,-11 1-2 0,-11 12-4 16,-11 6-2-16,-6 12-4 15,-6 4-3-15,-5 16-7 16,5 6 9-16,-3 8 2 15,6 2-6-15,15 2 5 16,1-7-3-16,19-6-11 16,5-7 7-16,12-8-28 15,7-5-8-15,6-10-39 16,2-7-35-16,-4-14 79 16</inkml:trace>
  <inkml:trace contextRef="#ctx0" brushRef="#br0" timeOffset="10677.69">28070 3841 1316 0,'-7'6'448'15,"10"-1"-499"-15,-2-3-55 16,1-13 67-16</inkml:trace>
  <inkml:trace contextRef="#ctx0" brushRef="#br0" timeOffset="10994.97">29122 3448 779 0,'6'1'358'16,"2"2"-44"-16,-5 5-322 15,-3 7 15-15,-2 13 1 0,1 5 2 16,1 6 1-16,-2-4-3 16,11-1 0-16,-1-5-4 15,5-7 1-15,6-5-7 16,-1-12-19-16,6-6-15 16,-2-13 23-16</inkml:trace>
  <inkml:trace contextRef="#ctx0" brushRef="#br0" timeOffset="11140.53">29082 3208 1153 0,'-17'7'390'0,"11"2"-404"15,6 2-42-15,8-1 39 16</inkml:trace>
  <inkml:trace contextRef="#ctx0" brushRef="#br0" timeOffset="11362.54">29429 3491 1161 0,'3'3'449'0,"-2"3"-365"16,-1 0-18-16,-3-2-22 15,0-4-72-15,2-1-21 16,0 0-56-16,0-7-39 16,-2-12 93-16</inkml:trace>
  <inkml:trace contextRef="#ctx0" brushRef="#br0" timeOffset="11630.9">29806 3265 1135 0,'6'2'447'0,"1"1"-264"16,4 5-118-16,-4 7 0 15,1 8-16-15,-5 8-40 16,-3 6 7-16,-1 7-11 16,0-3 1-16,-1-6-4 0,3-4-1 15,2-13 4 1,1-5-13-16,-2-7-38 0,2-5-32 16,3-10-72-16,0-11 596 15,3-23-356-15</inkml:trace>
  <inkml:trace contextRef="#ctx0" brushRef="#br0" timeOffset="11880.07">29821 2988 1139 0,'-6'-12'408'0,"6"10"-357"16,5 2-18-16,3 3 4 15,2 6-12-15,1 1-1 16,-2 1-2-16,-2 3-19 15,-4-3 6-15,-4 2-9 16,-1-1 5-16,-2-8 4 16,0 0-4-16,-1-4 0 15,-2-4 2-15,2 1-6 16,-3-2-3-16,8-5-26 16,-1-1-34-16,4-3 401 15,5-3-276-15</inkml:trace>
  <inkml:trace contextRef="#ctx0" brushRef="#br0" timeOffset="12074.19">30238 3388 1343 0,'-2'3'470'0,"-1"2"-429"15,-1-1-14-15,-1-3-14 0,-1-5-48 16,0-3-29-16,3-3-78 16,0-3 88-16</inkml:trace>
  <inkml:trace contextRef="#ctx0" brushRef="#br0" timeOffset="12511.16">30825 3181 1062 0,'23'0'449'16,"-4"0"-250"-16,-10 0-143 16,-5 0 0-16,-12-1-45 15,-5-1-13-15,-13 4-5 0,-4 1-4 16,-8 5-4-16,1 4 14 15,0 3-1-15,6 3 2 16,8 2-2-16,6 0-6 16,17-7 4-16,0-2-5 15,22-9 6-15,4-7 5 16,9-13 10-16,4-8 11 16,-3-11 5-16,-1-6 4 15,-7-8 10-15,-6-3 4 0,-7-1 3 16,-6 5 0-16,-7 6-7 15,1 9-7-15,-3 15-15 16,0 6-10-16,1 17-15 16,2 10-4-16,-1 27 1 15,3 18-4-15,-5 29 7 16,-5 8 0-16,1 10-16 16,-3 3-22-16,2-4-99 15,4-4-2-15,3-28 76 16</inkml:trace>
  <inkml:trace contextRef="#ctx0" brushRef="#br0" timeOffset="13510">27018 4594 1289 0,'12'-30'434'0,"1"1"-427"15,0 2-2-15,-10 4-1 16,-3 6 5-16,-10 5 5 16,-5 9-3-16,-10 11 0 15,-4 8-7-15,-7 16-3 16,-1 3-4-16,6 11 0 16,4 2 2-16,20 5-6 15,6 0 4-15,18 0-7 16,12-2 4-16,11-11-1 15,12-4-2-15,12-10 9 16,6 0-2-16,-1-3 5 16,-4-1 4-16,-20-1-5 0,-15 0 3 15,-20 1-1-15,-13 2-2 16,-23 0 10-16,-6-1-8 16,-11-1 1-16,1-4 3 15,5-9-7-15,5-3 10 16,11-15 12-16,5-10 8 15,19-20 14-15,11-13-9 16,23-16-6-16,4-11-12 0,10-4-14 16,0 2 6-16,-9 15-12 15,-2 12 4-15,-17 23 1 16,-7 10 0-16,-12 13 3 16,-1 8-1-16,-7 21 9 15,1 14-3-15,-1 19 2 16,0 10-3-16,5 3-7 15,6-5-3-15,6-9 5 16,4-7 1-16,4-16-3 16,5-8 0-16,8-13-9 15,3-9 1-15,10-13 5 16,8-5-1-16,-15-8 10 16,4-3-2-16,-12 0 1 15,-14-2-1-15,-1 7-3 16,-11 1 1-16,-16 5 2 0,-2 4 3 15,-13 11-8 1,-2 8 0-16,-2 14-8 0,-5 4 0 16,9 8 4-16,-2-2 4 15,11-2-2-15,9-3-2 16,6-10-5-16,6-2-3 16,4-10 4-16,2-2 3 15,6-6 6-15,1-7 4 16,5-6-4-16,1-2 0 15,3-3-1-15,3 5-4 16,-2 4 1-16,-9 12 1 16,-10 1 3-1,1 1-2-15,21 9-1 0,-4 5-7 0,-5 10-32 16,-14-4-11-16,-5-5-50 16,-2-4-31-16,-13-5-193 15,-6-5 211-15</inkml:trace>
  <inkml:trace contextRef="#ctx0" brushRef="#br0" timeOffset="13662.06">27178 4803 1302 0,'36'-18'419'0,"14"-3"-456"16,15-3-28-16,9 0-14 15,-2-8 45-15</inkml:trace>
  <inkml:trace contextRef="#ctx0" brushRef="#br0" timeOffset="13929.43">28054 4558 1338 0,'2'15'460'16,"1"3"-416"-16,-3 10-41 15,1 5 7-15,-1 8-7 16,0 5-5-16,5 1-1 16,2-1 2-16,10-6 1 15,6-6-2-15,0-13 4 16,-5-7-9-16,3-12-25 15,2-3-13-15,5-13-64 16,4-5-32-16,-5-13 91 16</inkml:trace>
  <inkml:trace contextRef="#ctx0" brushRef="#br0" timeOffset="14097.06">28123 4772 1098 0,'-8'7'386'16,"11"-5"-348"-16,13-1-22 16,22-4-11-16,8-7-19 0,8-10-63 15,-6-8 50-15</inkml:trace>
  <inkml:trace contextRef="#ctx0" brushRef="#br0" timeOffset="15799.18">28615 4648 1331 0,'-3'38'450'16,"2"3"-427"-16,1 1-12 15,-1 0-5-15,5-5-6 16,4-2-2-16,6-11-12 15,3-5 3-15,1-9 2 0,0-8-3 16,2-10 17-16,-2-3-1 16,3-8 1-16,1-1 7 15,-2-1-6-15,-6-3 12 16,-4 1 11-16,-3 0-9 16,-4 8 3-16,1 4-2 15,-2 7-18 1,-2 4 6-16,1 4-11 0,-1-4-1 0,0 0 0 15,1 11-2 1,4 6 6-16,11 30-5 16,-2-32 7-16,2-4-6 0,2-5 5 15,4-5-1-15,-2-4-3 16,0-4 10-16,-5-5-8 16,-4 0 2-16,-6 0 5 15,-5-3-5-15,-6 2 4 16,-5 1-2-16,-7-1-4 15,2 6-9-15,-6 1-6 16,2 4-11-16,5 2-15 16,1-1 8-16,7 1-7 15,4 0 10-15,5-5-2 16,10-2 1-16,8-8 10 16,6-4 4-16,10 0 18 15,1-2 3-15,10 0 3 0,1 0 4 16,-1 6 3-16,0 3-1 15,-11 11 0-15,-2 5 1 16,-9 12-3-16,-7 6-1 16,-5 7 5-16,-6 4-3 15,-7-2 2-15,0 0 6 16,-4-6 3-16,-4-6 7 16,2-7-5-16,-3-3-2 15,2-8-4-15,1 0-12 0,-1-10 15 16,5-5-14-16,1-7 2 15,5-3-2-15,8-2-11 16,0 2 8-16,7 0-8 16,1-1 3-16,-1 8 3 15,1 3-4-15,-6 10 2 16,1 7 3-16,-4 13-7 16,-2 5 4-16,-1 5 4 15,0 0-3-15,-2-4 9 16,1-1-1-16,6-6 5 15,5-1-1-15,6-13 7 16,6-6-3-16,6-10-6 16,-1-5 6-16,-3-1-14 15,-6 3 6-15,-15-1 5 0,-1 5 5 16,-9 1 9-16,-1 2-1 16,-7 6-5-16,-6 0-9 15,-2 9-9-15,-3 1-5 16,0 6-4-16,4 4 3 15,1-1-5-15,10 4 1 16,8-2-3-16,3 1-2 16,5-4-2-16,0-3 2 0,1-4 1 15,5-6 4-15,-2-5 2 16,4-3 1-16,-6-3 6 16,0 2-2-16,-2 1 0 15,-8-1 2-15,1 2-4 16,-3 2-1-16,-3 3 1 15,0 1-1-15,-1 1-2 16,1 0-2-16,0 0 2 16,0 0-3-16,0 0 0 15,0 0-3-15,0 0-4 16,3 2 4-16,5 2 9 16,2-1 1-16,-3-3 3 15,28-5-5-15,-27-6-5 16,-1-2 4-16,0-4-3 15,2 0 3-15,2 0-2 16,1 1-1-16,-2 9 1 0,-1 2-1 16,-4 5-2-16,0 2 1 15,-1 7 3-15,0 3 0 16,1 1 1-16,-2 2 2 16,3-4-2-16,0 0 2 15,6-6 0-15,3-5-1 16,2-6 1-16,6-1 1 15,6-8 0-15,5-1 1 0,0-3 3 16,-4 1-5-16,-9 0 0 16,-8 2 0-16,-1 4 2 15,-4 2 9-15,-7 3 4 16,1 3 1-16,-4 2 5 16,-3 0-4-16,4 2-5 15,0 0-8-15,0 0-7 16,-3 5-4-16,-4 15-2 15,-4 30 7-15,14-28-6 16,5-1 0-16,4-6 2 16,4-5-3-16,8-8 10 15,-1-4 4-15,2-9 4 16,-7 0 5-16,-2-6 4 16,-6 0 0-16,-3 1 0 15,-1-2-3-15,-3 8-8 0,-1 3 1 16,0 3-7-1,-1 2-1-15,1 5-3 0,-1-3-6 16,0 2 4-16,5 24 0 16,11 35 5-1,-4-20 1-15,2 8-2 0,-1 1 1 16,0 11 0-16,-2-3-6 16,-6-7 6-16,-3 2-4 15,-7-7 0-15,-3-5-1 16,-8-5-36-16,-5-5-27 0,-7-17-64 15,-5-8-40-15,-10-22 110 16</inkml:trace>
  <inkml:trace contextRef="#ctx0" brushRef="#br0" timeOffset="17406.43">14238 10286 1277 0,'-46'26'434'16,"32"-4"-420"-16,9-2-10 16,19-9 1-16,13-4-5 15,20-15-25-15,18-10-30 16,10-26-48-16,6-16 57 15</inkml:trace>
  <inkml:trace contextRef="#ctx0" brushRef="#br0" timeOffset="17792.93">17359 10095 1379 0,'59'-27'457'0,"57"-21"-526"15,11-17-296-15,-1-40 255 16</inkml:trace>
  <inkml:trace contextRef="#ctx0" brushRef="#br0" timeOffset="19054.25">14289 10313 875 0,'-8'2'354'16,"7"2"-238"-16,6 3-46 16,-1-4-16-16,4 4-18 15,1-1-5-15,13-3-13 16,10-5-4-16,10-13-14 15,11-12-13-15,6-27-99 16,5-15 81-16</inkml:trace>
  <inkml:trace contextRef="#ctx0" brushRef="#br0" timeOffset="20662.09">16855 12010 1339 0,'6'10'471'0,"46"-27"-383"0,47-33-36 16,103-89-13-16,57-64-33 15,117-147-9-15</inkml:trace>
  <inkml:trace contextRef="#ctx0" brushRef="#br0" timeOffset="21823.19">18177 15088 1583 0,'18'14'509'15,"37"11"-503"-15,25 5-42 0,59-2 9 16,15-6 29-16,50-13-19 16,2-9-26-1,26-1-47-15,0 1-17 0,-12 8 15 16,5 8 31-16,-52 9 43 15,-9 2 10-15,-27 4-31 16,-22-3-36-16,-27-11-232 16,-20-11 204-16</inkml:trace>
  <inkml:trace contextRef="#ctx0" brushRef="#br0" timeOffset="22019.3">19728 14432 1427 0,'-75'15'601'0,"7"7"-324"15,3 15-162-15,10 31-91 0,-1 24-5 16,-8 60-3-16,-9 29-10 16,-27 58-2-16,-9 28-12 15,-16 34-95-15,-6 9-23 16,-20-19 68-16</inkml:trace>
  <inkml:trace contextRef="#ctx0" brushRef="#br0" timeOffset="24569.01">18286 16733 983 0,'45'-35'435'16,"-2"-10"-167"-16,-1-8-136 16,-5-10-8-16,-9-11-39 15,-19 19-32 1,0 0-38-16,-6-51-18 0,-23-30-41 15,-11 15-33-15,-17 22-67 16,-8 5-23-16,-6 25-175 16,-10 9 222-16</inkml:trace>
  <inkml:trace contextRef="#ctx0" brushRef="#br0" timeOffset="25426.02">16357 14411 1388 0,'-67'-7'508'16,"0"3"-391"-16,3 3-99 15,0 4-21-15,-5 7-3 16,2 0-4-16,-6 7 6 15,1 3 0-15,-14 10 4 16,-6 6 0-16,-4 22 0 16,-5 6 2-16,2 14 1 15,-2 8 10-15,5 12-8 16,1 9 5-16,11 19-6 16,5 13-5-16,-2 14 5 0,5 9-4 15,3 16 0-15,4 1 3 16,14-2-3-16,3-5 7 15,10-18-8-15,9-5 2 16,13-10-3-16,9-3-6 16,17-2 3-16,10 1-1 15,11-12-5-15,6-14-8 16,12-10-21-16,10-16-16 0,28-17-2 16,11 1 11-16,11-29 24 15,7-5 17-15,7-21 14 16,6-11 17-16,4-15 14 15,1-14-4-15,7-12 11 16,-6-11 1-16,-1-20 5 16,2-5 9-16,-8-25-12 15,0-6-11-15,-7-21-5 16,-3-13-2-16,-20-18 10 16,-4-12 2-16,-17-15-10 15,-17-5-5-15,-21-2-13 16,-16 1-7-16,-20 12-3 15,-14 8 1-15,-26 18-2 16,-21 7 0-16,-24 18 0 16,-10 13-3-16,-17 24-1 15,-1 21 2-15,-19 27-8 0,-5 12-3 16,-10 28-1-16,-6 14-9 16,2 27 10-16,-1 12 5 15,5 27-2-15,6 8-11 16,15 19-42-16,11 4-28 15,19 9-73-15,15 3 3 16,19-8 95-16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38:38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27074 7172 1120 0,'4'-17'391'0,"4"3"-364"16,0 2 11-16,0 2 4 15,-4 3-2-15,-4 4-8 16,2 3-7-16,-7 8-19 16,4 9-4-16,-3 25-1 15,-5 14 1-15,-2 24 1 16,-3 9-3-16,0 3 5 15,3 0-1-15,6 0 13 16,1-1 10-16,4 9-1 0,-2 0 0 16,1-10-12-16,1-3-6 15,2-30-1-15,0-16-3 16,0-22 12-16,1-11 9 16,-1-9 3-16,-2-5 8 15,2-20 3-15,-1-14-6 16,2-34-6-16,1-20-3 15,1-27-18-15,2-10-1 0,5-12-4 16,6 2-3-16,13 20-2 16,6 9-2-16,11 28 2 15,-3 11 0-15,1 22 4 16,0 11-4-16,-10 23 1 16,-1 13-5-16,-5 17-2 15,-3 10 2-15,-5 19-3 16,-3 6 3-16,-15 8 2 15,-6 5 4-15,-13 5 1 16,-3-1 3-16,-9 6 1 16,-4 1-1-16,-4-9 5 15,-7-5-7-15,5-15 0 16,1-9 2-16,15-12 2 16,7-8 4-16,5-9-8 15,10-3-3-15,7-5-2 16,11 1-2-16,19 0 8 0,3 1-6 15,7-1 4-15,2 5 1 16,0 9-10-16,-2 8 6 16,-15 16-12-16,-6 1-7 15,-28 17 4-15,-16 3 3 16,-25 12 5-16,-21 1 2 16,-22 5 8-16,-13-1-3 0,-5-8 0 15,6-4 7-15,17-26-3 16,14-14-3-16,26-33-42 15,11-18-32-15,31-25-53 16,18-14-20-16,21-20 97 16</inkml:trace>
  <inkml:trace contextRef="#ctx0" brushRef="#br0" timeOffset="562.93">27562 7607 1166 0,'2'13'406'16,"8"-1"-366"-16,13-1-7 15,2-7 6-15,17-10-4 16,8-6 1-16,8-12-7 16,6 0-5-16,-5 2-9 0,-3 8-11 15,-4 13-8-15,-4 5-6 16,-7 20 0-16,-5 0 2 15,-19 9 3-15,-4 7 7 16,-24-2 2-16,-6 5-2 16,-8-3 13-16,-2-6 6 15,9-11 10-15,-2-5 10 16,10-16 9-16,5-4-4 0,5-18-13 16,7-10-6-16,13-16-21 15,8-8-6 1,11-10 1-16,6-3-2 0,6 6 2 15,-6 8-3-15,-6 19 2 16,-4 17-5-16,-12 22-1 16,-1 10 2-16,-8 21-6 15,-4 10 4-15,-4 10 3 16,-4 4-6-16,1 0 9 16,2-7-6-16,5-12 1 15,2-8-1-15,5-19 2 16,-1-7 2-16,6-15-5 15,2-7 12-15,-4-15-6 16,-5-6 11-16,-11-5-1 16,-13-1-3-16,-13 3 1 0,-8 1-2 15,-7 10-10-15,-1 4-21 16,-1 12-26-16,3 6-27 16,9 12-61-16,1 3-106 15,13 5 165-15</inkml:trace>
  <inkml:trace contextRef="#ctx0" brushRef="#br0" timeOffset="1100">29013 7061 1549 0,'-10'16'511'0,"8"16"-515"16,-2 5-12-16,-5 10 9 15,-2 4-9-15,0 7-23 16,1 6 1-16,1 8-10 16,5 0 4-16,2-8 13 15,1-4 10-15,7-21 8 16,4-5 8-16,6-19 7 0,2-7 6 15,4-11 14 1,1-9 4-16,0-10 5 0,1-5-5 16,-9-3-12-16,-2-3 2 15,-9 2-6-15,-2 7-9 16,-2 8 2-16,1 7-10 16,1 11-19-16,1 4 8 15,3 10-2-15,8 5 1 0,5 3 8 16,0-4 2-16,12-4-2 15,-6-8 3-15,13-8 3 16,0-4-2-16,0-14 2 16,3-4 11-16,-5-15 8 15,1-8 7-15,-11-9 11 16,-5-4-4-16,-12-4-6 16,-9-2-8-16,-8 4-17 15,-6 6-12-15,-4 15-34 16,0 8-25-16,4 19-51 15,-2 6-1-15,1 12 78 16</inkml:trace>
  <inkml:trace contextRef="#ctx0" brushRef="#br0" timeOffset="2525.03">29601 7150 1057 0,'29'-9'369'15,"0"0"-334"-15,-2 0-6 16,-4 7 3-16,-4 1-11 16,-7 8-11-16,0 4-1 15,-4 12-4-15,-3 5 1 16,-3 8-2-16,-2 3-1 0,-2 0 0 16,-1 0-1-16,0-5 7 15,-1-1 1-15,4-4 3 16,-2-9 6-16,3-3-2 15,-1-7 5 1,3-10 5-16,4-8 0 0,4-19 7 16,5-8-7-16,1-21-4 15,0-2-8-15,3-2-13 16,-2 0 4-16,-1 10-1 16,0 5-3-16,-3 17 5 15,-4 7-1-15,-2 18-3 16,-1 9 0-16,2 18-3 15,-1 6 0-15,6 12-3 16,1 1 4-16,4-3 1 16,-1-3 1-16,7-8-3 0,3-3-3 15,5-11 4 1,7-7-8-16,1-16 7 0,0-7 0 16,-2-14-2-16,-3-7 9 15,-6-3-6-15,-3-2 7 16,-7 3 6-16,-14 15-12 31,-3 12 12-31,0 0 3 0,2-24-1 0,-3 9 14 16,-4 13-6-16,1 22-10 0,-5 12-6 15,1 6-7-15,1 5-6 16,2-1 0-16,7-4-2 16,1-5 0-16,14-5-6 15,5-10 7-15,15-10-5 16,8-8-2-16,4-21 12 15,0-6-4-15,-4-15 10 16,-3-5-4-16,-10 1 3 16,-1 0 1-16,-10 13-4 15,-4 3 10-15,-9 15 1 16,-5 6 11-16,-5 9 7 16,-3 7-2-16,-5 3 0 15,1 2-12-15,-5 5-9 16,-1 4-3-16,4 2-1 15,-1 4-3-15,4-1-4 16,-1-2-2-16,4 1 3 0,2-3-4 16,1-2 5-16,3 1-1 15,-2-5-5-15,-1 2 8 16,2-2-1-16,-2-1 0 16,4-1 7-16,-2-1-7 15,-3-2 8-15,0 0-1 16,0 0-6-16,0 0 4 0,0 0-10 15,0 0 3-15,-1 6-2 16,-2 14 3-16,-8 29 2 16,6-30-1-16,5-1 0 15,0-6 1-15,5-6-2 16,1-1-1-16,4-12 0 16,4-5 1-16,9-10 2 15,3-4 2-15,1-9 2 16,0 1-2-16,-3-1 4 15,-4 1-5-15,-5 13 2 16,-5 3-1-16,-5 9-4 16,-1 7 2-16,-3 3 0 15,-1 9-1-15,0 11 1 16,-2 11 1-16,-4 12-2 16,6 2 5-16,-1-4-4 0,8-6 0 15,7-13-3-15,5-7-7 16,8-8-3-16,-1-6-3 15,8-12 7-15,-1-5-5 16,4-11 9-16,2-7-2 16,-5-5 1-16,-1-4 6 15,-5-2-4-15,0 1 8 16,-6 5-3-16,-1 6-1 16,-7 12 7-16,-5 6-7 15,-2 14 0-15,-5 6 7 0,-2 15-7 16,-2 8 2-16,-7 15-2 15,-1 4-2-15,-3 0 6 16,2 0-6-16,3-10 3 16,3-10 1-16,4-14-5 15,0-6 12-15,1-18 13 16,3-8 4-16,10-19 3 16,4-11-10-16,11-5-15 15,2-2-4-15,5 1-2 16,1 6 3-16,-2 9-1 15,1 7 2-15,-11 19-3 16,-3 8-5-16,-7 18-17 16,-4 7-20-16,-4 10-52 15,-6-2-45-15,-5-11 89 0</inkml:trace>
  <inkml:trace contextRef="#ctx0" brushRef="#br0" timeOffset="2683.19">30344 6473 1199 0,'-29'28'300'0</inkml:trace>
  <inkml:trace contextRef="#ctx0" brushRef="#br0" timeOffset="3798.19">26877 9831 1929 0,'-7'-2'-14'0,"4"2"7"16,-6 1 1-16,8 5-9 15,1 9 12-15,1 11-1 16,-1 9 1-16,0 17-12 15,0 6 4-15,-3 11 1 0,0 3 2 16,-3 0 2 0,-3-5 6-16,-4-17 4 0,2-10 16 15,-2-24 32-15,4-9 12 16,9-19 8-16,-4-15-15 16,11-33-28-16,5-17-10 15,6-34-11-15,8-9-4 0,6-1-3 16,-1 4-2-16,5 21-2 15,1 13 2-15,4 28 0 16,3 15-4-16,5 27-8 16,1 13-1-16,-1 33-2 15,0 18 6-15,-9 26-2 16,-7 10 8-16,-9 6-4 16,-10-1-4-16,-9-11 7 15,-4-6-2-15,-1-25 7 16,-1-13 0-16,1-21 2 15,0-10 3-15,2-20 1 16,1-11 2-16,8-26 0 16,2-15-8-16,5-14 0 15,1-6-4-15,4 5 3 16,3 2 1-16,2 15-1 16,7 11 4-16,7 20-8 0,-1 10 1 15,-2 29-5 1,-9 16-4-16,-8 27 5 0,-9 14 0 15,-6 11 2-15,-4 2 5 16,-9 0-2-16,1-3 5 16,7-12-3-16,-3-9 3 15,12-18 1-15,0-10-1 16,2-11-1-16,6-10-2 16,-1-9 1-16,2-7 0 0,-1-14 11 15,2-3-5-15,0-7-1 16,-4 6-4-16,2 9-1 15,-4 5-1-15,-2 15-5 16,1 2 6-16,3 12-12 16,3 4 9-16,6 3 1 15,1-2-3-15,8-2 10 16,-1-8-7-16,8-10 4 16,3-8-1-16,-4-15-3 15,2-9 6-15,-11-10-1 16,-4-8 5-16,-16-8 3 15,-6-3-4-15,-13 0 5 16,-9 5-11-16,-8 17-7 16,-3 13-7-16,-4 23-34 15,-6 7-18-15,0 23-34 16,1 6-21-16,8 11-9 0,6 3-9 16,20-8 90-16</inkml:trace>
  <inkml:trace contextRef="#ctx0" brushRef="#br0" timeOffset="4135.82">28610 9151 1030 0,'7'15'487'0,"-2"2"-56"16,7 9-428-16,1 17-6 16,0 4-14-16,-6 13-19 15,-3 3-7-15,-5 6-14 16,-3 8 11-16,-2 9 17 16,-5 5 7-16,6 5 16 15,1-4 10-15,-1-18 15 16,11-10 2-16,6-27 10 15,7-10-11-15,7-20-17 16,-2-8-8-16,0-22-36 0,-1-9-30 16,2-16-276-16,-5-7 240 15</inkml:trace>
  <inkml:trace contextRef="#ctx0" brushRef="#br0" timeOffset="4294.67">28725 9746 1172 0,'20'-10'391'0,"16"-8"-389"15,7-3-2-15,7-7-20 16,1-4-29-16,1-6 30 16</inkml:trace>
  <inkml:trace contextRef="#ctx0" brushRef="#br0" timeOffset="5196.22">29335 9377 1346 0,'-8'22'460'0,"5"7"-436"15,1 5-6-15,0 9-3 16,0 2-15-16,2 3-20 0,0 2-9 15,5-5-12-15,1-1 7 16,6-13 12-16,3-10 6 16,5-9 11-16,5-8 4 15,2-14 12-15,6-7 10 16,7-14 9-16,-1-7 1 16,-4 0 1-16,-5-2-2 15,-11 4-12-15,-4 0 1 0,-6 15-7 16,0 5-13-16,-6 10 15 15,-4 8-5-15,-2 7-9 16,-9 7 9-16,-6 13-9 16,4 6-5-16,6 3 7 15,6-1-1-15,10-7-3 16,4-6 1-16,5-9-5 16,5-5-3-16,7-10 3 15,5-6 9-15,-1-15 4 16,3-4-3-16,-1-11 4 15,-4-5-5-15,-6-3 0 16,-3-3 3-16,-14 5-2 16,-5 6 2-16,-9 10-2 15,-6 8-2-15,-9 11-7 16,-6 4-8-16,-7 14-9 0,-1 4 4 16,0 7 0-16,5 6 7 15,6 2 9-15,5-3-4 16,15-4 6-16,3-8-4 15,16-8-1-15,4-5-5 16,10-13 2-16,7-11 2 16,7-10 5-16,3-3 5 0,-1-2 2 15,-3 2-3 1,-6 6 9-16,-5 3 6 16,-13 11 4-16,-2 10-1 0,-9 12 2 15,-7 8-2-15,-5 17 2 16,-8 8-1-16,-10 7 0 15,-1 3-11-15,3-5-3 16,-1-5 9-16,11-13-6 16,3-8 0-16,6-13 0 15,3-5-6-15,10-14-2 16,4-9 8-16,18-19-3 16,3-5 0-16,15-8-5 15,0-1-3-15,-1 9-2 16,4 0 5-16,-5 14 11 15,1 9 3-15,-3 21-2 16,0 10-3-16,-8 19-10 16,2 11-4-16,-16 10 3 0,-4 9-15 15,-8 6 3-15,-11-4 0 16,-12-13-19-16,-11-11 9 16,-12-22-61-16,-1-13-41 15,-6-17-254-15,-2-10 244 16</inkml:trace>
  <inkml:trace contextRef="#ctx0" brushRef="#br0" timeOffset="5368.99">29311 9072 1350 0,'-19'23'480'0,"21"-6"-404"15,10-2-121-15,19-8-62 16,2-10 66-16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02:52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9347 1500 1226 0,'-9'-35'408'0,"13"0"-402"16,6-2-4-16,8-11 3 16,4-4 4-16,-4-4 2 15,-3 9 4-15,-13 13-1 16,-6 6-3-16,-15 12-2 16,-7 5-2-16,-18 19-3 15,-13 12 0-15,-23 29-4 16,-7 10 0-16,-12 13-2 15,4 4 3-15,14-2-1 16,13 4 1-16,34-3 0 16,13-2-4-16,37-6 3 15,12-7-3-15,37-10 3 0,19-3 7 16,16-3 5-16,2 3 4 16,-16 7-1-16,-17 5-3 15,-28 6-5-15,-13 2 2 16,-33 6 4-16,-19 1 1 15,-29 8-5-15,-14 1 2 16,-24-9-13-16,-6-9-3 16,-3-24-34-16,6-7-40 0,28-22-78 15,15-11-168-15,29-24 216 16</inkml:trace>
  <inkml:trace contextRef="#ctx0" brushRef="#br0" timeOffset="2608.31">9640 1987 1055 0,'4'-1'410'0,"-7"12"-280"16,-4 7-12-16,-5 13-50 16,-1 10-15-16,-5 10-43 15,5 5-4-15,2 8 3 16,6-2-11-16,13-3 2 15,0-1-3-15,14-12-4 0,4-4 4 16,5-13-2-16,6-9 3 16,2-17 3-16,-3-10-2 15,0-22 2-15,1-5-1 16,-9-12-1-16,1 3 6 16,-20 2 1-16,-10 6-5 15,-15 12 0-15,-7 7-1 16,3 18 0-16,0 7 0 0,6 12-1 15,5 8 0-15,10 10-7 16,8 2 6-16,15-2 0 16,9-6 5-16,20-12 1 15,6-9-4-15,2-23-2 16,-2-9-2-16,-13-24 1 16,1-4 7-16,-2-4 0 15,-6-3-4-15,-7-1 1 16,-9-5-4-16,-12 1 1 15,-8 4 7-15,-9 13-1 16,-3 11 3-16,-4 18 4 16,2 12-12-16,-2 16-5 15,-2 13 6-15,6 15-10 16,1 10 10-16,8 4 6 16,3 1-11-16,7-1 4 0,1-9 1 15,1-1-3 1,-3-4 8-16,-2-6-2 0,-2-1 0 15,-5-14 0-15,-1-5 2 16,-5-11 5-16,-1-9 0 16,-4-7 3-16,-5-8-11 15,2-13-1-15,5-4-1 16,6-8-1-16,6-2 0 16,12 3 7-16,-1 1-11 0,9 8 3 15,1 5 1-15,8 11-8 16,-1 11 16-16,5 13-7 15,-4 10-6-15,-7 14 6 16,7 6-10-16,-13 4 8 16,7 1 2-16,-6 1 2 15,-7-5-3-15,-2-8 4 16,-2-6 1-16,-3-16-5 16,4-7 7-16,4-16-6 15,-1-13 0-15,7-17 3 16,3-8 1-16,-1-2 0 15,2 4-3-15,0 9-2 16,-1 9-5-16,2 14-1 16,-1 12 7-16,-3 23 1 15,-2 9-3-15,12 22 4 16,-3 4-3-16,4 1-5 0,3-5 7 16,-10-10-1-16,2-5-1 15,7-12 2-15,0-4 5 16,5-19-9-16,3-9 7 15,5-15 4-15,-2-10-11 16,-9-3 9-16,-5-2-4 16,-20 4-3-16,-7-1 6 15,-14 2-6-15,2 5 4 0,-2 10 7 16,1 9-1-16,9 14-2 16,-4 5 1-16,7 18-11 15,9 11 3-15,7 12-2 16,4 5 0-16,-1-2 2 15,-10-2-3-15,-9-4 3 16,1-5 0-16,0-8 1 16,-4-11-2-16,7-11 10 15,-7-5-9-15,-2-13 20 16,2 0-1-16,-2-20-9 16,0-4 11-16,-13-11-22 15,8-3 1-15,-13-4 5 16,-1-1-11-16,22 11 9 15,-1 2-6-15,15 21-4 16,3 10 4-16,1 15-12 0,6 15 10 16,8 18-3-1,2 9 4-15,-3 5 7 0,-5-4-4 16,-5-5 1-16,-3-8-2 16,-1-10-2-16,0-5 5 15,0-20-1-15,2-5 2 16,4-20 2-16,1-9-1 15,8-11 0-15,2-6-3 0,3 0 0 16,1 1-6-16,-5 15 3 16,-5 7-2-16,-8 17-4 15,3 12 1-15,-4 16-5 16,4 10 3-16,1 8 4 16,-1-1 5-16,6 0 1 15,3-3 6-15,4-10 1 16,6-2-7-16,9-15 5 15,1-6-4-15,-3-9 0 16,-7-3 6-16,-20-6 7 16,-6 2 2-16,-20-8 4 15,-4-2-2-15,-16 2-1 16,-3 2-7-16,1 12-10 16,-4 6-1-16,8 14-7 15,-9 4-1-15,7 9 6 16,3 6 3-16,12 1-1 15,11-2 0-15,13-3 1 0,1-5-9 16,14-6 9-16,3-2-4 16,0-8 2-16,4-3 4 15,-11-3-4-15,-3-3 6 16,-5-1-5-16,-4 3 2 16,-6 0 0-16,-4 3-4 15,-3 2 2-15,-2 3-10 0,0-4-1 16,0 0-3-16,0 22 0 15,8 29 2-15,6-32-1 16,4 0 11-16,12-12-8 16,4-5 12-16,8-16 2 15,16-9-6-15,2-13 8 16,2-7-8-16,-7-12 7 16,-12-7 0-16,-12-11 6 15,-9-5 2-15,-11-4-7 16,-9 2 8-16,-8 4-10 15,-6 1-2-15,-5 15 4 16,0 10-7-16,4 23 7 16,-2 13-5-16,3 19-2 15,7 13-5-15,7 25-2 16,6 9 2-16,17 20-1 0,-2 0 11 16,10 7-5-16,5 3 3 15,-3 0 7-15,0-3-10 16,-4-20 1-16,0-9 2 15,-6-21-7-15,-4-9 6 16,-8-14 0-16,-1-4 1 16,-1-14 6-16,1-10 0 15,0-13-2-15,-8-12-3 16,-2-7 4-16,1 4-8 0,2 12-1 16,6 8 3-1,0 20-10-15,3 8 8 0,3 13-2 16,10 12-1-16,2 9 6 15,6 5-5-15,0-8 4 16,2-5 4-16,4-8-1 16,-2-8-1-16,8-4 0 15,1-4-1-15,2-8-4 16,-8-1 3-16,-14-3 3 16,-11-1-8-16,-8 5 11 15,-7 0-2-15,-2 4 0 16,2 1 2-16,-4 1-9 15,2 2 8-15,0 0-14 16,-1 0 4-16,1 0 3 16,0 0-9-16,26 1 13 15,37 32-4-15,-28-33 1 16,2 0 1-16,-3-5-7 0,-1-4 10 16,-8-2-5-16,-2 2 5 15,-9-1 1-15,-4 2-5 16,-9-4 2-16,-4-3-1 15,-10-3 0-15,-1 1-4 16,-5 9-21-16,0-2-2 0,9 10-9 16,-3-2 2-16,9 0 15 15,4 7-7-15,1-3 6 16,-1-2 3-16,3 0 3 16,24 3 13-16,39 5-2 15,-15-3 3-15,7-1 2 16,-8 2-3-16,-5-3 2 15,-12-2 1-15,-13 4-5 16,-2-1 6-16,-13 1-3 16,-2-3 6-16,-4-5 22 15,0 2-4-15,0 0 6 16,1-7-11-16,4-17-16 16,19-32-3-16,5 30-5 15,3 7 2-15,6 12-2 16,3 8 3-16,5 19-3 15,1 8 6-15,3 19-3 0,-2 2 4 16,-12-1 2-16,-7-2-18 16,-14-23-87-16,-14-10 70 15</inkml:trace>
  <inkml:trace contextRef="#ctx0" brushRef="#br0" timeOffset="2758.26">13300 1890 1222 0,'-30'-18'305'0</inkml:trace>
  <inkml:trace contextRef="#ctx0" brushRef="#br0" timeOffset="2926.98">13018 2082 1466 0,'107'0'501'0,"51"-39"-554"0,29-12-268 16,35-18 223-16</inkml:trace>
  <inkml:trace contextRef="#ctx0" brushRef="#br0" timeOffset="3356.17">15957 2010 1626 0,'1'-4'560'15,"12"-4"-504"-15,14-20-56 16,7-12 0-16,14-29-1 16,7-13 2-16,14-9-5 15,-2-3 1-15,-7 19 4 16,-6 13-7-16,-22 27 3 16,-2 17 0-16,-10 26-8 15,-2 14 8-15,-5 42-3 16,-3 21 0-16,-8 35 6 15,-2 16-3-15,-2 21 4 16,1-7 2-16,9-11-2 16,8-20 2-16,16-38-7 15,13-14 4-15,14-34-6 0,-1-10-1 16,1-31 2-16,-8-15-1 16,-16-13 6-16,-2-8 1 15,-23 0 7-15,-11-1-4 16,-26-2 1-16,-14 4 1 15,-31 9-7-15,-14 7-5 16,-3 19-59-16,-1 5-43 16,26 12 372-16,17 7-235 15</inkml:trace>
  <inkml:trace contextRef="#ctx0" brushRef="#br0" timeOffset="3823.45">17717 1981 1468 0,'-23'-12'492'0,"1"1"-486"16,13 0-4-16,-8 4-2 15,1 2 1-15,11 7-25 16,3 11-25-16,11 13-10 15,12 7-10-15,16 12 26 16,1-4 15-16,3-6 17 0,-2-8 4 16,-12-16 7-16,1-6 2 15,-6-6 10-15,-4-2 4 16,-5-7 3-16,-5 0 7 16,-5-2-11-16,0-1-1 15,-3 7-4-15,1 1-8 16,3 6-3-16,2 9-4 15,5 11-4-15,4 1 2 0,12 5 5 16,10-8 0-16,18-16 1 16,6-3 2-16,8-26 0 15,-7-6 4-15,-1-16 2 16,-1-11 3-16,-12 0 14 16,-3-4-1-16,-25 7 6 15,-18 4-8-15,-19-1-18 16,-10 2-27-16,-4 7-84 15,4 6-47-15,8 8 85 16</inkml:trace>
  <inkml:trace contextRef="#ctx0" brushRef="#br0" timeOffset="4355.16">18777 1360 1312 0,'-1'18'451'16,"1"12"-405"-16,2 8-43 15,1 18-6-15,0 10 6 16,4 15-1-16,3 6 4 16,5-1-4-16,-1-1 0 15,4-12 0-15,-1-11-4 0,-1-19 7 16,-2-14-7-16,-2-16 12 15,3-3-10-15,1-12 8 16,1-5 1-16,5-7-3 16,-6-5-1-16,1 2-9 15,-1 1 7-15,-5 6-11 16,-3 4 5-16,6 7-3 16,-5 6-9-16,2 8 5 15,4 5 8-15,-4 5 0 16,8 3 4-16,0-3-2 15,3-6-1-15,6-6 2 16,-3-8-3-16,0-8 2 16,0-7 5-16,3-14-3 15,-2-5 2-15,1-8 1 0,0-1-5 16,-6-3-1-16,-1 2 5 16,0 9-2-16,-5 7-2 15,2 16 0-15,2 7-8 16,-9 14 1-16,8 14 4 15,-4 18-11-15,-8 7 3 16,11 1-35-16,-8-10-35 16,6-14-237-16,3-15 213 15</inkml:trace>
  <inkml:trace contextRef="#ctx0" brushRef="#br0" timeOffset="4852.99">19899 1411 1068 0,'-7'39'357'0,"5"24"-354"0,-1 12 1 16,3 13 11-16,6 3-1 15,11-2-2-15,5-6-4 16,16-11-8-16,9-11-2 15,9-24 2-15,5-16 1 0,0-29 15 16,-6-10 10-16,3-19 6 16,-5-10-2-16,-6 1-6 15,-4-1-9-15,-17 9 12 16,-4 5 3-16,-19 12-6 16,-6 6 0-16,-6 16-19 15,-14 8-5-15,13 18-5 16,2 16-4-16,2 11-6 15,17 7-4-15,12-12-25 16,13-12-9-16,15-24-28 16,0-8-56-16,-4-28 95 15</inkml:trace>
  <inkml:trace contextRef="#ctx0" brushRef="#br0" timeOffset="5021.58">19853 1791 1440 0,'-4'9'517'15,"53"-17"-375"-15,34-11-220 16,50-25-54-16,26-13 15 16,23-11 71-16</inkml:trace>
  <inkml:trace contextRef="#ctx0" brushRef="#br0" timeOffset="5417.64">21755 1674 1553 0,'-1'43'510'15,"9"7"-517"-15,13 2-7 16,4-2 8-16,18 10 3 15,13 3 3-15,7-3-7 16,2-3-2-16,-1-28 0 16,-5-19 0-16,12-32 10 15,3-20 3-15,6-27 6 16,-4-7 0-16,-25-8-5 16,-12-2 0-16,-26 4 0 0,-13 12-2 15,-15 12-5-15,-4 17-19 16,-10 23-16-16,-6 13-15 15,-6 26-25-15,3 13 13 16,7 20 3-16,13 5 9 16,24 0 11-16,10 1 0 15,26-9 6-15,1-4 14 16,6-4 15-16,-9-6 6 0,-15-1 5 16,-9-2-1-16,-22-3 582 15,-16-7-439-15</inkml:trace>
  <inkml:trace contextRef="#ctx0" brushRef="#br0" timeOffset="5963.42">23627 1869 1777 0,'22'-10'-9'0,"-1"-11"3"0,16-16-2 15,-14-9 19-15,-11-8 5 16,-14 4 2-16,-11 0-12 16,-11 15-14-16,-8 8-12 15,-3 20-8-15,0 11 1 16,-1 21 15-16,4 11 5 15,8 14 6-15,3 2 1 16,18-2-2-16,4-6 2 0,14-18 0 16,7-8 3-16,9-16 2 15,4-9 3-15,11-16 8 16,1-8-6-16,9-17 0 16,3 0-1-16,-3 1-10 15,-7 7 5-15,-5 22-4 16,-7 10-6-16,-4 27-8 15,0 13-13-15,-13 33-49 16,-1 13-34-16,-9 7 69 16</inkml:trace>
  <inkml:trace contextRef="#ctx0" brushRef="#br0" timeOffset="7456.75">22129 2923 1457 0,'-96'-11'481'16,"0"8"-498"-16,-4 3 0 0,11 20-15 15,2 13 3-15,13 28-5 16,11 13 1-16,9 22 10 16,14 10 6-16,28 14 12 15,15 2-2-15,41-16 7 16,21-15 13-16,28-42 23 16,21-21 15-16,26-47 8 15,8-24 1-15,30-43-8 16,-1-19-6-16,0-25-2 15,-1-5-17-15,-36-12-12 16,-21 1-7-16,-43 4-9 16,-22 3 4-16,-30 27-1 15,-9 18-2-15,-14 44 6 16,-3 24-5-16,-11 38-5 0,-1 25 1 16,-1 45-1-16,-1 14-6 15,9 37 9-15,5 6 1 16,14-11-7-16,10-2 7 15,19-31-2-15,11-20-2 16,19-28 3-16,8-18 1 16,3-28 3-16,-2-11-2 15,-9-21 2-15,-11-11 0 0,-17-5 0 16,-12-1 2-16,-30-5 1 16,-10 5-1-1,-24 8-4-15,-4 8 1 0,-7 24-9 16,0 14-1-16,4 24-8 15,12 10-3-15,5 3 4 16,12 2-2-16,20-9 5 16,2-6 4-16,22-12-3 15,2-10 1-15,3-14 11 16,2-6-4-16,-5-7 7 16,-2-3 4-16,-5 2-2 15,-3 2 4-15,-4 3-3 16,-6 5-7-16,-1 9-1 15,-5 4-2-15,-2 17-2 16,3 8 2-16,-4 15 4 16,3 4 3-16,2 0-1 15,6-5 1-15,4-17-10 0,11-4 5 16,11-21 3-16,3-13 3 16,14-18 6-16,0-12-9 15,8-15-4-15,2-2 2 16,-8-3 0-16,-9-1 7 15,-19 6-4-15,-15 6 1 16,-19 12 1-16,-8 11-9 16,-16 18 1-16,-1 9-5 0,-12 17-6 15,-4 7 0-15,8 11 3 16,4 0-2-16,23 2 5 16,8-2 4-16,28-5-3 15,9 1 7-15,21-6-1 16,7 1-4-16,-2-3 10 15,-1 3-8-15,-14 9-2 16,-9 1 8-16,-21 2-10 16,-14-1 7-16,-26 0 2 15,-10-2-5-15,-9-4 3 16,2-6 0-16,7-16-1 16,6-7 7-16,20-21-1 15,8-14-9-15,26-22-2 16,16-13-5-16,29-13 1 15,14-3 12-15,6-6 1 16,-5 4-3-16,-23 8 8 0,-13 10-10 16,-23 30 3-16,-8 15 3 15,-20 21-1-15,-10 8 2 16,-14 20-6-16,-8 7 1 16,-6 12-7-16,3 6 9 15,5-2 0-15,4-1-2 16,9-8 0-16,9-5-4 15,11-7 4-15,8-5-3 0,13-3 1 16,0-6-3-16,-3-2-6 16,1-1 8-16,-5 1 0 15,-1 2-9-15,-8 1-7 16,-7 4-9-16,-8 1-3 16,-7 2 12-16,-7-2 11 15,1-5 7-15,0-7 13 16,6-4 3-16,7-7 21 15,4-3-9-15,14-13-11 16,9-6-3-16,19-6-17 16,10-2 11-16,12 7-2 15,5 6-5-15,-6 13 1 16,-5 9-4-16,-17 19 6 16,-12 8-2-16,-11 20 1 15,-8 6 0-15,-9 3-5 0,-3-4 1 16,-5-14-15-16,3-14-25 15,3-18-24-15,1-10-402 16,5-29 337-16</inkml:trace>
  <inkml:trace contextRef="#ctx0" brushRef="#br0" timeOffset="7589.13">25453 2942 1590 0,'3'14'487'15,"2"3"-573"-15,6-5-20 16,-3-6 48-16</inkml:trace>
  <inkml:trace contextRef="#ctx0" brushRef="#br0" timeOffset="7831.13">25836 2975 1411 0,'-26'10'541'15,"6"3"-254"-15,0 11-410 0,-6 3 25 16,6 6 41-16,0 8 30 16,17 9-29-16,9 3-6 15,15 1-12-15,18-7 4 16,24-16 35-16,6-13 7 15,21-27 14-15,5-16 2 16,10-25 13-16</inkml:trace>
  <inkml:trace contextRef="#ctx0" brushRef="#br0" timeOffset="8249.14">27215 3215 899 0,'53'-21'404'0,"7"-12"-95"15,0-4-266-15,-6-14 18 16,-6-6 1-16,-12-10-27 0,-9-5-3 16,-22 7-7-1,-8 6-10-15,-27 11 10 0,-9 15-9 16,-15 26-19-16,-9 16-8 16,-8 31-11-16,-1 11 14 15,10 24-2-15,9 9 3 16,34 14 2-16,19-6-7 15,52-19 9-15,18-16 0 0,24-34 1 16,12-12 0-16,5-23-8 16,7-12-15-16,-6-19-78 15,-5-7-133-15,-29-13 149 16</inkml:trace>
  <inkml:trace contextRef="#ctx0" brushRef="#br0" timeOffset="8452.35">27741 2832 1551 0,'65'49'516'0,"21"12"-515"15,12 4 2-15,1-3-7 16,0-5-19-16,-11-14-76 0,-16-14-30 15,-17-23-124-15,-10-13 151 16</inkml:trace>
  <inkml:trace contextRef="#ctx0" brushRef="#br0" timeOffset="8609.11">28268 2629 1321 0,'-42'58'498'0,"-12"35"-351"16,-6 23-214-16,-7 14 2 16,-9 5-20-16,14-14 71 15</inkml:trace>
  <inkml:trace contextRef="#ctx0" brushRef="#br0" timeOffset="10334.21">28689 3176 1432 0,'10'9'478'16,"1"-3"-475"-16,-2-4-3 15,-3-10 3-15,-3-8-1 16,-2-6-8-16,-3-5-6 15,-14-2-17-15,0 5 0 16,1 8 6-16,0 4 5 16,4 12 19-16,2 7-4 15,9 13-5-15,-2 6 4 16,12 11-4-16,4 0 6 16,14-9 2-16,7-3 3 0,-1-13 2 15,-2-3-5-15,-13-9 1 16,-2-5-1-16,-6-4 4 15,-3-5 1-15,-4-1 2 16,-4-1-4-16,-2-2-1 16,-2 4 0-16,-1 5 3 15,2 3-3-15,2 7-11 16,2 2 7-16,2 6-7 16,3 6 6-16,4 5 2 15,2-2-2-15,3 1 2 16,5-3-2-16,6-5 6 15,4-1-4-15,2-8 1 16,6-3 4-16,-6-7-4 16,-2-3 11-16,-5-5 7 15,-3 1-6-15,-11-8 10 0,-1 0-13 16,-10-4-4-16,0 0 4 16,-6 4-11-16,5 4 8 15,5 11-7-15,-9-1-1 16,12 15 0-16,-7 5-8 15,-2 8 5-15,2 11 4 16,0 5-1-16,-3-2 3 16,2-6 7-16,7-5-10 0,-7-14 6 15,-1-4-1-15,5-5 0 16,-8-8 6-16,11-7-2 16,3-8 1-16,-4-14-7 15,3-2 2-15,-9-7-4 16,1 2 2-16,1 7 1 15,4 7-5-15,3 15 4 16,-4 5-1-16,0 7-5 16,-2 5 4-16,3 15-3 15,7 3-2-15,6 17 7 16,0 1-3-16,5-1 7 16,0-5-2-16,4-13-5 15,1-7 9-15,3-11-7 16,2-3 0-16,1-11 6 15,2-9-9-15,2-10 2 0,-7-1 6 16,-5-5-7-16,-10 6 9 16,-8 7-7-16,0 7-3 15,-3 9 6-15,-1 4-10 16,2 10 1-16,0 5 2 16,8 11-6-16,1 6 10 15,6 3 2-15,5 3-4 16,-2-6 7-16,7-9-7 0,-1-12 2 15,3-10 7-15,0-16-6 16,1-9 1-16,-1-5 5 16,-2-4-5-16,-5-4-1 15,-6 5 7-15,-9 4-6 16,-1 4-1-16,-5 13 5 16,4 4-7-16,-2 11-4 15,-4 6 5-15,2 12-9 16,3 10 3-16,-8 22 6 15,6 13-3-15,-10 15 3 16,0 6 5-16,1 2-7 16,-1-1 2-16,0-12 8 15,0-6-8-15,4-19 2 16,4-11 5-16,3-18-5 16,-1-10 0-16,-6-17 0 0,0-12-13 15,-5-19-28-15,7-7-6 16,-2-6-20-16,-13-3 8 15,4-4 17-15,-6-4 6 16,0-6 21-16,11-4 1 16,4-6 14-16,8 3 10 15,7 13 18-15,7 4 14 16,3 27 6-16,-6 15-8 16,4 15-12-16,-5 11-13 0,-8 18-10 15,-4 5 0-15,-9 11-2 16,-6 4-2-16,-4 1 0 15,1 2 0-15,7-4-7 16,7-2 3-16,13-10-4 16,9-9 6-16,15-17 6 15,2-7 7-15,15-19 5 16,3-11-8-16,18-19-1 16,4-7-7-16,0-18-3 15,-2-4 6-15,-18-12-3 16,-10-7 4-16,-14 5-2 15,-13 4-6-15,-17 14 14 16,-7 14-7-16,-15 22 3 16,-7 11 7-16,-6 32-16 15,-4 17-3-15,-1 32 2 0,8 14-10 16,11 18 2-16,5-2 1 16,20-6-10-16,6-11 14 15,16-22 2-15,12-35 7 31,-22-3 21-31,0-1 4 0,77-22 4 0,2-12 4 16,-7-23-3-16,-55 6-1 16,-18 0-1-16,-11 3-6 0,-20 6-11 15,-9 7-11-15,-16 22-8 16,-9 9-1-16,-7 27-5 16,-2 10 4-16,16 21 2 15,16 4-7-15,48 4 6 16,24-6-4-16,44-26-4 15,16-16-35-15,36-44-97 16,4-20 94-16</inkml:trace>
  <inkml:trace contextRef="#ctx0" brushRef="#br0" timeOffset="15233.23">22838 4555 1300 0,'-1'21'428'0,"11"8"-432"15,16 3-1-15,0-3-1 0,0-2 7 16,10-10-1-16,-3-5-4 15,9-13 10-15,3-8-9 16,-7-11 0-16,0-4-4 16,-16 2-21-16,-5 2 9 0,-23 9-6 15,-12 4 6-15,-20 15 10 16,-9 6 2-16,-18 13 3 16,-7 2 3-16,2-9 2 15,8-8 0-15,28-16 6 16,22-15-3-16,43-26 0 15,24-16-3-15,37-29-4 16,14-8 2-16,15 8 0 16,1 11 1-16,-14 31 0 15,-9 14-1-15,-32 27 1 16,-13 9 1-16,-17 25 3 16,-8 10 8-16,-14 25-2 15,-7 6-1-15,-13 10 4 16,-8 2-10-16,-8 3 4 15,-3 8-2-15,-3 5 7 16,1 1 8-16,9-16 2 0,10-15 5 16,18-27-8-16,15-15-8 15,25-25 4-15,22-10-7 16,15-22-2-16,6-8 7 16,-8-11-13-16,-20-12 6 15,-29 1-4-15,-23 1-4 16,-44 14 4-16,-21 17-3 15,-42 28-3-15,-13 16 0 0,-7 23-13 16,7 7-18-16,32 3-65 16,22-10-292-16,46-29 272 15</inkml:trace>
  <inkml:trace contextRef="#ctx0" brushRef="#br0" timeOffset="15900.31">25079 4502 1670 0,'-19'9'548'0,"18"1"-555"0,1 6-10 15,0 3 12-15,1 2 5 16,0 16-17-16,2 6-22 15,2 11-29-15,-1 8 2 16,0-1 14-16,0 2 13 16,-4-18 22-16,-1-11 7 15,-3-19 23-15,-4-15 21 16,2-15 9-16,1-9-5 16,4-21-17-16,2-8-10 15,7-8-9-15,4 0 0 0,7 5-3 16,4 5-4-16,7 16 3 15,0 10-4-15,2 19 1 16,-1 14-2-16,-4 19-6 16,-6 10 0-16,-2 17 7 15,-2 4 1-15,-1-3 4 16,10-3 3-16,-4-16-6 16,6-10 10-16,4-16-1 15,-3-10-5-15,-1-9 1 16,-3-5-2-16,-8-5 1 15,-2-1 6-15,-8-1-2 16,-6 4-3-16,-1 6 3 16,-1 4-9-16,1 13-7 15,0 7 4-15,0 12-3 0,4 6 5 16,7 3 4-16,6-1 3 16,14-7-1-16,10-6-1 15,13-12 5-15,10-2-9 16,-7-13-2-16,-6-4 7 15,-18-5 5-15,-12-5 6 16,-17 1 4-16,-10 1 4 0,-18-3-10 16,-5 2-4-1,-9 10 1-15,4 4-23 0,11 11-61 16,2 4-46-16,14 3-317 16,7 0 291-16</inkml:trace>
  <inkml:trace contextRef="#ctx0" brushRef="#br0" timeOffset="16234.07">26206 4762 1337 0,'-12'-7'447'0,"12"5"-435"15,0 2-5-15,-5 6-6 16,7 8 5-16,-2 18-6 15,-3 10-7-15,9 11-6 16,-2 4-11-16,8-7-11 16,0-6 2-16,6-14 9 0,0-9 5 15,-4-15 14-15,4-9 5 16,-2-21 10-16,4-7-4 16,3-14 4-16,2-9-2 15,-2-3-8-15,1-1 7 16,4 9-7-16,-2 11-1 15,5 23-9-15,-2 14-23 16,-1 31-47-16,-2 12-19 0,-1 21-87 16,7 3-139-16,3-11 223 15</inkml:trace>
  <inkml:trace contextRef="#ctx0" brushRef="#br0" timeOffset="17071.45">26987 5223 1180 0,'22'-17'482'15,"10"-3"-205"-15,15-13-275 16,13-10 0-16,10-18 8 16,3-11-9-16,-2-16 0 15,-9-3-2-15,-17 3-25 16,-10 5 1-16,-17 20-5 15,-14 8 5-15,-13 20 16 0,-7 10-2 16,-14 18 0-16,1 10-3 16,-5 16-3-16,2 6 6 15,11 10 6-15,7 0-5 16,16 5-1-16,9-1 1 16,19-1-2-16,5 1 5 15,16-5 5-15,6 1-1 0,10 1 3 16,2-1 4-16,-14 2-4 15,-7-2 0-15,-25-3-1 16,-13-2-6-16,-14-4 7 16,-7-2 0-16,-2-9 0 15,-3-8 3-15,7-16 1 16,7-15-2-16,13-31-3 16,14-19 0-16,21-29-1 15,4-10 2-15,13-17 7 16,8-3-4-16,5 8 1 15,-4 11 2-15,-15 42 6 16,-12 23 5-16,-22 38-5 16,-5 13 0-16,-8 28-7 15,-3 18 3-15,-6 31 0 0,-1 17-4 16,-2 12 1-16,0 1-5 16,12-12 4-16,6-9-1 15,8-22-3-15,6-8 7 16,-3-20-8-16,1-7 12 15,7-12 6-15,0-8-7 16,1-11 5-16,-1-10-5 16,-9-7-6-16,-9-7 4 15,-6-5-5-15,-4 0 4 0,-10 5-2 16,5 4 1-16,-6 14 6 16,2 11-5-16,-8 19 1 15,-6 12-3-15,4 17 0 16,-8 0-7-16,12-11 3 15,6-9 5-15,1-20-8 16,9-11 3-16,8-17 7 16,8-9-8-16,4-20 7 15,1-5-3-15,3-4-7 16,-4 2 4-16,13 13 0 16,-2 11 0-16,6 17-2 15,2 16-1-15,1 22-16 16,2 10-27-16,1 12-50 15,-5-3-2-15,-16-16 50 16</inkml:trace>
  <inkml:trace contextRef="#ctx0" brushRef="#br0" timeOffset="17260.49">28498 4472 1475 0,'162'-60'445'0,"29"0"-719"16,-5-1 191-16</inkml:trace>
  <inkml:trace contextRef="#ctx0" brushRef="#br0" timeOffset="19171.25">29315 4100 1420 0,'3'40'470'16,"7"12"-470"-16,7 23-6 15,1 8 6-15,2 5 3 0,-1-1 3 16,-1-8-2-16,2-10-8 16,2-23-2-16,0-13-6 15,5-24 3-15,0-9 11 16,-6-16 22-16,-2-10 12 16,-7-12 4-16,-4-3-10 15,-4-2-15-15,-1 5-7 0,-3 6-4 16,0 2 1-16,0 11 0 15,-1 7-8-15,1 12-15 16,1 9-3-16,5 17-4 16,4-3 5-1,-6-11 16-15,1 0 2 16,18 39 4-16,5-4-5 0,2-15-1 16,-10-21 8-16,-3-9-4 15,-1-6 4-15,-1-6 2 16,3-3-1-16,-1-5 0 15,-1-2 4-15,0 0-5 16,-2 3-6-16,-2 9-5 16,-1 4-8-16,1 7-8 15,-1 6-2-15,4 3 5 16,-1 4 5-16,2 1 12 16,6-2-1-16,2-4-1 15,10-5 5-15,-4-3-3 0,-4-3 3 16,-2-5 4-16,-10-2 1 15,-5-5 5-15,-3-2-3 16,-13-4-8-16,-1 0-9 16,0 1-23-16,-6-2-13 15,0 4-15-15,-3 1-9 16,-2 2-2-16,3 2 10 16,4 4 14-16,0 2 8 0,1 2 27 15,-5 1 2-15,5-1 6 16,2 2 5-16,2 3-3 15,8 3 3-15,1 1 15 16,3 0 8-16,8 1 24 16,-2-2 1-16,11-2-3 15,6-2-6-15,4-3-19 16,4-6-2-16,-1 1-7 16,-4-2-7-16,-5-2 3 15,-6 4-2-15,-9-1-5 16,1 6 0-16,-7 10-2 15,-2 5-3-15,0 9 2 16,-3 3 2-16,0 4-2 16,0 3 6-16,0-1-3 15,-2-3 4-15,0-8-3 0,1-4-1 16,1-8 6-16,0-6-9 16,2-5 6-16,4-4-5 15,9-10 1-15,2-3 3 16,9-8-3-16,3-1 5 15,2 5-6-15,3 2-1 16,0 10 3-16,-2 4-2 16,-6 5 0-16,0 4 0 0,-5 6 2 15,4 2-2 1,-2-1 2-16,1-3 0 0,0-4 0 16,-4-5 0-16,5-4 3 15,-3-4 1-15,-3-2-1 16,1 0 0-16,-8-6 1 15,-4 2 0-15,-4 3 1 16,-5-2 0-16,-8 7-1 16,-2 4-1-16,-8 3-6 15,-3 9 2-15,-1 9 0 16,3 10 2-16,4 8-1 16,-1 3 1-16,10 4-7 15,5-1 4-15,10-6 12 16,11-7 10-16,9-9 32 15,0-8 12-15,4-12 1 16,-1-4-5-16,-7-7-24 16,-2-2-15-16,-8-2-2 0,-1-1-7 15,-5-1-9-15,-2 1 3 16,-3 3-11-16,-1 5 1 16,0 10-8-16,-3-2-9 15,1 10-7-15,1 0 1 16,2 9 13-16,4 5 2 15,6 5 14-15,3 4-3 0,8-4-5 16,6 0 8-16,2-7-5 16,4-3 1-16,-3-12 6 15,-4-5-6-15,3-14 7 16,-3-7 4-16,0-10-7 16,0-4 2-16,-7-6-5 15,-3-3 3-15,-4 0 0 16,-1 2 0-16,-3 10 0 15,0 2-4-15,-6 14 1 16,-3 4 4-16,-2 5 3 16,1 7-4-16,2 3-5 15,2 9-1-15,3 15 1 16,1 2 0-16,4 3 3 16,1-1 5-16,0-5-4 15,-3-3 3-15,2-6-4 0,-1-2 2 16,1-7-5-16,6 0 5 15,-1-8 4-15,4-2-3 16,4-7 1-16,5-6-3 16,3-6-1-16,0-2 0 15,-2-4 11-15,-10-2-8 16,-3 4-1-16,-1 1-3 16,-5 5-5-16,-1 7 8 0,-5 6-4 15,-2 1 1-15,2 5 0 16,0 2-1-16,6 5 2 15,1 1-4-15,1 4 0 16,5-6 3-16,3-2 3 16,-1-2-1-16,8-6 1 15,-2 2-2-15,-9-4-1 16,-2 0 9-16,-12 3 7 16,0-1 2-16,-3 4 7 15,4 1-11-15,-8 1-7 16,1-2 3-16,0 0-15 15,-11 28 6-15,-11 62 4 16,15-20-11-16,7 22 8 16,3 6-1-16,3 6-3 15,1-3 4-15,2-10 0 16,-7-10 0-16,-4-12-2 0,-17-10 1 16,-18-13-39-16,-8-7-32 15,-22-20-44-15,-4-11 59 16</inkml:trace>
  <inkml:trace contextRef="#ctx0" brushRef="#br0" timeOffset="19365">29951 4244 1551 0,'202'-62'461'0,"29"4"-494"15,21 0-55 1</inkml:trace>
  <inkml:trace contextRef="#ctx0" brushRef="#br0" timeOffset="19527.43">32796 4738 1622 0,'43'21'768'16,"-1"-17"-599"-16</inkml:trace>
  <inkml:trace contextRef="#ctx0" brushRef="#br0" timeOffset="35315.15">21620 14019 1108 0,'-4'0'382'0,"2"1"-355"15,0 3-1-15,2-4-23 16,0 0 2-16,5 16-3 16,16 30-3-16,-9-34 2 15,2-5-3-15,7-9-3 16,5-12 3-16,22-25 10 16,26-17 14-16,35-41 24 15,26-23 6-15,64-41-9 16,31-29-10-16,72-37-75 15,28-16 31-15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40:14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12490 15645 614 0,'5'0'294'16,"-2"-1"-158"-16,0 1-73 15,-5 0 45-15,1 0-28 0,0 0-12 16,0 0-3-16,0 0-9 16,0 0-3-16,0 14-12 15,0 8-5-15,4 35-11 16,5-24 0-16,4 6 3 15,3 5 0-15,4 3-3 16,3 1-3-16,8 1-9 16,2 0 2-16,11-2-7 15,2-4 0-15,6-5-6 16,1-4-1-16,1-11 2 16,1-7-1-16,-2-10 4 15,2-9-1-15,-4-11 3 16,1-7-1-16,-2-7 5 15,3-4 2-15,-2-3-2 16,0 0 0-16,-2 3-1 16,0 3-3-16,-4 6 0 15,-2 5 1-15,-1 9-4 0,-1 6-5 16,5 6 3-16,1 7-1 16,0 7 1-16,1 1 0 15,0 9-3-15,-1 1 0 16,-2 4 2-16,-4-2 1 15,-6 1-1-15,-4-2-1 16,-5-4 0-16,-2-2 2 0,-4-8-1 16,-2-5 0-16,-3-8 4 15,3-2 5-15,-2-10 6 16,5-1 2-16,6-9-2 16,6-2-1-16,10-7 2 15,5 2 1-15,13-1-9 16,6 2-1-16,15 5-6 15,5 4-2-15,3 9-1 16,1 4 2-16,4 6-2 16,1 0 0-16,-2 4 0 15,-2 1 0-15,-11-1 4 16,-2-2 2-16,-1-3 2 16,1 0-3-16,-6-2-3 15,-1-1-15-15,-6-3-165 16,-5-4 158-16,-10-15-93 0,-10-9-74 15</inkml:trace>
  <inkml:trace contextRef="#ctx0" brushRef="#br0" timeOffset="1660.26">23921 9821 1543 0,'41'0'575'0,"3"-12"-491"16,4-5-142-16,9-11 76 16,2 0-85-16,-2-6-35 15</inkml:trace>
  <inkml:trace contextRef="#ctx0" brushRef="#br0" timeOffset="1854.22">23952 10114 1188 0,'30'21'570'0,"15"-12"-373"0,28-27-184 16,12-14 64-16,16-17-96 15,5-13-39-15,12-18-25 16</inkml:trace>
  <inkml:trace contextRef="#ctx0" brushRef="#br0" timeOffset="3094.98">27226 9445 1660 0,'34'29'567'15,"10"-20"-491"-15,3-11-114 16,19-13-77-16,4-6-32 16,2-15 103-16,-4-6-76 15,-8-11-38-15</inkml:trace>
  <inkml:trace contextRef="#ctx0" brushRef="#br0" timeOffset="7052.85">27995 8793 1428 0,'14'-14'522'0,"2"3"-386"16,-7 10-136-16,-1 5-10 0,-20 20-6 16,-18 10 4-16,-33 20-6 15,-18 9-3-15,-40 10 8 16,-11 1-1-16,-21 8 6 16,-14-1 19-16,1-1 0 15,-4 0 4-15,3-10 9 16,16-2-7-16,26-11-1 15,23-10-2-15,48-19-9 16,21-11 0-16,46-20-7 16,18-11 0-16,33-18-3 15,19-9-1-15,30-6 3 16,8-1-1-16,5 8 4 16,-6 7-2-16,-33 11 9 15,-12 6-8-15,-35 13 4 16,-21 6-2-16,-36 22 1 0,-24 14 6 15,-33 25 0-15,-16 15-2 16,-15 7-4-16,-2 0-2 16,7-8-2-16,13-8 8 15,30-11 3-15,18-14 11 16,38-15 5-16,21-13 15 16,48-19 27-16,25-9-3 15,41-18-5-15,23-10-16 16,17-9-34-16,7 0-11 0,-1 2-22 15,-13 4-15-15,-44 11-31 16,-31 7-12-16,-52 19-42 16,-28 8-12-16,-40 21-42 15,-22 11 103-15</inkml:trace>
  <inkml:trace contextRef="#ctx0" brushRef="#br0" timeOffset="7634.99">26132 10638 1380 0,'-21'16'568'15,"7"-2"-253"-15,8 5-307 16,8 14-33-16,0 9-8 16,1 10-6-16,2 6-10 15,-1 15 20-15,-2 1 8 16,-2 3 5-16,-1 1 18 0,-3-12 21 16,2-7 8-16,-1-18 10 15,1-15-4-15,2-16-21 16,1-8-5-16,9-15-8 15,5-13 3-15,15-29 6 16,8-13-5-16,17-17-1 16,4 1-6-16,4 11-3 15,-6 6 3-15,-10 21-3 16,-6 11-5-16,-11 21-8 16,-4 11-10-16,-14 18 0 15,-6 10 5-15,-13 20 10 16,-7 6 8-16,-12 8 3 15,-3 1 5-15,1-10 7 16,4-4 1-16,8-16 1 0,6-8-6 16,8-11-8-16,4-8-4 15,15-5 0-15,4-7-1 16,14-7 3-16,7-4 4 16,13-8-4-16,6 0-10 15,5-4-40-15,-2-2-26 16,-11 3-56-16,-9-4-21 15,-12 4-34-15,-7 3 110 16</inkml:trace>
  <inkml:trace contextRef="#ctx0" brushRef="#br0" timeOffset="7786.8">26965 10827 1114 0,'8'4'454'15,"4"-1"-276"-15,12-1-62 16,8-1-22-16,21-6-35 15,6-7-26-15,9-5-66 16,1-4-39-16,-18-3-78 16,-4 1 83-16</inkml:trace>
  <inkml:trace contextRef="#ctx0" brushRef="#br0" timeOffset="7967.84">27019 11047 1885 0,'24'27'649'16,"31"-19"-590"-16,19-9-130 16,16-27-87-16,-4-13-58 15,-17-24 120-15</inkml:trace>
  <inkml:trace contextRef="#ctx0" brushRef="#br0" timeOffset="8235.86">27763 10648 1655 0,'-18'61'573'16,"15"3"-514"-16,3-11-78 15,3-7-10-15,11-16-29 16,2-13-9-16,11-21 21 16,5-11 4-16,2-28 42 15,3-10 10-15,-4-20 17 16,-6-8 0-16,-15 3-11 16,-15 4-1-16,-25 16-20 15,-8 11-6-15,-26 20-52 16,-3 12-48-16,-17 22 70 0</inkml:trace>
  <inkml:trace contextRef="#ctx0" brushRef="#br0" timeOffset="10287.08">28663 9461 1225 0,'7'12'495'16,"21"-16"-198"-16,10-10-327 16,19-14-26-16,11-9 21 15,9-21-6-15,4-7-7 16,-1-11 16-16,-5-3 1 15,-21 8 19 1,-15 4 19-16,-23 12 33 0,-13 10 12 0,-20 17 2 16,-8 8-11-16,-21 26-21 15,-10 15-7-15,-11 29-11 16,-3 12-11-16,5 20 2 16,7 8 3-16,9 4 2 15,11-3 2-15,18-11-1 16,10-9-2-16,26-15-8 15,12-9 9-15,27-15-1 16,13-10-4-16,26-19-26 16,9-9-55-16,-4-16 57 15</inkml:trace>
  <inkml:trace contextRef="#ctx0" brushRef="#br0" timeOffset="10974.07">29406 9679 1413 0,'-4'6'479'0,"6"6"-467"16,2 3-15-16,1 1-11 15,-1 6-2-15,-4 3-10 16,1 3-1-16,-3 10 13 15,-3 5-1-15,0 5 15 16,0 2 5-16,2-2-3 16,3-6 7-16,7-9-2 15,2-6 0-15,6-14-9 16,5-5-11-16,7-11-36 16,7-9-16-16,-1-12-46 15,-1-7-67-15,-13-7 122 16</inkml:trace>
  <inkml:trace contextRef="#ctx0" brushRef="#br0" timeOffset="11135.53">29237 10024 1488 0,'45'-7'501'16,"37"-18"-495"-16,20-12-36 15,19-23-63-15,1-9 60 16</inkml:trace>
  <inkml:trace contextRef="#ctx0" brushRef="#br0" timeOffset="13405.92">26338 7881 1522 0,'14'5'527'15,"5"6"-429"-15,5 11-120 16,0 7 5-16,-3 16 6 16,-7 5-4-16,-5 14-7 0,-1 10 6 15,-7 14-7 1,2 5 5-16,1 0 13 16,2-8-9-16,10-20 27 0,3-14 9 15,13-17-6-15,4-11 6 16,3-15-22-16,3-7-25 15,4-12-46-15,-7-11-34 16,-5-12 276-16,-7-9-156 0</inkml:trace>
  <inkml:trace contextRef="#ctx0" brushRef="#br0" timeOffset="13549.84">26363 8366 1416 0,'80'-25'554'16,"29"-10"-314"-16,45-16-390 15,11-3 109-15</inkml:trace>
  <inkml:trace contextRef="#ctx0" brushRef="#br0" timeOffset="14189.29">29920 8231 1501 0,'-14'-4'511'0,"10"0"-477"15,-3-3-11-15,-2 2-10 0,-7-6 3 16,-2 4-10-16,-3 2-3 15,-5-4 1-15,0 6-5 16,-4-1 15-16,-1 1-1 16,4 8 17-16,0 2 4 15,7 6-10-15,5 1-3 16,0 7-14-16,6 1-3 16,4 7-6-16,-2 2 1 15,12 8-1-15,-1 7 2 0,6 3 1 16,1 5-2-1,7-5 2-15,0 6-2 0,1 4 6 16,1 2 4-16,-5 11-1 16,1-1 1-16,-2 2-3 15,-1 0-1-15,1 1 0 16,-5 1 1-16,-1-1-4 16,-2-1 3-16,-6-9 3 15,-2-4 2-15,-1-3 6 16,0-6 5-16,6-4 6 15,6 0-2-15,9-14-13 16,9-3-1-16,9-9-14 16,7-9-2-16,12-4-5 15,5-4-23-15,0-7-55 16,-3-5-43-16,-17-16 76 0</inkml:trace>
  <inkml:trace contextRef="#ctx0" brushRef="#br0" timeOffset="14783.28">30272 8483 2009 0,'15'10'651'0,"14"6"-692"15,2 4-33-15,-6 13-12 16,-6 4-1-16,-8 15-4 16,-3 9 19-16,-8 6 32 15,-1 3 6-15,-6-1 31 16,0-2 9-16,0-9 18 16,-1-7 6-16,4-17 7 15,4-8-5-15,4-16-15 16,4-8-6-16,7-10-4 15,2-11 0-15,8-19 4 16,-1-9 0-16,4-16-4 0,3-4-2 16,-1-3-2-16,3 4-3 15,1 10 3-15,-3 6-1 16,-3 23-3-16,-2 7-3 16,-10 19-2-16,-2 10-5 15,-9 16-6-15,-5 12 3 16,-9 9-4-16,-7 3 1 15,-8 0 11-15,-4-7-1 0,-8-7 6 16,8-3 0-16,-1-12 1 16,2-2 1-16,15-9-1 15,0-4 5-15,15-7-12 16,11-5-3-16,15-10 3 16,11-2-3-1,21-2 8-15,0-1 1 0,20 6-2 16,7 1-2-16,4 2-34 15,2 0-28-15,-15-4-70 16,-10-8-32-16,-15-12-111 16,-9-6 175-16</inkml:trace>
  <inkml:trace contextRef="#ctx0" brushRef="#br0" timeOffset="15185.76">31138 7978 1609 0,'23'2'533'16,"15"-1"-526"-16,3 0-13 16,6 6 3-16,-4-3 2 15,2 9-17-15,1 1 4 16,0 4-4-16,-1 3 5 0,-5 7 9 15,-3 3 2-15,-4 9 2 16,0 4-5-16,-5 11 6 16,0 6-9-16,-5 3 4 15,0 4 5-15,-4-5-1 16,0-7 3-16,-4-9-5 16,1-2-1-16,-2-6 1 15,0 3 0-15,2-1 0 16,-7 2-5-16,-6 6-2 15,-9 5 2-15,-22 9 9 16,-14 13 4-16,-52 25 0 16,-40 16-11-16,-101 38-82 15,-63 25-393-15,-133 53 335 16</inkml:trace>
  <inkml:trace contextRef="#ctx0" brushRef="#br0" timeOffset="19133.98">20955 9926 1546 0,'5'32'4'0,"-1"-7"-7"0,6 30 3 16,0 1 0-16,-1-8 0 15,8 0 1-15,6-8-1 16,-1-8 1-16,10-13 3 15,-5-9 3-15,3-17 10 16,0-15 9-16,3-18 16 16,-1-9 2-16,-1-16 0 15,0-2-5-15,-4-1-9 16,-6 0-1-16,-9 15-3 16,-4 6-1-16,-10 19 12 15,-1 10 12-15,-5 12-6 16,-2 12-6-16,2 13-24 15,-2 14-13-15,2 20-2 16,0 10 3-16,5 14 0 16,3 12-1-16,2 8-13 15,4-4 4-15,1 6-12 0,-2-11 2 16,-2 1 15-16,-3 0-5 16,-8-6 7-16,-5 1 2 15,-11-7-5-15,-5-6-1 16,-2-19 7-16,-3-14 6 15,-2-19 11-15,-2-12 8 16,-4-17 2-16,-1-9 4 16,1-20-16-16,4-4 1 0,11-10-12 15,10-1-2-15,17 6-3 16,5 3 0-16,23 16-2 16,5 6-2-16,13 6-9 15,10 4-19-15,3 4-46 16,5 2-38-16,7 7-58 15,-1-2-209-15,0-5 263 16</inkml:trace>
  <inkml:trace contextRef="#ctx0" brushRef="#br0" timeOffset="21245.25">22008 10747 1117 0,'-4'-1'385'0,"0"0"-355"16,7 2-18-16,-4-1-12 16,1 0 1-16,0 0-5 0,0 0 1 15,0 0 1-15,0 0 2 16,4 12 7-16,1 16 2 15,2 39 0-15,-7-19-3 16,0 9-2-16,0 6-3 16,4-4 3-16,-2-5-3 0,2-10 0 15,4-13-1-15,4-9 0 16,5-6 1-16,3-11-5 16,1-4 1-16,4-11-15 15,-2-7-14-15,4-10-41 16,-3-6 47-16,-7-8 5 15</inkml:trace>
  <inkml:trace contextRef="#ctx0" brushRef="#br0" timeOffset="21403.92">22030 11073 1652 0,'73'-55'544'0,"62"-32"-638"0,15-14 66 16</inkml:trace>
  <inkml:trace contextRef="#ctx0" brushRef="#br0" timeOffset="27152.8">20271 9518 860 0,'-5'34'308'15,"5"1"-276"-15,5 8-1 16,3 6 1-16,-1 9-1 16,1 4-3-16,-2 11-6 15,0 4 0-15,2 10-10 16,1 10-1-16,2 4-1 15,-5 6 6-15,6 20 16 16,0 0 4-16,2 24 9 16,5 9-3-16,3 6-7 0,3 5 1 15,6 1-7-15,1-9-1 16,3-9-1-16,0-9 8 16,-7-23-4-16,-2-1-7 15,-2-3-7-15,-2-7-8 16,2 1-7-16,-3-11 5 15,2-22-7-15,0-9-7 0,5-17 7 16,6-9 0-16,7-17-2 16,5-6 4-16,12-19-3 15,5-6 0-15,4-17 1 16,8-6-4-16,13-9 4 16,4-5 0-16,17 0 0 15,2-1 1-15,10 4 0 16,13 3-1-16,3 0 9 15,13 4 3-15,13-2 0 16,-7 1 5-16,25-1-2 16,5 2 7-16,0 2-5 15,18 1-3-15,-7 6-4 16,10 1-10-16,9 7 5 16,8 3 2-16,7 5 5 15,6 4-2-15,6 2-5 0,5 2 8 16,11 3-8-16,4-4 1 15,18-5 1-15,-9-5 2 16,16-13 6-16,-8-2 1 16,3-9-1-16,-3 3-11 15,-10 0 0-15,8 0 0 16,-13 0 10-16,1-3 2 16,-4-5 2-16,-8-2-1 15,-15-5-9-15,3-3-3 0,-14-7-3 16,-10-4-1-16,-1-12-1 15,-19-6 4-15,7-8-5 16,-11-7 3-16,-18 1-2 16,0 0 1-16,-30-4 0 15,-7 0-1-15,-6-6 0 16,-9-3-3-16,-12-1 3 16,-7-4-1-16,-24-3 1 15,-4-1-1-15,-12-9 2 16,-3 2 1-16,-11-9-2 15,-9-7 9-15,-12-1 3 16,-6-5 8-16,-13-2 18 16,-5 0-3-16,-10-7-8 15,1-6-7-15,-6-4-17 16,0-1-3-16,-8 0 2 0,-6 3-2 16,-1 8 4-16,-10 1-1 15,-3 3 4-15,2 1-4 16,-5-7-3-16,7 2-1 15,0 12-10-15,-5 10 3 16,2 26 5-16,-4 13-4 16,-11 18 1-16,3 9-2 15,-8 17-6-15,-4 5 1 0,0 19 0 16,-6 7 1-16,-3 13 2 16,3 5 0-16,-9 10 3 15,-5 1 1-15,-9 7 0 16,-3 7 5-16,-13 8-1 15,-12 5 2-15,-21 10 1 16,-14 2-4-16,-25 5 5 16,-11 3-3-16,-26 1 1 15,-14-1 3-15,-29 5-3 16,-17 2 2-16,-22 4 0 16,-15-2-3-16,-19-5-5 15,-9-2 1-15,-15-4 0 16,-10 4-3-16,-11 4-10 15,-9 5-7-15,-9 3-9 16,-4 0 6-16,-1 0 11 0,-1-7 5 16,10 1 11-1,16 1-7-15,11-2 7 0,12-2 4 16,16-6-2-16,7-1 9 16,26-5 1-16,21-3-3 15,41-6 6-15,18-7-4 16,45-2-1-16,14-2-5 15,33 3-6-15,23 4-15 16,33 1-78-16,19 8-55 0,30 10 87 16</inkml:trace>
  <inkml:trace contextRef="#ctx0" brushRef="#br0" timeOffset="28135.14">22879 14008 1582 0,'-48'7'533'0,"23"-2"-523"0,1 1-8 16,3 1-22-16,3 4-6 15,4 3-5-15,4 4-9 16,7 7 20-16,3 8 3 16,4 13-1-16,7 9 20 15,8 8-7-15,3 1 7 16,12-7 1-16,1-8-3 16,4-15 12-16,5-14-9 15,0-16 5-15,1-7 5 0,0-19-1 16,-1-7 14-16,-5-16-3 15,0-6-5-15,-7-3-4 16,-3-2-8-16,-14 1 0 16,-3 5 2-16,-8 5 2 15,-4 9 2-15,-3 15 11 16,-2 5 0-16,-4 11 3 16,-1 1-3-16,2 11-10 15,-2 7-4-15,2 15-8 16,2 9 0-16,4 14-2 15,3 4-2-15,6 8 1 16,1 6 1-16,0 1 1 16,-2 7 0-16,-2 4-2 15,-4-2 0-15,-4 4 0 0,-7-2 0 16,-10 0 2-16,-3 3 1 16,-12-5-2-16,-3-7 1 15,-5-16 1-15,-4-12-1 16,1-22 3-16,0-10-3 15,6-15 0-15,1-11 0 16,7-13-3-16,5-8 2 16,9-15-4-16,10-4-1 15,16-8 3-15,8 2 0 0,19 12 2 16,7 4 0-16,17 12-7 16,1 3-7-16,3 9-26 15,0 7-20-15,-4 12-47 16,2 5-19-16,3 11-42 15,-3 6-160-15,-13 4 232 16</inkml:trace>
  <inkml:trace contextRef="#ctx0" brushRef="#br0" timeOffset="28716.18">23467 15124 1330 0,'-6'1'483'0,"11"-1"-409"16,2-6-33-16,9-2-29 15,5-3-5-15,2 1 5 16,-1 0-12-16,-4 10-31 15,1 6-5-15,-9 16-13 16,-2 12 11-16,-6 12 32 16,-7 5 3-16,-3 5 10 15,-8-1-6-15,-1-2 1 16,-5-7 17-16,-3-10 1 16,-7-7 4-16,2-11-1 15,2 0-6-15,6-13 1 16,8-1 6-16,3-6-9 0,3-8 0 15,6-1-11-15,5-5 0 16,18-5-1-16,9 3 0 16,12-2 1-16,6 4-4 15,4 1 5-15,2 1-17 16,1 2-33-16,-1-4-30 16,11-2-79-16,-11-2-250 0,0-6 280 15</inkml:trace>
  <inkml:trace contextRef="#ctx0" brushRef="#br0" timeOffset="28929.08">24154 14581 1639 0,'8'0'552'0,"23"-3"-522"16,13 0-56-16,11-3-73 16,2-3-25-16,-3-5 222 15,-8-1-116-15</inkml:trace>
  <inkml:trace contextRef="#ctx0" brushRef="#br0" timeOffset="29106.02">24157 15068 1719 0,'71'-12'579'0,"46"-40"-606"15,18-21-89-15,23-36 79 16</inkml:trace>
  <inkml:trace contextRef="#ctx0" brushRef="#br0" timeOffset="30368.97">26755 14300 1320 0,'-12'9'472'0,"0"-1"-355"15,26-3-128-15,-5-3-16 16,12-2-8-16,6-2-8 0,0-6 9 16,9-3 9-16,-1-4 18 15,-1-4 3-15,1-3 6 16,-1-3 11-16,1-8 3 15,-2-2 7-15,-2-4 9 16,-7 0-5-16,-8-1-5 16,-6 2 0-16,-10 0-12 15,-3 5-4-15,-12 5 5 16,-6 3-10-16,-15 9 5 16,-8 4-4-16,-5 13-2 15,-2 8 2-15,-12 13-4 16,1 4 12-16,-9 18-3 15,3 7 6-15,10 17 6 16,4 9-16-16,20 3 1 16,6 0-4-16,14-6-7 0,11-6 8 15,13-11-2-15,12-9 1 16,13-16-7 0,14-6-2-16,15-14 1 0,9-12-11 15,9-12-16-15,-4-12-18 16,0-11-70-16,-9-2 77 15</inkml:trace>
  <inkml:trace contextRef="#ctx0" brushRef="#br0" timeOffset="30911.92">27392 14401 947 0,'5'1'330'16,"0"-1"-297"-16,2-4-33 15,-2 2-2-15,-1-1-1 16,-3 2 31-16,-1 1 21 0,0 0 47 15,0 0 21-15,0 0 9 16,0 0-15-16,-1 0-19 16,0 5-9-16,-3 13-26 15,-1 29-2-15,5-18-20 16,2 7-14-16,0 11-8 16,-1 7-5-16,-1 6-5 15,0-2 0-15,-1-3-2 16,1-5-1-16,0-15 2 15,2-7 1-15,-1-16-4 16,2-6-10-16,-3-9-63 16,0-8-37-16,-3-24 67 15</inkml:trace>
  <inkml:trace contextRef="#ctx0" brushRef="#br0" timeOffset="32366.04">28592 14208 1054 0,'-1'6'417'15,"4"-5"-239"-15,1-1-165 0,-4-1-28 16,23-5 5-16,42-12 13 15,-26 4 5-15,5-3 26 16,-2 0 9-16,7-2 17 16,3 3 0-16,2-3-13 15,4 4-11-15,-1 4-23 16,-10-1-8-16,-9 5-18 16,-9 3-15-16,-17 3-36 15,-2-2-21-15,-15 0-39 16,-10-1 38-16,-10-5 49 15</inkml:trace>
  <inkml:trace contextRef="#ctx0" brushRef="#br0" timeOffset="32659.18">28818 13729 1180 0,'0'6'475'0,"3"4"-293"15,7 3-98-15,1 7-11 16,2 9-14-16,0 5-13 16,2 15-24-16,-3 7-9 15,-2 14-10-15,-3 6-3 0,-4 8 2 16,3 1 7-16,1-6 17 16,1-6 2-16,5-15-1 15,-1-5-5-15,4-14-18 16,-2-5-3-16,2-15-25 15,4-7-20 1,0-19-67-16,5-9-30 0,1-20-56 16,-8-13 115-16</inkml:trace>
  <inkml:trace contextRef="#ctx0" brushRef="#br0" timeOffset="33126.5">29831 13998 1421 0,'22'7'480'16,"4"-2"-451"-16,1 0-22 16,2-6-19-16,-1-5-7 15,4-5-15-15,3-5 8 16,-6-6 15-16,-4-1 6 15,-3-5 14-15,-6 2 3 16,2-5 16-16,-2 0 1 0,-8-5-3 16,0-3-8-16,-10 1-16 15,-3 3-1-15,-12 3 3 16,-6 5 2-16,-11 7-3 16,-5 5-2-16,-3 15-6 15,-6 10 1-15,0 17 3 16,-1 15 2-16,-1 19 1 15,1 5 2-15,3 16-5 16,4 1-4-16,9 3-2 16,8 4 0-16,16-7 7 15,11-6 2-15,18-18 3 16,7-7-3-16,17-21-2 16,1-7-6-16,8-19-22 15,4-13-12-15,10-16-30 16,-1-10-22-16,4-11-35 0,1-1-130 15,-20-8 173-15</inkml:trace>
  <inkml:trace contextRef="#ctx0" brushRef="#br0" timeOffset="33472.83">30414 14103 942 0,'10'6'404'0,"9"-8"-158"16,7-4-185-16,11-3-42 15,4-2-2-15,-5 2-11 16,-2-2-3-16,-8 5-1 16,-7 3-4-16,-7 7-6 15,-6 9 1-15,-13 13 0 16,-3 5 0-16,-8 17 0 15,-5 2-4-15,2 1 3 16,-6 2 3-16,2-9 1 16,11-2 2-16,6-13 1 15,6-6-6-15,16-12-24 16,6-10-6-16,17-13-6 0,11-11-3 16,13-16-13-16,1-7-20 15,12-9 45 1</inkml:trace>
  <inkml:trace contextRef="#ctx0" brushRef="#br0" timeOffset="33641.87">31741 13739 1414 0,'-6'24'567'0,"-11"-6"-382"15,-3-2-176-15</inkml:trace>
  <inkml:trace contextRef="#ctx0" brushRef="#br0" timeOffset="34438.83">23282 16135 1336 0,'-21'16'474'16,"12"-6"-400"-16,9-9-70 16,3 0-21-16,4 2-2 15,0 3 0-15,2 6 1 16,1 1 21-16,-2 14 1 15,10 6-4-15,6 13 3 16,-3 6-2-16,7-1-5 16,-4-8 5-16,0-17 3 15,8-11-5-15,2-16 6 16,1-11-1-16,1-20-4 16,0-9 7-16,3-17-8 15,-1-3 1-15,-1-2 8 16,-2 5-7-16,-8 11 5 15,-5 11-8-15,-9 19-5 0,-9 7 5 16,-1 11-1-16,0 7 8 16,2 17-2-16,6 11-1 15,2 26 2-15,2 8 3 16,1 8 2-16,-11-27 4 16,2 0 1-16,0 45-6 15,-7 9 20-15,-12-10 3 0,-1-19 16 16,-4-14 6-16,4-20-11 15,-6-14-10-15,7-17-14 16,-6-11-14-16,4-16-45 16,5-12-36-16,-2-23-72 15,13-8-26-15,0-6 107 16</inkml:trace>
  <inkml:trace contextRef="#ctx0" brushRef="#br0" timeOffset="34910.32">24201 16776 965 0,'4'29'491'0,"-1"-18"-58"16,7-4-367-16,10-11-79 0,6-6-13 15,5-15-5-15,0-5-5 16,4-1-22-16,-4-1-4 15,1 11-8-15,-3 5 13 16,-7 12 26-16,-8 4 16 16,-3 11 13-16,-3 4 1 15,-2 13 4-15,-2 3 0 16,-4 11-1-16,-4-1 0 16,-4 0 5-16,0 0 6 15,-3-11 17-15,0-2 12 0,2-13 14 16,4-3 1-16,1-10-16 15,1 0-10-15,5-2-31 16,-2-1-7-16,0 0 2 16,1 0-6-16,18-3 10 15,30-3 2-15,-25 8-1 16,0 7 1-16,-5 5-1 16,2 6 2-16,-7 9-8 15,-7 3 7-15,-7 6-2 16,-10-2-9-16,-13 2-3 15,-6-1-7-15,-9-6 2 16,-2-3-9-16,1-23-51 16,3-10-16-16,14-31 50 15</inkml:trace>
  <inkml:trace contextRef="#ctx0" brushRef="#br0" timeOffset="35115.5">25407 16290 1661 0,'8'28'579'16,"4"-4"-507"-16,15-9-130 16,3-3-37-16,8-15-55 15,5-8-34-15,2-13 119 16</inkml:trace>
  <inkml:trace contextRef="#ctx0" brushRef="#br0" timeOffset="35282.82">25576 16715 1206 0,'31'-4'386'16,"34"-19"-416"-16,14-13-53 16,14-21 54-16</inkml:trace>
  <inkml:trace contextRef="#ctx0" brushRef="#br0" timeOffset="35680.31">27211 16228 1434 0,'0'2'529'16,"5"-4"-386"-16,8-7-146 16,8-1-10-16,3-17-6 15,4-4-9-15,-12-6-13 16,-5-5 9-16,-7 6-3 15,-1 2 14-15,-7 2 29 16,-6-1-5-16,-2 5 24 16,-4 0-7-16,-9 3-9 15,4 1 6-15,-8 7-19 16,-4 1 2-16,2 11-8 16,-2 5-11-16,3 15-3 15,5 8 2-15,6 14-11 0,0 6-1 16,9 11 0-1,6 2-11-15,10 3 9 0,7-1 7 16,19-12 8-16,10-7 5 16,14-16-2-16,14-9-12 15,3-17-60-15,-1-11 58 0</inkml:trace>
  <inkml:trace contextRef="#ctx0" brushRef="#br0" timeOffset="35880.31">27793 16270 1807 0,'-14'44'614'0,"17"-15"-637"16,7-7-93-16,11 2-106 15,-1-3-42-15,-2-3 170 16</inkml:trace>
  <inkml:trace contextRef="#ctx0" brushRef="#br0" timeOffset="36110.87">28459 15905 1616 0,'38'17'581'0,"9"-8"-451"0,23-18-265 15,6-11-69-15,-16-14 120 16</inkml:trace>
  <inkml:trace contextRef="#ctx0" brushRef="#br0" timeOffset="36316.64">28648 15619 1153 0,'-30'37'554'0,"9"4"-158"16,15 8-281-16,7 11-110 16,10 4-37-16,-1 11-50 0,-4 0-31 15,8 2-42-15,-3 0-16 16,5-6 108-16</inkml:trace>
  <inkml:trace contextRef="#ctx0" brushRef="#br0" timeOffset="36715.68">29531 15944 1712 0,'22'21'588'15,"11"-9"-516"-15,11-24-148 16,5-14-37-16,-8-22-26 16,-4-5 4-16,-14-5 38 15,-8 4 35-15,-17 11 76 16,-11 4 24-16,-13 8 36 16,-4 5 13-16,-14 9-21 15,-3 11-14-15,-11 17-33 16,-4 12-19-16,5 20-19 0,2 12-8 15,13 27-19-15,9 9 0 16,11 12-13-16,11-4 8 16,16-14 19-16,7-9 6 15,17-25 7-15,7-14-9 16,10-50-52 15,-23 7 184-31,0 0-94 0</inkml:trace>
  <inkml:trace contextRef="#ctx0" brushRef="#br0" timeOffset="37055.89">30146 16092 1731 0,'-9'31'645'0,"9"-18"-492"16,14-8-169-16,13-12-35 15,8-5-14-15,2-9 14 16,-3 3 5-16,-11 5 5 16,-5 4 12-16,-11 9 8 15,-3 5 11-15,-8 21 10 16,-8 1-4-16,-9 20 1 0,-2 6 0 16,-3-7 0-16,3 6 0 15,11-10 4-15,6-5 5 16,13-4 3-16,12-9 0 15,19-12-5-15,9-10-2 16,31-20-5-16,11-15-8 16,13-25-51-16,2-10-41 0,-6-17 1 15,0-2 43-15</inkml:trace>
  <inkml:trace contextRef="#ctx0" brushRef="#br0" timeOffset="37300.75">31294 15371 1569 0,'-9'21'587'16,"4"4"-439"-16,8 13-115 16,0 4-20-16,9 12-24 15,-1 4-7-15,-2 9-19 16,-2 3 5-16,-4 13-32 15,-6 3 5-15,-5-9 13 16,-4-8 0-16,-7-30 12 16,-2-13-10-16,-11-24-85 0,-6-9-156 15,-10-16 193-15</inkml:trace>
  <inkml:trace contextRef="#ctx0" brushRef="#br0" timeOffset="37443.78">30913 15810 1200 0,'70'1'514'0,"25"-16"-230"15,12-13-253-15,19-20-138 16,0-10 74-16</inkml:trace>
  <inkml:trace contextRef="#ctx0" brushRef="#br0" timeOffset="37836.04">31896 15633 1605 0,'-8'24'620'0,"11"-10"-363"16,22-14-328-16,5-5-4 15,12-14 2-15,3-9 23 16,-2-7 36-16,-4 0-3 16,-17 4 34-16,-9 4 15 15,-11 13 22-15,-2 3 14 16,-1 9 1-16,-5-2-12 16,-6-3-8-16,-4 2-15 15,-8 5-33-15,-5 6-8 16,-7 15-27-16,2 9-1 0,-2 10-9 15,6 6 7-15,8 6-4 16,3 0 2-16,15 1 9 16,5-2-3-16,15-9 8 15,15-9 1-15,16-15-6 16,6-9-8-16,9-18-38 16,-5-9-41-16,4-21 74 15</inkml:trace>
  <inkml:trace contextRef="#ctx0" brushRef="#br0" timeOffset="38249.65">32594 15667 1614 0,'-4'17'643'0,"0"-9"-339"15,10-7-357-15,8 0-19 16,5-3-17-16,3-1 12 16,-7-1 39-16,-3 2 7 15,-8 2 25-15,-4 1 1 16,-3 11 5-16,-4 6 2 0,-7 11 1 16,-3 4 2-16,-3-1-2 15,1-5 4-15,4-3-4 16,0-4-3-1,9-4 0-15,4-7-2 0,2 0-4 16,10 2-2-16,7 0-18 16,0 3-14-16,5 2 2 15,-4 1 9-15,-8-2 16 16,-6 2 9-16,-6 4-26 16,-7-2-17-16,-13 5-32 15,-5 1-19-15,-13-8-23 16,-1-3-20-16,-2-10-212 15,4-8 236-15</inkml:trace>
  <inkml:trace contextRef="#ctx0" brushRef="#br0" timeOffset="38491.36">32747 15651 1545 0,'2'23'599'0,"4"-8"-342"0,17-11-366 15,7-4-20-15,24-12-41 16,0-3 9-16,7-7 45 16,2-1 17-16,-10 2 51 15,-3-2-4-15,-12-3-191 16,-11-2 175-16</inkml:trace>
  <inkml:trace contextRef="#ctx0" brushRef="#br0" timeOffset="38674.21">32556 15714 1740 0,'9'90'519'16,"0"8"-725"-16,-4 6 59 15,-9-9 66-15</inkml:trace>
  <inkml:trace contextRef="#ctx0" brushRef="#br0" timeOffset="39012.56">29126 17482 1425 0,'7'24'547'0,"10"-7"-337"15,4-21-388-15,9 0 111 16</inkml:trace>
  <inkml:trace contextRef="#ctx0" brushRef="#br0" timeOffset="39196.97">29790 17468 1402 0,'-1'6'410'0,"3"-25"-399"16</inkml:trace>
  <inkml:trace contextRef="#ctx0" brushRef="#br0" timeOffset="39360.78">30266 17377 1733 0,'-7'32'487'16,"0"-79"-467"-16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25:55.5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4559 3791 1120 0,'-48'-23'376'0,"8"5"-364"15,-3 8-6-15,-8 12-6 16,-4 4 4-16,-14 10-8 16,-5 5 1-16,-1 4 4 15,0 7-4-15,-5 14 4 16,-4 9-2-16,-6 9-3 15,-3 6 1-15,6 14 0 0,2 4 3 16,2 15 7-16,-1 3 2 16,1 2 12-16,5-2 1 15,14 0 2-15,8-3 2 16,15-2-7-16,3 1-3 16,5 5-7-16,8 2-4 15,2 4 0-15,6 0-2 16,7-9 9-16,0-1 1 0,18-9-3 15,0-9 0-15,13-16-7 16,5-2-3-16,4-11 3 16,8-6-3-16,7-3-1 15,5-5 5-15,13-6-6 16,13 3 2-16,5-2 4 16,1 1-4-16,0 3 0 15,-1-1 4-15,18 0-2 16,5-7-1-16,8 1 0 15,6 0 0-15,5-4-1 16,6 4 2-16,2-7-1 16,9 2-1-16,-1 0-2 15,1 1 3-15,22 7-1 16,-4 0-1-16,-1 5 1 16,10 4-3-16,-2-3 5 15,1 0-2-15,19-7 3 0,-2-6 0 16,10-5 3-16,10-3 3 15,-3-4-1-15,14-4-2 16,-5-3-4-16,11-6 5 16,1 2-3-16,0 1-1 15,4-2-2-15,-3 0-3 16,5-1 2-16,2-4-2 0,6-1 1 16,3 0 2-16,6-5-4 15,4 1 4-15,-1 0 2 16,3 0-2-16,0 4 3 15,2 2-2-15,1 4-4 16,3 4 4-16,1-2-2 16,-4-2-1-16,7-1 1 15,-3-5-7-15,14-2 1 16,-11-5-2-16,15-5 5 16,-7 0 0-16,2-3-1 15,8-2 9-15,-4-1-2 16,12 1 6-16,-3 6 10 15,4 5-5-15,-3 9 1 16,-6 2-4-16,2 9-10 16,-12 1 4-16,0 1-2 15,-16 3-3-15,4-3 0 0,-2 0-3 16,2-6 3-16,6-7-2 16,-2-11 2-16,1-6-2 15,-7-10-4-15,11-7 12 16,-7-8-5-16,8-7 3 15,-7-10 6-15,-4-1-13 16,-10-10 4-16,-4 0 6 16,-11-6-12-16,-11-4 8 15,-9-2-1-15,-17-5-4 0,-13-1 27 16,-7-2 1-16,-33-7 17 16,-10-6 13-16,-28-8-17 15,-9-1-3-15,-24-8-13 16,-14-1-14-16,-28-9 0 15,-22-4 2-15,-30 0-5 16,-12-7 1-16,-31 0-4 16,-14-2-5-16,-28-3 2 15,-21 5-4-15,-23 3 1 16,-12 4 1-16,-26 9-1 16,-7 4-2-16,-29 9-5 15,-16 5 5-15,-16 10-4 16,-8 5 3-16,-16 15-14 15,-2 0-12-15,-18 9-12 16,-7 2-11-16,-7 2 7 0,0 8 15 16,-5 6 12-16,-5 1 13 15,-5 9 14-15,-4-2-2 16,-6 4 4-16,-3 2 3 16,-10 6-8-16,-6 9 0 15,-11 7-2-15,0 7-3 16,5 5 6-16,-2 4-3 15,-1 4 4-15,1 3-6 16,-4 6-2-16,5 1 12 0,10 4-4 16,2 0 7-16,2-3 3 15,1 2-11-15,6 1 3 16,3-1 8-16,13 2-13 16,7 0 4-16,1 4 2 15,11 3-16-15,6 2 12 16,-4 7-5-16,10 4-8 15,0 3 16-15,0 10-13 16,8 0 7-16,7 6 1 16,5 2-7-16,8 1 21 15,5 2-2-15,18 1 6 16,5-1 0-16,14-4-10 16,9-1-5-16,10-4 3 15,7 4-9-15,15 4-4 16,4-1 8-16,20-1-12 0,-4-4 9 15,23 1-8-15,7 1-12 16,12 9-30-16,13 1-34 16,5 3-142-16,12 6 146 15</inkml:trace>
  <inkml:trace contextRef="#ctx0" brushRef="#br0" timeOffset="25111.19">15010 9406 2242 0</inkml:trace>
  <inkml:trace contextRef="#ctx0" brushRef="#br0" timeOffset="26442.51">15367 9846 899 0,'11'-1'318'0,"-1"-3"-258"0,1-1-4 15,4 4 5-15,3-1-7 16,-1 2-32-16,6 3-12 15,-1 2-5-15,2 1-2 16,5 2 1-16,-2 1 3 16,8 0-1-16,1-4-6 15,11 3 9-15,4-4 7 16,0-4 11-16,3 1 8 0,-3-7-2 16,5 1-7-16,6 4-10 15,7 1-3-15,6 7-4 16,5 4-3-16,-1 1-3 15,-4 4-1-15,5 3 0 16,0-4-2-16,8-3 2 16,0-5 2-16,-2-17-4 15,0-8 2-15,6-14 2 16,6-8-1-16,2-6 9 16,-8 0 1-16,-18 8 18 15,-6 10 9-15,-18 19-7 16,3 10 0-16,-10 14-11 15,2 6-15-15,-1 3 2 16,-1 3 1-16,2-4-8 16,-4-4 0-16,5-7 2 15,2-12-4-15,10-9 0 0,10-12 10 16,14-16 4-16,6-3 3 16,-3-6-1-16,-4 3-8 15,-5 9-8-15,-8 6 1 16,3 11-1-16,-2 6 0 15,-9 6 1-15,0 4-3 16,-10 2-1-16,-4 1 3 16,-5 0 3-16,3 1-3 0,-1 1 0 15,2 1 3-15,-2 3-5 16,0-1 6-16,1 3-1 16,-2 2-4-16,-1 5 2 15,2 2-6-15,3 4 4 16,1 0-2-16,7 0 2 15,0 2 1-15,10-4-3 16,-1 2 10-16,2-7-7 16,-3-7 2-16,-5-5 2 15,1-1-9-15,0-3 7 16,6 6-3-16,-2-2 1 16,-1 0 3-16,-2 5-3 15,-7-1 1-15,2 1 5 16,-3-1-9-16,1 0 5 15,11 3-5-15,0-1-6 16,1-3 14-16,2 0-8 0,-12-3 6 16,0 0-1-16,-1-3-2 15,4 8 5-15,2 0-7 16,2 9 5-16,5 4-3 16,-7 0-1-16,-2 1 3 15,-4-4-4-15,0 0 3 16,6-8-4-16,10 2 1 0,9-10 5 15,0 2-4-15,0-5 3 16,-5-5-2-16,-1 4 1 16,4-1 0-16,8 1 2 15,-1-1-1-15,2-3-6 16,-3-1 5-16,5-2-1 16,1-1-4-16,2 3 5 15,-1 0-3-15,-8 5 2 16,2 4 5-16,0 3-6 15,8 4 3-15,7-1 1 16,4 1-6-16,6-5 6 16,7-5-4-16,6-3-1 15,6-5 3-15,10-4 1 16,0 0-4-16,4 1 5 16,1 0-1-16,10 6 10 0,-5 1 4 15,5 5-3-15,4 5 3 16,-13-3-10-16,2-1 4 15,4-3-3-15,0-3 1 16,-7-4-5-16,1 1 0 16,-9 1-4-16,-5 3 4 15,-10 3 1-15,-4 5-5 16,-12 6 4-16,-5 1-6 16,-11 1-3-16,-6-4-18 15,-21-9-78-15,-18-11 177 0,-22-18-85 16</inkml:trace>
  <inkml:trace contextRef="#ctx0" brushRef="#br0" timeOffset="27315.71">15409 10614 1498 0,'-9'1'506'0,"9"-3"-495"16,4-5-11-16,1-7-15 15,0-5 9-15,-3 4 4 16,3 4-22-16,-4 6-4 15,-1 4-11-15,3 5 5 16,-3-4 12-16,0 0 15 16,4 23 1-16,53 22 1 0,-18-32 7 15,23-13-1 1,15-12 0-16,15-16 8 0,2-5-7 16,9-16 12-16,2 0 11 15,6 2 1-15,2 4 0 16,-14 13-5-16,-10 9-9 15,-17 15-3-15,-9 9 0 16,-11 12-2-16,-4 5 6 0,-17 8-13 16,-2 3 8-16,-4-2 2 15,-6-1-11-15,4-11 7 16,-1-6-7-16,2-11-5 16,8-4 8-16,9-15-2 15,12-3 2-15,9-5 3 16,8-4-1-16,5 4 1 15,-5 3 0-15,2 4-5 16,-5 5-1-16,13 7-5 16,2 3 6-16,1 3-6 15,-1 2 11-15,-10-2 6 16,-5-3-3-16,8 3 9 16,-16-3-5-1,0 2 3-15,55-7-1 0,45-23-31 16,2-26 15-16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42:49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12036 6691 1073 0,'-54'-6'380'16,"1"4"-328"-16,-2 1 0 15,1 4 0-15,1 0-10 16,3 5-13-16,3 7-2 16,3 5-9-16,-1 9 2 15,-3 12-3-15,-6 8-3 16,-8 19 15-16,-4 8-8 0,4 18 2 16,7 6 1-16,16 5-14 15,8-3 8-15,9-2 2 16,9-6-6-16,9-10 1 15,7 0-4-15,13 1-3 16,0 5-1-16,12 2-1 16,4 0 5-16,12-3-6 15,13 0 2-15,13 6-3 16,8-1-6-16,-1-3-3 16,-3-8 5-16,20-10 4 15,4-4-2-15,18-17 0 16,2-3 1-16,11-11 5 15,9-8 3-15,7-3-4 16,13-8-1-16,1-5-10 16,-1-3 1-16,22-1 4 0,-4-2-1 15,1-1 9-15,11 0-8 16,-19-4 5-16,0 0 1 16,10-7-11-16,-11-7 3 15,17-4 3-15,-1-6-5 16,-19-6 4-16,8-3 1 15,-11-10-4-15,-10 0 1 16,8-6 3-16,-7-3 1 0,-21-1-2 16,6-8 5-16,-11-5-6 15,-10-8 4 1,-7-15 0-16,-13-7-3 0,-19-18 10 16,-4-2 1-16,-9-7 2 15,2 0 7-15,-17 4 2 16,-12-3-4-16,-11 4 1 15,-13 8-5-15,-14-6-7 16,-2 9 1-16,-20 1-6 16,-8-3 0-16,-19 8-2 15,-13 3-3-15,-13 7 2 16,-7 3-5-16,-13 11 0 16,-5 7 6-16,-16 9-4 15,-8 12-3-15,-19 12-3 16,-12 3-13-16,-12 22 2 15,-14 4 5-15,-5 17 1 16,-9 13 9-16,-16 11-3 0,2 8 2 16,-9 15 7-16,9 5 2 15,-1 8 6-15,5 5 3 16,0 4 5-16,7-1 3 16,8 16 7-16,-7 3-4 15,20 4-6-15,-3 3-3 0,15-5-13 16,23-5-16-16,24-10-91 15,15-6-71-15,8-21 105 16</inkml:trace>
  <inkml:trace contextRef="#ctx0" brushRef="#br0" timeOffset="1891.35">25995 5928 978 0,'0'-1'333'15,"0"0"-307"1,0-1 7-16,0 2 8 0,0 0-7 15,0 29-4-15,-14 43-12 16,3-14-6-16,-1 9 0 16,2 5-4-16,2-2-1 15,1-8 2-15,6-4 3 0,3-13 0 16,4-5 2-16,1-14 1 16,3-10 3-16,3-16 2 15,5-10 6-15,8-22 4 16,4-7-3-16,8-17-5 15,0-4-10-15,6-3-4 16,0 0 3-16,-9 6 10 16,-2 6 10-16,-13 16-3 15,-2 12-1-15,-1 15-15 16,-2 10-9-16,0 21-3 16,-2 14-4-16,-4 22 4 15,0 6 0-15,-5 9 0 16,-3 5 1-16,0 5-1 15,-2 3 2-15,-4-7-2 16,-3-7 1-16,-11-14-2 16,-6-5-1-16,-8-9 5 0,-3-7 5 15,-6-15-5-15,1-12 2 16,7-20 2-16,6-14 0 16,15-18-1-16,4-10 5 15,12-11-11-15,3 1-6 16,14 0 6-16,11 7-1 15,14 15-22-15,5 9-20 16,2 15-69-16,-2 10-66 16,-9 3 110-16</inkml:trace>
  <inkml:trace contextRef="#ctx0" brushRef="#br0" timeOffset="2200.38">26929 6125 1053 0,'0'-43'356'0,"0"9"-320"16,0 8 11-16,-7 12 11 16,-1 1 6-16,-3 16-20 15,-8 6-12-15,-1 19-14 16,-4 16-4-16,-5 22-7 15,7 6 1-15,6 6 10 0,4 0-7 16,7 0 2-16,1 1-3 16,5-6-10-1,6-5 0-15,8-17-6 0,10-10-7 16,7-23-48-16,2-11-20 16,3-19-117-16,-3-16 124 15</inkml:trace>
  <inkml:trace contextRef="#ctx0" brushRef="#br0" timeOffset="2436.03">27176 6138 1095 0,'-8'-9'396'0,"0"9"-336"16,0 11-4-16,-6 19-12 15,-6 9-16-15,3 15-20 16,4 7-1-16,5 4-6 15,1-4-4-15,2-3-1 16,2-8-16-16,6-12-21 16,4-9-10-16,8-18-17 15,1-9-7-15,-1-15-68 16,4-3-98-16,-7-12 150 16</inkml:trace>
  <inkml:trace contextRef="#ctx0" brushRef="#br0" timeOffset="2579.03">26916 6488 1006 0,'-6'-1'361'15,"14"-4"-321"-15,9-2 4 16,20-10-36-16,10-3-9 0,17-10-71 16,5-1-209-16,-3-7 189 15</inkml:trace>
  <inkml:trace contextRef="#ctx0" brushRef="#br0" timeOffset="2802.9">27428 5926 1089 0,'8'4'430'15,"9"6"-242"-15,6 14-173 16,3 11 1-16,0 14 0 15,-2 14-7-15,-1 13-3 16,-6 1-1-16,-18 14-12 16,-8 0-31-16,-11-2-17 15,-1-5-31-15,4-22-48 16,3-16-11-16,0-28 83 0</inkml:trace>
  <inkml:trace contextRef="#ctx0" brushRef="#br0" timeOffset="3016.42">28297 6084 1269 0,'17'6'432'15,"4"3"-416"-15,3-5-22 16,3-3-8-16,0-2-27 15,6-3-21-15,1-1-263 16,-6-1 230-16</inkml:trace>
  <inkml:trace contextRef="#ctx0" brushRef="#br0" timeOffset="3164.17">28229 6453 1331 0,'51'-4'380'0,"18"-8"-518"15,20-19 83-15</inkml:trace>
  <inkml:trace contextRef="#ctx0" brushRef="#br0" timeOffset="3738.1">30326 5153 1644 0,'19'0'550'16,"1"2"-546"-16,-17 7-33 15,-7 3-2-15,-22 8-19 16,-8 11-4-16,-19 5 25 16,-9 6-6-16,-22 2 18 15,-8-1 6-15,-6 7 3 16,2-3 9-16,8-1 1 16,4-3-2-16,12-9 5 15,8-6-7-15,27-12 7 16,12-3-3-16,23-8-3 15,6-4 6-15,25-4-7 0,11-6-3 16,26-3 11-16,6 1-6 16,-4 2-2-16,-1 5 3 15,-24 7-4-15,-8 10 2 16,-19 18 3-16,-16 11-2 16,-30 24-4-16,-17 5 7 0,-30 26-3 15,-17 4-1-15,-13 9 9 16,0 3 2-16,-1-11 1 15,17 0 2-15,14-15-2 16,12-8-10-16,39-27 8 16,19-13-2-16,43-22-5 15,18-8-1-15,33-18-2 16,13-7 4-16,33-9-1 16,7-3-1-16,10-2-5 15,8-2-26-15,-16-7-41 16,-13 4-36-16,-17 5-311 15,-24 0 289-15</inkml:trace>
  <inkml:trace contextRef="#ctx0" brushRef="#br0" timeOffset="4156.22">30747 6019 1018 0,'27'-22'328'0,"5"-1"-346"16,0-1 5-16,8-3 9 16,0 3 3-1,7-6 14-15,4-3 11 0,-15 0 21 16,-4-1 11-16,-14 6 15 15,-11 0 7-15,-13 4-11 16,-8 2-6-16,-13 8-23 16,-9 11-15-16,-7 15-17 15,-1 12-1-15,-6 17-8 16,4 8-4-16,3 12 6 16,7 5-5-16,9 3-4 15,12 2-1-15,15-11-7 16,8-8-4-16,15-16 8 15,7-11 5-15,16-10-12 16,11-6 4-16,8-14-16 0,6-3-28 16,-2-15-162-1,-11-7 154-15</inkml:trace>
  <inkml:trace contextRef="#ctx0" brushRef="#br0" timeOffset="4476.76">31336 6010 936 0,'40'26'349'15,"-27"-26"-304"-15,-3 7-7 16,1 4 2-16,-1 13-23 15,-4 6-2-15,1 11 3 16,-4 6 2-16,0 3-4 16,1 1 1-16,-1-7-8 15,12-4-2-15,4-12 0 16,8-5-1-16,14-8 0 16,-3-12 0-16,7-14-7 15,-1-10-19-15,-1-9-99 16,-4-3-216-16,-11-7 217 15</inkml:trace>
  <inkml:trace contextRef="#ctx0" brushRef="#br0" timeOffset="4629.92">31521 6118 1023 0,'30'-5'467'0,"10"-6"-114"0,32-5-453 15,5-8-46-15,10-11 79 16</inkml:trace>
  <inkml:trace contextRef="#ctx0" brushRef="#br0" timeOffset="5493.04">32210 5151 1289 0,'0'0'428'16,"0"0"-425"-16,1 2-22 15,-2-2-7-15,0 0-3 16,-5 0 3-16,-20-2 8 16,-33 6 12-16,26-2 3 0,-4 3 3 15,-3 4 1-15,0 2-1 16,1 1 0-16,7 6 9 16,5 1 5-16,8 5 5 15,5 8 1-15,9 4-6 16,5 6-3-16,6 9-6 15,3 2 0-15,-2 8 0 16,0-2-5-16,-3 9 1 16,1 2 0-16,1-4-1 15,3 0 8-15,11-11-6 16,-1-11 3-16,12-10-3 16,11-7-3-16,-2-15 5 15,3-6-7-15,-5-10-21 16,-3-6-21-16,-4-15-106 15,-2-6-212-15,-3-8 239 16</inkml:trace>
  <inkml:trace contextRef="#ctx0" brushRef="#br0" timeOffset="5945.39">32363 5334 1164 0,'5'11'383'0,"0"6"-388"16,2 3 3-16,-2 8 0 16,-6-2-1-16,2 6 3 15,1 3-4-15,-3 0 4 16,0 2 1-16,-2-4-1 16,1-5 1-16,2-8 2 15,1 0-3-15,-1-6 6 16,-1-5 0-16,-1-7 9 15,-1-3 4-15,7-12 7 16,4-4 0-16,-1-2-9 16,7-5-4-16,-1-2-13 15,-1 2-1-15,6 0 1 16,-2-2-3-16,3 10 3 16,1 6-1-16,-7 6-5 15,-2 4 4-15,-4 9-7 0,-7 3-1 16,0 10 3-16,-2 1-3 15,-2 2 6-15,1-1 3 16,3-6 0-16,5-2 0 16,9-7-4-16,7-8-7 15,4-8-34-15,6-10-34 16,2-12-253-16,-1-10 228 16</inkml:trace>
  <inkml:trace contextRef="#ctx0" brushRef="#br0" timeOffset="6239.07">32748 5006 1290 0,'2'0'427'0,"13"3"-431"15,4 3-1-15,14-3 2 16,4 0 1-16,9 5 0 15,0-1 2-15,-8 12-4 16,-4 5-1-16,-7 7-4 16,-2 8-4-16,-8 9-4 15,-4 5 1-15,-14 11 5 16,-1-2 8-16,-6 5 2 0,-4 3-5 16,1-7-1-16,-4 1-12 15,-3-7-16-15,2-3-9 16,-3-3-50-16,-17-2-223 15,-20-11 220-15</inkml:trace>
  <inkml:trace contextRef="#ctx0" brushRef="#br0" timeOffset="6926.41">28899 7230 2033 0,'7'13'-45'16,"-3"5"20"-16,5 16-35 16,-8 13 9-16,-2 6 18 15,-4 13 11-15,-1 0 6 16,-1 0 16-16,1-7 4 0,-2-16 10 15,5-9 4-15,3-20 5 16,0-8 5-16,2-10-10 16,2-8 0-16,3-21-5 15,5-9-6-15,5-24-7 16,5-5 2-16,4 0-10 16,0 6-3-16,11 8 5 15,-7 3-7-15,16 18 5 16,-2 0 6-16,-9 23-5 15,8 9-1-15,-22 8 1 16,-2 12-6-16,-13 10 3 16,-7 7 5-16,-13 7-2 15,-6 3 3-15,-11 1 4 16,-1-4-2-16,-4-7 2 16,2-4 4-16,8-10-4 15,10-6 2-15,10-6 0 0,5-6-7 16,17-7 2-16,6-1-1 15,17-6 1-15,6-3 3 16,9 4-4-16,1 0-4 16,2 3-25-16,0 1-14 15,-4 1-49-15,-1-2-131 16,-11-2 155-16</inkml:trace>
  <inkml:trace contextRef="#ctx0" brushRef="#br0" timeOffset="7094.92">29501 7336 1163 0,'46'-10'425'16,"13"1"-326"-16,9-3-164 15,-3 0-26-15,-15 1 48 16</inkml:trace>
  <inkml:trace contextRef="#ctx0" brushRef="#br0" timeOffset="7279.06">29537 7608 1212 0,'33'4'407'0,"11"-4"-383"16,14-15-139-16,3-8-144 16,0-19 169-16</inkml:trace>
  <inkml:trace contextRef="#ctx0" brushRef="#br0" timeOffset="7567.33">30109 7177 1208 0,'-3'36'441'0,"0"10"-332"16,9 6-111-16,2 1-13 16,1 0-6-16,11-11-3 15,5-3-1-15,4-23 6 16,8-9 5-16,6-20 19 15,4-17 9-15,10-19 31 16,3-12 6-16,-10-13-5 16,-16-5-1-16,-25 8-14 0,-24-1-6 15,-30 8-20-15,-8 12-15 16,-19 17-69-16,-7 16-48 16,-8 22 79-16</inkml:trace>
  <inkml:trace contextRef="#ctx0" brushRef="#br0" timeOffset="8131.92">29336 4477 1031 0,'3'14'348'0,"-1"9"-339"16,-1 4 3-16,-4 12 15 15,-4 6 14-15,-3 24 9 16,2 13 0-16,4 4-10 16,7 3-15-16,13-16-14 15,7-12-6-15,18-21-7 0,4-10-3 16,16-23-9-16,7-10-18 15,0-19-43-15,-5-11-205 16,-19-7 195-16</inkml:trace>
  <inkml:trace contextRef="#ctx0" brushRef="#br0" timeOffset="8278.89">29217 4966 1052 0,'12'0'432'0,"45"-21"-198"16,24-16-272-16,59-27 28 15</inkml:trace>
  <inkml:trace contextRef="#ctx0" brushRef="#br0" timeOffset="13040.48">24606 9622 1072 0,'-13'13'362'15,"4"1"-353"-15,4 2 6 16,2-4 6-16,0 1 6 0,1-3 11 16,0-3 5-16,1-6-8 15,2-1-8-15,10-3-18 16,5-5-4-16,20-1-3 15,9-8-1-15,19-3 1 16,11 2-4-16,4 0-17 16,-3 4-26-16,-9 8-170 15,-14-2 145-15</inkml:trace>
  <inkml:trace contextRef="#ctx0" brushRef="#br0" timeOffset="13241.45">24635 10257 1320 0,'26'0'430'15,"38"-13"-466"-15,-10-6-21 16,1 1-59-16,60-32-75 15,28-15 125-15</inkml:trace>
  <inkml:trace contextRef="#ctx0" brushRef="#br0" timeOffset="13755.21">26253 9572 1437 0,'0'-11'484'0,"7"0"-483"15,11 1-1-15,-8 1-3 16,1 2 3-16,4 6 1 15,-11 2-8-15,12 8 0 0,-3 7-5 16,-6 14 2-16,2 9 7 16,-12 13 0-16,-5 3 3 15,-11 5 0-15,-7-2 4 16,-8-10-3-16,-6-6-1 16,-6-14 3-16,-3-5 4 15,3-11 9-15,2-8 4 16,3-15-1-16,4-6-4 0,8-12-4 15,1-6-4 1,13-9-3-16,8-6-1 0,13-6 2 16,9 2 2-16,16 4-5 15,7 1 4-15,14 7-2 16,6 7-10-16,12 3 8 16,10 8-2-16,1 4-24 15,-5 0-4-15,-6 7-11 16,-11-1-9-16,-4 10-21 15,-1 3-27-15,-16 8-115 16,-5 5 128-16</inkml:trace>
  <inkml:trace contextRef="#ctx0" brushRef="#br0" timeOffset="14605">26661 10158 959 0,'9'8'326'0,"1"2"-322"15,1-4-2-15,2-2 3 16,-1-5-1-16,10-4 10 15,-7-2 6-15,7-5 27 16,-6-2 10-16,2-2 5 16,3 0 0-16,-8-3-14 15,-1 0-14-15,-9 1-8 16,0 1-4-16,-5 3-9 16,-7 2 6-16,-4 4-3 15,-3 4-4-15,-5 7-4 16,1 7-6-16,-9 10 1 15,-4 1-3-15,2 8-2 16,-4 0 2-16,12 5-3 0,7 2 4 16,1-2 1-16,11 0-3 15,6-3-1-15,6-3-1 16,10-3 2-16,5-1-10 16,7-9-4-16,4-1-4 15,8-12-29-15,-5-6-19 16,-3-7-266-16,-7-6 227 0</inkml:trace>
  <inkml:trace contextRef="#ctx0" brushRef="#br0" timeOffset="15089.99">26798 10037 906 0,'0'8'344'15,"-7"-1"-250"-15,5 3 1 16,-2 0 6-16,-2-1-8 16,1-1-22-16,3 7-6 15,-1 1-2-15,-2 2-12 16,-2 11 1-16,-1 3-2 16,-5 6-16-16,0 5 3 15,3-1-13-15,0 5-4 0,0 2-1 16,4 3-12-16,-2-2-2 15,0 0-1-15,6-7-9 16,2-7 5-16,6-11-2 16,-2-13-3-16,2-10 6 15,-4-1-1-15,5-6 4 16,-1-7 2-16,-4-13-38 16,-2-5-41-16,-6-6-94 15,-6 2 194-15,2 10-50 16</inkml:trace>
  <inkml:trace contextRef="#ctx0" brushRef="#br0" timeOffset="15706.05">26762 10427 410 0,'-2'2'149'0,"-2"-1"-108"16,4 2 0-16,-1-3 46 15,0 0 30-15,0 0 35 16,0 0 4-16,0 2-17 16,-4 7-23-16,3-1-42 15,1-1-17-15,1-2-27 16,1-3-2-16,15 6-7 15,35-1 1-15,-18-29 11 16,1-5 1-16,2-11 7 16,-1-5 1-16,0-5-12 0,-6-5-9 15,-13 2-9-15,-5 1-9 16,-14 4-2-16,-7 8 7 16,-10 10 8-16,-5 8 8 15,-8 19 3-15,-3 10-11 16,-6 26-11-16,1 13-5 15,-9 21-17-15,2 3 0 16,9 6-3-16,2-7 1 16,20-10 5-16,8-7-1 0,14-16-11 15,9-8-11-15,16-17-6 16,8-6 1-16,17-17-21 16,3-8-32-16,-4-11 65 15</inkml:trace>
  <inkml:trace contextRef="#ctx0" brushRef="#br0" timeOffset="15923.02">27245 10391 1182 0,'-9'19'407'0,"7"6"-381"15,-3 4-2-15,-2 5-9 0,6 11 2 16,-1 0-32 0,4 2-17-16,2-7-42 0,-4-14-36 15,3-10-238-15,-6-13 234 16</inkml:trace>
  <inkml:trace contextRef="#ctx0" brushRef="#br0" timeOffset="17135.57">27223 10358 707 0,'1'0'304'0,"0"0"-118"16,3-1-128-16,-4 1 2 15,0 0 6-15,-1 0-10 16,0 0-8-16,0 0-11 15,0 0-7-15,0 0 2 16,0 0 1-16,-3 6 1 0,2-3 1 16,0 1-2-16,0-2 5 15,1-1 7-15,0 1-3 16,0-2-3-16,0 0-8 16,-1 0-17-16,1 0-4 15,0 0-6-15,0 0 0 16,0 0 2-16,0 0-1 15,0 0 0-15,0 0-3 0,0 0-2 16,1 0 4-16,0 1 0 16,0-1-2-16,0 0-1 15,0 0 0-15,0 0-5 16,0 1-9-16,3 17-5 16,1 32 1-16,-6-10-9 15,4 5 18-15,-2 7-2 16,3 3-1-16,-5-9 11 15,-4-9 0-15,5-17-44 16,-8-16-44-16,-11-29 58 16</inkml:trace>
  <inkml:trace contextRef="#ctx0" brushRef="#br0" timeOffset="17549.97">26830 8947 953 0,'0'-29'390'0,"6"2"-200"0,6 5-145 15,5 0-8-15,0 15 1 16,1 4-1-16,-2 7-6 16,0 9-3-16,-8 13-13 15,-1 9-5-15,-8 8 1 16,-4 4-7-16,-7 3 1 16,0-3-2-16,5-2-3 15,-2-6 10-15,7-10 0 16,3-8-2-16,9-7-6 15,7-8-2-15,17-11-3 16,10-5 7-16,24-15 1 16,15 0-5-16,16-2-33 15,-2-1-36-15,5 7-3 16,-3 0 30-16</inkml:trace>
  <inkml:trace contextRef="#ctx0" brushRef="#br0" timeOffset="17760.99">27971 9531 1011 0,'-4'15'349'0,"10"-6"-322"16,0-6-27-16,14-4 8 16,5-1 8-16,21-7 12 15,14-2 9-15,8-5 3 16,1-3-8-16,-11 1-29 15,-11-2-30-15,-15 3-113 16,-6-1 89-16</inkml:trace>
  <inkml:trace contextRef="#ctx0" brushRef="#br0" timeOffset="17996.95">27990 9222 1192 0,'-1'16'409'16,"10"9"-388"-1,7 7-13-15,8 12-17 0,5 8-12 16,-2 8-26-16,3 5-4 16,-9 10-6-16,-5 6-6 15,-4-2 24-15,-3-7 6 16,7-30 8-16,3-11 7 15,5-31-130-15,2-9 103 0</inkml:trace>
  <inkml:trace contextRef="#ctx0" brushRef="#br0" timeOffset="18360.24">28974 9096 1105 0,'27'0'404'0,"6"-3"-313"16,3-4-48-16,2 5-12 15,-6 4-8-15,-8 11-21 16,-1 7-5-16,-12 14 3 16,-3 4 1-16,-7 5 2 15,-8 7 0-15,-7-6 1 16,-9-3-6-16,-8-10 0 0,-2-12 3 15,-3-11 2-15,3-6 5 16,0-12 4 0,4-5 6-16,7-15 1 0,4-9-2 15,11-17-3-15,7-5-10 16,15-8-8-16,10 4 2 16,23 12-5-16,8 4 5 15,18 16 2-15,1 1-6 0,2 15-38 16,-5 10-44-1,-3 7 55-15</inkml:trace>
  <inkml:trace contextRef="#ctx0" brushRef="#br0" timeOffset="18763.34">29429 9599 939 0,'10'-1'341'0,"3"-8"-256"16,5-1-49-16,6 0 1 0,0-4 12 16,2-5 5-16,7 0 11 15,-5-6 6-15,-4-1-1 16,-3 1-23-16,-12-1-2 15,-4 3-16-15,0-3-8 16,-10 1-3-16,-2 2-5 16,-10 4-3-16,-7 5-8 15,-8 16-3-15,3 11-4 16,-4 19 3-16,7 9-1 0,12 13 1 16,0 3-4-16,14-1-9 15,7-1 4-15,14-16-16 16,11-7-9-16,11-13-31 15,7-8-17-15,2-8-244 16,-5-13 223-16</inkml:trace>
  <inkml:trace contextRef="#ctx0" brushRef="#br0" timeOffset="19068.39">29836 9703 1095 0,'-2'5'371'16,"0"-6"-353"-16,3-6-16 15,8-4 3-15,5-5 1 16,5 1 6-16,1 0 7 0,-2 0-2 16,-6 11-5-16,-2 4-6 15,-4 12-1-15,-3 6 2 16,-2 5 1-16,-1 4-1 15,-4 4-3-15,3-6-2 16,1 0 3-16,6-4-5 16,6-11 2-16,8-2 0 15,16-12-2-15,4-10-7 0,12-12-32 16,2-9 22-16,-8-16 2 16</inkml:trace>
  <inkml:trace contextRef="#ctx0" brushRef="#br0" timeOffset="19434.7">29690 8306 922 0,'-4'-24'353'0,"2"3"-278"15,11 1-6-15,5 2-8 16,5 6-13-16,3 5-3 16,-2 11-12-16,-2 11-14 15,-8 9-10-15,-3 11-4 16,-8 13-2-16,-3 7 2 0,-6 5-3 15,2-5-1-15,2-9 0 16,-1-11 2-16,11-11-1 16,3-6-2-16,10-14-3 15,14-4-7-15,14-10-30 16,11-6-30-16,18-3 46 16</inkml:trace>
  <inkml:trace contextRef="#ctx0" brushRef="#br0" timeOffset="19689.28">30507 8734 1297 0,'-2'9'454'0,"8"2"-371"15,10 16-105-15,-7 5 0 16,14 16-13-16,-6 8-12 16,-2 11-5-16,7 7-44 15,-11 4-6-15,1-4-17 16,-6-17-142-16,-1-13-13 16,-7-27 158-16</inkml:trace>
  <inkml:trace contextRef="#ctx0" brushRef="#br0" timeOffset="19854.71">30286 9126 870 0,'31'-17'321'15,"12"-7"-225"-15,29-6-103 16,8-2-28-16,6-5 26 15</inkml:trace>
  <inkml:trace contextRef="#ctx0" brushRef="#br0" timeOffset="20229.18">31233 8550 1419 0,'9'2'479'16,"10"4"-473"-16,4 1-6 0,-4 6-16 15,-3 4-29-15,-12 7-38 16,-5 3-7-16,-14 5 25 16,-1 3 26-16,-5 1 58 15,-5-2 11-15,-1-5 22 16,-4-6 13-16,1-12-5 15,2-4-5-15,2-13-12 16,6-6-18-16,3-14-4 16,3-6-9-16,16-12-9 15,7-5 5-15,20-3-6 16,12 3-3-16,8 9 3 16,3 6-4-16,4 13-35 15,-2 4-15-15,1 10-79 16,3 5 32-16,-9 7 55 15</inkml:trace>
  <inkml:trace contextRef="#ctx0" brushRef="#br0" timeOffset="20587.46">31658 8929 1072 0,'6'22'387'0,"5"-6"-331"16,4 2-29-16,1-10-3 16,2-2-13-16,2-8-7 15,-1-8 3-15,3-9-2 16,1-5 1-16,-1-3 4 16,-2-2 1-16,-7-1 9 15,-3 1 4-15,-12 2 7 16,-4 4 4-16,-7 10-10 15,-6 4-7-15,-5 17-15 16,-2 9-7-16,-2 20-1 16,-2 8 2-16,4 6-1 15,3 1-1-15,12-9-3 16,10-3-7-16,13-12-15 16,9-10-1-16,11-14-11 15,5-14-18-15,10-20 47 16</inkml:trace>
  <inkml:trace contextRef="#ctx0" brushRef="#br0" timeOffset="20993.49">31844 8026 1456 0,'-5'-31'491'0,"8"-2"-475"0,11-3-21 16,2 0-7-16,6 4-16 15,4 8-11-15,-3 8 3 16,0 2 2-16,-8 10 3 16,-10 2 12-16,-8 9 4 15,-5 4 3-15,-8 9 9 16,2 5 6-16,-1 0 6 15,4 1-1-15,3-7-1 16,6 1-10-16,3-5 2 16,5 3 2-16,9-1-1 15,5-1 3-15,6-2-3 16,9 0-6-16,-3 0-2 16,-3 0 0-16,-8 1-2 0,-8 0 0 15,-13 4 0-15,-9 3-8 16,-18 8-40-16,-12 1-29 15,-24 0 55-15</inkml:trace>
  <inkml:trace contextRef="#ctx0" brushRef="#br0" timeOffset="21478.94">29499 10726 1515 0,'0'18'509'16,"20"0"-497"-16,35-11-27 16,19-4-31-16,18-18-36 15,6-10-11-15,21-13-48 16,-5-8 88-16</inkml:trace>
  <inkml:trace contextRef="#ctx0" brushRef="#br0" timeOffset="21676.18">29825 10328 1425 0,'-37'31'513'16,"24"11"-426"-16,11 6-84 16,11 17-70-16,3 6-40 15,4 7-89-15,2 1-168 16,-5-2 250-16</inkml:trace>
  <inkml:trace contextRef="#ctx0" brushRef="#br0" timeOffset="21885.26">30547 10616 1560 0,'4'15'506'0,"16"-8"-585"16,5-7 571-16,1-32-386 16</inkml:trace>
  <inkml:trace contextRef="#ctx0" brushRef="#br0" timeOffset="22074.33">31753 10176 1770 0,'14'15'528'0,"5"-13"-691"16,-2-16 96-16</inkml:trace>
  <inkml:trace contextRef="#ctx0" brushRef="#br0" timeOffset="25524.41">22695 11934 1229 0,'-6'0'425'0,"6"0"-389"16,-1 0-15-16,1 0-5 16,0-1-2-16,0 0-8 15,0 0 0-15,0 0-2 16,0 0 1-16,2 1-6 16,16 9-2-16,33 46-3 0,-26-4-2 15,5 19 3-15,3 7-1 16,0 9 2-16,2 7 3 15,-5-5-1-15,-3-1 8 16,0-7 10-16,-6-12 3 16,-2-19 6-16,-4-14-1 15,1-24 4-15,1-13 8 16,2-29 15-16,6-17 0 0,6-32-8 16,-1-18-15-16,9-20-13 15,-4-2-7 1,7 11-5-16,-4 10 0 0,3 25-21 15,-9 10-23-15,-8 16-59 16,3 12-37-16,-7 17-114 16,2 13 153-16</inkml:trace>
  <inkml:trace contextRef="#ctx0" brushRef="#br0" timeOffset="26216.85">23825 12372 1231 0,'-2'-10'477'16,"2"-8"-294"-16,1-7-169 15,-2-4-19-15,-11 3-7 16,-8 3-10-16,-3 8-5 15,-11 9 0-15,6 7 9 16,-3 18 1-16,-3 8 8 16,7 17 9-16,4 5-5 0,9 6 6 15,6-2-1-15,10-5-2 16,4-8-1-16,12-12-5 16,4-8 3-16,11-12-1 15,1-8 2-15,9-12 4 16,0-6-3-16,6-12 3 15,-2-2 3-15,-9-8 5 16,-5-6 5-16,-13 2 13 16,-4 2 11-16,-8 12 2 15,-2 9 1-15,-2 10-9 16,-2 6-9-16,1 6-20 16,-2 6-3-16,2 14-14 15,2 4-13-15,1 11 3 16,3 4 0-16,4-8 6 15,0-6 10-15,3-11 1 16,-2-5 1-16,0-10 1 16,5-2 5-16,-4-10 9 0,-1-4 3 15,-3-11 3-15,-3-4-9 16,-5-3-1-16,-3-2-1 16,-2 5 2-16,-3 5 1 15,1 5 8-15,1 5-6 16,3 5-4-16,3 3 6 15,5 2-10-15,3 3-2 0,10 6 3 16,5 2-6-16,8 14-6 16,3 2 0-1,0 8-12-15,-2 7-2 0,-6 3-18 16,-4 3-3-16,-5-4-12 16,-3-9-7-16,1-10-10 15,-3-10-16-15,-3-17 61 16</inkml:trace>
  <inkml:trace contextRef="#ctx0" brushRef="#br0" timeOffset="26484.3">24712 11738 1622 0,'-20'43'554'0,"11"23"-521"0,3 8-55 16,5 12-48-16,1 4-8 16,0 10-17-16,0 2 18 15,0 6 33-15,2-5 8 16,8-20 15-16,6-11 14 16,9-30 2-16,4-9 0 0,4-21-1 15,3-9-3 1,8-15-17-16,-1-16-32 0,-1-22 42 15</inkml:trace>
  <inkml:trace contextRef="#ctx0" brushRef="#br0" timeOffset="26934.95">25077 11970 1456 0,'-10'9'515'0,"7"14"-468"15,-1 8-18-15,3 9-29 16,0 2-16-16,1-4-34 16,1-5-18-16,9-9-20 15,2-3 6-15,10-13 29 16,3-8 18-16,9-11 30 16,3-12 10-16,3-12 16 0,-1-5 8 15,0-5 1-15,-2 2-2 16,-9-1 1-16,-2 5-9 15,-11 9-5-15,-7 7 1 16,-4 14-7-16,0 3-3 16,-1 11 2-16,2 8 2 15,2 13-9-15,1 7-1 16,0 8-8-16,-1 0-6 0,3 1 0 16,-3-2 1-16,-3 4 5 15,0-3 2-15,-3 3 5 16,-2-2 6-16,-6-8 4 15,0 1-2-15,-4-12 17 16,-2-5-10-16,1-8-1 16,-3-5 3-16,-1-5-20 15,-1-4-16-15,3-12-51 16,1-8-38-16,8-7 64 16</inkml:trace>
  <inkml:trace contextRef="#ctx0" brushRef="#br0" timeOffset="27195.19">25799 12055 1394 0,'9'15'496'15,"-4"10"-433"-15,10 4-52 16,-7 6-41-16,-4 1-18 15,8 0-31-15,-4 0-15 16,1-10 21-16,2-4 5 0,3-12 24 16,1-1 12-1,2-9 4-15,0-2-11 0,-1-9-16 16,-3-9 54-16,-5-7-12 16</inkml:trace>
  <inkml:trace contextRef="#ctx0" brushRef="#br0" timeOffset="27355.62">25647 12315 1225 0,'1'5'432'16,"11"-6"-350"-16,22-14-103 15,12-8-31-15,14-17-66 16,5-8 65-16</inkml:trace>
  <inkml:trace contextRef="#ctx0" brushRef="#br0" timeOffset="27629.4">26306 11702 1455 0,'18'35'510'16,"8"1"-438"-16,11 10-89 16,1 3-11-16,-2-2-12 15,-2 4-10-15,-7 1-13 16,-3 1 6-16,-13 17 13 16,-3 7 15-16,-14 7 36 15,-8-1 4-15,-7-13 7 16,-3-9-1-16,3-23-33 15,4-10-36-15,6-25-199 16,0-18 167-16</inkml:trace>
  <inkml:trace contextRef="#ctx0" brushRef="#br0" timeOffset="27829.89">26947 11868 1514 0,'27'6'546'0,"9"2"-420"15,17-3-140-15,-1-3-15 16,6-3-31-16,-3-3-34 0,-8-5-79 16,-3-3-25-16,-17 0 116 15</inkml:trace>
  <inkml:trace contextRef="#ctx0" brushRef="#br0" timeOffset="28007.25">26944 12219 1109 0,'-12'26'467'0,"20"-6"-271"16,15-6-90-16,32-6-63 15,14-9-20-15,28-21-47 16,6-11-68-16,-10-16 63 16</inkml:trace>
  <inkml:trace contextRef="#ctx0" brushRef="#br0" timeOffset="28450.89">28301 11476 1131 0,'-13'9'457'0,"0"8"-240"15,3 10-181-15,4 14-36 16,0 9 7-16,3 16-4 16,-8 4-5-16,3 13 4 15,-2 8-2-15,-1 2-2 16,2 8 6-16,-4-6 7 0,-1-5 8 15,10-14 30 1,4-14-6-16,16-23 1 0,9-13-15 16,8-19-23-16,8-9-1 15,4-21-5-15,6-11 3 16,4-19-53-16,2-7-45 16,-1-7-235-16,-11 3 209 15</inkml:trace>
  <inkml:trace contextRef="#ctx0" brushRef="#br0" timeOffset="28637.94">27965 12171 1376 0,'-1'3'515'0,"22"-7"-362"16,16-9-132-16,36-12-32 15,14-5 0-15,15-16-34 16,7-3-67-16,-4-12 77 16</inkml:trace>
  <inkml:trace contextRef="#ctx0" brushRef="#br0" timeOffset="29142.23">29733 11531 1579 0,'6'9'553'16,"4"2"-448"-16,6 3-143 15,1-2-9-15,-4 0-12 16,-1-2-14-16,-7 3 17 15,2 6 7-15,-6 7 25 16,-2 6 11-16,-3 9 33 16,-6 1 11-16,-6 2 0 15,-5-1 9-15,-6-1-12 16,-5-3-9-16,-5-9-2 16,1-2-12-16,-11-15-10 15,1-5-2-15,-6-9-4 16,-1-9 1-16,7-3 13 15,3-3 4-15,6-7 6 16,4-2 12-16,11-7-5 16,6-5 4-16,16-3-3 15,11-9-9-15,16-1-4 16,10-4-4-16,17 2-1 0,7 3-3 16,21 4-2-16,4 5-1 15,1 6-1-15,2 6 1 16,-12 8-17-16,-3 4-12 15,-2 6-30-15,-4 2-8 16,-14 3-64-16,-8-2-15 16,-18-10 95-16</inkml:trace>
  <inkml:trace contextRef="#ctx0" brushRef="#br0" timeOffset="29467.17">30448 10919 1613 0,'34'5'555'16,"6"-4"-502"-16,9-1-88 16,-4-1-5-16,-13-1-44 15,-3 2-13-15,-15 8-3 16,-2 9 6-16,-12 12 39 15,-7 7 20-15,-7 13 31 0,-12 3 4 16,2-3 2-16,-3-2-2 16,11-16 14-16,10-8 0 15,12-12 8-15,13-5 5 16,17-12-9-16,9-9 1 16,23-17-8-16,12-10-15 15,16-23 375-15,2-10-283 16</inkml:trace>
  <inkml:trace contextRef="#ctx0" brushRef="#br0" timeOffset="30568.96">23175 6844 1067 0,'36'13'456'0,"-37"-12"-160"15,0 2-311-15,-5 6-19 16,-5 2 6-16,-7 10 8 16,-4 2 11-16,-7 5 13 15,-2-2-2-15,-9 6-1 16,-5 2-1-16,-3 6-2 16,-8 3 4-16,-6 2 2 15,-2 3 2-15,-1 2 6 16,6 6 0-16,6 13 8 15,2 7 2-15,-1 7-4 16,1 0 2-16,-4 7-9 16,6 2-6-16,8 6-4 15,6 3 6-15,15-6 6 16,4-7 5-16,13-10 5 0,6 0-7 16,16-5-2-16,8-2-4 15,12-9-4-15,5-6-4 16,14-2-4-16,2-3 0 15,5 0 5-15,3-7 7 16,7-7 1-16,9-9 6 16,15-14-1-16,6-6 7 0,4-18-7 15,5-7 3-15,9-22-11 16,-1-8-1-16,1-13 1 16,0-7-1-16,-4-7 1 15,-3-8 0-15,-7-10 5 16,-8-3-2-16,-11-7 8 15,-3-2-9-15,-11-5 3 16,-11-3-4-16,-19 5-4 16,-11 3 5-16,-15 4-4 15,-9 1 8-15,-15 4 5 16,-8 3 1-16,-17 12 2 16,-15 4-2-16,-15 13-7 15,-13 4-2-15,-14 13-2 16,-3 9-7-16,-12 16-1 15,-6 7-1-15,-13 14-1 16,-2 7 1-16,-4 14-1 16,-3 2 0-16,-2 11-1 0,0 8 2 15,-1 7-1-15,3 6 1 16,6 6-46-16,4 4-59 16,-15 3 66-16</inkml:trace>
  <inkml:trace contextRef="#ctx0" brushRef="#br0" timeOffset="34244.58">19843 17008 1231 0,'-19'16'441'0,"8"3"-378"16,4 0-14-16,4 5-30 15,0 4-4-15,7 6-7 16,0 0-8-16,5 3 2 15,1 1 0-15,-1-1 4 0,4-1-4 16,-1-9-3-16,0-5 1 16,0-10-9-1,2-6 1-15,8-13 8 0,2-13 19 16,10-27 20-16,2-19 5 16,0-35 4-16,4-19-13 15,-1-19-10-15,-2-3-12 16,0 13-13-16,1 17 0 0,-7 36-3 15,-2 16 3-15,-5 35-4 16,-3 12-3-16,1 27 0 16,4 16-1-16,0 15 10 15,7 4-1-15,8-1 0 16,-3-7 14-16,-2-13 5 16,-4-9 8-16,-6-20 8 15,-5-12-9-15,7-15-8 16,-3-8 2-16,0-12-11 15,-5-7 0-15,-3-6-3 16,-2 4-3-16,-4 8-1 16,0 10-4-16,-3 14 1 15,2 7 0-15,-2 9 3 16,3 8 1-16,2 5 0 16,4 5-3-16,5 5 0 15,4 1 2-15,1 1 1 0,1-5-3 16,-1-6-1-16,-1-5-1 15,-3-6-5-15,-3-4 5 16,-1-7-5-16,-1 0 6 16,4-12 2-16,2-4-1 15,-2-8 3-15,0-9-4 16,0-10-3-16,0-2 0 16,1 1 1-16,-3 5 1 0,-2 14 2 15,-2 12 2-15,-7 12-1 16,1 11-2-16,0 11 4 15,5 11 1 1,2 15 3-16,7 3 0 0,1 4-4 16,-1-6-2-16,2-5-2 15,-8-10 2-15,1-5-4 16,3-5 2-16,0-12 1 16,4-9 1-16,-1-23 8 15,-2-11-2-15,-1-20-3 16,2 1-2-16,-7-6-2 15,2 8-4-15,-5 21 3 16,-5 6 0-16,-2 26-3 16,-6 4 4-16,3 14 14 15,4 8 11-15,6 12 9 0,5 9-2 16,10 5-11 0,4-1-12-16,-1-11-9 0,1-9 4 15,-5-12-7-15,-1-8 2 16,3-14 1-16,-2-9 3 15,-4-15 1-15,-4-10 0 16,-1-4 3-16,-5-3 0 16,0 5 0-16,2 7-6 15,-8 10 2-15,3 8-7 0,-3 12 0 16,-4 6 3-16,3 9-1 16,-2 5-3-16,6 18 3 15,1 7 2-15,0 8-2 16,3-1 7-16,-5-10-2 15,-1-11-3-15,1-9 1 16,-1-6-2-16,3-11 5 16,2-9 5-16,7-20 6 15,2-10 2-15,4-12-5 16,0-1 0-16,1 4-9 16,4 8-3-16,-8 12-5 15,2 11 4-15,-9 16 2 16,-2 5-3-16,3 16 4 15,-4 8-7-15,6 9 4 16,-2 4 8-16,0-3-3 16,-1-2 4-16,-3-8-1 0,0-5 0 15,-2-11 7-15,3-2-11 16,5-13 1-16,-2-5 2 16,6-14-2-16,0-5 2 15,6-3 2-15,0 2-2 16,-2 8-5-16,-1 5 2 15,2 7 5-15,-2 5-3 0,3 11-1 16,3 7 5-16,-8 11-6 16,7 6-4-16,-6 2 1 15,-3-2-4-15,1-5 8 16,-3-7-9-16,1-8 3 16,0-8 7-16,2-16-12 15,1-11 7-15,3-18 2 16,-1-4-2-16,-1-1-2 15,-2 2 1-15,-5 8-3 16,-4 4-2-16,-7 11 8 16,-4 8-8-16,-3 18 1 15,2 7-7-15,8 29-4 16,2 14 12-16,7 15 0 16,1 2 3-16,-4-14 8 15,2-9-11-15,-6-21-3 0,1-7 6 16,-3-14-13-16,0-12 9 15,0-17 8-15,-2-9 1 16,3-8 10-16,-1 1-10 16,-2 4 0-16,-2 3 0 15,0 10-12-15,1 9 8 16,-2 10-2-16,3 9-9 16,0 7 5-16,2 3 3 15,5 11-5-15,-2-2-1 0,4 0 9 16,2-1-8-1,-1-10 0-15,0-1 1 0,4-9-6 16,-1-11 11-16,-5-15 5 16,6-10 4-16,-2-13-2 15,-4-5-9-15,2-3-9 16,-6-2 1-16,-4-6 0 16,2 2 5-16,-2 15 4 15,0 8-3-15,-1 26-3 16,1 9 1-16,-1 16 0 15,5 8 3-15,3 17-2 16,7 11 9-16,1 7-5 16,0-2-1-16,2-9 4 15,-3-8 0-15,-1-16 0 0,-3-7 2 16,3-13 11-16,3-11-7 16,2-20 10-16,5-13-9 15,-2-13-14-15,-5-3-1 16,-2 1-9-16,-9-1 4 15,-6-3 1-15,2 3 3 16,-3 14 2-16,1 13-3 16,2 23 3-16,-2 12-6 15,5 17 6-15,2 17 6 16,6 16 5-16,1 5 11 0,0 0-4 16,0-12 4-16,0-11 3 15,0-7-13-15,-2-13 6 16,0-5-8-16,2-12-1 15,-1-9 8-15,-4-12-2 16,1-7 7-16,-3-7-5 16,-2 0-10-16,-2 4-1 15,-3 6-1-15,0 11 1 16,-4 5-2-16,11 17-1 16,3 5-9-16,-3 15 3 15,5 8 13-15,1 5 2 16,-4 1 0-16,8-5-4 15,-2-7-3-15,-5-12-2 16,2-3 9-16,-5-12 7 16,2-7-9-16,0-15-2 0,-5-11-2 15,-2-5-3 1,-4-4 12-16,-2 5-4 0,1 2-5 16,-2 6 3-16,4 6-9 15,-5 9 11-15,1 5-6 16,-2 8-3-16,-1 4 4 15,6 5-10-15,-1 6 3 16,7 5-3-16,1 2 6 0,0 4 2 16,-1-2 3-16,-5-4-1 15,1-1 0-15,-2-4 0 16,-1-6 3-16,3-11-1 31,-4 5-3-31,0 0 1 0,17-23 2 0,1-13 5 16,2-6-5-16,-7 8-1 15,-4 0-2-15,2 7 2 16,-7 1 7-16,-1 9-1 16,-2 4-8-16,2 11-6 15,6 5-1-15,5 11 1 16,4 9 13-16,3 7-4 16,-1 3 4-16,0-3 1 15,-2-6-11-15,-2-10 5 16,3-4-1-16,-1-16 3 0,0-10 5 15,3-20-1-15,0-6 0 16,-3-11-12-16,-4-2 5 16,-2 8 1-16,-7 6-8 15,-2 18 1-15,2 8-5 16,0 18 1-16,5 6 5 16,7 22 5-16,11 11 3 15,13 13 2-15,7-2 6 16,9-16-5-16,2-16-27 15,5-47-123-15,4-26 97 0</inkml:trace>
  <inkml:trace contextRef="#ctx0" brushRef="#br0" timeOffset="63602">22154 11514 465 0,'19'-6'169'0,"8"-1"-134"16,15-2-5-16,11-2 1 15,6-2-4-15,1-2-10 16,1 1-4-16,-8 0-2 16,-5 0-9-16,-5 2 4 0,-10 0-6 15,0 0 0-15,-6 4 4 16,-4-1-1-16,-8 3-4 16,-5 0-5-1,-7 0-13-15,-3-2-15 0,0-4-50 16,-4-1 53-16</inkml:trace>
  <inkml:trace contextRef="#ctx0" brushRef="#br0" timeOffset="63826.32">22597 11137 429 0,'-4'-3'158'0,"10"3"-120"16,3 0-10-16,8 1-8 0,2 2 5 15,6 1-11-15,2 3-5 16,4 5-2-16,4 4 0 16,-2 11 8-16,9 4 13 15,-6 20 7-15,0 9 0 16,-11 19-11-16,-13 13-11 16,-27 7-175-1,-32 3 118-15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45:18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19706 2599 1032 0,'-12'-36'307'0,"9"5"-355"16,2 10-46-16,2 7 45 15,-1 1-1-15,-5 5 8 0,3 1 16 16,-1 5 18-16,0 2 1 15,2 0 3-15,1 0 4 16,0 0 17-16,2 12 10 16,5 5 21-16,27 27 10 15,-3-27 15-15,8-4-1 16,23-3-9-16,18-1-6 16,27-9-12-16,10-1 0 0,27-4-1 15,6-8 1-15,14-2-10 16,14 0 1-16,5-1-6 15,4 3-11-15,15 1-2 16,-6 1 0-16,17 1-4 16,-7 2 3-16,8 3-1 15,-8 1-1-15,-9 2 3 16,7 2 7-16,-20 1 4 16,6 1-1-16,-17 0 0 15,-14-5-3-15,-6-3-9 16,-12-3-3-16,-25-4-5 15,-12 3-7-15,-35 0 4 16,-13 4-3-16,-25 3-3 16,-13 0 5-16,-18 2-14 0,-15 0-34 15,-27 2-146-15,-21 3-97 16,-59 0 166-16</inkml:trace>
  <inkml:trace contextRef="#ctx0" brushRef="#br0" timeOffset="14562.8">19935 1505 330 0,'-171'-19'330'0,"231"12"-325"0,1 1 10 0,1-8-7 0,-5-13 3 15,88 6 2-15,-131-2 11 16,0 7 7-16,-4 1 6 16,1-1 0-16,-5 9 12 15,-3 0 3-15,-2 6-2 16,-1 0-3-16,0 1-28 16,-1 0-9-16,-1 0-8 15,-2 11-1-15,-25 17-1 16,-32 42 0-16,27-18-1 15,-5 11-1-15,3 18 6 16,4 7 0-16,3-2-4 16,7-6 0-16,13-15-3 15,6-11-2-15,17-12 5 16,12-8 2-16,16-22 11 0,5-10 6 16,3-15 15-1,0-9 0-15,-8-3-8 0,-5-2-7 16,-9 4-11-16,-7 2-4 15,-7 7 1-15,-3 4 0 16,-7 6-5-16,-2 0 6 16,-2 4-6-16,0 0 1 15,0 0 0-15,0 0-6 0,0 1 3 16,5 9 0-16,0 0-1 16,27 23 3-16,-16-31 0 15,1-1-3-15,4-4 3 16,3 2 2-16,4-5-4 15,3-6 5-15,2-2-1 16,1-5-1-16,-7-2 6 16,-4-1-4-16,-14-1 1 15,-7 0-1-15,-7 4-3 16,-10 6-3-16,-2 10-4 16,-7-1-9-16,-3 10-18 15,8 3-9-15,3-1-37 16,10 7-16-16,5-4-35 15,5 0-102-15,10-5 157 0</inkml:trace>
  <inkml:trace contextRef="#ctx0" brushRef="#br0" timeOffset="16359.96">20826 1711 394 0,'10'-3'130'0,"2"3"-126"15,1 0-3-15,0 3 5 16,0 1 3-16,3 8 10 16,-5 0 1-16,-6 6 1 15,3 5-4-15,-7 0-3 16,6 6 2-16,-7-3-5 16,-1-1 1-16,-2-5 10 15,-1-5 3-15,4-5 6 16,2-6 0-16,0-2-9 15,-2-4 4-15,0 1 5 16,0 0-5-16,5-4-3 16,12-19-10-16,26-32-14 15,-30 25 5-15,4 5-4 16,-2 0 2-16,6 8-2 16,-6 3 4-16,-5 6-3 0,1 9-1 15,-6 10 0-15,1 5-7 16,-1 10 5-16,0 0 2 15,-2-2 0-15,2 0 2 16,2-7 0-16,4-2-1 16,2-5-1-16,0-4 0 15,5-5-1-15,-4-2 2 16,3-5 7-16,3-5 3 0,1-5 1 16,0-2 0-16,-6-1-5 15,-4 3-1 1,-4 1-3-16,-3 4-1 0,-4 1 3 15,0 3-3-15,0 7-2 16,-1 1-3-16,2 1-2 16,-1-1-2-16,0 0 5 15,0 0 1-15,7 1 1 16,9 6-1-16,34 31 3 16,-23-29-1-16,-5-1-2 15,-5 1 5-15,6 2-6 16,-8 5 4-16,-6 1 2 15,-4 1-7-15,-13-3 4 16,-3 0-3-16,-7-4 2 0,9-3 3 16,-8-5-1-16,4-3 3 15,11-7-3-15,-3-10 1 16,19-17 1-16,4-10-6 16,15-11 1-16,4-7-3 15,-1-2 1-15,-3 5 4 16,-2 6 2-16,-4 8 1 0,-5 12 0 15,0 5-7-15,-7 14-1 16,-2 3 0 0,-5 11-5-16,-5 5 6 0,-3 12-1 15,-2 8 3-15,-4 8-1 16,0 3 4-16,2 6-3 16,1 0-1-16,3 6 7 15,0-1-7-15,1-3 3 16,4-3 3-16,4-11-6 15,0-5 5-15,2-5-3 16,-3-7 0-16,3-9 0 16,2-3 2-16,2-9 1 15,-2-1-1-15,1-8 4 16,-3-4-4-16,1-4-1 16,-4-4 0-16,-7 4-2 15,1 4 3-15,-6 9 5 16,-2 7-5-16,-6 8 2 0,-3 7-6 15,-5 12 0-15,3 2 0 16,2 3 0-16,3 3 2 16,9-9-4-16,1-4 1 15,4-7-3-15,3-6 6 16,6-3 1-16,4-3 3 0,5-6-2 16,6-5 0-16,0-4-3 15,-4-4 1-15,0 4 5 16,-3 1-6-16,-4 6 1 15,-1 5-1-15,-11 2-3 16,-3 4 5-16,-5 8-2 16,2 0 1-16,0 11 1 15,-4-1-4-15,5-1 5 16,-9-1 0-16,15-3-2 16,3-3 0-16,4-2 0 15,8-2-6-15,-1-6 3 16,-1 1 3-16,2-5 4 15,-1-4 3-15,-1-6 5 16,0-4 3-16,-1-6 4 16,-3 0 2-16,-3-2 4 15,-3 1-5-15,-1 6-6 0,-3 1-5 16,0 14-7-16,-3-2-4 16,0 12-3-16,0 6-3 15,-4 4 2-15,2 10 2 16,-4 0 4-16,3-1 4 15,3-4-5-15,-1-4 1 16,1-10 0-16,0-1-2 0,0-6 4 16,0 0 1-16,0-2-2 15,0 0 5-15,0 0-2 16,0 0 3-16,3-9-3 16,7-10 1-16,28-28-1 15,-27 28-2-15,0 2-2 16,-1 8 2-16,-2 7-6 15,-1 3-1-15,1 7 3 16,-5 3-5-16,3 9 7 16,-1-1-7-16,1 0 7 15,1-3-6-15,2-5 3 16,1-2 4-16,0-6 0 16,0-2 3-16,4-7 4 15,0-6 1-15,9-10-4 16,1-5 2-16,1-9-4 0,0-1-2 15,-15 2-3-15,7 0 1 16,-11 5 3-16,0 0-1 16,2 4 6-16,-6 7 0 15,1 8-6-15,0 3 2 16,-2 7-8-16,-1 3-3 16,-1 11 0-16,-4 7 0 15,-1 20 5-15,-1 5-2 0,2 6 6 16,2-1-4-16,9-10 0 15,3-6 3-15,2-6-9 16,5-6-8-16,-5-8-33 16,0-5-31-16,-3-12-35 15,0-7 69-15</inkml:trace>
  <inkml:trace contextRef="#ctx0" brushRef="#br0" timeOffset="16484.97">22527 1569 547 0,'43'-12'210'16,"2"2"-136"-16,11 1-83 15,1 2-36-15,1-4 29 0</inkml:trace>
  <inkml:trace contextRef="#ctx0" brushRef="#br0" timeOffset="16723.88">21468 1668 460 0,'116'-40'115'15</inkml:trace>
  <inkml:trace contextRef="#ctx0" brushRef="#br0" timeOffset="18728.91">19658 2457 554 0,'7'-25'185'0,"2"6"-173"0,3 3-9 16,-2 5 7-16,-2 6 2 15,-1 5 4-15,-1 4 1 16,3 7 8-16,-5 1 1 16,0 8 4-16,2 5 5 15,1 6-3-15,3 5-3 16,2 14 6-16,1 4 8 16,-3 11 7-16,1 7 4 15,-4 16-7-15,-2 13-12 0,-5 13-3 16,0 4-5-16,-6 7 1 15,1-5-5-15,-2-5-6 16,-1-4 3-16,1-11-2 16,-4-4 5-16,4-10-1 15,2-10-1-15,3-19-6 16,-1-13 0-16,0-13 4 16,2-6-8-16,0-7 5 15,1-4-7-15,-1-7-4 16,1-3 4-16,0-4-8 15,-1 0 6-15,1-1-9 16,-1 0-23-16,0-1-75 16,-5-25-51-16,-10-37 146 0,4 16-39 15</inkml:trace>
  <inkml:trace contextRef="#ctx0" brushRef="#br0" timeOffset="19522.14">18490 4185 277 0,'17'-8'141'16,"11"-1"-11"-16,9-2-113 16,6 3 4-16,3-2 3 15,-3 0 0-15,4-2 2 16,1-1-1-16,8 0 1 16,6-4-3-16,9 7 3 0,3 3-1 15,-2 2 7-15,-8 1 4 16,-11-2 5-16,-4 4 5 15,-6-2-5-15,0 7-1 16,1-1-13-16,-4 0 1 16,-11 2-16-16,-2-4-3 0,-14 0-2 15,-8 0-11-15,0 0 0 16,-8 1-15-16,2-1-66 16,0-1-27-16,-13-4 61 15</inkml:trace>
  <inkml:trace contextRef="#ctx0" brushRef="#br0" timeOffset="21971.41">19711 2592 282 0,'-3'-17'146'16,"10"3"5"-16,5 0-117 15,3-2 16-15,4 4 8 0,5 2-3 16,3 1-7-16,8 5-12 15,4 2-8-15,9 3-2 16,-1 1 3-16,10 2 2 16,0-2-1-16,0 1 6 15,-1 0-8-15,1 1-6 16,3-2 4-16,1 1-7 16,16 2 1-16,-4-4-5 15,-2 2 2-15,-1-3 2 16,-7 0-3-16,1 0 10 15,6 1-7-15,1 1-3 16,0-2-1-16,-5 5-3 16,-5-4 0-16,-7 2-4 15,-2-1-1-15,-1 0-2 0,3 0 6 16,-3-2 0-16,6-3 2 16,-6-2-1-16,1-2-1 15,-1-3 0-15,-5 2 2 16,-1-3-6-16,-3 1-3 15,4 2-1-15,2 1-5 16,5-1 3-16,-5-2 3 16,1 0-4-16,-3-1 1 15,-4 0 4-15,4 3-7 0,-5-2 4 16,1 1 1-16,2 6-6 16,-1 0 3-16,4 3 0 15,-6 3 0-15,-1-2 3 16,-3-1-3-16,-2 1 0 15,-1 0 0-15,1-1-3 16,1 1 3-16,-1-1 2 16,1 0-2-16,1-3 0 15,0 2 0-15,3 0 0 16,2 1-3-16,4 2 6 16,1 0-4-16,-7 1 1 15,0-3 5-15,-2 2-7 16,-2-2 3-16,5-2-1 0,0 0-2 15,7-2 3-15,1-1 2 16,1-2-3-16,10 1 1 16,0 0 0-16,-2-2 1 15,-4 2 1-15,-9 3-2 16,-7 1-1-16,-1 2-1 16,-6 1 3-16,-3-1-2 15,-9 1 1-15,2 1-1 16,-8-2-1-16,-4 1 1 0,-7-1 1 15,-2 0-1-15,-6-2-40 16,5 1-45-16,-3 0-106 16,-25-11 111-16</inkml:trace>
  <inkml:trace contextRef="#ctx0" brushRef="#br0" timeOffset="35610.75">22458 4711 538 0,'-6'3'188'16,"8"-3"-170"-16,6 2-19 16,7-3 0-16,7-4 2 15,-3-5 3-15,4-3 2 16,-4-5 2-16,0 0-3 0,0-1 10 16,-1 1 6-1,7 1 14-15,-4-1 7 0,2 0-4 16,4 0-2-16,-3-1-9 15,3-1-1-15,8 1-2 16,2-1-10-16,2-4 0 16,0 0-7-16,1-4-3 15,-4-1 4-15,0-1-5 16,2 3 10-16,-3 0 1 16,1 1 5-16,2 1 7 15,-2 1-3-15,2-2 8 16,6 1-4-16,2-1-4 15,-1 2 0-15,5 1-8 16,-3-1 1-16,-2 0 0 16,0 0-5-16,-6-2 2 0,3 0-2 15,1-4-4-15,3-2 1 16,9 2-3-16,-6-1-1 16,1 1-2-16,-3 0 2 15,-11-1-1-15,5 1-3 16,-6 0 4-16,2 0 0 15,-1-1 0-15,2 2 4 16,2-1-2-16,2-1-3 16,6 1 0-16,-18 8-3 15,2 0 0-15,24-14 3 0,3-6-2 16,-12 2-2-16,-10 5 0 16,1 0-1-16,4 2 0 15,-1-4 6-15,7 3 0 16,2-4-1-16,2-1 0 15,-4 2-1-15,-4 1-1 16,0 0-4-16,-6 0 4 16,8-1-1-16,6-4 1 15,3-1 6-15,10-1-6 16,5-1 0-16,-4-2 2 16,-1-2-1-16,-7 2 3 15,-4 0 2-15,8 1-2 16,2 1 4-16,9-1 0 0,2-1 0 15,-3 0 1-15,-1-2 0 16,1-5 2-16,2 0 3 16,11-3-5-16,3-1 0 15,-1 0-2-15,2-3-3 16,-3-8 9-16,4-4-3 0,14-1 7 16,0-1 5-16,-1 1-8 15,2 3 6-15,3-8-10 16,-3-2-6-16,0 2 3 15,0-3-7-15,-3 6 1 16,4 0 3-16,-4 0 0 16,1 5-4-16,-3 2 0 15,-3 5-3-15,-3 6-1 16,-6 3 4-16,-17 5 5 16,-7 7 0-16,-6 3-3 15,-5 4 5-15,-6 7-9 16,1 4 12-16,-13 8 4 15,-4 4-5-15,-11 4 1 16,-14 2-13-16,-11 8-5 16,-3 4-7-16,-9 7-71 15,-11 3-64-15,-19-1 92 0</inkml:trace>
  <inkml:trace contextRef="#ctx0" brushRef="#br0" timeOffset="39225.08">25506 3551 426 0,'0'-5'167'0,"0"-3"-105"15,-1-1 3-15,2-4-8 0,2 0-5 16,4-9-23-16,-1-6-5 15,7-6-8-15,3-5-8 16,5-8 2-16,4 2-3 16,-1-5 4-16,0 0 13 15,-1 0 2-15,1-3 0 16,-5 4-4-16,-4 4-10 16,-7 11-3-16,-11 6-5 0,-2 10-3 15,-3 2-1-15,-6 6-4 16,4 3 4-1,-2 4-4-15,1 4-5 0,4 3-6 16,-1 2 0-16,6 3 4 16,1 1 3-16,6 2 4 15,2 0 3-15,3 2-5 16,3-1 6-16,0 1 4 16,3 2-5-16,4 2 4 15,0 4-5-15,0 7-3 16,-1 2 3-16,-7 1-4 15,-5 2 7-15,-4-4 0 16,4-1 0-16,-1-4 4 16,4-4-6-16,-5-3 2 15,3-6 4-15,1-2-6 0,1-3 7 16,5-6-1-16,4-3 5 16,4-12 6-16,3-3-9 15,0-12 9-15,3 1-8 16,-3-4 1-16,-1-1 8 15,-5-4 0-15,-7 3 5 16,-9 1 1-16,-1 2-2 16,-6 12-9-16,-2-1 1 15,-4 10-6-15,-3 6-6 0,-5 8-2 16,-2 5-3-16,-2 12 3 16,-1 2 1-16,5 4 3 15,0 3-2-15,7-5-2 16,3-1 1-16,5-3 0 15,2-5 1-15,5-5 3 16,3-4-5-16,3-7 0 16,4-3-1-16,1-8 0 15,4-2 5-15,4-8 2 16,0-4-3-16,3-5-2 16,-5-1 1-16,-5 0-1 15,2 2 3-15,-10 6 4 16,1 4-4-16,-9 6 0 0,-3 4-2 15,-4 7-1-15,-4 2-2 16,0 8 2-16,0 6-3 16,0 6 0-16,5 5 5 15,3 3-2-15,-1 3 1 16,5 1 1-16,-1-5-2 16,8-5-1-16,1-6 2 15,5-7 1-15,3-1-3 0,2-9 1 16,1-6 2-16,9-8 3 15,-1-6 2-15,-3-3 2 16,1-2 0-16,-9 1 2 16,-4-1 1-16,-5 2 4 15,-2 3-5-15,-6 6-7 16,-2 4 0-16,1 8-7 16,0 2 1-16,-4 4 0 15,4-3-1-15,0 0 0 16,-1 12 3-16,1 14 1 15,2 24 0-15,1-24-1 16,-1-1 1-16,-2-7-1 16,1 2 0-16,-1-3 0 15,1-3 0-15,0-2-4 16,-3-7 6-16,1-2-1 0,-3-2 1 16,3-1 6-16,0-1-2 15,0 0-1-15,0 0 2 16,1-14-6-16,2-9 0 15,8-35 3-15,3 29-3 16,1-1 0-16,2-1 0 16,2 8-1-16,-1 4 1 15,-2 9 2-15,-1 7-3 16,-2 4-5-16,2 5 0 0,-6 10-3 16,2 5 5-16,-2 6 1 15,0 2 2-15,-3-2 0 16,-1-4 0-16,-3-7 2 15,1-3-2-15,-1-6 1 16,0-4 1-16,0-1 3 16,-1-2 5-16,0 0-1 15,0 0 0-15,1-20-3 16,9-33-5-16,0 28 2 16,3 1-3-16,1 7-1 15,0 0 1-15,1 6-1 16,-3 4 3-16,2 6-2 15,0 4-3-15,-1 10-2 0,-1 6 0 16,-2 8 4-16,1 1 0 16,-1-1 3-16,3-1 0 15,2-7 1-15,4-5-2 16,9-2-1-16,-6-11 0 16,5-5-2-16,-3-4 2 15,0-12 3-15,1 0-1 16,-2-10 0-16,-1 0 0 15,-4-3-2-15,0 4 3 16,-3-2-2-16,-4 3 3 0,-2 3-2 16,-4 2-3-16,0 11 1 15,-4 2 0-15,0 8-1 16,-2 1-1-16,-2 6-2 16,2-4 0-16,-1 3 4 15,-2 24 0-15,-1 42 0 16,1-23 1-16,2 7-2 15,0 4 3-15,-2-2 0 16,-1-3-1-16,3-9-1 16,-5-3-1-16,2-5 1 15,-1 0-2-15,-3-1 4 16,1-7 0-16,-2-7 6 16,2-9 13-16,1-11 9 0,-1-4 2 15,2-11-6-15,-3-7-12 16,0-10-10-16,1-3-5 15,2-6 6-15,0-6-6 16,6-6 1-16,3-6 1 16,7-6-7-16,9 0 6 15,4 1-6-15,7 8 3 16,6 15-3-16,-1 5 3 0,10 17-1 16,-4 6 3-16,-1 8 1 15,2 11-1-15,-16 8-2 16,-7 3-7-16,-23 8-29 15,-26 1-24-15,-28 8-49 16,-13 0-34-16,-20-3-166 16,-8-9 205-16</inkml:trace>
  <inkml:trace contextRef="#ctx0" brushRef="#br0" timeOffset="56023.17">27490 2801 483 0,'-33'26'170'15,"33"-27"-164"-15,0 1-7 16,6 1 0-16,-6-1 1 16,5 0 18-16,23 2 11 0,62 1 14 15,-20-4 2-15,18-1 0 16,5 2-3-16,10 6-5 16,0 1-10-16,3 1-6 15,0 3-4-15,-16-7-8 16,-6 1 0-16,-12 1-9 15,-7-4 4-15,-5 3-4 16,1-3 3-16,-15-2 7 16,-5 0-3-16,-11-4 1 15,-10-2-4-15,-12-4-1 16,-3-3-10-16,-12-3-59 16,-7 3-32-1,1-1 56-15</inkml:trace>
  <inkml:trace contextRef="#ctx0" brushRef="#br0" timeOffset="56373.78">28419 2534 249 0,'7'7'129'15,"1"0"-56"-15,6 4 8 16,2 0-6-16,11 2-17 16,1 2 1-16,17 1-7 15,5-1-6-15,4 0-6 16,3-1-12-16,-8 4-5 16,-4-1-4-16,-8 3-4 15,-4 0-5-15,-10 2-5 16,-7 2 7-16,-12 3 6 15,-5 8 9 1,-15 4 4-16,-4 4-6 0,-19 4-10 16,-7 1-3-16,-20 0-7 15,-11-8-3-15,-13-11-50 16,-2-6-47-16,-1-17 58 0</inkml:trace>
  <inkml:trace contextRef="#ctx0" brushRef="#br0" timeOffset="57041.18">23959 1924 533 0,'30'-2'221'16,"7"-4"-73"-16,24-2-155 15,12 0 3-15,21-4-3 16,10 0-5-16,4-3 7 15,-2-1 4-15,1-1 1 16,-5 0 3-16,-4 2-3 16,-12 1 0-16,-17 6 4 15,-5 4 4-15,-13 6-1 16,-3 2-1-16,-13 5-3 0,-7-4-6 16,-24 0-16-16,-10 0-16 15,-25-2-40 1,-12 3 42-16</inkml:trace>
  <inkml:trace contextRef="#ctx0" brushRef="#br0" timeOffset="57313.83">23992 2269 802 0,'58'-8'272'16,"15"-4"-250"-16,29 4-20 16,6 3 0-16,-3 0-3 15,-5 4-5-15,-12-2-43 16,-2-1-18-16,0-3-49 15,-4-4-27-15,-17-6 98 16</inkml:trace>
  <inkml:trace contextRef="#ctx0" brushRef="#br0" timeOffset="57627.03">25056 1364 648 0,'28'-7'253'16,"7"4"-119"-16,18 12-141 15,6 11 1-15,5 14 6 16,0 6-10-16,-11 18 10 15,-13 9-1-15,-29 19-3 16,-15 4 8-16,-32 7 1 16,-15 3-2-16,-34 10-16 15,-17 6-7-15,-37 9-9 16,-21 7-21-16,-29 2 41 16</inkml:trace>
  <inkml:trace contextRef="#ctx0" brushRef="#br0" timeOffset="60114.73">26040 4265 554 0,'-1'0'182'0,"0"0"-176"0,1 1-7 16,0 0-2-16,0 0 3 15,1 1 4-15,5 2-4 16,1 3 3-16,1 1 7 16,25 27 7-16,-27-23 9 15,-1 0 4-15,4 4 4 16,-1 3-11-16,7-1-1 15,2-3-5-15,9 1-6 16,-5-5 6-16,5 0-1 16,2 2-2-16,2-2-3 15,8 3 4-15,-2 4-4 16,-3-3-1-16,-5 1 1 16,2-1-5-16,1-4 1 0,2 1 6 15,3-3 6-15,1-4 3 16,4-1 2-16,-1 2 2 15,8-5-5-15,1 3 1 16,-3-4-3-16,-1-1-7 16,-10 1-2-16,-3-2-3 15,-3 2-2-15,4 0 2 16,-1-1-3-16,1 1 1 0,-2-3 0 16,4-1-1-16,6 1 0 15,-3 0 1-15,4-2 1 16,-4 1 0-16,-4-1-3 15,2-3 2-15,-3 3-1 16,-2-2 0-16,-1 3-1 16,3-2 0-16,3 1-1 15,7 0 1-15,5 1 3 16,-5 1-3-16,10-3 6 16,-3-2 0-16,1 2-1 15,3-5 1-15,-6 0-4 16,-2 1-4-16,2-3 2 15,1 2-3-15,3 0 2 16,2-3 5-16,1 2 5 0,-2-1 5 16,-4-4 2-16,0 4 2 15,-6-9-7-15,4-1 2 16,3 2-8-16,6-4-5 16,5 3 0-16,4-3-4 15,-2-6 2-15,-6 2 0 16,-2-4 0-16,-6 4 0 0,0-4 0 15,7 0 0-15,2-6 4 16,3-4 3-16,1-4 3 16,-5-3 1-16,-6 1-4 15,-3 3-7-15,-4 1 0 16,-2 0 0-16,-2 3 1 16,3 0 4-16,-3-4 3 15,2-3 3-15,-3-2 3 16,0-6-3-16,-1-2 0 15,-3-2-11-15,1-10 5 16,-3-5-5-16,1-9 0 16,0-7 1-16,-1-4-4 15,0-4 3-15,1-4-2 16,-5 4 5-16,4-2-2 16,3 4 2-16,-5-6 3 0,3-2-4 15,-10-2 4-15,-3 1-3 16,-2-2 0-16,0 0-4 15,0 2 1-15,-6 0-4 16,-2 3 0-16,-4-4 2 16,-1 3 0-16,-2 0 10 15,-4 3-3-15,2 3-4 16,-2 1 2-16,-2 6-4 0,-3 13 0 16,-4 9 2-16,-3 19-2 15,1 5-4-15,-1 14 2 16,-1 6 4-16,-1 11-3 15,0 1 1-15,-1 1 5 16,-1 6-6-16,4-8-19 16,-3 0-29-16,-3-10-130 15,-6-12-170-15,-29-1 224 16</inkml:trace>
  <inkml:trace contextRef="#ctx0" brushRef="#br0" timeOffset="67159.14">29541 2304 440 0,'3'-1'157'0,"-4"1"-148"15,4 0 0-15,-4 0-7 16,1 0-1-16,0 0-1 15,-1 0-1-15,0 0 4 16,-1 0-3-16,-20 1 0 16,-31 1-9-16,31-2-20 15,3 0-10-15,-4-3-18 16,2-3 5-16,0-4 21 16,0 0 9-16,4 4 24 15,-1-4 1-15,2 6-2 16,2 2-1-16,-2-2 0 0,2 4-2 15,-1 4 0-15,4-2 0 16,-1 2 0-16,2 3 0 16,6-3 1-16,-3 0 0 15,6 3 1-15,0-1 0 16,0 1 1-16,5-2 0 16,4-2 3-16,-1-1 3 15,4-2 10-15,-1 0 4 16,-2-1 6-16,3 0-1 0,-3-2-2 15,2 2-4-15,-2 0-6 16,-1-2-2-16,0 2-6 16,-1 0 0-16,0 0-4 15,2-3 0-15,-4 3 2 16,2-4 0-16,-1-1 1 16,1 1 0-16,-3-6-19 15,0 1-23-15,-1-1 26 16</inkml:trace>
  <inkml:trace contextRef="#ctx0" brushRef="#br0" timeOffset="68242.95">24717 3347 184 0,'2'0'51'0,"4"1"-62"15,-1 1-7-15,-4 3 16 16,5 0-1-16,-5 1 3 15,-4-1 0-15,3 1 2 16,-5-2-2-16,1 3 0 16,4-1 3-16,-3 1-3 15,0-1 3-15,-2 0 4 16,4-1 2-16,-3-3 13 16,3 2 6-16,0-4 17 15,0 0 8-15,0 0 2 16,-1 0-2-16,1 0-16 15,0 0-7-15,0 0-10 16,0 0-4-16,1 0-7 16,0 0-3-16,0 0-6 15,0 0 0-15,0 0-1 0,0 0-2 16,0 0 0-16,0 0-2 16,0 0 2-16,0 0-1 15,0 0 5-15,0 0-1 16,0 0 3-16,0 0 1 15,0 0-3-15,0 0 1 16,0 0-5-16,0 0 0 0,0 0-3 16,0 0 6-16,0 0-22 15,0-1-42-15,0 0 43 16</inkml:trace>
  <inkml:trace contextRef="#ctx0" brushRef="#br0" timeOffset="69459.5">29771 2064 515 0,'3'5'169'0,"3"1"-173"16,0-1 10-16,-3 8-2 15,1-2-4-15,0 4 1 16,-4-6 1-16,-1-4-1 15,-1-1 1-15,-2-4-1 16,3 0-2-16,0 0 3 0,0 0 0 16,0 0 1-16,-3-1 1 15,-10-1-3-15,-2 1 5 16,-25-1 0-16,28 3-3 16,1 0 3-16,6 0-5 15,-7-1-2-15,-2 3 5 16,1-1-4-16,3-2 4 15,4 4-2-15,2-2 4 0,3-1-4 16,-1 2-1-16,2-3 3 16,1 0-6-16,-2 0 8 15,1 0-1-15,0 0 4 16,0 0-1-16,0 0 2 16,1 0-3-16,0 0 0 15,0 0-3-15,0 0-3 16,0 0 3-16,-1-1-3 15,0 0 0-15,0 0 1 16,0 0 0-16,1 1-2 16,0 0 0-16,0 0 0 15,0 0 0-15,0 0-3 16,-1-1 6-16,0 0-2 16,-1 1-1-16,2 0 0 0,0 0 0 15,0 0 1 1,0 0 0-16,0 0 2 0,0 0-2 15,-1 0-1-15,1 0-2 16,0 0 0-16,-1 0 2 16,1 0 0-16,0 0 1 15,0 0 2-15,-1-1-2 16,1 0 0-16,0-1 3 16,0 1-3-16,0 0-1 0,0 0 3 15,0 0-6-15,0 0 2 16,0 0-2-16,-1 0-9 15,0 0-7-15,0 0-43 16,-10-5-92-16,-18-4 100 16</inkml:trace>
  <inkml:trace contextRef="#ctx0" brushRef="#br0" timeOffset="70413.03">25344 3223 389 0,'12'-5'137'0,"3"4"-129"16,2 0-3-16,0 3 3 15,-3-2-3-15,0 0 1 16,1 1-1-16,-4-1-3 16,0 3 0-16,-1-1 0 15,-3 1-2-15,1-1 0 16,0 0 3-16,-4-2-1 16,0 0 6-16,-1 0 3 0,-3 0-1 15,0-1 3-15,0 0-3 16,0 0 0-16,0 0-3 15,0 1-5-15,0 0-1 16,0 0-2-16,0 0 2 16,0 0 0-16,0 0 1 0,0 0-1 15,0 0-1 1,0 0 4-16,0 0-3 0,0 0 1 16,0 0-1-16,0 0-2 15,0 0 1-15,0 0-3 16,0 0 0-16,0 0 0 15,0 0-1-15,0 0 5 16,0 0-1-16,0 0-1 16,0 0-1-16,0 0-4 15,0 0-1-15,0 2-4 16,0 2-3-16,0 1-17 16,0-1-19-16,0-2-47 15,0 0-24-15,0-2 74 16</inkml:trace>
  <inkml:trace contextRef="#ctx0" brushRef="#br0" timeOffset="71808.64">24972 3623 372 0,'1'5'114'0,"3"-1"-114"15,0 1-21-15,2 1 14 16,-2-2 6-16,0-1 4 16,-3 1 0-16,0-3 3 15,-1-1 2-15,0 0 1 16,0 0 1-16,0 0 0 0,-1 0 0 16,0 0 1-16,0 0 1 15,-1 0 1-15,1 0-3 16,0 0 2-16,0 0-1 15,0 0-6-15,0 0 0 16,0 0-5-16,0 0-1 16,0 0-2-16,0 0-1 15,-1 0-3-15,1 0 2 0,0 0-4 16,0 0 0-16,0 0 3 16,1 0 0-1,0 0 5-15,0 0 0 0,0 0 4 16,0 0 4-16,0 0 4 15,0 0 6-15,0 0-3 16,0 0-1-16,0 0 1 16,0 0-8-16,-1 0 2 15,1 0 0-15,-1 0-6 16,1 0 3-16,-1 0 0 16,0 0-2-16,0 0-2 15,0 0-3-15,1-1-18 16,0 0-21-16,0-1-108 15,1-6 101-15</inkml:trace>
  <inkml:trace contextRef="#ctx0" brushRef="#br0" timeOffset="77166.27">17519 2661 478 0,'0'-12'169'15,"-3"1"-148"-15,0 0 5 16,3 3 5-16,-2 4 14 15,-1-2 8-15,2 5 4 16,-3-1 0-16,3 1-14 16,0 1-8-16,1 0-14 15,0 0-6-15,0 0 3 16,0-1 1-16,0 0 2 16,0 1-1-16,0 0-3 15,0 0 1-15,0 7-1 16,0 11 3-16,0 32-8 15,0-24-4-15,0 5-3 16,1 3-3-16,-2 8 0 16,-1 5 1-16,-1 13 0 0,-3 9 0 15,2 14 1-15,-2 8 0 16,0 7-1-16,-1 2 2 16,2 1 3-16,-2-3 3 15,2-2 12-15,1-7 2 16,1-2 3-16,1-2-2 0,1-6-7 15,0-5-1-15,3-15-8 16,-1-8-2-16,1-14-1 16,-1-5-6-16,1-11 4 15,-1-6 2-15,1-8-7 16,-2-3 5-16,-2-5 21 16,1-1 5-16,0 1 2 15,0 0-1-15,-2-27-23 16,-1-41-6-16,4 6 5 15,1-13-3-15,4-15-3 16,-1-12 0-16,3-4-3 16,1-3 0-16,-3-12 1 15,5 1 3-15,-1-4-1 16,-3 3 1-16,0 19 3 0,-6 15-3 16,-1 13-2-16,-3 15-1 15,-1 12 1-15,1 4 1 16,-4 18-4-16,1 5 2 15,0 10-6-15,-1 5 0 16,3 9 5-16,-4 0 0 16,1 12 4-16,2-1-3 15,0 8 2-15,2 7-4 16,3 3-2-16,1 14 1 0,0 13 4 16,1 9 3-16,-1 20-4 15,0 0 2-15,-2 9-4 16,-3 3-3-16,-1-4 9 15,0-21-2 1,4-38-2-16,0 1 1 16,-9 120-2-16,2 2-2 0,4-3 8 15,1-53-3-15,5-21-2 16,5-13 0-16,-1-21-3 16,1-12-2-16,0-17 1 15,1-9 0-15,2-16 1 16,2-9 6-16,1-26 0 15,2-14 4-15,2-26 2 0,2-7-5 16,-6-19 7-16,-3-2-5 16,-3-11-3-1,-2-12 2-15,-2-7-3 0,-1 2 4 16,-3 3-4-16,-1 6 4 16,-1 24-4-16,0 5-2 15,0 19 3-15,0 14-3 16,2 7-1-16,-1 10 0 15,1 6-3-15,2 6 0 16,-1 15 3-16,1 6-2 0,0 14-2 16,0 2-2-16,1 13 2 15,2 6-1-15,0 11 6 16,-2 7-2-16,2 8-2 16,-2 10 2-16,-1 14 0 15,3 12 2-15,-5 24 2 16,2 6 2-16,0 14 0 15,-3 2-1-15,2-2 0 16,-4 0-2-16,0-8-1 16,3-4 2-16,-2-20-2 15,3-16 0-15,1-21-1 16,1-16 1-16,1-15-3 16,3-6 0-16,-2-15-24 15,-3-6-40-15,-6-20-139 16,-8-12 130-16</inkml:trace>
  <inkml:trace contextRef="#ctx0" brushRef="#br0" timeOffset="77678.72">15942 4706 671 0,'-15'-2'223'0,"4"2"-231"16,0 5 1-16,1 0 19 0,-2 2 0 16,2 1 21-16,2-2 5 15,-2 5 5-15,3 0 3 16,3 11-12-16,-3 7-4 15,5 10-8-15,3 6-4 16,1 2-5-16,4 0 0 16,3-6-8-16,1-3 0 15,1-10-3-15,0-1-2 0,2-9 1 16,-1-8-2-16,2-8-4 16,2-3 2-16,2-13-11 15,1-5-11-15,-3-12-59 16,-1-7-38-16,-15-8 74 15</inkml:trace>
  <inkml:trace contextRef="#ctx0" brushRef="#br0" timeOffset="77840">15745 4489 764 0,'13'-7'225'0,"-6"3"-284"16,7 1-146-16,-7 1 141 16</inkml:trace>
  <inkml:trace contextRef="#ctx0" brushRef="#br0" timeOffset="78824.92">15990 4728 491 0,'4'7'152'16,"1"2"-156"-16,2-2 5 16,2 4 9-16,1 4 15 15,3 5-1-15,-2 4 1 16,-2 2-1-16,1-3-5 15,-3-4 7-15,2-5 9 16,-2-3 6-16,4-11 15 16,-5-2-2-16,4-14-7 15,0-8-6-15,-1-12-17 0,3-4-4 16,-8-5-14-16,5 3-2 16,-4 4 0-16,0 2-1 15,4 10-1-15,2 7 1 16,-3 11-1-16,4 4 1 15,4 6-5 1,-4 4-3-16,6 5-1 0,0 10 2 16,-4 3 5-16,2 3 1 15,-2 0 1-15,0-2-2 16,-3-6 1-16,1-3 1 0,-4-4 1 16,-1-6-1-16,1-5 5 15,-2-2-2-15,4-9 2 16,-1-5 1-16,2-5-1 15,-1-8-2-15,-4-1 0 16,5 5-1-16,-3 4-3 16,1 7 3-16,0 10-3 15,-5 2-4-15,1 7 0 16,0 5-3-16,2 10 4 16,4 3 2-16,0-3 2 15,5 1 0-15,1-8 1 16,1-2-3-16,5-8 0 15,-2-3-1-15,-3-7-2 16,1-5-1-16,-2-8 3 0,-4-1 1 16,-6-7 2-16,2 1 4 15,-10 2-2-15,-2 1 5 16,2 4 3-16,-10 3 1 16,7 6 0-16,1 3-6 15,-2 7-8-15,11 4-2 16,-2 10-5-16,8 7 3 0,4 14 2 15,2 6 0-15,6 8 1 16,-1 3 0-16,-3 3 2 16,-3 2 0-16,-3-10 0 15,-7-3 0-15,2-11-1 16,-7-7 3-16,-1-4 2 16,-3-7 2-16,-6-11 3 15,3-3 1-15,-7-14-1 16,0-4-2-16,3-12-8 15,-7-7-2-15,7-12 3 16,6-3-2-16,-5-7 7 16,7 1-2-16,5 12-4 15,0 5 2-15,7 18-3 16,3 10-3-16,-3 16-6 0,-3 9-1 16,-1 13-7-16,-3 4-1 15,-8 8-5-15,1 5-6 16,-6-4-6-16,-1-5-7 15,4-8-36-15,-9-9-33 16,2-10 73-16</inkml:trace>
  <inkml:trace contextRef="#ctx0" brushRef="#br0" timeOffset="79959.73">16905 4662 605 0,'3'7'207'0,"-2"1"-195"16,3 3-11-16,-2 5 3 16,0-3 3-16,2 0-4 15,-4 0 1-15,5 1 3 16,-1 1-1-16,3 0 5 15,3-3 0-15,-1-2 5 16,2-4 5-16,-5-3 13 0,0-3 8 16,-1-6 3-16,0 2-1 15,-1-8-13-15,1-2-6 16,-2-2-11-16,1 1-7 16,-1-3-1-16,-3 3-1 15,1 4 0-15,-1-1 3 16,0 10-3-16,0 2-1 15,0 1-4-15,0-1-1 16,0 0-1-16,2 3 2 16,1 12 3-16,38 27-1 0,-27-38 1 15,0 3-2-15,1-7-1 16,2-8 0-16,0-5 5 16,-6-8 0-16,-7-7 4 15,-4-7 1-15,-7-2-1 16,-4 0-2-16,-7-1 5 15,-3 4-3-15,-5 1-3 16,3-1 2-16,3 9-8 16,3 4 0-16,8 15 0 15,2 6-3-15,2 15 0 16,5 8-1-16,8 9 0 16,2 5-1-16,9 5 2 0,4-1 2 15,5 0 1-15,0-2 0 16,5-6 1-16,-3-2-1 15,-3-7 0-15,4-2 1 16,-6-5-1-16,0-1 0 16,-1-13-3-16,-2-3-1 15,-2-10-2-15,-1-7 0 16,2-6 2-16,-3-5 3 16,-3-6 1-16,0-1 2 0,-5 1 2 15,-1 0-2-15,-6 7 1 16,1 6-3-16,-4 8 2 15,-4 1 3-15,1 7-6 16,0 1 2-16,2 8-5 16,0 6-3-16,3 9 6 15,2 2-2-15,4 7 2 16,5 1 1-16,3-2-2 16,3 1 2-16,3-9 0 15,-1 2-1-15,-4 2-1 16,0-2-5-16,-8 3-6 15,-5 0 1-15,-5-3-7 16,-6-1 4-16,0-3 4 16,-1-4 3-16,2-7 6 0,-2-3 2 15,5-7-9-15,7-6-2 16,1-12 0-16,10-8-1 16,11-8 8-16,-5-4 2 15,7-5 0-15,0 0 2 16,-8 0 3-16,0-1 2 15,-9 9 5-15,-1 5 1 16,-9 8 4-16,-1 7 6 0,0 10-5 16,-9 7 0-16,-4 12-8 15,-1 7-8-15,-5 15-1 16,1 7-1-16,6 13 2 16,1 2 0-16,15 0 0 15,6-7 1-15,15-12-1 16,5-5-1-16,5-16-1 15,7-2-1-15,-1-13-33 16,1-8-34-16,1-8 48 16</inkml:trace>
  <inkml:trace contextRef="#ctx0" brushRef="#br0" timeOffset="93340.8">17214 4527 108 0,'5'3'101'0,"-5"-1"6"16,1-1-20-16,-1-1-4 0,0 0-41 15,0 0-9-15,0 0-19 16,0 0-5-16,0 0 5 15,0 0-5-15,0 0 0 16,0 0-1-16,0 0 3 16,0 0 1-16,0 0-1 15,0 0 1-15,0 0-8 16,0 0-1-16,0 0 0 16,0 0-3-16,0-1 2 15,0 1-1-15,0 0-1 16,0 0 0-16,0 0-4 15,0 0 2-15,0 0-14 16,6-2-10-16,8-2-135 16,27-8 113-16</inkml:trace>
  <inkml:trace contextRef="#ctx0" brushRef="#br0" timeOffset="94983.01">17440 2777 19 0,'-11'74'3'0,"4"-51"-3"16,-3 2 3-16,1 8-2 16,-1 5 2-16,-6 14 4 15,5 5 4-15,-5 12 12 16,1 6-1-16,-2 25 2 16,-4 14-10-16,5 21-12 15,0 9 2-15,-4 12-6 16,1-2 2-16,-7 4 0 15,-4-10 0-15,8-30-2 16,3-13-1-16,8-33 3 0,-1-12 0 16,2-8 1-16,-2-7-1 15,2-7-1-15</inkml:trace>
  <inkml:trace contextRef="#ctx0" brushRef="#br0" timeOffset="96567.24">23285 2654 106 0,'92'-7'72'16,"-7"-4"6"-16,-6-4-5 15,-17-2-30-15,-5-1-8 16,-8 4-23-16,-2 1-5 0,-6 3-1 16,-3 1-5-1,-11 1 2-15,-7 1-1 0,-6 4 0 16,-3 0 1-16,0 3-4 16,0-2-1-16,-6 1 1 15,2-1-2-15,-5 2 1 16,2 1-3-16,-1-1-56 15,-4 0-42-15,0 0 62 16</inkml:trace>
  <inkml:trace contextRef="#ctx0" brushRef="#br0" timeOffset="97311.01">19447 2585 120 0,'134'-40'43'0,"-75"34"-35"15,-3 3-7-15,7 3 0 0,7 4 4 16,14-1-3-16,14-3 0 16,13-2 1-16,13-4-2 15,15-9 3-15,1 1-1 16,16-4-3-16,7-2-1 15,-2-2-3-15,1-1-1 16,10 3 4-16,-18 2 1 16,10 3 0-16,5 3 0 0,-14 1-2 15,14-2 2-15,-8-1 17 16,-10-6 14-16,-12 1 29 16,-9-7 11-16,-17-1-3 15,-8 5-3-15,-21-3-19 16,-11 5-10-16,-24 7-13 15,-11-1-9-15,-13 8-7 16,-10 3-5-16,-12-1-1 16,0 4 4-16,-3 0-3 15,-1-1 1-15,0 1 5 16,0 0-1-16,0 0-1 16,0 0-1-16,-9 3-5 15,1 0-2-15,2 1-13 16,-26 12-9-16,30-13-76 0,0-1-55 15,4 0 96-15</inkml:trace>
  <inkml:trace contextRef="#ctx0" brushRef="#br0" timeOffset="98288.06">22039 2339 480 0,'5'1'159'0,"4"0"-158"16,-6 1-7-16,1-1 0 16,-2 1 6-16,-2-2 0 15,0 0 2-15,0 0 0 16,0 0-2-16,0 0 3 16,0 0-2-16,0 0 0 15,0 0 1-15,0 0-1 16,0 0 3-16,0 0-1 15,0 0 2-15,0 0-2 16,-1 0-1-16,0 0 0 16,1 0 1-16,0 0-5 15,0 0 0-15,0 0-1 16,0 0 0-16,0 0-2 16,0 0-1-16,0 0-19 0,0 0-44 15,0 0 48-15</inkml:trace>
  <inkml:trace contextRef="#ctx0" brushRef="#br0" timeOffset="98520.72">22242 2335 94 0,'15'7'32'16,"0"0"-41"-16,-3-2 9 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11:47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12199 11696 914 0,'-1'7'434'16,"-3"8"-71"-16,6 11-336 15,5 38-25-15,-2 25-4 16,4 37 2-16,-5 22 3 16,1 17-16-16,0 16-21 0,1 11-49 15,2-4-38-15,1-19-179 16,-5-25 200-16</inkml:trace>
  <inkml:trace contextRef="#ctx0" brushRef="#br0" timeOffset="524.98">13587 10643 890 0,'6'88'324'16,"6"17"-255"-16,5 43-71 16,-4 14-38-16,-2 31-152 15,-3 9 134-15</inkml:trace>
  <inkml:trace contextRef="#ctx0" brushRef="#br0" timeOffset="851.24">14046 9839 972 0,'10'17'398'16,"8"14"-179"-16,5 47-220 15,4 28-6-15,-4 56-9 16,-3 32-13-16,-1 36-32 16,-5 7-19-16,-5 6-250 15,-4-10 232-15</inkml:trace>
  <inkml:trace contextRef="#ctx0" brushRef="#br0" timeOffset="1169.97">14947 8834 1395 0,'0'116'457'0,"12"65"-463"15,4 31-34-15,-6 50-56 16,-6 21-30-16,-5 18 63 15</inkml:trace>
  <inkml:trace contextRef="#ctx0" brushRef="#br0" timeOffset="1528.36">17008 8208 1294 0,'-2'22'435'0,"-2"54"-425"16,0 32-8-16,1 82-4 16,-1 33-13-16,1 62-72 15,-6 26 61-15</inkml:trace>
  <inkml:trace contextRef="#ctx0" brushRef="#br0" timeOffset="1806.83">18286 9796 1384 0,'23'60'453'0,"8"45"-472"15,7 26-17-15,-5 54-57 0,-1 38-24 16,-8 53-42-16,-10 26-124 15,-9 25 198-15</inkml:trace>
  <inkml:trace contextRef="#ctx0" brushRef="#br0" timeOffset="2085.48">19190 9745 1441 0,'3'72'487'0,"16"34"-473"16,8 23-15-16,6 38-15 15,2 29-18-15,0 32-44 16,-3 15-35-16,-10 16-223 16,-2-8 223-16</inkml:trace>
  <inkml:trace contextRef="#ctx0" brushRef="#br0" timeOffset="2327">20114 9819 817 0,'78'-184'277'16,"0"37"-244"-16,0 20-11 15,-3 41-11-15,-1 27 15 16,-11 47-8-16,-8 27 14 0,-15 47 43 16,-6 19 13-16,-11 74 20 15,4 35-2-15,-12 71-33 16,-1 48-23-16,-1 50-37 15,-5 34-14-15,2 23-58 16,-1 42 41-16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49:02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11973 11988 879 0,'0'3'368'0,"0"-3"-178"16,-9 0-136-16,4 0-16 15,4-1 4-15,-3 2 11 16,4-1-5-16,0 0 2 16,0 0 1-16,0 0 0 15,0 0 1-15,2 16-5 16,38 36-11-16,-24-10-11 16,0 5-11-16,0 20-12 15,4 15 0-15,-8 18-3 16,2 13 2-16,-9 15-1 15,-2 7 2-15,-4 1 1 16,-5-7 4-16,1-22 15 16,-3-21 4-16,0-37 4 0,4-15-6 15,1-21-15-15,-4-9-4 16,2-6-16-16,-4-7-9 16,-1-22-23-16,4-14-10 15,6-15-17-15,3-9-3 16,10-9-9-16,0-1-5 15,1-6 13-15,4-2 13 16,-4 5 25-16,-1 4 17 0,0 7-6 16,-4 1-19-16,-5 8 30 15</inkml:trace>
  <inkml:trace contextRef="#ctx0" brushRef="#br0" timeOffset="475.75">11960 11949 1305 0,'-12'-5'423'0,"22"-6"-448"15,7-6-20-15,7-10-24 16,11 2-7-16,-3 0-36 16,0 4 3-16,-7 7 28 15,-1 3 22-15,-2 3 58 16,-2 2 10-16,-2 0 5 15,-4 1-12-15,-5 3-156 16,-4-3 112-16</inkml:trace>
  <inkml:trace contextRef="#ctx0" brushRef="#br0" timeOffset="672.42">12049 11643 1370 0,'16'1'458'16,"10"2"-450"-16,6 4-12 15,4 5-29-15,0 6-23 16,0 11-77-16,-6 5-84 16,-18 13-188-16,-13 8 249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49:54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12065 9310 993 0,'-46'-51'406'0,"2"-4"-214"15,-5 2-156-15,6 8-28 16,1 5-2-16,-2 2-6 15,10 5-16-15,-4 4-19 16,6 9-11-16,3 14-5 16,2 7 5-16,2 21-3 15,-3 5 4-15,1 22-1 16,-6 9 9-16,13 15 17 16,3 4 8-16,1-5 3 0,13-5-3 15,-5-17-23-15,4-12-64 16,4-13 70-16</inkml:trace>
  <inkml:trace contextRef="#ctx0" brushRef="#br0" timeOffset="396.86">11732 9572 1255 0,'-14'-11'441'0,"13"-18"-389"15,5-10-21-15,23-24-20 16,8-17-3-16,34-14-2 15,10-13-5-15,7-16 4 16,8 1-1-16,5-9-2 16,8 8 3-16,5 4-7 15,2 2 3-15,5 8-4 16,-6 4-1-16,-1 13 7 0,-5 3-2 16,-17 16-1-16,-7 5-1 15,-4 16-5-15,-1 10-11 16,-17 10-38-16,-11 3-43 15,-19 12-251-15,-14 3 234 16</inkml:trace>
  <inkml:trace contextRef="#ctx0" brushRef="#br0" timeOffset="731.87">13311 7355 1142 0,'48'11'391'0,"17"-2"-362"16,10 3-30-16,15 5-32 15,4 2-32-15,0 10-182 16,-7 5-83-16,-24 6-17 0,-20 5 35 16,-23 2 276-16,-12 6 168 15,-19 6 131-15,-7 6 17 16,-16 21-88-16,-12 8-79 16,-25 20-84-16,-8 12-40 15,-21 10 8-15</inkml:trace>
  <inkml:trace contextRef="#ctx0" brushRef="#br0" timeOffset="1670.55">13681 9010 1019 0,'-9'-20'359'16,"7"5"-304"-16,22 2-42 16,3-2-13-16,27 9-21 15,6-1-12-15,0 13-24 16,2 8-5-16,-24 11 20 16,-6 9 10-16,-15 19 32 15,-4 7 15-15,-9 17 20 16,-4 4 7-16,-6-1 2 15,-1-2-2-15,0-5-17 16,0-6-3-16,3-5-9 16,3-11-9-16,5-12-2 15,2-11-1-15,7-13-4 0,3-5 3 16,12-15 5 0,5-7 4-16,15-17 14 0,11-1-1 15,12-7-4-15,4 1-6 16,-3 13-13-16,-11 5 1 15,-21 21-20-15,-13 10 0 16,-21 23 0-16,-8 18 5 16,-19 15 32-16,-9 9 12 15,-10 15 12-15,-3 3-5 0,4 6-5 16,10-2-13-16,15-9-12 16,6-6 0-16,12-5-7 15,4-1 1-15,11-7 1 16,5-3-1-16,-4-10-3 15,4-2-9-15,-17-6-13 16,-3 2-15-16,-5-1-40 16,-18-3 50-16</inkml:trace>
  <inkml:trace contextRef="#ctx0" brushRef="#br0" timeOffset="2183.55">17108 7004 661 0,'35'-32'294'0,"3"3"-133"0,9 0-44 15,11-1-50-15,5-4-12 16,17 0-33-16,15-2-14 16,19-8-11-16,11-3-28 15,17-15 23-15</inkml:trace>
  <inkml:trace contextRef="#ctx0" brushRef="#br0" timeOffset="3754.22">18254 8681 1302 0,'19'-32'394'0,"32"-5"-439"15,18 1-55-15,34 9-32 16,-1 9-27-16,-8 12 104 15</inkml:trace>
  <inkml:trace contextRef="#ctx0" brushRef="#br0" timeOffset="3990.34">18882 8643 678 0,'-6'54'367'15,"-4"2"-68"-15,-8 14-170 0,-2 2-30 16,-1 6-45-16,0 0-15 16,9-1-29-16,5-4-4 15,10-11-7-15,9-5 0 16,14-17 1-16,9-6-2 15,15-13-1-15,15-5-2 16,0-6 4-16,5 2 0 16,-9 5 1-16,-14 6 2 0,-12 19-1 15,-16 16 7-15,-31 32 0 16,-19 19 1-16,-43 31-1 16,-22 9-4-16,-23 9-11 15,-7-2-31-15,-5-20 27 16</inkml:trace>
  <inkml:trace contextRef="#ctx0" brushRef="#br0" timeOffset="4276.01">18803 11635 496 0,'-36'-44'124'0</inkml:trace>
  <inkml:trace contextRef="#ctx0" brushRef="#br0" timeOffset="4732.06">18501 11202 1013 0,'-43'2'440'0,"8"9"-226"15,5 3-64-15,14 15-79 16,7 8-30-16,18 18-32 15,11 8-15-15,23 12-6 16,12 0 1-16,17-4-29 16,5-4-5-16,-2-14 0 15,-5-10 5-15,-5-20 21 16,-1-15 15-16,3-28 16 16,3-18 17-16,-6-31 29 15,1-13 0-15,-9-18-9 16,-5-5-12-16,0-4-24 0,0-3-2 15,3 12-1-15,-3 16-8 16,0 28-5-16,-4 17-6 16,-4 21-5-16,0 10-3 15,-1 8-4-15,5 6 6 16,10 5 2-16,5-1 10 16,18 0 5-16,2 0 3 0,1-9-2 15,3-5 1-15,-7-15 3 16,1-9 0-1,-7-8 0-15,-2-4 0 0,-12-5 2 16,-6 1-5-16,-12-2 4 16,-1 7-5-16,-4 10-4 15,1 6 0-15,9 16-14 16,5 3-4-16,20 15-29 16,9 7-30-16,9 1-225 15,0-3 205-15</inkml:trace>
  <inkml:trace contextRef="#ctx0" brushRef="#br0" timeOffset="5801.84">20916 10792 1677 0,'-26'-1'567'0,"14"-1"-533"16,4 2-87-16,6 4-62 15,0 10 1-15,0 14 7 16,-1 10 7-16,-2 15 35 16,0 4 15-16,-3 4 24 15,1 4 18-15,3-8 35 16,-3-4 17-16,7-3 16 15,5-7 4-15,4 1 0 16,9 3-7-16,4-6-8 16,3-3-16-16,1 8-14 15,-7-2-7-15,-7 8-12 16,-11 11 10-16,-15 7-9 16,-8 7-11-16,-22 12-10 15,-5-1-5-15,-17-6-1 16,-3-9 17-16,3-20 17 0,3-15 8 15,21-28 21-15,14-10 1 16,34-28-4-16,27-12-13 16,44-23 7-16,26-6-1 15,53 6 1-15,11 16-4 16,31 51-42-16,-2 27-27 16,-20 51-56-16,2 18-23 0,-36 5-14 15,-9-6 0-15,-11-32 21 16,0-18 3-16,7-45 6 15,8-20 9-15,20-42-23 16,8-18-48-16,19-20-104 16,15-4 163-16</inkml:trace>
  <inkml:trace contextRef="#ctx0" brushRef="#br0" timeOffset="5942.85">26431 10969 1238 0,'158'-56'485'0,"78"-87"-343"16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18:09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15006 9509 1085 0,'-8'-3'415'0,"5"1"-265"15,4 2-147-15,3 2-10 16,-4-2-7-16,0 0-7 16,2 0 4-16,14 8 2 15,29 19 8-15,-22-15 6 16,13-3 0 0,-19-5 1-16,2 0 3 0,76 10 11 0,12-5 8 15,37-1 25-15,-26-9 4 16,25 0 4-16,25 1-4 15,25-3-15-15,16 3-7 16,29 0-14-16,7 3-8 16,13 5-7-16,13 5 1 15,1 1 2-15,4 1-1 16,1 1 7-16,-5-5 4 0,4-1 5 16,-19 0 9-16,7-2 1 15,-20 0-4-15,-9-1 6 16,1 5 3-16,-41 2-4 15,4-2 0-15,-40 3 1 16,-18-7-9-16,-12-1 1 16,-13-1-6-16,-15-12-8 15,-6-4-11-15,-29-10-73 16,-17-1-46-16,-28-3-352 16,-20-2 312-16</inkml:trace>
  <inkml:trace contextRef="#ctx0" brushRef="#br0" timeOffset="476.51">16481 11481 1184 0,'80'-4'398'0,"42"-1"-393"16,24-8-3-16,39-2-25 16,4-1-15-1,43-3-10-15,7 0-6 0,8-1 13 16,27 2 6-16,-3 2 27 16,17 1 25-16,1 6 67 15,-8 0 31-15,-6 4 50 16,-9 6 2-16,-27 3-19 15,-17 2-20-15,-26 7-54 16,-24 1-8-16,-17 2-40 16,-22 0-25-16,-46-7-113 15,-25-1-78-15,-62-9 109 16</inkml:trace>
  <inkml:trace contextRef="#ctx0" brushRef="#br0" timeOffset="1588.38">4855 11258 1281 0,'-25'-23'435'0,"4"-4"-427"16,3 3 4-16,-8 4 3 16,-10 1-11-16,0 17 1 15,-1 7-1-15,4 27-7 0,8 19 4 16,6 40 5-16,4 19-6 16,6 31 5-16,6 10 3 15,1 5 2 1,2-2 5-16,5-13 9 0,-3-9 4 15,0-28 6-15,-1-18 5 16,-1-39-1-16,0-18-1 16,0-35-13-16,1-26-5 0,-1-57-7 15,3-37-10-15,2-56-4 16,1-12-9-16,2-2-4 16,5 14-2-16,5 36 8 15,-2 20 6-15,4 56-3 16,2 26 6-16,1 53-2 15,3 30 2-15,5 52 2 16,-2 25 3-16,0 30-2 16,4 10-1-16,5-1 2 15,-1-22-4-15,8-20 1 16,0-24 0-16,9-44 3 16,3-15 1-16,0-48 7 15,7-26 8-15,-9-57 13 16,-4-26 3-16,-2-40-7 15,-10-16-5-15,-5-5-14 16,-3 0-6-16,-7 16-2 0,-1 16-2 16,-2 36-2-16,-3 27 2 15,-6 49-2-15,-3 25-5 16,1 46 6-16,4 23-2 16,13 52 3-16,-3 23 3 15,5 32-4-15,-1 19 1 16,-8 11-2-16,10 9 2 0,-8-6 0 15,-7-13 0-15,0-32 2 16,-4-25-9-16,1-52-94 16,5-36-35-16,-3-78 75 15</inkml:trace>
  <inkml:trace contextRef="#ctx0" brushRef="#br0" timeOffset="2006.97">6398 10764 1676 0,'-15'63'562'0,"21"22"-556"16,7 18 1-16,8 26-1 15,-2 15-6-15,-1 17-19 16,-4 2-10-16,-13 3-4 0,-1-15 4 15,-10-33 18-15,-4-23 9 16,-2-50 12-16,-1-23 13 16,-2-46 3-16,-1-30-2 15,-2-62-16-15,-1-28-25 16,4-46-22-16,5-11-8 16,3-16-15-16,8-1 18 15,7 11 20-15,7 21 9 0,17 58 19 16,-2 34 2-16,13 70 6 15,10 29 2-15,15 63 11 16,15 30-4-16,1 49-6 16,2 23-2-16,-12 2-10 15,-7-8-11-15,-7-32-38 16,-3-25-27-16,-4-28-66 16,-10-15-21-16,-21-19 101 15</inkml:trace>
  <inkml:trace contextRef="#ctx0" brushRef="#br0" timeOffset="2180.17">6318 11638 1432 0,'15'-58'559'0,"30"-16"-391"15,65-19-114-15,23-5-8 16,38 2-71-16,12 8-59 15,-22 18-257-15,-11 6 225 16</inkml:trace>
  <inkml:trace contextRef="#ctx0" brushRef="#br0" timeOffset="2588.48">7832 11377 1273 0,'-27'8'480'0,"16"-8"-385"16,4-1-15-16,7-2-55 16,4 1-8-16,7 10 0 15,8 9 4-15,8 32-1 16,4 16-3-16,6 27-7 16,-5 9-4-16,-8 5-5 15,-8 1 1-15,-8-5 8 16,-8-3 16-16,-10-18 26 15,-3-12 8-15,-14-25 7 16,0-18-17-16,-1-32-27 0,-8-22-27 16,-8-50-58-1,-1-26-9-15,-6-48-7 0,3-20 19 16,13-18 40-16,14-4 7 16,27 7 10-16,18 16 4 15,26 44 11-15,0 26 3 16,3 53 2-16,-1 22-8 15,-10 34-16-15,-5 24-18 16,-13 34-33-16,-13 22-19 0,-15 20-52 16,-12-3-22-16,-13-11 95 15</inkml:trace>
  <inkml:trace contextRef="#ctx0" brushRef="#br0" timeOffset="3245.43">8363 11214 1462 0,'21'-19'580'0,"0"-10"-437"16,-2-4-13-16,-10-28-66 16,-1-8-54-16,-7-20-56 15,-1-9-22-15,-2-6-41 16,-4 0 8-16,-4 9 33 0,-3 10 19 15,0 27 38-15,2 14 5 16,4 26 2-16,2 7 3 16,4 11-8-16,0 6-1 15,4 3-1-15,5 8 0 16,7 6-3-16,3 2-1 16,11 10-2-16,-5-3 1 15,5 3 4-15,2 0 7 0,-6 1 5 16,1 6 0-1,-10 6 3-15,-3 3-3 0,-13-1 0 16,-1-1 0-16,-4-4-5 16,-2-4 5-16,13-4 2 15,4-4-1-15,11-13 1 16,4-8-1-16,0-15-1 16,5-10 4-16,3-18 1 15,3-8-3-15,5-9 6 16,-2-4-1-16,-5-5 9 15,-6 5 6-15,-9 11 0 16,-7 11 0-16,-8 21-2 16,-3 7-4-16,-9 15-5 15,-3 9-4-15,0 12-9 16,0 4-3-16,11-7 1 16,5-6 3-16,15-15 0 0,6-10 1 15,10-19 10-15,6-14 1 16,0-18 9-1,1-9 4-15,-10-5-10 0,-13 4-4 16,-19 7-6-16,-8 14-3 16,-24 19-8-16,-5 12-16 15,-19 26-35-15,-8 12-20 16,1 17-50-16,2 10-25 16,21-8 99-16</inkml:trace>
  <inkml:trace contextRef="#ctx0" brushRef="#br0" timeOffset="4157.21">9584 10037 1466 0,'-9'-11'566'15,"2"2"-427"-15,-6 11-81 16,-9 7-19-16,-7 22-57 15,-10 13-5-15,-2 18 2 16,6 12 0-16,6 7 16 16,4 2 5-16,19-2-1 15,5-6 1-15,14-12 2 16,11-11-5-16,18-23 0 0,15-11-3 16,17-28 2-16,2-12 2 15,1-24 10-15,-6-15 3 16,3-11 1-16,-3-5 3 15,-10 2-11-15,-7 6 4 16,-30 4-5-16,-13 9 0 16,-12 19 2-16,-18 9-4 15,-3 33-14-15,-7 15-11 0,-8 29-18 16,11 12-2-16,2 9 7 16,14 4 13-16,22-11 13 15,9-8 6-15,31-24 28 16,11-19 9-16,13-33 30 15,7-20 12-15,10-33-2 16,5-11-14-16,1-23-26 16,-7 4-11-16,-29 3-20 15,-18 5 0-15,-27 22-3 16,-16 6-4-16,-16 25-3 16,-9 11-2-16,-12 26-11 15,-2 13 1-15,-8 11 7 16,5 10 4-16,16 5 10 15,8 2-1-15,30 8-3 0,7-1 0 16,16 1 0-16,3 1 0 16,6 2 0-16,2 2 4 15,-5 2 2-15,0-1-2 16,-9 0-9-16,-9-5-5 16,-20-6-7-16,-11-6 1 15,-20-11 8-15,-3 0-1 16,0-15 9-16,1-7 1 15,10-19 3-15,9-17 2 0,17-34 7 16,15-13 5-16,31-29 13 16,15-7-4-16,20-11-9 15,4 2 1-15,-13 9-12 16,-12 7 1-16,-24 34-2 16,-16 17-2-16,-20 35-6 15,-10 21-2-15,-21 29-10 16,-8 16-12-16,-14 22-3 15,0 10 4-15,0 6 10 16,7 0 14-16,15 1 5 16,14-6 1-16,25-5 17 15,10-4 0-15,21-4 8 16,-1 0 4-16,4 5-12 16,-1 2-9-16,-20 5-45 15,-8 5-44-15,-36 16-100 0,-22 7 8 16,-44 16 96-16</inkml:trace>
  <inkml:trace contextRef="#ctx0" brushRef="#br0" timeOffset="4928.14">2810 8303 1228 0,'-4'158'429'0,"17"15"-364"15,13 5-60-15,-3-13 9 16,-5-25 31-16,-11-77 18 16,0 0 36-16,-5 4 13 0,-9-41-11 15,-12-46-21-15,-3-61-37 16,3-22-21-16,3-38-27 15,5-9-3-15,-5-13-1 16,-1-4-5-16,7 12 7 16,9 16 1-16,18 42 0 15,4 29 4-15,4 47-8 16,11 23-2-16,-3 46 0 16,11 22 2-16,8 36 9 15,-3 2 1-15,8-4 1 16,7-9-1-16,4-35-2 15,5-19 6-15,-6-39 5 16,-8-25 4-16,-3-39 1 16,-6-27-4-16,5-30-3 0,2-8-8 15,-9-13-16-15,-5 6-9 16,-6 15-10-16,-6 15 7 16,-7 41 11-16,3 24-2 15,-5 42-14-15,2 18-9 16,9 49-15-16,-2 26-16 15,8 35 534-15,1 15-360 16</inkml:trace>
  <inkml:trace contextRef="#ctx0" brushRef="#br0" timeOffset="5410.5">4580 8128 1653 0,'10'-152'572'15,"17"-12"-520"-15,21-20-90 16,1-10-42-16,-11 9-50 16,-14 12-31-16,-14 39 28 15,-4 30 44-15,1 47 52 16,6 22 31-16,4 35 18 15,0 14 1-15,7 38-6 0,0 18 2 16,1 32 2-16,3 15-2 16,-3 15-2-16,-3 5-1 15,-5-3-1-15,-5-4 2 16,-8-14 8-16,-5-17 9 16,-14-21 8-16,-3-12 2 15,-13-33-10-15,-4-15-11 0,-10-29-14 16,-11-13-3-16,-21-21-6 15,-7-1 3-15,-8-1 2 16,8 4 5-16,25 15 4 16,14 6 3-16,29 11-2 15,14 1-5-15,33 5 2 16,15-2-4-16,43-3-20 16,19-3-6-16,14-13-6 15,4-7-4-15,3-13-28 16,-12-3-27-16,-15-7 57 15</inkml:trace>
  <inkml:trace contextRef="#ctx0" brushRef="#br0" timeOffset="5639.27">3980 7977 1868 0,'51'65'620'0,"49"18"-678"16,6 18-87-16,-3 26-60 16,-14 13 105-16</inkml:trace>
  <inkml:trace contextRef="#ctx0" brushRef="#br0" timeOffset="6540.95">6024 7507 1286 0,'6'-49'503'0,"-7"9"-253"0,2 4-206 16,-2 15-7-16,1 7-2 16,-3 14-55-16,-2 5-16 15,-2 19-7-15,-3 14-2 16,-4 18 19-16,1 10 19 15,-1 0 10-15,1-3 7 16,4-14 10-16,1-12-2 0,6-19 4 16,-2-7 3-16,-1-16-11 15,2-12-1-15,-2-23-12 16,0-17-6-16,5-27-17 16,0-7-9-16,6-8-17 15,1 2-5-15,7 18 19 16,2 13 7-16,10 29 18 15,4 18 5-15,10 28 10 16,10 12 1-16,6 24 13 16,1 6 8-16,-7 7-5 15,-3-5-1-15,-12-14-10 16,-5-10-9-16,1-23-3 16,-5-7 2-16,-2-25 3 15,8-13 5-15,-1-30-10 16,5-16-10-16,3-14-24 15,-2-5-4-15,-2 3 6 0,-6 7 10 16,2 9 20-16,0 18-3 16,-4 27-1-16,2 18 2 15,2 35-5-15,-4 16 1 16,4 29 3-16,-2 8 0 16,-2 9 4-16,4 2 5 15,-1-7 2-15,6-8 0 16,-4-15 6-16,-2-12 2 0,5-26 12 15,-8-9-1-15,9-23-4 16,1-10-3-16,-4-7-11 16,0-5-7-16,-11 4-5 15,-4 5 1-15,-7 12-1 16,-7 9 6-16,-3 12-1 16,-1 11-1-16,0 10-5 15,2 6 2-15,5 3 0 16,4-4 0-16,10-5 1 15,3-7-1-15,18-12 2 16,7-11 2-16,6-15-2 16,0-8 3-16,-18-5-1 15,-9-4 2-15,-28-1 12 16,-18 2-7-16,-25 11-1 16,-12 5 2-16,-12 26-7 0,1 9-5 15,5 21-43-15,9 10-33 16,13 9-131-16,4 0 132 15</inkml:trace>
  <inkml:trace contextRef="#ctx0" brushRef="#br0" timeOffset="7350.21">8238 6604 1435 0,'6'0'568'0,"-9"-9"-300"16,-4-1-244-16,-8-6-36 16,-9 8-17-16,-22-6-47 15,-13 5-9-15,-10 7 9 16,3 2 15-16,3 14 33 16,16 6 21-16,14 12 27 15,9 4 7-15,22 4 1 16,6-4-1-16,18-11-13 15,8-9-8-15,11-16-1 16,11-13-5-16,10-27 1 16,0-14 2-16,-2-25-10 15,-11-10 1-15,-18-1-1 0,-8-3-3 16,-19 1 13-16,-4 7 1 16,-12 4 8-16,-3 6 6 15,-7 22 1-15,4 11-2 16,2 31-9-16,4 14-4 15,13 30-5-15,1 18 1 16,10 34-1-16,8 13 1 16,2 12-2-16,8-3-1 15,15-21 3-15,2-9 0 0,22-28 9 16,1-15-3-16,13-29 12 16,-5-24 5-16,-8-28-3 15,-3-14-2-15,-20-15-12 16,-5 3-6-16,-20 2-2 15,-7 3 2-15,-15 14 0 16,-6 9 1-16,-6 22-1 16,-2 11 0-16,0 20-4 15,5 14-2-15,9 19-1 16,6 7 4-16,19 3 2 16,12-10 2-16,31-25-1 15,14-15 0-15,8-37 1 16,6-22 1-16,5-29 4 15,-3-16-5-15,0-15 3 16,-14-1-3-16,-34-1-3 0,-15 6 2 16,-31 7 1-16,-12 3 0 15,-19 15 3-15,-7 8-1 16,-6 35-3-16,-6 23-1 16,3 34-7-16,-2 20 0 15,11 33 2-15,11 13 3 16,17 17 4-16,10 7-1 15,29-11 0-15,12-10 0 0,21-22-25 16,8-11-24-16,-2-16-35 16,-1-4-15-16,-12-13-43 15,-8-6 90-15</inkml:trace>
  <inkml:trace contextRef="#ctx0" brushRef="#br0" timeOffset="7790.22">10052 5734 1427 0,'8'-23'484'0,"16"-21"-468"15,0-8-2-15,0-18-7 16,0-7-2-16,-4-12-7 16,-1-7-12-16,-5 5-7 15,-3 8-1-15,-7 25 4 16,-4 14 7-16,-8 22 11 15,-6 11 2-15,-4 19-1 16,-1 7 3-16,4 15-3 16,3 4-3-16,18 4-1 15,12 1 3-15,18 3 8 16,11-3 6-16,17 3 11 0,7 3-1 16,-2 5-7-16,-10 4-3 15,-31 9-37-15,-22 9-19 16,-37 10-72-16,-24-4 66 15</inkml:trace>
  <inkml:trace contextRef="#ctx0" brushRef="#br0" timeOffset="7937.14">11095 4904 2193 0,'28'-44'175'16,"14"-58"-175"-16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50:35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24127 7810 307 0,'16'-13'138'0,"-7"0"-69"15,-1 1 7-15,-2 6 1 16,-3 2-3-16,-1 3 6 0,-2-1 2 16,-1 1-16-16,0 0-1 15,0 0-23 1,0 0-5-16,-8-11 7 0,-11-5 4 15,-30-24 7-15,24 28-1 16,-3 0-6-16,-4 1-12 16,-7 1-15-1,1 0-9-15,-6 3-9 0,0 4-1 0,1 3-1 16,-1 4 3-16,1 7-2 16,6 2 1-1,6 9-4-15,5 1 1 0,8 9 0 16,2 5 0-16,8 17 2 15,2 12 1-15,3 16-1 16,2 9-2-16,0 13 1 16,0 5-1-16,2 7-1 15,0-1 2-15,0-5 1 16,0-6-1-16,6-12-1 16,2-9 1-16,7-16-1 15,2-9 1-15,8-19 1 16,2-6 0-16,7-12-4 15,4-3 1-15,8-11-7 16,0-1-21-16,6-11-52 0,-4-8-47 16,-9-11-191-16,1-9 202 15</inkml:trace>
  <inkml:trace contextRef="#ctx0" brushRef="#br0" timeOffset="645.69">24240 8319 896 0,'-9'-1'309'0,"4"-6"-287"16,2 10-16-16,-4 5-3 15,-3 13 3-15,0 24-3 16,-2 4 4-16,0 14 4 15,-1 1-1-15,2-1 7 16,0 0 1-16,1-2 7 16,3-8-1-16,1-17-6 15,3-12-5-15,3-16-9 16,1-5 9-16,5-20 10 16,1-13-2-16,5-27 3 0,6-16-7 15,7-11-14-15,1-5 0 16,4-3-1-16,2 9-3 15,-3 16 1-15,4 15 3 16,-8 32-3-16,1 9 2 16,-1 18-4-16,-5 13-3 15,3 13 5-15,-4 10-2 16,2 5 5-16,1-3 1 0,5-9-1 16,0-7 2-16,10-16-3 15,0-6-1-15,11-16 2 16,4-9 1-16,5-18 3 15,-1-8 2-15,-12-8-1 16,-3 0 3-16,-15 2-3 16,-3 3 7-16,-6 9 1 15,-7 3-5-15,-4 15 5 16,-3 6 0-16,-3 10 2 16,0 7 4-16,-7 12-8 15,0 15-9-15,-6 24 1 16,-2 10-9-16,1 25 0 15,-4 1 5-15,2 6-7 16,-4-3 10-16,7-8 0 16,-2-9-9-16,10-20-20 15,1-10-32-15,4-27-85 0,9-10-48 16,-1-26 116-16</inkml:trace>
  <inkml:trace contextRef="#ctx0" brushRef="#br0" timeOffset="1106.93">25474 8035 874 0,'6'-1'312'16,"-1"3"-257"-16,1 17-22 15,-5 7 8-15,-5 21-4 16,-4 10-1-16,-8 23-4 15,1 11-1-15,-6 6 3 16,3 0 1-16,1-8-7 16,1-10 3-16,9-15-5 15,-2-14-9-15,4-25 1 16,2-10-3-16,-3-17 1 16,4-9 6-16,3-23-1 15,1-18-10-15,16-25-7 0,1-9-4 16,6-13-3-16,0 1 10 15,-6 4-5-15,2 6-2 16,1 27 0-16,-1 9-4 16,2 25 0-16,-1 8 4 15,1 17-2-15,4 12 0 16,3 22-1-16,0 16 0 16,-1 18 1-16,-1 5-3 0,-5 0 8 15,0-9-3-15,-1-13-11 16,-1-10-10-16,-8-16-55 15,1-6-26-15,-6-17-60 16,-4-10-34-16,-4-21 130 16</inkml:trace>
  <inkml:trace contextRef="#ctx0" brushRef="#br0" timeOffset="1320.79">25123 8455 947 0,'13'1'310'0,"13"-6"-309"16,22-9-5-16,13-5 9 16,9-8-3-16,1-3-9 15,-4-7-50-15,-4 0-43 16,-5-8 63-16</inkml:trace>
  <inkml:trace contextRef="#ctx0" brushRef="#br0" timeOffset="1733.71">25680 7744 1080 0,'26'-3'363'0,"21"2"-366"15,6 2-5-15,4-1 5 16,-1 3-6-16,-4 5 9 16,1 2 0-16,-4 10 0 15,4 6 5-15,-3 10-4 16,-5 10 2-16,-11 11 3 15,-8 3-2-15,-12 7 4 0,-1 0 2 16,2 3-2-16,-9 4 2 16,0 3-4-16,-1-3-5 15,-7-6 2-15,3-9-2 16,-1-1-1-16,-6 0 1 16,-8 6 0-16,-2 0-1 15,-11 0-2-15,-11-3 2 0,-15-5-2 16,-11 0 3-16,-26-3-30 15,-8 3-47-15,-33 0-82 16,-12 2-45-16,-29-1 120 16</inkml:trace>
  <inkml:trace contextRef="#ctx0" brushRef="#br0" timeOffset="6469.7">27765 8041 633 0,'0'0'235'16,"0"0"-186"-1,1 1-32-15,-1-1-10 0,0 0 1 16,0 0 0-16,2 3-2 16,5 17 0-16,35 40-3 15,-30-17-3-15,1 18 3 16,0 10-3-16,-3 16 1 15,1-2-1-15,-1 3 0 16,0-4 10-16,1-6 12 16,-1-3 11-16,0-13 7 15,-3-9 1-15,-1-20-10 16,-2-9-14-16,-2-14 21 0,2-8 16 16,-3-20 13-16,-1-17 10 15,2-30-29-15,1-16-22 16,13-24-17-16,8-11-5 15,12-8-5-15,5 3 0 16,-4 25-3-16,1 23-1 16,-10 36 2-16,-5 16-2 15,1 24 1-15,-10 9-2 16,1 21-2-16,-2 12-2 0,-13 14 2 16,0 6 3-16,-10 3 2 15,-7-6-9-15,-6-13-44 16,-8-7-29-16,-4-12-68 15,1-6-28-15,3-11 113 16</inkml:trace>
  <inkml:trace contextRef="#ctx0" brushRef="#br0" timeOffset="7086.19">28122 8549 471 0,'13'0'201'0,"15"2"-115"16,2 0-7-16,-4-2-24 15,6 0-7-15,-1-7-9 0,-2-8-10 16,7-8-2-16,7-9-14 16,0-17-7-16,4-3 4 15,4-11-10-15,3 2 2 16,-5 3-2-16,-7 4 0 16,-11 13 4-16,-12 0 11 15,-8 23 15-15,-3 6 1 16,-8 9-2-16,2 11-9 0,-10 6-13 15,-8 5-7-15,-2 7 2 16,0 4-2-16,6-6 0 16,12-2 1-16,3-8-6 15,5-3 3-15,8-3-6 16,4-5 0-16,7-2 7 16,4-6 1-16,-2-8 4 15,1 3 2-15,-3-5-6 16,-2 3-1-16,-2 4-1 15,-2-1 0-15,-7 3 3 16,-4 5 2-16,-9 6 1 16,-2 3-1-16,-7 11 3 15,-1 3-4-15,-2 10 2 16,2 0-4-16,5-4 0 16,3-2-2-16,5-8-2 15,6-4 0-15,14-8-5 0,9-6 7 16,17-13-2-16,2-8 4 15,10-8 4-15,-3-2-5 16,-6-7 1-16,-1 0 2 16,-21 3 3-16,-7 1 4 15,-17 10 15-15,-10 5 1 16,-14 9 3-16,-9 6-4 16,-15 14-16-16,-3 4-4 0,-4 10-16 15,2 4-13-15,3 0-49 16,9-5-34-16,19-8-209 15,11-8 209-15</inkml:trace>
  <inkml:trace contextRef="#ctx0" brushRef="#br0" timeOffset="7369.56">29883 7691 664 0,'-14'10'246'0,"-3"6"-172"0,1 1-71 15,-3 6-6-15,0 4-6 16,-2 1-3-16,0 5 7 16,3 5 2-16,-1 2 4 15,5 6 0-15,3-4-3 16,9-3-3-16,4-4-4 15,13-11-3-15,4-5 2 0,8-6 5 16,6-6 2 0,11-9 9-16,4-8 12 0</inkml:trace>
  <inkml:trace contextRef="#ctx0" brushRef="#br0" timeOffset="8965.53">30126 8008 428 0,'-10'7'197'0,"5"-4"-57"16,3 2-92-16,2 2-18 0,11-1-4 15,3 2 1-15,1 3 6 16,5-7 10-16,-2 0-2 16,4-10-16-16,3-10-6 15,2-8-7-15,-3-7-6 16,-1-4 1-16,-6-2-3 16,-9 2 4-16,-1 3 9 15,-10 5 16-15,-4 6 5 16,-8 8-6-16,-5 6-10 0,-6 14-18 15,0 9-4-15,-3 20 0 16,-5 11 0-16,5 13 1 16,2 1-2-16,0-3-2 15,18-6-1-15,6-13 2 16,5-8 0-16,23-15-2 16,-4-11 1-16,21-19-4 15,4-9 2-15,13-16 11 16,5-4 7-16,11-7 12 15,0-1 7-15,-11-1 2 16,-3 3 2-16,-28 11-1 16,-12 4-1-16,-9 20-3 15,-10 4 0-15,-6 8-5 0,-9 6-5 16,-16 14-11-16,-2 8-7 16,-7 11-3-16,5 5-4 15,10-5 2-15,1-7-3 16,23-8-5-16,-2-7 1 15,20-5-6-15,15-1 5 16,5-9 2-16,12 2 7 16,-1-4-1-16,-8 0-1 0,-6 6-1 15,-6 2-7-15,-11 7 3 16,-7 4 2-16,-12 4 1 16,-8 0 4-16,-9 0 0 15,-2-1 1-15,1-1 3 16,5-7-3-16,7-8 1 15,6-4-2-15,13-18-4 16,7-8 2-16,18-21-4 16,8-10 1-16,17-14 1 15,2-4 0-15,1-1 2 16,-2 4 2-16,-15 12 0 16,-6 9-2-16,-18 14-1 15,-9 6 4-15,-14 15-2 16,-7 5-4-16,-12 14-1 15,-8 9-5-15,-9 12 3 16,3 8 4-16,3 8 4 0,0 2 1 16,11 8-1-16,4 0-2 15,2 8 3-15,7 4 0 16,2 1 0-16,-4-1 1 16,8-6-5-16,3-3-13 15,-2-6-18-15,1-1-11 16,-16-5-40-16,-5 0-11 0,-18-7-115 15,-9-7 136-15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18:40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18737 7387 1332 0,'136'-120'447'0,"17"-4"-447"16,15 1-48-16,24 14 33 16,-11 8-3-16</inkml:trace>
  <inkml:trace contextRef="#ctx0" brushRef="#br0" timeOffset="304.51">16589 9519 1646 0,'102'-57'411'0</inkml:trace>
  <inkml:trace contextRef="#ctx0" brushRef="#br0" timeOffset="6509.94">23694 7813 971 0,'-2'-2'379'0,"1"3"-214"16,4 5-172-16,-3-6-13 15,0 0-19-15,5 12-7 16,2 3-19-16,8 25 0 0,-19-23 13 16,-3 5 13-16,-6 9 20 15,-5 7 15-15,-4 13 9 16,-1 1-1-16,2 8-5 16,4 6-56-16,5-8 40 15</inkml:trace>
  <inkml:trace contextRef="#ctx0" brushRef="#br0" timeOffset="6759.76">24413 7953 942 0,'-36'40'404'16,"-22"13"-132"-16,-10 22-321 15,-15 34-66-15,-14 8-32 16,-16 10-95-16,-3-4-36 16,4-29 22-16,13-15 132 15</inkml:trace>
  <inkml:trace contextRef="#ctx0" brushRef="#br0" timeOffset="7074.52">24092 8391 1184 0,'0'-6'390'0,"7"1"-393"16,5 0-5-16,3-2 4 15,2 1-2-15,-2 3 2 16,-2 2-1-16,-3 10-5 0,-1 4 3 16,-5 8 0-16,-2 2 1 15,-2 2 6-15,2-2-1 16,8-2 0-16,16-2 1 15,40-19 0-15,28-13 5 16,95-63 2-16,53-33-2 16</inkml:trace>
  <inkml:trace contextRef="#ctx0" brushRef="#br0" timeOffset="14637.05">27791 6748 1161 0,'-32'-8'408'15,"14"0"-366"-15,14 10-5 16,7 6-35-16,-6 7 3 16,-1 15-8-16,-1 15 3 15,-12 22 2-15,1 10-5 16,-10 12 2-16,-2-2 1 15,-5 4 4-15,-2 4 13 16,-2 6 20-16,2-2 7 0,13-12 3 16,8-14-11-16,21-28-21 15,12-11-9-15,29-25-7 16,20-14 6-16,25-26-38 16,5-11-39-16,-1-18 46 15</inkml:trace>
  <inkml:trace contextRef="#ctx0" brushRef="#br0" timeOffset="14841.66">27861 6988 1174 0,'22'-16'417'0,"9"5"-374"16,6 7-30-16,-1 0-31 16,-2 1-273-16,-6-3 214 15</inkml:trace>
  <inkml:trace contextRef="#ctx0" brushRef="#br0" timeOffset="15005.56">27780 7256 925 0,'-36'37'348'16,"5"-1"-293"-16,15-3-15 15,16-2-18-15,21-9-23 16,14-7-11-16,17-17-320 16,0-15 248-16</inkml:trace>
  <inkml:trace contextRef="#ctx0" brushRef="#br0" timeOffset="15289.57">28453 7031 477 0,'-4'29'256'16,"5"2"26"-16,2-1-225 15,6 3-6-15,2 3-18 16,4 7-25-16,7 0-4 16,11-6-2-16,8-5-3 0,13-16-14 15,0-8-18-15,0-7-181 16,-5-8 154-16</inkml:trace>
  <inkml:trace contextRef="#ctx0" brushRef="#br0" timeOffset="15497.57">28958 7073 1147 0,'47'43'400'0,"-22"-25"-377"16,10 7-11-16,3 0-14 15,-10-4-58-15,5 1-36 16,-11-7-253-16,-6-6 237 16</inkml:trace>
  <inkml:trace contextRef="#ctx0" brushRef="#br0" timeOffset="15677.15">29182 7005 954 0,'-43'32'351'0,"-4"17"-291"15,0 8-13-15,-5 18-53 16,5 6-34-16,1 3-257 15,3-5 208-15</inkml:trace>
  <inkml:trace contextRef="#ctx0" brushRef="#br0" timeOffset="15965.42">29398 6777 1261 0,'11'14'433'16,"10"6"-402"-16,6 7 6 16,10 8-8-16,-5 4-11 15,-1 16-25-15,-8 6-14 0,-23 12-7 16,-11 4 1-16,-23 0 8 15,-7-3 9 1,-8-7 8-16,3-6-10 0,10-17-22 16,7-12-40-16,13-26 44 15</inkml:trace>
  <inkml:trace contextRef="#ctx0" brushRef="#br0" timeOffset="16159.47">29990 7007 959 0,'47'-10'352'0,"9"1"-262"16,-4-8-99-16</inkml:trace>
  <inkml:trace contextRef="#ctx0" brushRef="#br0" timeOffset="16322.65">29844 7405 1064 0,'43'7'374'16,"14"-3"-328"-16,19-22-47 16</inkml:trace>
  <inkml:trace contextRef="#ctx0" brushRef="#br0" timeOffset="16757.8">30770 6857 998 0,'9'29'373'16,"3"-25"-291"-16,7-3-43 15,1 5 3-15,3 2-16 16,-3 2-16-16,-4 11-5 15,-4 1-3-15,-11 6-2 16,-6 4 5-16,-9 3-3 16,-3 0 1-16,-8 3 1 15,-1-1-7-15,-1-5-7 16,3-6-22-16,5-11-37 16,5-8-224-16,9-14 201 15</inkml:trace>
  <inkml:trace contextRef="#ctx0" brushRef="#br0" timeOffset="17009.05">31120 6840 1147 0,'-2'0'386'15,"-1"1"-372"-15,0 9-17 16,-11 5-15-16,1 4-4 15,-12 12 0-15,-6 2 6 0,0 12 16 16,-1-1 0-16,9-1 4 16,12-3-1-16,16-14-1 15,8-3 3-15,15-8-5 16,1-5-2-16,6-10-28 16,2-3-36-16,4-12 40 15</inkml:trace>
  <inkml:trace contextRef="#ctx0" brushRef="#br0" timeOffset="17368.5">31858 6516 921 0,'9'-15'342'0,"2"3"-301"16,-3 1-4-16,-6 1-2 16,-3 0-15-16,-4 2 7 15,-10 8 11-15,1 3 9 16,-3 12 2-16,-1 5-7 16,2 14-6-16,0 9-11 0,4 12-11 15,0 3 1-15,3 2-11 16,2 2 1-16,-1 4 1 15,4 4-5-15,0 7 5 16,3-3-4-16,0-5-2 16,1-3 0-16,-3-10-9 15,-1-5-14-15,-6-7-35 16,1-9-14-16,-3-17 38 16</inkml:trace>
  <inkml:trace contextRef="#ctx0" brushRef="#br0" timeOffset="17543.84">31786 6925 902 0,'75'-24'225'15</inkml:trace>
  <inkml:trace contextRef="#ctx0" brushRef="#br0" timeOffset="17860.54">32302 6495 1107 0,'-7'20'376'16,"-3"7"-370"-16,-9 13 0 16,-5 8-3-16,-5 6 0 15,0 1-1-15,-2 3-1 16,3 2 0-16,5 4 13 15,1-1 4-15,11-7 2 16,10-3 6-16,14-12-14 0,10-5-6 16,12-9-10-16,0-8-21 15,3-9-58-15,4-4-219 16,-2-11 204-16</inkml:trace>
  <inkml:trace contextRef="#ctx0" brushRef="#br0" timeOffset="18132.58">32495 6795 1099 0,'34'3'424'16,"-6"2"-358"-16,-7 2-11 15,1 3-10-15,-20 10-60 16,0 4-11-16,-12 8-11 16,-4 2 5-16,-11 1 12 15,-2-1 10-15,-4-5 8 16,2-5 2-16,8-10-30 16,3-4-30-16,13-21 37 15</inkml:trace>
  <inkml:trace contextRef="#ctx0" brushRef="#br0" timeOffset="18365.62">32738 6642 1031 0,'-10'26'379'15,"-3"8"-293"-15,-3 2-49 0,-2 8-5 16,-4 3-18-16,0 1-16 15,1-2 1-15,6-4-7 16,2-10-2-16,13-15-6 16,1-5-4-16,15-15-5 15,7-11-10-15,6-12-60 16,6-10 67-16</inkml:trace>
  <inkml:trace contextRef="#ctx0" brushRef="#br0" timeOffset="18557.45">32887 6427 874 0,'31'21'399'0,"9"7"-160"16,9 22-188-1,3 10 5-15,-1 20-36 0,-5 11-6 16,-23 15-7-16,-15 8-18 15,-35 4-151-15,-16-1 122 16</inkml:trace>
  <inkml:trace contextRef="#ctx0" brushRef="#br0" timeOffset="20070.52">31689 6458 1218 0,'0'0'392'0,"0"0"-395"15,0 0-9-15,0 0 9 16,8 14 14-16,22 38 13 16,-17-18 12-16,2 17 8 15,0 6-1-15,-1 11-8 16,-2 10-8-16,-1 14-13 16,-1 8 3-16,3 7-8 15,-1-4-5-15,-4-14 4 16,1-5-9-16,-7-16 1 15,2-8 4-15,1-15-5 16,-4-12 0-16,1-18-1 16,-2-6 3-16,0-9 13 15,0-6 12-15,-2-21-1 0,1-15-1 16,-1-30-14-16,4-10-5 16,5-21 4-16,2-5-32 15,-9-6 5-15,0 1 3 16,-10 9 3-16,2 9 31 15,12 11 0-15,2 8-7 16,15 18-7-16,2 13-2 0,1 20 0 16,4 12 0-16,-1 20-1 15,1 6 0-15,-12 21-2 16,-4 14 0-16,-23 12-1 16,-12 8 1-16,-28 1 1 15,-11-1 1-15,-9 0 2 16,-4-3-2-16,11-6-4 15,1-10-19-15,14-18-76 16,3-16 153-16,18-35-70 16</inkml:trace>
  <inkml:trace contextRef="#ctx0" brushRef="#br0" timeOffset="21348.77">31660 8312 1067 0,'-15'-25'375'0,"5"0"-349"15,7 0-9-15,1-5-24 16,-3 2-13-16,5 0-3 16,-2 4 5-16,-3 7 18 15,0-1 9-15,-6 7 28 16,-1 5 11-16,-2 6 10 15,2 2 8-15,-3 7-10 16,8 3-2-16,6 5-19 16,0 1-8-16,11-1-18 15,1-1-11-15,4-8 0 0,6-2-1 16,4-9 0-16,6-5 6 16,2-13 7-16,5-1-4 15,4-9-1-15,1-3-4 16,10-8 2-16,-3-3-2 15,5-2 3-15,-5 0 1 16,-6 10-4-16,-2 5 3 0,-12 17-2 16,-2 6-1-16,-6 12-3 15,1 9 0-15,-3 8 1 16,0 6 0-16,4 6 1 16,-1-3-4-16,13 0 3 15,13-9-2-15,18-16 1 16,9-8 3-16,11-14-5 15,2-7 4-15,15-9-9 16,3-3-15-16,0-4-40 16,5 3-28-16,-8 9-162 15,-10 5 162-15</inkml:trace>
  <inkml:trace contextRef="#ctx0" brushRef="#br0" timeOffset="22546.65">10205 11312 1127 0,'3'10'393'0,"1"2"-340"16,2 7-53-16,-6 10-16 15,0 10 0-15,-11 13-12 16,-2 7-2-16,-5 14 7 15,-4 8 6-15,-3 26 9 16,-9 14 5-16,8 27 18 16,-4 17 6-16,3 9 1 15,9 11 3-15,6-1-8 16,11-6-7-16,21-19-4 16,7-25 0-16,12-40-1 15,0-24 7-15,-1-42 16 16,5-10 8-16,-1-28 39 15,5-11 7-15,4-39 6 0,3-22-1 16,13-42-35-16,-4-27-13 16,-5-21-17-16,-9-5-12 15,-28-3-5-15,-8 8-5 16,-17 5-4-16,-6 5-5 16,-16 20-19-16,-4 11-14 15,-18 38-30-15,-10 18-10 16,-8 38-36-16,-5 24-14 0,1 34 88 15</inkml:trace>
  <inkml:trace contextRef="#ctx0" brushRef="#br0" timeOffset="22998.16">30279 6983 1604 0</inkml:trace>
  <inkml:trace contextRef="#ctx0" brushRef="#br0" timeOffset="23597.04">10995 12713 1085 0,'34'5'321'15,"22"-21"-346"-15</inkml:trace>
  <inkml:trace contextRef="#ctx0" brushRef="#br0" timeOffset="24645.59">12537 12724 1284 0,'13'-9'524'0,"39"-36"-324"16,44-26-117-16,74-77-173 15,58-45 67-15</inkml:trace>
  <inkml:trace contextRef="#ctx0" brushRef="#br0" timeOffset="26510.72">15843 12854 953 0,'-6'10'421'0,"0"-6"-179"15,6-4-149-15,19-12-59 16,12-13-18-16,62-56-5 16,46-50-22-16,103-129 7 15</inkml:trace>
  <inkml:trace contextRef="#ctx0" brushRef="#br0" timeOffset="28041.55">18402 12955 1057 0,'41'-21'428'16,"-27"0"-213"-16,19-1-148 16,16-3-12-16,28-19-2 15,19-17-11-15,70-36-34 16,28-34-47-16,76-68 30 15</inkml:trace>
  <inkml:trace contextRef="#ctx0" brushRef="#br0" timeOffset="29305.55">26388 9916 892 0,'55'-26'335'0,"2"0"-249"16,-4 0-59-16,-8-3 0 16,-15 8-13-16,-17-4 2 15,-25 2 17-15,-10 3 2 16,-21 1-4-16,-7 12-8 15,-18 7-17-15,-7 10-5 0,-15 22 3 16,-1 4 0-16,9 25-6 16,11 10 1-16,27 22 1 15,10 9 3-15,28-4 12 16,10-6 9-16,23-24 1 16,15-9 6-16,25-20-5 15,15-8-11-15,20-26-3 16,2-9-15-16,1-20-71 15,-4-8-160-15,-6-4 154 16</inkml:trace>
  <inkml:trace contextRef="#ctx0" brushRef="#br0" timeOffset="29604.54">26698 10339 1045 0,'-13'11'420'0,"3"1"-208"16,8 6-212-16,1 2 3 16,1 9 3-16,-1 1-4 15,4 12-2-15,-4 0 0 0,5 3 0 16,5 4 4-16,7-9 3 15,8 0 0-15,11-8-5 16,3-9-1-16,-1-11-1 16,2-4 3-16,-4-8-33 15,1-3-16-15,-9-13 27 16</inkml:trace>
  <inkml:trace contextRef="#ctx0" brushRef="#br0" timeOffset="29785.76">26507 10757 1198 0,'14'4'434'16,"23"-7"-319"-16,19-4-103 15,22-11-17-15,3-5-22 16,-6-17 13-16</inkml:trace>
  <inkml:trace contextRef="#ctx0" brushRef="#br0" timeOffset="29993.64">27339 10619 1317 0,'9'0'445'0,"15"-6"-414"15,9-12-23-15,9-9-47 16,3-4-47-16,7-7 51 16</inkml:trace>
  <inkml:trace contextRef="#ctx0" brushRef="#br0" timeOffset="30441.93">27861 10366 1439 0,'17'-2'512'15,"8"-8"-409"-15,6-5-84 16,2-1-15-16,-1-3-17 0,-7 4-38 16,-6 3 3-16,-6 5 1 15,-6 4 22-15,-3 0 31 16,-3 4 6-16,-3 5 18 16,-3 5-3-16,-9 12-5 15,-1 0-5-15,-7 4-15 16,-2 3 2-16,0-3-4 15,2 1 0-15,5-5 1 16,4-2 0-16,8-8-5 16,4-2-6-16,10-5-7 15,4-1 0-15,10 0 3 16,3-2 6-16,0 2 5 16,-1 1-4-16,-9-1-5 15,-2 2-7-15,-16 8-8 16,-11 0-3-16,-16 8-33 15,-9-2-23-15,-9-2-64 0,-1-1-209 16,1-14 246-16</inkml:trace>
  <inkml:trace contextRef="#ctx0" brushRef="#br0" timeOffset="30650.44">28434 10004 1392 0,'41'0'475'0,"22"0"-456"16,5-2-8-16,-6-6-114 15,-7 0-276-15,-21-8 254 16</inkml:trace>
  <inkml:trace contextRef="#ctx0" brushRef="#br0" timeOffset="30863.91">28259 10247 1286 0,'-4'23'446'16,"25"-8"-404"-16,9-8-12 16,21-14 4-16,5-11-27 15,12-18-102-15,7-10-90 16,-1-15 107-16</inkml:trace>
  <inkml:trace contextRef="#ctx0" brushRef="#br0" timeOffset="31083.8">28620 9876 1210 0,'22'24'527'15,"13"7"-251"-15,22 7-171 16,-8 1-5-16,0 10-59 15,-3 2-21-15,-17 9-47 16,-14 2-42-16,-27-3-85 16,-14-2-45-16,-38-3 114 15</inkml:trace>
  <inkml:trace contextRef="#ctx0" brushRef="#br0" timeOffset="34477.85">11936 8792 1108 0,'-1'0'374'0,"2"-1"-369"0,5 2-5 15,-6-1 5-15,0-1 17 16,-1 0 26-16,0 0 13 15,0-2 9-15,-17-9 0 16,-39-25-5-16,19 26-2 16,-9 4-1-16,-6 1-11 15,-10 5 2-15,-8 1-5 16,-21 6-10-16,-9 0-1 16,-15 11-22-16,-4 7-6 0,-18 8-3 15,-5 9-3-15,-6 4-3 16,-2 0 1-16,14-7-1 15,13-1 2-15,21-9 0 16,5-2-1-16,26-6-5 16,4-5-15-16,18-3-61 15,13-1-49-15,12-4 77 16</inkml:trace>
  <inkml:trace contextRef="#ctx0" brushRef="#br0" timeOffset="34823.97">10139 8541 1342 0,'-18'-5'455'16,"1"7"-438"-16,-6 7-12 15,-14 14-5-15,-15 8 3 16,-6 19-9-16,-1 9 6 16,-3 17 3-16,6 6-5 15,-4 4 3-15,3-1-2 0,11-2 1 16,4-5 3-16,24-9 3 16,14-12 2-16,27-19 0 15,17-10 2-15,22-16 1 16,11-5-3-16,33-14 1 15,13-3-1-15,10-12-81 16,8 1-114-16,5-8 124 16</inkml:trace>
  <inkml:trace contextRef="#ctx0" brushRef="#br0" timeOffset="36264.78">4010 9388 1196 0,'6'1'399'16,"0"-5"-402"-16,8 11 2 15,3 7 4-15,0 5-3 16,-3 14 2-16,-1 1-1 0,-5 8-1 16,-4 5 1-16,-4 17 2 15,-2 2-1-15,-5 6-2 16,4-2 3-16,1-10 3 16,2-6 0-16,9-16-1 15,3-7 1-15,7-21-2 16,7-9 5-16,8-21-1 15,7-11 0-15,1-16-1 16,1-4-5-16,-8-7 0 16,-8 2 0-16,-3 11-2 15,-2 6-1-15,-3 23-1 16,-1 12-4-16,1 17 0 16,-2 7 1-16,4 7 5 15,-2 1 0-15,0-5 4 16,2-3-1-16,1-10 0 15,1-2 5-15,2-15 14 0,2-6 14 16,-4-15 10-16,-2-10 1 16,-6-9-12-16,-5-5-10 15,-7-6-12-15,-9 3-7 16,-17 4-3-16,-3 1-20 16,-14 15-80-16,5 4 72 15,2 12-11-15</inkml:trace>
  <inkml:trace contextRef="#ctx0" brushRef="#br0" timeOffset="36670.55">4906 9015 1370 0,'-1'1'461'0,"6"13"-458"16,-2 9 3-16,-1 27-6 16,0 16 0-16,-2 19 5 15,0 7-2-15,6 3 3 16,-1-5-6-16,6-11-1 16,0-11 1-16,2-30-2 0,3-8 5 15,-2-27-3-15,1-4 0 16,4-20 1-16,-1-11-1 15,5-12 1-15,-2-7-2 16,-1 1 4-16,-3 1-4 16,-6 11 5-16,4 7 0 15,-9 17-4-15,4 7 1 16,-5 19-11-16,-1 8-1 0,-1 23 3 16,1 11-2-16,3 5 7 15,-5 1-7-15,12-11-36 16,-2-12-27-16,5-27 42 15</inkml:trace>
  <inkml:trace contextRef="#ctx0" brushRef="#br0" timeOffset="37169.87">4564 9296 1384 0,'-52'23'500'16,"12"2"-437"-16,18 9-19 15,5 3-25-15,7 12-16 0,8 7 0 16,12 1-4-16,7 2-13 16,13-7-20-16,10-9-7 15,21-14-7-15,6-18 15 16,8-30 16-16,5-18 9 15,-11-28 23-15,2-9 13 16,-5-7 26-16,-5-6 11 16,-19 2-6-16,-16 6-6 15,-37 16-10-15,-22 12-9 0,-28 36-7 16,-11 16-4-16,-10 36-18 16,-10 17-1-16,5 17-2 15,10 4-2-15,23-11 2 16,21-5 0-16,30-21 0 15,19-12-2-15,49-22 8 16,14-18 9-16,32-29 15 16,8-14 6-16,-2-20-10 15,-3-1-13-15,-35 11-12 16,-24 10-4-16,-62 25 2 16,-36 15 6-16,-40 24-15 15,-21 15-3-15,-18 30-48 16,4 8-49-16,7 1 542 15,19-4-358-15</inkml:trace>
  <inkml:trace contextRef="#ctx0" brushRef="#br0" timeOffset="37526.56">5997 9000 1202 0,'-9'16'445'0,"-6"21"-332"16,-3 9-20-16,0 27-20 15,-1 7-13-15,5-5-40 16,1-8-13-16,7-33-6 16,5-10-21-16,1-21-92 15,-1-7 334-15,2-23-198 16</inkml:trace>
  <inkml:trace contextRef="#ctx0" brushRef="#br0" timeOffset="37663.41">5870 8647 1481 0,'3'6'477'0,"10"2"-550"16,7-5 51-16</inkml:trace>
  <inkml:trace contextRef="#ctx0" brushRef="#br0" timeOffset="37888.05">6502 9162 1920 0,'-11'6'647'0,"18"-4"-640"16,12 1-13-16,-3-2-61 15,-1 3-21-15,-1 9-46 16,-1-6-24-16,4 1-24 16,2 0-4-16,-8-18 117 15</inkml:trace>
  <inkml:trace contextRef="#ctx0" brushRef="#br0" timeOffset="38257.87">6942 8721 1213 0,'3'-3'473'0,"1"4"-311"15,1 8-29-15,-2 21-19 16,3 8-21-16,-3 18-53 16,2 3-19-16,1-4-18 15,-3-3-19-15,3-17-27 16,-3-7-42-16,-3-18-96 16,-1-11 25-16,-10-22 83 15</inkml:trace>
  <inkml:trace contextRef="#ctx0" brushRef="#br0" timeOffset="38405.53">7063 8283 1172 0,'0'-8'525'16,"-3"1"-164"-16,2 4-324 15,10 4-113-15,-2-1 55 16</inkml:trace>
  <inkml:trace contextRef="#ctx0" brushRef="#br0" timeOffset="38572.55">7398 8667 1527 0,'-14'22'575'0,"6"-22"-497"16,7-1-222-16,1-15 85 16</inkml:trace>
  <inkml:trace contextRef="#ctx0" brushRef="#br0" timeOffset="39091.8">7667 8923 1457 0,'13'-6'511'16,"14"-5"-465"-16,-1-6-11 16,-6-9-11-16,-1-1-9 0,-9-4-10 15,0-1-5-15,-4 3 1 16,-3 1-1-16,-3 9-1 15,0 3 2-15,-3 9-1 16,-3 0-2-16,2 7 1 16,-2 7-3-16,-4 9 1 15,-1 13 2-15,0 13-4 16,-2 6 3-16,6 5-1 16,3-5 3-16,7-12 2 15,6-7-1-15,3-17-1 16,3-7-1-16,4-13-1 15,4-13 0-15,4-25 5 16,3-12-1-16,-2-20 3 16,-2-11-2-16,-4-7-2 15,-6-4 1-15,-5-3-1 16,-6 3 2-16,-7 14 4 0,0 13 0 16,-3 28 15-16,1 18 7 15,3 21 3-15,-2 14-3 16,-1 27-13-16,-1 20-11 15,4 46-2-15,1 17-2 16,0 17-1-16,6 6 6 16,0-11-65-16,2-4-77 15,0-18 88-15</inkml:trace>
  <inkml:trace contextRef="#ctx0" brushRef="#br0" timeOffset="40845.65">5646 10269 2169 0,'11'-21'10'0,"7"-13"-13"15,10-22 3-15,11-19 0 16,-5-2-6-16,-5 3 7 16,-5 3-10-16,-11 11-6 15,-5 9-4-15,-11 16 2 16,-6 15 1-16,-18 22 5 15,-12 12 3-15,-6 21-6 16,-1 3 2-16,6 5-5 16,9 0-10-16,15-5-7 15,3-3 6-15,17-6 9 16,5-2 7-16,11-4 11 16,11-3-1-16,9-3 1 15,2 0 1-15,-3-5-1 16,-6 4 1-16,-10 1 0 0,-5-2-1 15,-8 15 3-15,-11 0-2 16,-10 7 1-16,-6 0-1 16,-5-3-2-16,-2-8 4 15,9-11-2-15,9-3 5 16,7-17-5-16,17-8-6 16,13-22-1-16,7-11 3 15,18-23 0-15,6-4 4 16,7-3 1-16,4 5 0 0,-13 14 1 15,-12 9 0-15,-30 19-2 16,-18 11 0-16,-18 17-1 16,-10 6 1-16,-13 17 2 15,-1 4 1-15,3 9-2 16,4-1 0-16,22-2-1 16,8-6-1-16,19-7 0 15,14-5 0-15,18-9 4 16,9-8 4-16,1-11 1 15,-7-7-1-15,-12-5-4 16,-7 2-1-16,-8 5 0 16,-7 5 0-16,-10 4-1 15,-4 4 5-15,-9-1-5 16,-2 3 1-16,1 3 0 16,0 0-3-16,3 2 1 15,4 2 0-15,4 1-1 0,-2-4 1 16,0 0 1-16,13 8 2 15,8 3-2-15,29 13-1 16,-27-15 2-16,1-2 0 16,-1-3-1-16,0-1-1 15,0-4 0-15,0-2-3 16,-3-4 3-16,-7-1 0 16,-5 1 4-16,-10-4 0 0,-1 1 4 15,1 0 3-15,-5 2 2 16,3 2 1-16,-1 4 2 15,-2-1-8-15,7 3-8 16,2 5-4-16,0 6-2 16,5 4 3-16,1 5 4 15,2 4-1-15,4-1 0 16,-3-1 3-16,0-6-2 16,-2-4-1-16,-7-6 2 15,2-4-4-15,-8-3 0 16,3-7 6-16,-4-8-4 15,-1-5 2-15,6-6-2 16,-11-2 0-16,11 2 2 16,0 2-2-16,2 4 0 15,12 4-2-15,3 11-1 0,3 2 3 16,1 11-2-16,-1 4-1 16,3 7 4-16,-2 0 0 15,2 1 0-15,0-6 0 16,-2-5-3-16,1-5-1 15,0-5 3-15,1-2 1 16,-2-8 2-16,0-1-3 16,-2-2 4-16,-2-5-5 0,-1 2 1 15,-2-1 3-15,-3 4-3 16,-2 0 1-16,-1 4-2 16,2 5 1-16,-2 1-1 15,-2 1-1-15,4 7 2 16,-2 0-4-16,10 3 4 15,0 5 1-15,5-2 0 16,-4-7 0-16,4-1 1 16,4-2-3-16,-5-7 1 15,4 0 1-15,-7-9 7 16,-3-1 6-16,-3-9 6 16,-3 3 3-16,-1 0-1 15,-2-1-3-15,-3 10-9 16,-1 0-2-16,-2 7-8 15,2 2 0-15,0 8 0 16,0 6 0-16,4 16 3 0,1 10 0 16,5 12 0-16,2 9-1 15,2-2-4-15,1 2 1 16,-1 3-3-16,1-5 4 16,-6-5 1-16,1-6-1 15,-10-19 5-15,1-7-1 16,-5-8-2-16,-5-7 7 15,-2-8-8-15,-3-8 0 0,-1-16 1 16,-1-5-2-16,3-12 0 16,2-4 3-16,3-6 1 15,4-3-2-15,6 1 2 16,2 1-4-16,4 15-4 16,1 10 0-16,-3 19 2 15,-1 11-2-15,-4 14 4 16,-3 12 0-16,-3 13-2 15,-2 2 2-15,-4 3-11 16,-2-5-14-16,-1-9-49 16,3-11-33-16,6-12 470 15,3-13-301-15</inkml:trace>
  <inkml:trace contextRef="#ctx0" brushRef="#br0" timeOffset="41206.8">7696 9393 791 0,'-4'-7'429'0,"6"5"-32"16,-2 10-319-16,0 6-19 15,4 12-42-15,-4 6-1 16,4 7-5-16,0 1-3 16,7 1 3-16,4-5-5 15,2-10 0-15,5-4-3 0,-5-14-2 16,3-3 3-16,3-8-5 15,0-10 1-15,4-10 3 16,-1-9-3-16,-1-9 0 16,-7 1 2-16,-8-1 3 15,-2 6 1-15,-13 9 6 16,1 6 12-16,-5 13 9 16,3 6 3-16,1 11-5 15,0 8-11-15,6 12-16 16,5 8 1-16,13-3-2 15,11-2-3-15,12-12 0 16,6-15-13-16,7-14-70 16,-2-9-56-16,-3-14 82 15</inkml:trace>
  <inkml:trace contextRef="#ctx0" brushRef="#br0" timeOffset="41303.78">8468 9304 906 0,'-16'-17'227'0</inkml:trace>
  <inkml:trace contextRef="#ctx0" brushRef="#br0" timeOffset="59384.92">11119 11920 1136 0,'-12'9'394'16,"3"2"-351"-16,6-8-34 15,4-2-4-15,10-11-2 16,5-10-5-16,23-24-14 16,9-19-26-16,29-24 28 15</inkml:trace>
  <inkml:trace contextRef="#ctx0" brushRef="#br0" timeOffset="62613.51">6989 14707 933 0,'1'-3'347'16,"-3"1"-272"-16,3 2-42 16,-1 0-17-16,0 0-6 15,0 0-2-15,0 0 0 16,7 7 1-16,4 20-2 16,28 37-2-16,-35-21-2 15,1 2-2-15,2 1-5 16,-5-6 0-16,8-14 0 15,4-7 0-15,4-13 2 0,8-8 0 16,4-13 3-16,-5-6 3 16,6-12 2-16,-4-3 4 15,-4-6 1-15,2 4-2 16,-11 1 3-16,-2 6-2 16,-4 8 0-16,-1 4 2 15,-3 10-10-15,2 2-2 16,-3 6-3-16,0 4-6 0,5 13 0 15,3 3-5 1,1 13-15-16,3 6-1 0,-2 5-3 16,-3 0 4-16,-1 3 13 15,-5-2 7-15,-5 2 9 16,-4 3 7-16,-8-1 13 16,-4 1 5-16,-3 3 5 15,1-5 1-15,0-13-3 16,2-8 0-16,5-15 3 15,1-8-3-15,2-8-7 16,2-6-4-16,5-6-17 16,2-3-1-16,12-7-9 15,7-1-17-15,15-5-49 16,4 2-118-16,8 6 128 16</inkml:trace>
  <inkml:trace contextRef="#ctx0" brushRef="#br0" timeOffset="62957.39">7864 15132 1149 0,'-3'-1'406'16,"2"4"-340"-16,2 14-50 15,3 8-18-15,-3 19-9 16,-1 10-7-16,-10 11-8 16,-6 2 2-16,0 5 4 15,-1-5 8-15,10-16 6 16,4-10 2-16,5-21-10 15,6-8-11-15,7-10-19 16,5-2-11-16,6-11-14 16,0-7-12-16,3-13 55 15</inkml:trace>
  <inkml:trace contextRef="#ctx0" brushRef="#br0" timeOffset="63137.46">7983 15215 1250 0,'16'-37'428'0,"38"-15"-398"16,13-5-35-16,14-7 341 16,2-3-254-16</inkml:trace>
  <inkml:trace contextRef="#ctx0" brushRef="#br0" timeOffset="63361.81">8527 15072 923 0,'30'20'276'16,"19"-6"-287"-16</inkml:trace>
  <inkml:trace contextRef="#ctx0" brushRef="#br0" timeOffset="66306.84">9190 14734 1172 0,'-12'11'438'16,"-6"-2"-310"-16,5 4-79 15,-1 3 2-15,1 4-9 16,2 5-11-16,3 9-21 15,-2 5-3-15,6 14-2 16,1 4-6-16,5 1 4 16,7-1 0-16,2-17 4 15,9-9 6-15,2-20 0 16,-2-11 3-16,3-17-4 16,-3-13 3-16,0-20 0 0,3-8-5 15,-4-8 0-15,-3-1-4 16,-5 8-3-16,-6 4 0 15,-5 14 0-15,-4 8-3 16,-2 17-5-16,0 9-2 16,0 6-19-16,0 5-9 15,5 4-20-15,1-1-3 16,13 4 15-16,6 2 11 16,9 2 24-16,5 1 8 0,10 2 4 15,0-1-2-15,-1-2 4 16,-3 2-4-16,-23-3-14 15,-6 3-40-15,-27 0 33 16</inkml:trace>
  <inkml:trace contextRef="#ctx0" brushRef="#br0" timeOffset="66460.48">8721 14631 1077 0,'19'-14'445'16,"9"3"-204"-16,15-8-264 15</inkml:trace>
  <inkml:trace contextRef="#ctx0" brushRef="#br0" timeOffset="66870.42">10581 15003 1677 0,'42'-40'561'0,"-2"-16"-542"15,-6-6-24-15,-19 1-54 16,-9 1-24-16,-18 10-44 15,-8 8 3-15,-10 21 52 16,-8 15 31-16,-6 24 46 16,1 13 20-16,6 8 10 15,-1 4-3-15,13-1-10 16,9-2-4-16,10-6-8 16,10-6-7-16,10-11-7 15,9-5-8-15,4-12 2 16,3-3-2-16,5-10 10 15,-9-11 3-15,0-5-1 0,0 0 4 16,-12 3-2-16,-2 12 1 16,-6 8-3-16,-1 5-21 15,0 8-32-15,1 3-27 16,4 9-46-16,2-1 79 16</inkml:trace>
  <inkml:trace contextRef="#ctx0" brushRef="#br0" timeOffset="67965.42">11398 14661 1430 0,'23'-47'578'16,"8"-12"-310"-16,-1-13-248 15,-4-1-10-15,-18 3-35 16,-3 0-15-16,-8 20-45 16,-6 11-7-16,-7 23 9 15,-2 19 17-15,-6 30 38 16,1 15 13-16,-2 29 15 16,7 11 4-16,5 20 9 15,12 8-3-15,6 11 1 0,4 2-3 16,16-1-4-16,-7-2-1 15,8-6-3-15,1-3 4 16,-4-20-5-16,5-17 0 16,0-38 1-16,-1-20-7 15,3-34 19-15,-3-12 2 16,0-23 7-16,-2-12-1 16,-9-14-8-16,-6-5-4 0,-22 0-31 15,-11 3-12-15,-14 11-37 16,-11 8-7-16,-4 17 17 15,-5 8 11-15,3 11 43 16,8 7 21-16,17 5 41 16,14 0 15-16,27-2-3 15,17-2-5-15,23-7-12 16,12-1-12-16,5-1-5 16,-3 5-10-16,-7 7-20 15,-7 1 0-15,-12 7-3 16,-6 0 3-16,-14 3 4 15,-5 6-6-15,-10 7 5 16,-2 5 1-16,3 4-2 16,-2 1-1-16,11 0-3 15,-5-5-2-15,10-8-2 0,9-6 4 16,1-15 11-16,6-10 2 16,-2-15 10-16,-6-8-1 15,-4-6-10-15,-3 0 0 16,-12 0-6-16,-5 5-6 15,-5 14-3-15,-2 4-3 16,-3 21-7-16,1 1 9 16,1 15-14-16,-2 10 4 15,6 8 0-15,1 5-4 0,8-6 10 16,6-7-6-16,9-9 5 16,6-5 1-16,9-9 7 15,5-7 0-15,-2-6 2 16,-1-8 4-16,-7-3-4 15,-11-5 2-15,-7-1-1 16,-9 2-4-16,-7 0 2 16,0 5 0-16,-10 3 0 15,1 2 4-15,-2 4-3 16,1 2 3-16,6 9-1 16,2 4-8-16,4 5 1 15,-2-5-3-15,0 4-1 16,10 24 5-16,13 31 3 15,-8-26 1-15,-7 1-1 16,-5-4 0-16,-2-5 1 0,-9-3-1 16,1-8 6-16,0-4-2 15,-1-7 2-15,0-4-1 16,2-8-1-16,3-8 0 16,0-8-2-16,14-2 4 15,7-1-5-15,0 4 4 16,5 8-5-16,-3 9 0 15,4 13-12-15,-2 12-18 0,1 18-25 16,-3 3-16-16,-6 2-50 16,-1-4-14-16,-5-14 84 15</inkml:trace>
  <inkml:trace contextRef="#ctx0" brushRef="#br0" timeOffset="69146.52">12983 14443 1134 0,'5'2'495'0,"-2"-1"-211"16,-1 0-206-16,-3-1-68 16,0 0-21-16,0 0-45 15,-4 7-13-15,-9 15 3 0,-33 31 14 16,35-16 57-16,-1 5 15 15,15 3 16-15,9 1 1 16,9-8-13-16,11-9-8 16,3-17-13-16,1-11 2 15,5-20-7-15,3-10 5 16,-4-28-4-16,4-8 3 16,2-18 0-16,-1-8 2 0,-5-4 9 15,-10-6-2-15,-25 5 6 16,-1 4-6-16,-10 17-1 15,-9 16 1-15,4 27 7 16,-11 15 6-16,6 27-3 16,1 11-5-16,4 32-10 15,6 17-8-15,7 26-3 16,5 8 0-16,17 3 3 16,1-3 0-16,5-9-5 15,6-6-2-15,-3-25 3 16,-1-10 1-16,-4-29 3 15,-4-15 1-15,-4-16-2 16,-1-13-2-16,-7-18-7 16,-2-5-10-16,-8-5 2 15,-2 0 1-15,-3 9 24 16,0 5 13-16,2 12 8 0,1 10 2 16,3 11-16-1,1 7-7-15,5 14-8 0,3 9-2 16,4 12 4-16,3 4 1 15,6-7 2-15,3-5 1 16,3-10-1-16,3-8 3 16,2-11 9-16,4-6 6 15,-3-16 11-15,0-7 2 0,-6-14-11 16,-9-3-9-16,-8-2-9 16,-9 0-3-16,-9 8 0 15,-2 4-1-15,-6 9-2 16,-3 6-2-16,-5 8-4 15,6 6 5-15,1 6 0 16,9 7-4-16,11 7 2 16,1-2-3-16,15 2-6 15,2-6 3-15,10 0 1 16,-2-2 2-16,-4-4 7 16,1 1 6-16,-13-6-2 15,-2 1 0-15,-7-2 0 16,-7-1-3-16,-7-1 0 15,-5-5-17-15,-8 0-9 16,2 0-6-16,-2-1 8 16,3 2 14-16,6 0 8 0,1 0 5 15,10-3-1-15,4 3 2 16,10-7 4-16,6-2 0 16,11-5-1-16,2 0-4 15,4-2 1-15,1 4-2 16,2 5 1-16,-3 2 3 15,0 6 2-15,2 4-1 16,-5 7-1-16,-2 4-1 0,-13 4-2 16,-5 3 0-16,-11 1-3 15,-2-1 0-15,-5 1-2 16,-3-2-1-16,3-8 1 16,0-1 5-16,3-6 16 15,-2-5 15-15,9-7 6 16,6-7-2-16,10-10-10 15,5-5-17-15,7-1-6 16,-1 4 2-16,6 7-11 16,0 7 6-16,-1 14-5 15,-1 4-1-15,-4 18-2 16,-4 8-14-16,-6 6-10 16,-6 1-21-16,-10-8-84 15,-12-8 616-15,-23-17-390 16</inkml:trace>
  <inkml:trace contextRef="#ctx0" brushRef="#br0" timeOffset="69298.82">13444 14148 1607 0,'44'-18'476'0,"26"-17"-494"15</inkml:trace>
  <inkml:trace contextRef="#ctx0" brushRef="#br0" timeOffset="69734.73">15225 14142 1628 0,'41'-28'582'0,"6"-23"-482"16,5-11-94-16,-5-11-54 16,-11-2-26-16,-5 3-37 0,-5 10-10 15,-3 19 28-15,-2 16 17 16,-9 27 43-16,-4 10 27 15,-4 34 16-15,-3 14 9 16,-4 24-2-16,1 16-12 16,-6 8 1-16,-1 3-17 15,4-10-4-15,-1-3 2 16,6-20 13-16,7-14 27 0,8-20 34 16,6-20 9-16,17-26-6 15,3-14-12-15,6-21-13 16,-2-10-4-16,-12-12-3 15,-10-2-3-15,-27-2-13 16,-22 5-16-16,-39 19-43 16,-15 11-31-16,-28 33-95 15,-10 21 323-15,-10 25-145 16</inkml:trace>
  <inkml:trace contextRef="#ctx0" brushRef="#br0" timeOffset="70432.7">13590 15565 1537 0,'-16'7'576'0,"8"-6"-452"15,1 0-59-15,7-1-107 16,0-1-27-16,-1 1-32 16,0 0-19-16,0 18 7 15,0 45 16-15,1-12 35 16,3 4 22-16,4 2 42 15,3-4 18-15,5-16 20 16,4-9 4-16,3-17 7 0,5-6-13 16,1-14-14-16,5-11-12 15,-2-9-8-15,-3-3-4 16,-9 0-5-16,-5 2 1 16,-11 7-2-16,-4 5 5 15,-3 8 2-15,4 4 3 16,0 5-11-16,3 7 1 0,15 6-5 15,-4 6 1 1,15 6 10-16,2-2-1 0,0-2 10 16,2-6 3-16,5-8 12 15,-2-6 17-15,1-16 18 16,-2-9 4-16,-9-19-8 16,-9-4-17-16,-16-9-22 15,-9-1-3-15,-19 0-32 16,-5-3-32-16,-6 6-86 15,5 7 354-15,6 8-193 16</inkml:trace>
  <inkml:trace contextRef="#ctx0" brushRef="#br0" timeOffset="70991.57">14316 15286 1783 0,'8'11'573'0,"8"0"-577"16,3 6-68-16,4 4-18 0,-3 12-2 16,2 5-10-1,-3 11-9-15,0 6 18 0,-8-1 37 16,-3-1 30-16,-2-9 70 15,-3-9 28-15,-1-12 34 16,2-7 0-16,-1-11-34 16,0-6-28-16,6-12-31 15,1-10-10-15,5-7-21 16,4-3-9-16,-4 6-29 16,0 2-6-16,-3 13 8 15,-4 4 11-15,1 11 25 16,3 6 7-16,6 7 11 15,3 3 0-15,4 0 1 16,3 0 0-16,1-6 1 16,2-6 3-16,8-6-2 15,-2-3 5-15,-2-7-3 0,-3-3 0 16,-2-4-1-16,1 2-5 16,-8-2 2-16,0 5-3 15,-10 4 3-15,-2 0 6 16,-1 5 13-16,-3 3 8 15,7 6 10-15,0 3-4 16,3 5-15-16,4-2-8 16,4 3-25-16,6-1-16 15,-2-10-56-15,3-5-35 0,-8-16-194 16,-4-12 205-16</inkml:trace>
  <inkml:trace contextRef="#ctx0" brushRef="#br0" timeOffset="71130.77">15109 15221 1516 0,'-16'9'531'0,"11"1"-507"16,2 0-89-16,1 4-116 16,2-3 107-16</inkml:trace>
  <inkml:trace contextRef="#ctx0" brushRef="#br0" timeOffset="71534.66">15405 15101 1761 0,'7'13'609'0,"3"3"-525"16,2 13-128-16,1 0-25 15,-2 17-26-15,-1 5-7 16,1 9 15-16,0 6 20 0,5-6 45 16,-1-9 22-16,10-11 30 15,2-12 9-15,13-13 8 16,9-5 12-16,2-17-15 16,-2-9-6-16,-5-14-10 15,-8-6-17-15,-11-1-28 16,-7 2-2-16,-15 9-2 15,-3 6-1-15,-7 8 15 16,-3 6-6-16,0 6 1 16,0 6-5-16,6 12 0 15,4 2 2-15,15 8 3 16,8-1 5-16,16-2 2 16,10-6 4-16,9-9-39 15,5-1-32-15,1-15-76 16,-4-6-330-16,-13-8 330 0</inkml:trace>
  <inkml:trace contextRef="#ctx0" brushRef="#br0" timeOffset="71710.42">15500 15336 1626 0,'55'-8'584'0,"49"-20"-526"16,17-6-115-16,17-13 112 16,1-6-72-16</inkml:trace>
  <inkml:trace contextRef="#ctx0" brushRef="#br0" timeOffset="72366.62">16804 15205 1399 0,'5'33'700'0,"10"-14"-45"0,9 0-636 16,6 4-85-16,-8-3-55 15,-9 5-82-15,-4 1-31 16,-4 9-5-16,-2 5 41 15,-2 2 110-15,-1-1 66 16,-4-17 113-16,4-3 31 16,-1-17 18-16,5-5-19 15,1-20-39-15,6-17-18 0,4-22-43 16,2-9-12-16,1-4-29 16,0 10-14-16,2 6-12 15,-2 11 5-15,3 16 16 16,-4 5 8-16,-2 23 10 15,3 9 0-15,-5 19 7 16,7 10 0-16,-5 10 7 16,-1 2 0-16,0-5-2 15,0-6-2-15,10-11 7 16,-2-6 3-16,3-13 7 16,-2-5 6-16,-6-12-6 15,0-6-3-15,-4-9-9 16,0 2-4-16,-5-2 0 15,-3 4-4-15,-3 6-3 16,-2 3 0-16,0 9-9 16,0 2 2-16,0 1-3 15,0 0 1-15,0 0 5 0,0 0 7 16,16 8 8-16,39 29 0 16,-17-34 5-16,6-5 2 15,10-9 5-15,0-5 6 16,-16-8 3-16,-1 2-6 15,-25-4-6-15,-12-1 2 16,-14 0-7-16,-16-1 3 0,-15 7-36 16,-12 5-29-16,0 16-58 15,0 6-43-15,7 14-153 16,6 3 196-16</inkml:trace>
  <inkml:trace contextRef="#ctx0" brushRef="#br0" timeOffset="73072.72">17858 14963 1882 0,'7'16'676'0,"0"5"-596"16,1 2-104-16,-3 7-102 15,-2 1-42-15,-1 7-26 0,2 1-6 16,6-5 71-16,0-5 56 16,8-9 106-16,4-7 27 15,6-7 34-15,5-6-9 16,7-13-14-16,-2-13-8 16,11-23-33-16,-2-11-18 15,-10-10-65-15,-1 0-20 0,-20 10-29 16,-5 6 19-16,-11 16 44 15,-1 7 20-15,-2 16 46 16,-2 7 10-16,3 7 13 16,2 5 2-16,4 9-25 15,10 11-14-15,6 14-7 16,4 2-4-16,6 11-1 16,-4-3 3-16,-5 3-2 15,-5-2-1-15,-9-1 7 16,-3 0-2-16,-13-7 7 15,-4-1 0-15,-5-12 6 16,0-6 6-16,7-12-3 16,4-10 13-16,8-14-2 15,6-14 1-15,13-27 9 16,10-9-5-16,16-14-3 16,6-3-12-16,9 5-8 0,-2 6-13 15,-4 6-2-15,-7 4 10 16,-16 16-6-16,-9 6-2 15,-13 16 2-15,-6 10-4 16,-11 3-1-16,-5 5 3 16,-9 11-10-16,-4 9-4 15,-5 15 2-15,-4 9-8 16,14 5 11-16,-2 0-7 0,26 1 8 16,11-3 10-16,11-5-7 15,15-8 3-15,5-10-9 16,5-11-19-16,2-16-37 15,-1-6-35-15,-9-18-79 16,-6-5 643-16,-14-14-378 16</inkml:trace>
  <inkml:trace contextRef="#ctx0" brushRef="#br0" timeOffset="73237.42">17624 14848 1890 0,'27'7'513'16,"29"-13"-552"-16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52:02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12812 9605 624 0,'0'-7'207'0,"8"1"-209"16,7 1 2-16,6 3 0 16,4 4-5-16,-4 12 3 15,2 7-5-15,-2 15-2 0,-1 11 6 16,-3 8 3-16,0 0 0 16,-6-4 3-16,-1-7-2 15,-3-11-1-15,1-5 4 16,-3-16 8-16,1-4 14 15,1-18 28-15,1-7 5 16,3-13 3-16,3-7-13 0,4-3-24 16,-2-2-8-16,4 7-8 15,-2 7-3-15,-4 14-2 16,4 7-2-16,3 14-2 16,0 5 4-16,14 10-4 15,-6 2 6-15,1-1 0 16,3-2-5-16,-9-9 4 15,6-5-5-15,-7-7 0 16,-2-3 9-16,-6-7-5 16,-2 0 6-16,5-2-2 15,-2-4-7-15,3-1-10 16,6-3-38-16,-2 0 18 16,0 5 10-16</inkml:trace>
  <inkml:trace contextRef="#ctx0" brushRef="#br0" timeOffset="6624.98">16596 7772 636 0,'3'14'266'0,"-3"-1"-186"16,-5-2-57-16,8 3 20 15,4 4-31-15,4 1-2 16,1 1-4-16,7 1 8 15,4-4 6-15,8-9 19 0,8-8 7 16,9-15 6-16,10-11 1 16,22-17-2-16,8-9 0 15,11-16-40 1,5-4-44-16,5-2 35 0,-3-1-40 16,-11 3-35-16</inkml:trace>
  <inkml:trace contextRef="#ctx0" brushRef="#br0" timeOffset="15563.81">13978 11753 321 0,'0'2'218'15,"3"0"-104"-15,0-3-70 16,-3 0 70-16,0 0-85 0,5-3-4 16,16 1 0-16,32-43-3 15,-16 17 2-15,7-7-5 16,8-11-16-16,6-7-28 15,0-10 22-15,-1-8-15 16,-10-13-14-16</inkml:trace>
  <inkml:trace contextRef="#ctx0" brushRef="#br0" timeOffset="17317.89">16528 11727 537 0,'4'3'331'0,"-4"-1"-167"16,-2-2-109-16,1-1 92 15,0 0-112-15,1 1-14 16,0 0-9-16,0 0-7 16,0 0 0-16,0 0-4 15,12 5 0-15,0 1 0 16,27 11-1-16,-22-15 1 15,-3-1 0-15,1 2 0 0,7-3-1 16,0 0 0-16,-3-3 0 16,0 0 1-1,2 1 0-15,-2-3 0 0,-1 2-1 16,2-4 2-16,-4-3 4 16,3-6 8-16,7-6 1 15,13-14 2-15,4-9-1 16,23-16-3-16,11-8-35 0,18-20 26 15,9-7-12-15,-5-18-21 16</inkml:trace>
  <inkml:trace contextRef="#ctx0" brushRef="#br0" timeOffset="18630.93">20248 11035 719 0,'1'-1'0'0,"1"3"11"16,1 2-3-16,-1 0 4 15,-2-4 4-15,0 0 1 16,0 0 2-16,0 0 0 16,3 6-1-16,0 7-5 15,5 3-1-15,29 31-2 16,-27-25-2-16,1 1 5 15,2 0 4-15,4-5 8 16,6-4 5-16,11-14 4 16,9-13-2-16,20-28 2 15,17-19-1-15,26-41-57 0,18-21 34 16,30-51-25-16,6-32-25 16</inkml:trace>
  <inkml:trace contextRef="#ctx0" brushRef="#br0" timeOffset="24553.01">21658 13488 833 0,'-13'-3'314'0,"2"-3"-212"15,7 3-53-15,4 2-12 16,-1 1-11-16,0 0-18 16,1 10-10-16,-1 19-4 15,-5 73 6-15,1-25 1 16,-1 6 5-16,-4 3 3 16,1 1 8-16,-4-2 16 15,3-37 3 1,-1 2 21-16,-8 24-1 0,0-16 0 0,6-31-1 15,8-47-18-15,-1-21-13 16,16-42-10-16,-2-21-12 16,19-32-6-16,10 1-1 15,-2 11-20-15,4 13 11 16,-2 33-3-16,-1 17 4 16,2 26 9-16,4 12 1 15,4 28-6-15,-3 10 2 0,4 23 3 16,-6 11-4-16,-13 16 8 15,0 8 1-15,-9 14 3 16,-2-2-2-16,-3-10 2 16,-6-13 0-16,-1-29-3 15,1-12 4-15,2-21-6 16,4-12 5-16,1-22-4 16,2-12 1-16,2-22 2 15,2-6-1-15,0 0 0 16,3 0-2-16,0 13 3 15,1 11-6-15,-2 17 3 16,-1 15-2-16,9 21 2 16,-7 9 0-16,-1 20-1 15,0 8 0-15,-10 12-5 16,1 4 7-16,6-1 0 0,-1-6 0 16,0-16-2-16,3-7-1 15,0-19 2-15,1-9 1 16,0-14 2-16,2-9 2 15,0-13-4-15,-2-1-2 16,-1 2 1-16,-2 4-2 16,-9 12 4-16,-2 8 3 0,-5 10-5 15,-3 6 1-15,0 12-3 16,0 8-2-16,0 13 2 16,3 4 0-16,3 1 3 15,1-3-4-15,6-15 3 16,9-4-1-16,9-14-2 15,8-5 3-15,5-16 2 16,-4-6 2-16,-11-14-3 16,-7-2 6-16,-12 0 0 15,-10-1-2-15,-5 8 12 16,-10 4 0-16,-12 10-8 16,-8 5 1-16,-15 15-7 15,1 9-15-15,7 13-21 16,7 3-37-16,13 1-90 15,7-3-50-15,5-8 123 16</inkml:trace>
  <inkml:trace contextRef="#ctx0" brushRef="#br0" timeOffset="24895.43">23116 13415 1226 0,'-16'16'414'0,"16"-3"-392"16,4-1-16-16,1 4-23 15,1-2-5-15,-1 4-32 16,1 3-7-16,1 4 15 16,0 2 7-16,0 2 32 15,2 1 8-15,-1-4 7 16,2-1 8-16,1-12 2 15,0-3 2-15,2-12-1 16,1-7-3-16,2-13 4 16,1-9-10-16,7-12-1 15,0-2-1-15,3 5-34 0,1 2-17 16,-8 11-72-16,5 4-33 16,-4 9-49-16,0 7-144 15,3 7 237-15</inkml:trace>
  <inkml:trace contextRef="#ctx0" brushRef="#br0" timeOffset="25788.14">23651 13491 711 0,'-4'5'318'0,"-1"-2"-164"0,-2 3-52 16,3 5-16-16,-4 5-36 15,0 2-13-15,3 3-27 16,-3 4-4-16,2 7-6 15,4 5 0-15,2 2 2 16,6-4-6-16,8-8 1 16,2-6-2-16,10-11-1 15,3-6 4-15,4-13 0 16,7-9 3-16,-5-18-1 16,2-7 2-16,0-7-1 15,-10-5-1-15,0 9 4 16,-7 4-3-16,-11 16 0 15,0 8 3-15,-8 14-4 16,-1 5 3-16,-1 12-2 16,-1 9-1-16,-2 12 1 0,2 4-4 15,1-1 3-15,1-6 4 16,1-9-5-16,1-5 1 16,5-8-2-16,-2-2 1 15,5-15 1-15,1-7 1 16,-2-15 0-16,-1-3 0 15,-4-2 5-15,1-2-6 0,0 8 5 16,-1 5-4-16,1 7 2 16,0 10 2-16,1 6-5 15,-1 4 3-15,4 12-6 16,-4 7 5-16,3 12-3 16,2 3 1-16,-1 3 1 15,1-8-1-15,7-6 0 16,3-12 0-16,9-17 0 15,10-11 2-15,14-24 15 16,11-10-5-16,9-17 6 16,-2-4-8-16,-13-3-10 15,-10 3 1-15,-19 17-1 16,-9 9 0-16,-16 22 6 16,-10 15 6-16,-14 16-3 0,-8 12 5 15,-6 21 1-15,-2 2-6 16,12 3 8-16,4-4-6 15,13-16-8-15,9-2-1 16,12-12-7-16,5-3 0 16,8-9 7-16,-1-4-2 15,0-5-5-15,-2-3 11 16,-3 2-6-16,-2 4 4 16,-3 4 2-16,-2 2-4 0,0 11-1 15,-2 1 4-15,-2 15-6 16,-2 9 0-16,-6 20 4 15,-1 13-9-15,-2 15 6 16,-2 10-2-16,-6 12-7 16,-2 5 9-16,-10 10-6 15,-4 4 2-15,-11 4-7 16,-6-4 0-16,-18-18-2 16,-12-11-2-16,-17-38-15 15,-4-20-26-15,-2-43-68 16,4-25-62-16,-9-63 114 15</inkml:trace>
  <inkml:trace contextRef="#ctx0" brushRef="#br0" timeOffset="25948.74">23513 12807 875 0,'1'5'395'16,"9"23"-122"-16,10 6-240 15,16 11-54-15,2 7-51 0,7-4-109 16,8-3 115-16</inkml:trace>
  <inkml:trace contextRef="#ctx0" brushRef="#br0" timeOffset="26617.87">25903 13386 976 0,'-13'-63'336'15,"7"31"-290"-15,0 1-30 16,-19-54-1-16,1 5-4 0,-14 15-22 16,0 47-6-16,-3 23-7 15,-4 15-3-15,8 29 9 16,1 17 4-16,9 15 6 15,18-34 5 1,2 0 2-16,4 26 3 0,9-19-1 16,9-30 0-16,12-35 2 15,1-12 8-15,5-22 15 16,6-11 2-16,0-5 1 0,-6 1-4 16,-5 11-6-16,-4 12-2 15,-15 17-1-15,0 9-2 16,-2 16-9-16,-3 11 1 15,3 24-6-15,5 13 0 16,-6 13-12-16,3 3-13 16,4-12-18-16,-3-10-22 0,9-16-33 15,-4-11-26-15,-2-18-56 16,1-9 110-16</inkml:trace>
  <inkml:trace contextRef="#ctx0" brushRef="#br0" timeOffset="28219.76">26151 13068 1046 0,'-10'27'373'0,"12"-2"-311"16,1 1-39-16,5 3-13 15,-2-1-5-15,-1 7-13 16,2-2-3-16,0 2 1 0,8-2-2 15,-7-8 9-15,3-3 3 16,0-11 0-16,-3-8 3 16,-4-5-3-16,3-3 2 15,-6-10 4-15,3-1 1 16,6-11 5-16,-7-3-6 16,4-5 1-1,-2 3-3-15,3 8-1 0,4 3-3 0,-5 10-4 16,-1 4 0-16,4 5-5 15,0 1 3-15,10 3 3 16,-1 1-5-16,0 0 0 16,1-2-5-16,-1-3-4 15,2-5 3-15,2-10 3 16,-1-2 9-16,0-6 2 16,-3-3 3-16,-5-2 1 15,-5 1-2-15,-8 6 6 16,-2 3 1-16,-8 9 6 15,-1 6 5-15,-6 12-4 16,0 10-8-16,0 13-5 16,2 8-7-16,5 6 3 15,1 5-2-15,9-1 4 16,4 0-1-16,8-12-4 0,2-6 6 16,5-16-5-16,4-6 3 15,3-14-2-15,3-6-3 16,-6-11 3-1,-12 11 3-15,0 1 2 16,31-45 0-16,-3-8 2 0,-6-2 0 16,-25 27-1-16,-8 5-1 15,-4 12 0-15,1 7-3 0,2 9 2 16,3 6-3-16,1 6-2 16,-3 8 2-16,4 9-4 15,5 8 3-15,1 8 4 16,5-5-4-16,5-4 5 15,-2-5-3-15,7-7-3 16,-2-5 4-16,2-11-3 16,4-5 5-16,2-11-3 15,2-4 1-15,-1-4 10 16,0-1-5-16,-6-2 9 16,-8-1-4-16,-6 3 1 15,-11 4 6-15,-15 7-9 16,-4 9 8-16,-18 7-14 0,0 4 4 15,-7 14-4-15,4 2-7 16,3 3 5 0,4 4-4-16,16-10 1 0,6-1 1 15,14-11-3-15,10-4-6 16,9-12 2-16,6-6 4 16,5-9 3-16,3-4-2 15,-3-3 5-15,0 0-4 16,-5 1 2-16,-7 4 6 0,-5 8-1 15,-5 3 6-15,-10 7-1 16,1 4 2-16,-9 3-6 16,-6 4-6-16,-4 7 0 15,-1 2-8-15,-2 6 4 16,5 4 2-16,6-1-1 16,5-2 3-16,13-7 0 15,5-5-3-15,17-9-2 16,11-5 5-16,13-15 0 15,3-5-1-15,4-11 1 16,-7-4 0-16,-7-2 3 16,-5-2-2-16,-15 6 0 15,-7 3-1-15,-17 10-1 16,-6 7 12-16,-15 9-5 16,-7 10 4-16,-8 16-4 0,1 5-6 15,-3 11 3-15,2 2-8 16,11-5 7-16,1 1-5 15,14-9-1-15,4-8 0 16,9-7-6-16,6-5 6 16,7-11 2-16,2-6 2 15,2-7 6-15,3-2-5 0,0-5 1 16,2 4 3-16,-9 5-5 16,-7 4 6-1,-2 18 1-15,-8 3-4 0,0 19-1 16,-2 9 2-16,-3 15-2 15,4 12-3-15,-2 7 7 16,1 3-7-16,-6 3-1 16,-8 0-1-16,-4-7-8 15,-6-8 10-15,-1-14-1 16,-2-5 2-16,-2-13 0 16,0-7-7-16,7-13-2 15,3-8-1-15,11-18-7 16,5-7 2-16,10-16 1 15,8-6 12-15,14-16 5 16,7-4 3-16,15-4-4 0,5-1-1 16,0 12 2-16,-4 5-5 15,-18 12 3-15,-13 10 3 16,-15 14-7-16,-9 9 5 16,-14 13 5-16,-1 8-3 15,-9 12 7-15,4 4-5 16,9 5-6-16,4-2-5 15,26-4-6-15,13-4 4 0,26-11-34 16,22-5-34-16,27-19-104 16,13-12-175-16,10-21 227 15</inkml:trace>
  <inkml:trace contextRef="#ctx0" brushRef="#br0" timeOffset="28793.91">29003 12419 1017 0,'-21'15'365'16,"13"-4"-296"-16,4-5-18 15,2 2-7-15,3 6-13 0,-1 9-26 16,5 8 3 0,1 23-8-16,-2 12 0 0,-1 29-2 15,-3 14 1-15,-6 12-1 16,2 6 0-16,-3-10 6 15,2-11-7-15,3-33 23 16,-3-24 5-16,5-31 24 16,2-16 6-16,2-39-15 15,1-21-1-15,4-51-32 16,2-17-6-16,4-16-20 16,6-1-14-16,4 9-6 15,3 11 7-15,7 23 14 16,2 11 1-16,3 39 13 15,-2 11-9-15,-8 36 1 16,-7 16 1-16,-7 33 4 16,-6 16 2-16,-6 23 1 0,-5 3 5 15,-9-3-2-15,-3-4 4 16,-4-20 3-16,0-9-7 16,-1-26-30-16,3-15-27 15,5-30-82-15,2-17-36 16,9-29-154-16,7-11 206 15</inkml:trace>
  <inkml:trace contextRef="#ctx0" brushRef="#br0" timeOffset="29297.92">29498 12423 864 0,'9'36'351'0,"8"-6"-234"16,2-7-29-16,5-7-47 15,-1-5-16-15,8-6-14 16,-1-3 1-16,-2 2-6 16,1 2-4-16,-12 2-3 15,-5 5-3-15,-12 10-3 16,-7 2 1-16,-2 6 0 16,-3-1 2-16,-4-3 5 15,1-3-1-15,-5-12 4 16,0-3 1-16,6-18-6 0,3-13 1 15,16-19-2-15,13-9 1 16,18-8 2-16,5-1 3 16,1 3 0-16,3 6-6 15,-4 14 1-15,0 8-6 16,-1 23-2-16,-5 12 4 16,-4 23-1-16,-6 7 8 0,-5 13 0 15,-2-1 3-15,-2-4 20 16,4-5 10-16,0-17 22 15,2-5 5-15,-3-23-16 16,0-6-11-16,-5-16-16 16,-3-5-10-16,-16-4-6 15,-6-5 5-15,-18-1-13 16,-5 0-11-16,-3 11-11 16,-5 5-24-16,3 23-21 15,1 9-8-15,6 13-51 16,10 8-11-16,13 0-43 15,6 1 107-15</inkml:trace>
  <inkml:trace contextRef="#ctx0" brushRef="#br0" timeOffset="30252.82">30717 12126 967 0,'1'-6'400'15,"-6"2"-238"-15,2-3-78 16,-9-2-35-16,-7 1-30 16,-11 1-19-16,-3 6 3 0,-8 8-6 15,1 6 3-15,4 13-4 16,-4 10 0-16,14 17-4 16,4 6 5-16,11 12 3 15,9-2-12-15,12-10 1 16,16-8-2-16,20-23-1 15,8-10-6-15,10-18 7 16,-2-10-5-16,-1-19 9 16,-5-9 14-16,-5-13-1 15,-6-4 5-15,-6 5-9 16,-10 5 3-16,-13 14 5 16,-9 8-7-16,-18 11 8 15,-8 9 2-15,-11 15-9 16,-2 8 7-16,-4 18-7 0,1 4-4 15,4 5 2-15,8 1 1 16,16-12-2-16,7-8 0 16,17-18-7-16,9-9-7 15,24-15 9-15,8-16-2 16,19-15 12-16,6-5 1 16,-4-8-4-16,-1 1-1 0,-16 7 0 15,-13 4 2-15,-20 13-1 16,-10 10 10-16,-16 11 7 15,-6 6 10-15,-9 11 2 16,-7 5-6-16,-7 13-12 16,2 0-3-16,3 4-9 15,7 0 2-15,12-3-3 16,4 2-10-16,12-7 3 16,6-3-11-16,9-6-10 15,5-4-1-15,1 0-7 16,-2-3 3-16,-10 2 12 15,-1 6-3-15,-14-1 7 16,-7 4 3-16,-11 2 6 16,-9-3 6-16,-2-1 7 15,-2-4 3-15,9-4 4 16,3-5-5-16,11-10 2 0,9-6-8 16,16-14 1-16,13-4 1 15,16-11-2-15,6-4 5 16,-4 1-6-16,-7 3 2 15,-14 6 4-15,-9 5-5 16,-13 13 7-16,-4 5 4 16,-11 14 8-16,-6 4-3 15,-3 7-2-15,-2 2-9 0,1 4-7 16,4 2 0-16,7-1-7 16,7-1 4-16,10-2-4 15,6-1-2-15,9 0-1 16,-2-3-3-16,1 3-10 15,-7 3 0-15,-16 5 3 16,-7 6 2-16,-17 6 6 16,-12 3-3-16,-10 0-29 15,-2-2-17-15,0-10-26 16,7-6-16-16,13-17-99 16,8-13 138-16</inkml:trace>
  <inkml:trace contextRef="#ctx0" brushRef="#br0" timeOffset="30628.93">32168 11896 1017 0,'-3'42'389'16,"-2"5"-270"-16,-1-4-70 15,1 0-22-15,-3-1-17 16,0-8-22-16,3-4 0 0,5-10-4 15,3-5 6-15,10-10 5 16,6-5 0-16,7-11 5 16,4-10-5-16,3-4 7 15,1-1-3-15,-7-1-1 16,-4 6 4-16,-8 1 2 16,-7 3-3-16,-7 5 3 15,0 5-4-15,-5 5-8 16,-3 1 0-16,0 9-9 15,-1 1 3-15,7 7 1 16,3 6 7-16,13 2 1 16,2 1-2-16,6 5 0 15,2-3-12-15,0-1-17 16,0-2-18-16,-12-7-44 0,-9-6-28 16,-20-9 77-16</inkml:trace>
  <inkml:trace contextRef="#ctx0" brushRef="#br0" timeOffset="30766.34">31937 11790 1043 0,'-18'10'437'16,"6"-10"-167"-16,-13-30-330 15</inkml:trace>
  <inkml:trace contextRef="#ctx0" brushRef="#br0" timeOffset="31542.91">23576 15464 1027 0,'-9'-28'369'0,"-4"-4"-308"15,-2 0-21-15,-12 10-10 16,-13 6-6-16,-16 17-27 16,-8 11-13-16,-9 23-11 15,7 13-7-15,-1 17 10 16,8 6 8-16,10 1 12 16,6-1 1-16,17-14-1 15,24-32 4 1,1-1-5-16,16-1 0 0,21-23-1 15,13-22 3-15,0-28 7 16,3-4-3-16,2-10 2 16,-5 1-3-16,-1 6-1 15,-9 6 1-15,-11 19 4 16,-5 10 1-16,-10 19 2 0,-1 10 4 16,-1 21-2-16,7 17-5 15,3 20-4-15,2 9-29 16,1 7-133-16,-6-6 112 15</inkml:trace>
  <inkml:trace contextRef="#ctx0" brushRef="#br0" timeOffset="32903.61">24603 15409 1080 0,'-9'-44'375'15,"7"-31"-327"-15,4-12-13 16,2-20-9-16,-3 2-3 16,-2 10-20-16,-4 16-3 15,-2 32-1-15,-3 14 0 16,0 31-3-16,1 15 0 0,-6 40 0 15,0 28-8-15,-1 48 12 16,-1 21-5-16,10 21 4 16,1-3 4-16,5-11-1 15,5-7-2-15,5-25 0 16,6-18-1-16,10-35-2 16,0-24 6-16,6-35-1 15,5-15-2-15,6-29-1 16,3-15 4-16,-7-22-4 15,-9-9 6-15,-24-3-2 16,-19 4-3-16,-25 14-9 16,-13 12-14-16,-17 23-38 15,0 15-12-15,-15 21 4 0,-1 12 14 16,1 14 65 0,10 4 30-16,25-7 37 0,14-4 10 15,25-17-19-15,12-11-24 16,30-19-25-16,21-16-2 15,29-23-9-15,7-14 9 0,4-13-10 16,-6 1-4 0,-6 7-5-16,-3 11-2 0,-7 23 6 15,-8 13-10-15,-20 26 8 16,-7 6-6-16,-14 20 5 16,0 7 7-16,-6 6-4 15,0 5 0-15,-2-2 1 16,-3-4-10-16,0-5 5 15,-1-8 0-15,5-13-2 16,3-6 0-16,5-13-6 16,2-11 9-16,-2-14-5 15,-3-6 12-15,-5-8-2 16,-6 0 3-16,-4 12-3 16,-10 4-5-16,-3 17 4 15,-1 7-2-15,-6 9 4 16,7 5-4-16,2 14-2 15,3 4-6-15,9 15-3 0,1-1 10 16,9-3-5-16,8-6 3 16,4-15 2-16,3-4-3 15,9-17 3-15,-2-12-5 16,2-16 4-16,-3-7 0 16,-10-5-1-16,-7 0 2 15,-11 8 0-15,1 7 0 16,-10 17 7-16,-2 8-3 0,-3 19-2 15,-4 7 4-15,0 16-7 16,0 9 4-16,1 7-3 16,3 0 0-16,2-4 1 15,0-4-4-15,3-15 3 16,2-8-1-16,0-13-4 16,0-8 2-16,3-16 2 15,2-12-8-15,2-14 9 16,4-2 1-16,6-4 1 15,-1 5 0-15,8 11-4 16,2 4 2-16,0 17-12 16,4 11 3-16,-2 20-3 15,-2 14-11-15,5 14 7 16,-4 2 2-16,-4-4 0 0,-2-8-1 16,-7-19-58-16,-3-9-37 15,5-27-84-15,0-10 112 16</inkml:trace>
  <inkml:trace contextRef="#ctx0" brushRef="#br0" timeOffset="33324.75">26024 14841 864 0,'-23'35'383'15,"1"1"-186"-15,6-4-144 16,0-1-18-16,4-4-44 15,3-5-9-15,8-1-23 16,1-1-4-16,12-3 10 16,3 4 8-16,10-5 22 15,6-6 3-15,11-13 14 16,5-14 7-16,16-16 20 16,1-9 0-16,0-15 5 15,-5-4-3-15,-16-8-21 16,-11-2 0-16,-11 2-13 15,-3 4-5-15,-13 6 14 0,-2 6 4 16,-6 16 5-16,-3 9 5 16,-1 16-13-16,0 9 3 15,1 18-9-15,0 12-7 16,6 23 2-16,0 12-12 16,9 10 1-16,4 1-1 15,5 0-3-15,2-4 8 16,0-1-31-16,1 3-10 15,-2-15-32-15,-4-5-22 0,-5-20-38 16,-5-14-28-16,-3-17 101 16</inkml:trace>
  <inkml:trace contextRef="#ctx0" brushRef="#br0" timeOffset="33484.97">26409 14934 802 0,'2'7'378'16,"9"-2"-136"-16,19-9-176 16,9-5-27-16,14-12-49 15,6-6-57-15,10-6-107 16,-1-1 109-16</inkml:trace>
  <inkml:trace contextRef="#ctx0" brushRef="#br0" timeOffset="33684.83">26919 14714 841 0,'-8'33'422'0,"2"-11"-44"16,7-3-311-16,5-2-87 15,1 4-31-15,2 7-73 16,-7 3-32-16,1 3-45 15,-3-2 1-15,-6-11 126 16</inkml:trace>
  <inkml:trace contextRef="#ctx0" brushRef="#br0" timeOffset="33961.96">26682 14401 1036 0,'22'4'373'0,"13"3"-315"0,13 4-40 15,-9 0-43-15,-1 1-30 16,-14 1-38-16,-8 1-17 16,-6 6 21-16,-7 1 19 15,-6 4 43-15,-7 0 21 16,-10-2 14-16,-5-2 14 15,1-12 2-15,1-9-9 16,11-11-30-16,8-8-37 0,8-10-128 16,11-2 118-16</inkml:trace>
  <inkml:trace contextRef="#ctx0" brushRef="#br0" timeOffset="34293.71">27279 14772 956 0,'-14'65'353'0,"8"-6"-289"16,3 0-17-16,10-6-37 16,7-6-7-16,13-14-1 15,6-12-6-15,-3-22 1 0,3-15 2 16,1-25 1-16,2-7 6 15,-3-15 1-15,-1-1 0 16,-20 3 2-16,-11 2-3 16,-21 14 2-16,-9 4 3 15,-13 23 1-15,-3 12-2 16,-5 19-3-16,-1 10-2 16,2 9-14-16,4 1-11 0,19-3-33 15,6-6-31 1,29-10-74-16,14-7 23 0,18-18 73 15</inkml:trace>
  <inkml:trace contextRef="#ctx0" brushRef="#br0" timeOffset="34636.9">27855 14434 1200 0,'-17'46'428'0,"7"-2"-375"16,5-2-22-16,1-1-71 16,1 1-21-16,3-7-25 15,-1 1-4-15,-4-8 32 16,0-5 19-16,-1-9 35 0,0-4 15 16,2-12 16-16,3-7 9 15,1-14 2-15,0-11-4 16,7-17-5-16,0-8-8 15,12-5-8-15,0 3-9 0,8 10-4 16,-4 9-10-16,5 19-4 16,3 11-5-16,-2 24-10 15,5 12-6-15,-2 21-28 16,-5 10-19-16,0 4-43 16,2-3-18-16,0-19 86 15</inkml:trace>
  <inkml:trace contextRef="#ctx0" brushRef="#br0" timeOffset="35052.8">28554 14191 1295 0,'-1'-2'471'15,"10"-11"-384"-15,17-22-86 0,14-8-23 16,9-5-55-16,0-1-26 16,0 14-18-16,-7 10 10 15,-9 22 46-15,-6 15 21 16,-6 23 39-16,-8 12 4 16,-7 24 6-16,-4 7 6 0,-7 14 7 15,0 0 8-15,2 3 1 16,0-1 0-16,9-6-9 15,5-3-10-15,5-13-5 16,5-11-3-16,5-16 10 16,1-12 8-16,-4-19 15 15,-7-11 13-15,-8-9 13 16,-10-7 0-16,-19-4-8 16,-10 1-16-16,-26-3-17 15,-12 7-8-15,-28 10-21 16,-14 7-23-16,-14 14-92 15,-3 1-84-15,-12-2 125 16</inkml:trace>
  <inkml:trace contextRef="#ctx0" brushRef="#br0" timeOffset="37075.56">29535 14059 958 0,'-3'0'326'0,"3"-2"-319"16,-3 1-12-16,3 1-12 16,0 0-2-16,0 0 0 15,-1 12 7-15,-1 17 12 16,2 45 7-16,0-37 9 16,6-5 0-16,0-13-2 15,11-7-4-15,3-10-7 0,5 0-1 16,-9-12 0-16,4-5 1 15,-3-5 0-15,-5-5-1 16,7 5 3-16,-10 5-2 16,-3 1 1-16,-2 7 2 15,-4 5-1-15,-2 1 4 16,-2 5-7-16,3-4 2 16,0 0-4-16,1 16-2 0,8 32 2 15,3-30-4-15,2-7 1 16,1-4-1-16,4-9-1 15,-1-6 4-15,3-8 0 16,2-9 1-16,0-8 3 16,-13 1-1-1,-3 16 1-15,-1 0-1 16,6-55 0-16,-8 5 0 0,-11 5 0 16,-9 25 0-16,3 13 0 15,0 1-1-15,5 3-2 16,3 4 1-16,3-2-4 15,5-3 1-15,8-4 0 16,7-3-2-16,9-3 1 16,5-1-3-16,4 3-10 15,4 1-2-15,7 8 1 0,-2 3 1 16,-2 8 12-16,-7 4 0 16,-10 11 1-16,0 7 4 15,-5 13-2-15,-3 9 4 16,1 12 2-16,-5 3-2 15,0 3 2-15,0-2-3 16,-2-6 0-16,2-2-1 16,-1-7 1-16,4-3-1 0,1-11 0 15,-1-6-1-15,0-9-1 16,-4-8 0-16,-2-4 1 16,0-7 3-16,-3-12 6 15,0-3 3-15,-2-5 5 16,1 1-3-16,-4 0-3 15,0 3-3-15,-1-2-1 16,2 3-4-16,-1 8-2 16,-1 3 4-16,1 11-5 15,0 3 0-15,6 7-2 16,2 7-3-16,0 9 3 16,3 4 4-16,4 0-1 15,0-2 0-15,6-7 0 16,2-5-1-16,-1-8 0 0,-1-7-1 15,4-5 2-15,-4-9-1 16,3-7 1-16,1-7 0 16,-2-9 0-16,5-2 1 15,-6-3-1-15,0 3 2 16,-4 9 1-16,-5 7-2 16,-2 14 1-16,-3 5-3 15,-2 14-2-15,-1 7 0 16,1 14 0-16,-2 4-2 0,1 4-29 15,0-1-22-15,-2-7-63 16,0-7-33-16,-1-15 97 16</inkml:trace>
  <inkml:trace contextRef="#ctx0" brushRef="#br0" timeOffset="37387.74">30702 13405 1064 0,'-8'-9'378'0,"12"-12"-340"16,9-3-27-16,8-7-38 16,2 1-9-16,4 12-12 0,1 10 3 15,-4 13 18-15,-5 8 5 16,-5 12 15-16,-5 4-3 15,-9 4 4-15,-4-2 2 16,-7-5 4-16,-3-7 5 16,-6-7 4-16,0-5-1 15,1-8-3-15,-1-7-3 0,8-11-23 16,7-5-25-16,11-11-57 16,6-5-42-16,13-6 90 15</inkml:trace>
  <inkml:trace contextRef="#ctx0" brushRef="#br0" timeOffset="37895.87">31178 13114 650 0,'-9'-7'255'15,"7"5"-185"-15,-1 2-19 16,6 4-20-16,-3-4-10 16,1 8-8-16,3 20-4 15,10 58-2-15,-8-27 1 16,0 4-7-16,0 1 3 15,2-7 3-15,0-7-7 0,7-16 12 16,3-9 5-16,6-20 9 16,4-8 6-16,2-15 0 15,6-11-5-15,0-9-7 16,2-4-5-16,-5-2-8 16,-10 6-2-16,-7 8-3 15,-7 8 3-15,-5 13 2 16,-1 2 0-16,-6 14 0 15,-1 7-3-15,-12 10-3 16,3 9 0-16,6 4-1 16,-2-2 0-16,17-5-2 15,0-7 1-15,11-12-13 16,6-7-2-16,12-19-27 0,4-7-31 16,2-15-68-16,-1-8-171 15,-16-9 210-15</inkml:trace>
  <inkml:trace contextRef="#ctx0" brushRef="#br0" timeOffset="38062.8">31195 13214 1256 0,'13'0'450'15,"18"-10"-353"-15,31-14-155 16,14-7-59-16,18-13 19 15,1 2 28-15</inkml:trace>
  <inkml:trace contextRef="#ctx0" brushRef="#br0" timeOffset="38767.11">29803 14778 1232 0,'-24'28'447'16,"17"-11"-377"-16,7-3-45 15,3 3-49-15,4 2-16 0,4 6-25 16,1 6-14-16,1 6 12 16,2 5 14-16,-2 4 23 15,0-1 15-15,-4-10 11 16,-2-8 2-16,-3-14 2 16,0-7 1-16,7-13 9 15,0-9 6-15,5-23 6 16,6-11-1-16,1-16-8 15,3-3-7-15,4 4-5 16,0 8-3-16,-2 17-3 16,-5 11-4-16,-6 20-4 15,-13 20 5 1,-2-6 2-16,2 2 6 0,-5 42 1 16,4 12-1-16,-4 16 1 15,5-20 0-15,10-14 0 0,-2-12-1 16,14-21-5-16,-4-12-2 15,4-20-3 1,3-7-5-16,3-13-12 0,1-2 1 16,3-1 1-16,1 2 6 15,3 11 5-15,-2 4-5 16,-3 14-2-16,-2 8-4 0,-14 6 11 16,4 6 5-16,-5 7 6 15,-7 2 3-15,3 2 1 16,-6-4 0-16,-5-3 1 15,2-3 5-15,-5-10 4 16,0 1 9-16,0-11 11 16,-5-3-2-16,-5-5-7 15,-6-4-6-15,-16-2-20 16,2 2-8-16,-1 4-32 16,-2 4-30-16,13 8-79 15,-4 3 91-15</inkml:trace>
  <inkml:trace contextRef="#ctx0" brushRef="#br0" timeOffset="39519.86">30714 14522 810 0,'-5'29'407'0,"5"-10"-47"16,1-5-342-16,8 2-74 16,0 5-14-16,-3 4-13 15,5 6 14-15,1 3 39 16,1 2 16-16,4-2 19 16,-2-1 2-16,6-11 3 15,-1-6 0-15,4-13 1 16,3-8 0-16,1-14 2 15,2-6-1-15,0-13-1 16,-3 1-2-16,-6-6 2 16,-2-1 7-16,-11 8 7 15,1 3 0-15,3 16-9 16,-6 7-2-16,2 9-14 16,0 4 1-16,-10 9-1 0,3 3-3 15,7 8 6-15,-1 3-3 16,11-7 2-16,1 1-2 15,4-6-4-15,6-3 0 16,-3 0-8-16,-3-4 1 16,-3-3-17-16,-7 2-5 15,-8-1-8-15,-2 4 1 16,-10 0 11-16,-5 3 5 16,-7-1 9-16,0-2 2 0,1-2 9 15,2-6 2-15,7-9 7 16,5-6-1-16,8-17-2 15,10-5 1-15,11-23-2 16,7-6 3-16,7-7 0 16,3 1-2-16,-1 11-1 15,-3 7 0-15,-14 17 3 16,-3 8 3-16,-21 18 21 16,-13 4 8-16,-15 15 1 15,-10 8-2-15,-6 12-22 16,4 8-11-16,2 11-2 15,6 3-1-15,10 3 0 16,9 0 0-16,15-4-1 16,10-7-4-16,20-16-1 15,8-11-3-15,21-20 0 0,13-15-4 16,7-19-38-16,-1-7-23 16,-14-11-54-16,-7-1-19 15,-23 9 97-15</inkml:trace>
  <inkml:trace contextRef="#ctx0" brushRef="#br0" timeOffset="39690.8">30490 14508 687 0,'-12'4'312'0,"41"-23"-124"15,20-16-266-15,13-21 43 16</inkml:trace>
  <inkml:trace contextRef="#ctx0" brushRef="#br0" timeOffset="40969.55">10101 11597 643 0,'-55'-5'284'0,"-7"-13"-70"16,4-14-214-16,4-8 6 16,-12-18-2-16,1-7-1 0,-21-20 6 15,-13-7-6-15,-16-14 2 16,-5-7 2-16,-23-14-6 16,-5-10 1-16,-6-14-1 15,-11-10-1-15,5-15 3 16,6-8 9-16,-15-11 11 15,7-11 1-15,10-12-2 16,-11-6-7-16,17-12-11 16,8 6-3-16,4 4-1 15,7-2 3-15,8 0-2 16,10 3 1-16,14-1 0 16,18 3 0-16,18 20-2 15,12 3 0-15,12 15 0 16,7 19-3-16,27 7 2 0,3 13 1 15,17 33-1-15,8 10-3 16,-4 35-15-16,2 19-27 16,-7 24-61-16,-6 10-33 15,-5 15 80-15</inkml:trace>
  <inkml:trace contextRef="#ctx0" brushRef="#br0" timeOffset="41284.97">6576 6254 554 0,'-8'-34'213'16,"-8"-23"-141"-16,5-3-64 15,4-4 0-15,1 0-3 16,0-3 1-16,12-7-6 16,5-3 0-16,15 2 0 15,13 4 0-15,10 15 11 16,8 15 8-16,5 26-1 16,-6 16 5-16,-1 36-9 0,-9 15-7 15,-16 41-51-15,-9 11-57 16,-29 9 62-16</inkml:trace>
  <inkml:trace contextRef="#ctx0" brushRef="#br0" timeOffset="41938.75">3516 5207 698 0,'-29'-5'239'0,"12"3"-226"0,3 1-1 16,-4 13-5-16,4 14-1 15,-7 21-3-15,-1 11-3 16,-3 16 0-16,-6 9 1 16,12 11-5-16,0 6 6 15,21 6 2 1,7-7-6-16,12-15 3 0,13-16-4 0,3-29-6 15,2-14-1-15,1-30 1 16,-6-10 8-16,-2-20 4 16,5-10 3-16,0-13 1 15,9-2-7-15,-2-4 0 16,-5 1 5-16,-3 15-3 16,-11 8 1-16,-15 18-1 15,0 14 0-15,-12 11 3 16,-1 8 3-16,1 15-2 15,1 5-2-15,2 2 1 16,7-3-7-16,6-8 0 16,-3-9 1-16,4-7-3 15,-2-5 4-15,-3-12 11 16,-2-8-2-16,-2-8 5 16,-7-6-1-16,-10-2-4 0,-5 3-1 15,-21 6-5-15,-4 3 3 16,-7 12-6-16,3 7-2 15,14 15-40-15,7 7-36 16,15 11 47-16</inkml:trace>
  <inkml:trace contextRef="#ctx0" brushRef="#br0" timeOffset="43119.81">4047 5773 444 0,'4'-50'160'0,"8"-8"-129"15,4-3 9-15,9-5 7 16,-3-2 5-16,6-6 1 16,-1 1-2-16,-4 9-3 15,-8 7-8-15,-16 17-6 16,-16 8-8-16,-8 17-9 15,-1 13 4-15,-6 20-13 16,6 17 1-16,-2 26-6 16,4 12-3-16,9 16 1 0,5 3 0 15,13-4-2-15,9-7 0 16,14-15 1-16,7-13-1 16,16-29 2-16,12-12-4 15,-1-32 1-15,-1-12-1 16,-9-22 3-16,-13-13 6 15,-4-13 11-15,-4-5 16 0,-1-9 13 16,-8-3 6 0,-5 4-6-16,-7 5-10 0,-10 12-14 15,-5 9-6-15,-3 15-5 16,-5 12 0-16,3 22 5 16,4 9-1-16,1 23-1 15,6 11 1-15,6 27-11 16,8 12-5-16,6 25 2 15,4 10-3-15,7 11 2 16,4 8 2-16,12 18-2 16,3 1 1-16,1-17-1 15,-7-9-1-15,-11-49 2 16,-5-19 1-16,-7-32-1 16,1-19-1-16,-7-27 0 15,1-14-3-15,-5-25 3 16,-1-8-1-16,-9-9-1 0,-5-1 4 15,-7 16-2-15,-1 8 1 16,-6 21-2-16,-4 14-1 16,-6 17-4-16,-4 9-2 15,4 14 3-15,1-2-2 16,14 1 4-16,2-6 3 16,15-14-3-16,9-12 1 0,11-20 1 15,4-7 0-15,2-16 2 16,-2-1-1-16,-5-7 1 15,3 0 1-15,-13-1-2 16,-3 5 0-16,-3 13 2 16,-5 10-2-16,2 24 1 15,1 9 1-15,-2 18-3 16,1 15-3-16,1 22 4 16,4 18-2-16,3 28 2 15,3 8 3-15,7 11-3 16,1 1 1-16,9-2-2 15,2-6 1-15,7-13-1 16,4-16 1-16,-1-25-1 16,-5-13 1-16,-4-22-1 15,-5-12-2-15,-7-20 2 16,-1-9 1-16,-11-11-1 0,-6-3 2 16,-14-4 0-16,-7 6 0 15,-15 4 0-15,-4 10 0 16,-17 13-1-16,-3 1 0 15,4 14 0-15,4 3 1 0,21 4-1 16,10 3-2 0,11-6 2-16,8-2-1 0,12-11 1 15,7-5 0-15,18-11 0 16,1-7 0-16,3-6 0 16,4 1 0-16,-14-1 0 15,1 6 0-15,-10 11 0 16,-8 4-1-16,-2 13 1 15,-4 7 0-15,2 13 1 16,-2 8-1-16,0 10 0 16,-1 0 1-16,0 0-2 15,0-4 1-15,-1-8-57 16,-3-9-59-16,-6-14 74 16</inkml:trace>
  <inkml:trace contextRef="#ctx0" brushRef="#br0" timeOffset="43259.83">5242 4641 523 0,'2'0'187'0,"5"0"-145"16,0 1-209-16,14-1 125 15</inkml:trace>
  <inkml:trace contextRef="#ctx0" brushRef="#br0" timeOffset="44540.82">5581 4645 598 0,'-8'-4'234'0,"6"5"-184"15,1 0 1-15,0 16-32 16,1 4-7-16,0 13 8 16,1 10 2-16,4-1 9 15,5-2 6-15,13-13-11 16,1-8-8-16,11-11-9 0,-3-9-3 16,1-15 3-16,1-4 10 15,-1-21 10-15,-1-2-1 16,-1-7 1-16,-5-2-7 15,-6 3-11-15,-1 3 0 16,-8 8-4-16,-5 7-2 16,-4 14 2-16,-4 5 0 0,-1 12 1 15,-1 8-3-15,4 10-1 16,2 8-3-16,5 9-1 16,7 0 1-16,4-2-2 15,4-2 3-15,9-13-2 16,2-7 0-16,5-12 2 15,-2-10-2-15,1-15 2 16,-4-12 4-16,-9-11 4 16,-5-8 0-16,-9-3-3 15,-2 6 1-15,-6 5-4 16,-1 9-3-16,-7 16 1 16,-5 7-3-16,1 20 0 15,4 11 2-15,-3 16 2 16,4 5-3-16,5 0 1 15,4-3 1-15,8-11-3 16,3-4 1-16,2-11 1 0,-5-7-2 16,4-7 1-16,0-6 1 15,-1-12-2-15,2-4 1 16,-1-10 0-16,-3-4 0 16,-3 1 1-16,-2-1 1 15,0 8-2-15,-2 3 0 16,1 11-1-16,-1 7 0 0,-2 12 1 15,3 4 1-15,-3 13 1 16,3 7-2-16,0 9 2 16,3 1-1-16,-1 1-1 15,-1-4 0-15,-3-3 0 16,-1-3-1-16,-2-7-1 16,-1-3 0-16,-2-15 2 15,-3-9 0-15,4-15 1 16,-3-12-1-16,6-6 0 15,2-1 0-15,4-3 0 16,6 7 2-16,1 8-3 16,-2 6 1-16,2 16 0 15,-4 6-1-15,1 11 1 16,1 10 0-16,-1 2 0 16,7 2 1-16,-5-5 1 0,6-8-2 15,1-7 0-15,-7-6 0 16,4-15-3-16,-7-7 3 15,-2-13 0-15,0-5 0 16,-11-6 3-16,-5 0-3 16,-9 1 3-16,-1 2-1 0,-10 5 1 15,-1-1-3-15,-4 7 0 16,-1 8-1-16,17 16 0 16,5 7 3-16,8 17-2 15,6 14 1-15,12 15 1 16,5 12-4-16,14 7 2 15,-3-4 0-15,3 3-2 16,-2-12 2-16,-5-11 4 16,3-6-4-16,-4-23-2 15,-4-3 2-15,0-18-3 16,-1-13 1-16,-2-16 2 16,2-7 1-16,-3-7 0 15,-2 0 2-15,-5 4-3 16,-2 3 0-16,-4 15 0 15,-3 11 1-15,0 17 1 16,-2 10-2-16,2 21 0 16,-1 6-1-16,-1 10 1 0,4 2 0 15,1 0 3-15,9-4-5 16,4 0-1-16,6 1 2 16,1-2-1-16,-11-1 2 15,-7-3-7-15,-8 0-33 16,-18-4-105-16,-15-2 97 15</inkml:trace>
  <inkml:trace contextRef="#ctx0" brushRef="#br0" timeOffset="44683.43">6653 3743 816 0,'36'-58'285'16,"9"3"-252"-16,3 1-37 15,-1 2-65-15,-10 11 49 16</inkml:trace>
  <inkml:trace contextRef="#ctx0" brushRef="#br0" timeOffset="44868.99">5184 4650 627 0,'20'-34'156'0</inkml:trace>
  <inkml:trace contextRef="#ctx0" brushRef="#br0" timeOffset="45434.91">3702 7366 865 0,'-15'-47'298'16,"0"0"-289"-16,0 3-16 15,-12 15-10-15,-1 15-4 0,-6 24-1 16,1 20 12-16,2 28 4 16,3 13 1-16,9 22 2 15,3 3-3-15,10-3 3 16,5-9 3-16,10-28 0 16,5-12 0-16,8-31-5 15,3-12 0-15,0-25 0 16,3-17 4-16,3-16 0 15,-1-10 1-15,-3-4 1 16,-3 2-3-16,-10 6 2 16,-5 8 0-16,-3 11 3 15,-6 9-2-15,1 17 3 16,3 7-2-16,5 15-6 16,6 13 8-16,11 18-1 15,0 11-5-15,6 13 4 16,1 2-5-16,0-3-17 0,-1-5-32 15,-7-16-111-15,-6-10 104 16</inkml:trace>
  <inkml:trace contextRef="#ctx0" brushRef="#br0" timeOffset="45649.88">3953 7491 618 0,'3'83'220'0,"16"-37"-200"15,5 2-7-15,0-4-5 16,0-4-1-16,3-12-7 16,-1-4 3-16,3-18-20 15,6-11-24-15,-9-15 31 16</inkml:trace>
  <inkml:trace contextRef="#ctx0" brushRef="#br0" timeOffset="45806.83">3996 7623 549 0,'38'-42'202'0,"14"-4"-148"15,13-11-97-15,-1-2 29 16</inkml:trace>
  <inkml:trace contextRef="#ctx0" brushRef="#br0" timeOffset="46615.71">4711 6984 592 0,'-7'-26'246'0,"6"-8"-151"15,-7-3 1-15,-15-3-11 16,5 3-16-16,-8 5-32 16,-2 6-7-16,0 8-21 15,0 6-5-15,8 12 0 16,2 7-3-16,10 15 1 0,2 5-1 15,5 12-2-15,9 3 1 16,7-1 0-16,3-6 0 16,5-13 1-16,2-8-1 15,6-8 0-15,2-9 0 16,-7-11-1-16,2-3 0 16,-11-13 1-16,-5 1 0 15,0-4 0-15,-7 0 3 0,-8 7-2 16,-1 5 3-16,-6 7 3 15,-2 4 0-15,8 8 1 16,-3 5 1-16,5 9-7 16,5 4 0-16,6 6-3 15,12 1 0-15,4-1 2 16,-1-2 0-16,0-6-1 16,-9-5 0-16,3-7 0 15,-5-3-1-15,-6-10 3 16,-2-2-2-16,-4-10 0 15,-6-6 0-15,-3-7 1 16,4-4-1-16,2-7 0 16,3-2 1-16,5 5-1 15,0 4 4-15,3 15-6 16,3 6 0-16,7 19 2 0,1 5-1 16,4 14 1-16,1 9 0 15,1 1 0 1,-1 3 1-16,-1-3-1 0,-1-10 1 15,3-8-1-15,-5-10-1 16,6-17 5-16,2-7-5 16,-5-21 1-16,2-4 1 0,-11-10-2 15,-1 1 1-15,-11 13 3 16,-2 6-4-16,-8 23 4 16,-7 11-1-16,-1 26-2 15,-5 12 3-15,-1 21-5 16,3 11 1-16,12 9-1 15,16 3 1-15,20-10 1 16,4-14 1-16,9-21-2 16,-5-9-12-16,-1-13-42 15,5-4-31-15,-6-7-64 16,-5-3-87-16,-10-3 157 16</inkml:trace>
  <inkml:trace contextRef="#ctx0" brushRef="#br0" timeOffset="47991.91">4486 8485 731 0,'9'-55'261'15,"6"-33"-222"-15,-1-13 12 16,-3-7 9-16,-7 5 0 15,-11 19-5-15,-8 10-7 16,-14 21-18-16,-6 3-7 16,0 24-2-16,0 10-2 0,-2 29-5 15,7 16 0-15,-1 29-10 16,5 10-2-16,20 21-1 16,7 4 2-16,25-8-2 15,2-7 0-15,16-27-1 16,0-18-2-16,1-26-1 15,6-10 0-15,0-24 0 16,4-10 0-16,-1-12 6 16,-4-7 2-16,-14-5 7 15,-9 3-3-15,-19 4-2 16,-2 6 6-16,-10 14 4 16,-11 3 3-16,-6 15 4 15,-9 6-8-15,3 10-11 16,1 11 0-16,11 13-7 0,5 5 2 15,14 5 3 1,11-1-3-16,14-4 0 0,7-3 4 16,7-10-7-16,1-9 1 15,-3-19 2-15,-5-11-2 16,-5-12 4-16,-4-10 0 16,-3-4-3-16,-2-1 1 15,-8-4-5-15,-3 5 9 16,-10 3 0-16,-3 3-6 0,-6 7 6 15,-3 6-6-15,6 16 2 16,-2 8 1-16,6 12-1 16,2 6 0-16,6 6 1 15,4 2-1-15,7 8 1 16,3-3-2-16,6 7 0 16,2-4 1-16,1 1 2 15,-3 0-2-15,4-5 2 16,-13 3-2-16,-5-2-3 15,-5-2 4-15,-5-1-3 16,-3-6 2-16,-2-6 2 16,7-6 0-16,-11-10-1 15,6-8 0-15,0-19 3 16,-6-8-6-16,10-16 2 0,4-3 0 16,0-5-6-16,7-1 8 15,-12 7-1-15,-4 6-2 16,-6 17 4-16,2 8-4 15,-5 20 1-15,-5 4 0 16,-3 15 0-16,-1 4 5 16,1 6 0-16,12 4-3 15,6-7 2-15,1-1-9 0,9-9 1 16,9-3 3-16,6-4-6 16,8 0 10-1,-1-1-3-15,-5-2-1 0,-1 4 1 16,-9 3-1-16,-2 4 1 15,-5 3 0-15,-7 6 1 16,-2 4-4-16,-3 7 1 16,-7 3-2-16,-5 2-39 15,-4-1-31-15,2-5-76 16,2-5-42-16,-1-14 118 16</inkml:trace>
  <inkml:trace contextRef="#ctx0" brushRef="#br0" timeOffset="48460.68">5586 6808 736 0,'-2'2'262'15,"6"8"-226"-15,6 14-22 16,7 9-12-16,-1 16-2 16,10 7 5-16,0-1-2 15,-3-1-2-15,2-9 1 0,-11-7-3 16,2-10 0-16,-4-6 6 15,-3-14-9-15,3-3-26 16,-6-7-70-16,1-2 33 16,-9-8 23-16</inkml:trace>
  <inkml:trace contextRef="#ctx0" brushRef="#br0" timeOffset="48618.18">5583 7163 623 0,'11'-16'236'0,"15"-14"-183"16,4-6-17-16,7-15-28 15,-1 0-15-15,-4-4-69 16,-5-1-145-16,-10 7 144 16</inkml:trace>
  <inkml:trace contextRef="#ctx0" brushRef="#br0" timeOffset="49854.66">5777 6626 570 0,'-1'11'236'0,"3"8"-154"0,3 1-4 16,-2 6-24-16,9 2-13 15,1 2-5-15,2 7-5 16,5-1-1-16,-5 0-9 15,-1 0-6-15,-1-7 0 16,-1-6-5-16,-3-2-1 0,-2-15 0 16,-2 0 0-16,0-7-3 15,2-5 2-15,0-8-3 16,1-7-3-16,0-14 2 16,-1-4-1-16,-2-2-1 15,0 2-2-15,-2 10 0 16,1 5-1-16,0 11 1 15,-2 8 0-15,2 7 0 16,1 8 1-16,2 7 0 16,9 3 1-16,-3 0 0 15,0-3-2-15,2-5-1 16,-4-1 2-16,1-8-1 16,-2 0 0-16,-2-6 1 15,-5-3-2-15,-3-7 3 0,3-4 2 16,-10-4 0-16,-2 0 3 15,1-1-1-15,-10 2 0 16,4 8-1-16,6 4-4 16,1 7 3-16,1 2 0 15,4 6-1-15,0 4 2 16,1 4-2-16,7 2-2 16,0-1 0-16,7-2 1 0,2-2-3 15,-8-3 1 1,1-5-1-16,-1-1-1 0,-7-3 2 15,6-5 2-15,-2 2-1 16,-4-5 4-16,6 1 0 16,-9-1 1-16,2-3 1 15,1 3-4-15,-7 2-1 16,7 2-2-16,3 4 2 16,-1 2 0-16,-2-2-2 15,0 0 0-15,0 0-1 16,7 4 1-16,0 0 1 15,8 4-1-15,23 12 3 16,-24-18-1-16,0-2-2 16,-3 0-1-16,-2-1-1 15,-2-3 0-15,-2-2 2 0,6-5 1 16,-6-9 1 0,-2-2-1-16,-3-5 0 0,-2 1 0 15,0 3 0-15,-5 1-1 16,6 9 0-16,-9 4-1 15,6 7 1-15,9 4 0 16,0 8 0-16,3 5-1 0,3 5 1 16,-5 0-1-1,4-1 2-15,-7-3-1 0,4-4 0 16,-3-7 1-16,0-5-1 16,6-5 1-16,-7-12-1 15,2-4 3-15,-1-10-2 16,-4-4-3-16,-1-3 2 15,0 3 0-15,-3 5-1 16,1 6 2-16,1 8 1 16,-3 6 0-16,3 6 0 15,-1 1 0-15,2 4-1 16,1-1-1-16,0 0 0 16,0 0 2-16,4 6-2 15,3 8 0-15,21 26-1 0,-17-28 2 16,0-1-1-1,-4-1 3-15,1-7-3 0,-2-1-1 16,-4-5 1-16,2-2-3 16,-1-7 3-16,-1-3 1 15,4-5-1-15,-3-8 3 16,2-1-3-16,0-2-1 16,3 1 1-16,3 5-3 0,1 9 3 15,1 4 0-15,0 12 0 16,-3 7 1-16,0 13 0 15,-3 9-3-15,0 8 0 16,-2-1-11-16,-5-2-37 16,4-8-22-16,-7-8-75 15,-3-9-133-15,-5-14 188 16</inkml:trace>
  <inkml:trace contextRef="#ctx0" brushRef="#br0" timeOffset="50004.11">5899 6382 486 0,'18'-11'163'0,"2"-12"-116"0</inkml:trace>
  <inkml:trace contextRef="#ctx0" brushRef="#br0" timeOffset="51077.18">6793 5997 602 0,'38'-48'250'0,"-29"31"-148"0,-3 5-11 16,-4 8-14-16,-4 3-10 16,-1 12-23-16,-1 9-6 15,-2 15-26-15,-1 9-6 16,3 10 2-16,2-3 3 16,4-1 5-16,7-9-2 15,1-13-4-15,6-8-4 16,3-17-3-16,-3-11 4 15,9-20 13-15,-6-12 3 16,-1-10 3-16,-5 0-5 0,-14 2-14 16,-6 9-4-16,-14 7-2 15,-6 9 2-15,-7 18-1 16,-1 5 3-16,4 17-4 16,6 6-3-16,7 2 1 15,10 3-1-15,4-6-2 16,6-3 3-16,12-7-2 15,-3-2-1-15,13-9 4 16,0-3 0-16,0-5-1 16,3-6 1-16,-7-3-1 15,1-2 1-15,-4-4 0 16,-5-1 1-16,-1 0-1 16,-6 0-2-16,2 5 3 0,0 0-2 15,1 7 1-15,2-1 3 16,11 9-3-16,-2 3 1 15,8 7-1-15,2 5-1 16,-8 3 0-16,0 3 1 16,-8 3 2-16,-4 0-1 15,-9 0 0-15,4-3 2 0,-2-9-5 16,-6 0 2-16,5-10-1 16,-9-7-2-16,8-11 2 15,4-14 1-15,4-12 0 16,5-5 0-16,-2-6 0 15,4 6 4-15,-3 9-4 16,3 4 2-16,-3 19-1 16,0 6-3-16,-1 20 4 15,-3 10-3-15,2 13 1 16,3 7 2-16,0-4-2 16,2-5 2-16,2-12-1 15,-1-9-1-15,2-9 0 16,-2-10-3-16,0-11 2 15,0-6 0-15,-3-12 2 16,-7 1 2-16,-3-2 1 0,-5 4-3 16,-3 11 0-1,-2 6 0-15,1 12 0 0,-2 8 0 16,2 12-1-16,-2 9-2 16,4 16 0-16,4 7 0 15,3 9 1-15,7-2-2 16,8-12 1-16,5-9 4 0,16-20-3 15,3-10-15-15,7-30-89 16,0-8-56-16,-9-24 90 16</inkml:trace>
  <inkml:trace contextRef="#ctx0" brushRef="#br0" timeOffset="51214.12">7736 5355 1310 0,'-8'26'501'0,"19"-10"-451"16,7-16-19-16,-4-64-61 15</inkml:trace>
  <inkml:trace contextRef="#ctx0" brushRef="#br0" timeOffset="71912.07">20946 1539 711 0,'27'-64'239'16,"12"6"-224"-16,-1 2 8 0,-10 10 17 15,-4 7 4-15,-15 16-5 16,-4 8-3-16,1 10-14 15,-3 7-8-15,5 18-6 16,0 16-4-16,-4 34-4 16,-2 18 1-16,-1 23 2 15,1 2 0 1,4-2-2-16,3-6 1 0,3-21 1 16,2-6-3-16,3-21 4 15,3-17 0-15,5-24 14 16,7-15 14-16,13-31 12 15,3-17 7-15,15-23-17 16,-7-10-9-16,-8-12-16 16,-7 7-9-16,-21 9 8 15,-2 10-9-15,-7 28 0 0,-3 14 5 16,-4 21-8-16,-1 5 6 16,-2 19 2-16,0 8-8 15,0 15 5-15,2 3-1 16,2-1-4-16,2-4 4 15,4-14 2-15,1-5-2 16,5-13 4-16,1-7-1 16,3-11-7-16,0-11 5 0,-1-21-5 15,-1-6 2-15,-4-9 4 16,-2-1-2-16,-7 7-16 16,-5 1-30-16,2 15-58 15,-2 7-35-15,6 16 121 16,5 7-15-16</inkml:trace>
  <inkml:trace contextRef="#ctx0" brushRef="#br0" timeOffset="72412.9">22079 1924 433 0,'18'-6'190'16,"7"-5"-71"-16,7-14-92 0,1-7 11 15,4-18 20-15,6-1 3 16,8-11 8-16,0-2-1 16,2 1-17-16,-7-1-10 15,-13 8-10-15,-4 3-9 16,-19 4-2 0,-10 5 1-16,-16 14 0 0,-9 9-2 15,-10 27-10-15,-1 15-1 16,-4 24-8-16,-2 13-2 0,9 18 2 15,6 5 1-15,16 3 0 16,11-1 1-16,14-15-2 16,13-8-3-16,14-21 4 15,6-13-3-15,8-25 0 16,-2-14 4-16,0-32 18 16,-3-15 7-16,-6-16 6 15,-2-5-1-15,-8 0-18 16,-5 5 3-16,-11 11-3 15,-2 10 1-15,-8 20 5 16,-3 10-12-16,-1 17-2 16,-5 13-4-16,-5 25-4 15,1 12 2-15,-2 18 2 16,-3 2 0-16,5 5-2 16,0 0 0-16,1-1-4 15,1-4-27-15,-9-14-81 0,-2-5-48 16,-1-24 85-16</inkml:trace>
  <inkml:trace contextRef="#ctx0" brushRef="#br0" timeOffset="72575.12">22720 1042 640 0,'13'-19'272'0,"0"11"-98"16,0 4-164-16,-1 9-6 15,-1 6-2-15,-2 12-30 16,0 7-39-16,-4 9 43 16</inkml:trace>
  <inkml:trace contextRef="#ctx0" brushRef="#br0" timeOffset="73672.81">23087 1710 741 0,'25'-44'292'0,"4"-5"-221"15,-8-2 11-15,-2 5-11 16,-11 4-25-16,-8 5-15 16,-8 10-11-16,-6 2-3 15,-4 14-3-15,-2 9-5 16,-1 12-6-16,1 11 0 0,4 7 0 15,3 3-3-15,7 2 0 16,3-1 0-16,11-6-1 16,2-4 3-16,5-10 1 15,4-7-2-15,1-10-2 16,3-7 1-16,1-11 8 16,-1-7 4-16,-3-4 5 15,-1 6 1-15,-3 2-4 16,-3 5 3-16,-2 8-4 15,-5 2-2-15,-1 12-7 16,7 9-1-16,-1 14 4 16,3 11-7-16,6 23 0 15,-3 13 0-15,0 21-4 16,-2 3 4-16,2 6 3 0,-8-1-2 16,-8-3 1-16,0 4-1 15,-14-10 2-15,-4-9-1 16,-4-24-2-16,-3-17 2 15,-4-23-3-15,0-12 2 16,3-21 2-16,1-12-4 16,8-27 1-16,7-12-4 15,10-23 5-15,10-9 2 0,15-17-3 16,13-12 5 0,12-1-4-16,2-2 4 0,4 4 3 15,-6 10 0-15,-12 12-1 16,-5 7 6-16,-16 29-5 15,-7 13 4-15,-6 26 4 16,-2 13-4-16,-3 11-1 16,-3 9-2-16,0 19-9 15,-3 10 0-15,-4 25 1 16,1 12-3-16,-3 13 6 16,1 1-5-16,1-3 1 15,1-8 2-15,5-20-2 16,-3-7 1-16,4-22-4 15,1-6 1-15,4-16-6 16,5-10 5-16,9-23 3 16,6-11-4-16,9-15 7 0,4-1 0 15,2 3-2-15,3 3 1 16,1 9-4-16,-1 9 1 16,-1 19-4-16,-5 9 4 15,-8 15 0-15,-3 6-1 16,-3 9-1-16,-3 2 0 15,1 2 5-15,0-3-4 16,3-8 2-16,3-5 3 0,6-13-5 16,1-8 1-16,5-12 8 15,1-10-8-15,2-16 3 16,0-6 3-16,0-9-3 16,-8-1 7-16,-14 4-1 15,-3 0 4-15,-16 5-7 16,1 8 2-16,-6 14-1 15,0 9-11-15,-4 29 2 16,0 13-2-16,-3 26 5 16,-2 17-4-16,6 13 8 15,6 7-6-15,4-1 0 16,4-2 4-16,3-13-2 16,5-9 2-16,3-18-18 15,3-14-20-15,-1-17-57 0,0-9-40 16,-1-18-86-16,0-6 135 15</inkml:trace>
  <inkml:trace contextRef="#ctx0" brushRef="#br0" timeOffset="73845.03">24299 1193 585 0,'23'9'207'0,"15"-4"-182"16,5 0 8-16,4-8-8 15,5-7-4-15,-5 0-24 16,-3-3-35-16,-8 2-78 16,0 4-81-16,-6 2 121 15</inkml:trace>
  <inkml:trace contextRef="#ctx0" brushRef="#br0" timeOffset="74478.81">24733 1216 501 0,'22'63'199'0,"-11"-57"-123"16,1 3-6-16,6-6-12 16,3-4-9-16,7-7-3 15,4-8 4-15,-1-5-13 0,1-3 0 16,-12 0-11-16,-9 0-4 16,-7 1 8-16,-3 3 2 15,-8 5 2-15,-6-1-4 16,-4 11-14-16,-2 5-1 15,-2 18-11-15,6 13-2 16,-5 19-3-16,4 8 0 16,9 8 0-16,4 0 2 0,21-10 3 15,8-6-4-15,11-15-1 16,7-9-3-16,10-20-4 16,5-11 10-16,12-24 25 15,4-3 3-15,3-15 10 16,-7-3-6-16,-17-3-15 15,-11-5 2-15,-19-3 0 16,-5 4-2-16,-16 14-6 16,-6 8-5-16,-13 24-7 15,-6 7-1-15,-6 14 4 16,-5 10 1-16,3 13-7 16,-3 5 3-16,16 6 1 15,2-5-7-15,21-10 5 16,13-11-3-16,9-14-17 0,10-4 5 15,-2-21 1-15,2-4 1 16,5-22 16-16,-3-13 5 16,-5-3-1-16,0-5 3 15,-15-1-7-15,-4 3-3 16,-2-1 4-16,-5 1-3 16,1 13 8-16,-1 10-4 0,-8 23-7 15,8 13 0 1,-6 30-6-16,-4 23 4 0,4 35 5 15,-6 13 0-15,5 26 0 16,4 2-3-16,3 2-56 16,8-1-51-16,4-16-143 15,1-13 151-15</inkml:trace>
  <inkml:trace contextRef="#ctx0" brushRef="#br0" timeOffset="75060.6">26542 895 673 0,'0'-9'228'0,"0"3"-226"0,0 13-14 16,-1 11 4-16,-4 20 2 16,0 4 3-16,-3 20 8 15,-1 3 5-15,3 0-4 16,-2 0 1-16,7-25 0 15,4-8-1-15,6-21 0 16,3-8 5-16,3-11 18 16,1-15 1-16,5-9 3 15,-1-9-6-15,3-1-19 16,-2 5-4-16,-7 10 2 16,-5 8-6-16,-7 17 3 15,-3 5-1-15,1 19-2 16,1 9 5-16,0 11 1 15,7 0-1-15,7 0 2 16,-3-10-3-16,14-12 1 0,2-4 4 16,5-20 23-16,11-9 9 15,0-24 2-15,2-10 2 16,-10-11-28-16,-2-3-11 16,-11 3-2-16,-5 4-3 15,-8 11 0-15,-1 9 1 16,-7 14-28-16,-1 7-26 15,0 13-78-15,0 7-38 0,5 15 99 16</inkml:trace>
  <inkml:trace contextRef="#ctx0" brushRef="#br0" timeOffset="75567.88">27205 1199 368 0,'23'-2'183'0,"1"-9"-6"15,9 0-126-15,3-7 24 16,4 3 4-16,1-9 5 16,-1-3-10-16,-4-2-17 15,-4-2-2-15,-9 2-10 16,-5-1-4-16,-13-1-4 0,-5 0-11 16,-16 5-10-16,-7 4-5 15,-5 19-10-15,-5 8 2 16,-2 22-3-1,-3 10 3-15,1 14 0 0,0 9 0 16,14 1 3-16,9 3-3 16,17-12 1-16,19-9-4 15,14-18-2-15,7-15 0 0,14-24-1 16,2-10 2-16,16-19 9 16,2-2 2-16,1-5 1 15,-9 1 1-15,-19 3-1 16,-9 4-2-16,-14 8 1 15,-4 5 5-15,-13 4 0 16,-2 5 6-16,-10 12 6 16,-4 0-6-16,-2 14-7 15,-3 6-4-15,-2 5-8 16,-1 6-3-16,1-1 1 16,4-4 6-16,3-4-8 15,0-2 5-15,4-4-5 16,1-3-4-16,1-3-32 15,-1-2-32-15,1-1-110 0,0 0 204 16,-1-10-51 0</inkml:trace>
  <inkml:trace contextRef="#ctx0" brushRef="#br0" timeOffset="76373.84">27283 564 570 0,'-45'-26'222'0,"17"9"-166"16,2 2 2-16,20 13-33 0,7 3-11 15,10 12-2-15,11 11-1 16,0 13 0-16,-3 12 2 15,-1 18-4-15,-10 12 2 16,-7 11 8-16,-1 0 4 16,-13 2 4-16,-5-7-3 15,1-5-6-15,-1-5-3 16,14-25-5-16,5-16-2 16,12-24 12-16,7-17 6 0,9-25 8 15,9-13 3-15,5-23-11 16,-3-5-9-16,4 1-4 15,-3 4-1-15,-5 17 5 16,5 9 2-16,-9 20-2 16,0 12-2-16,-13 18-9 15,-3 12-1-15,-8 19-3 16,-5 8 0-16,6 13 1 16,-4-1 3-16,6-2-2 15,-2-5-4-15,8-17 3 16,6-2-5-16,5-24-3 15,7-9 6-15,3-20-2 16,-3-12 4-16,2-13 12 16,1-6-1-16,-9-6 12 0,3-1-3 15,-11 4-3-15,1 5-1 16,-4 24-10-16,-5-5 3 16,-3 18-6-16,-6 6-2 15,-6 12 4-15,2 22-9 16,-3 16 3-16,1 11 2 15,1 4-3-15,2 1 0 16,2-2-1-16,-3-5 3 0,5-15-11 16,-5-12-11-16,-2-15-48 15,4-15-46-15,-2-27-93 16,-5-9-18-16,2-26 132 16</inkml:trace>
  <inkml:trace contextRef="#ctx0" brushRef="#br0" timeOffset="76612.62">27940 586 551 0,'-3'-25'228'0,"9"13"-138"15,5 5-9-15,10 8-20 16,4 7-2-16,10 7-1 16,-6 4-6-16,-3 8-19 15,-12 5-10-15,-23 4-16 0,-7 2-2 16,-22-5-3-16,-2-4 2 15,-4-13-2-15,1-6 0 16,-2-13 2-16,2-9-5 16,13-15-7-16,9-6-28 15,21-9-68-15,13-1-27 16,13 1 68-16</inkml:trace>
  <inkml:trace contextRef="#ctx0" brushRef="#br0" timeOffset="77006.19">28409 717 573 0,'-9'23'210'0,"1"6"-159"16,4-1 1-16,-1 5 0 15,2 2-9-15,1 7-4 16,1 1 1-16,1 6-8 15,0 3-1-15,3-4-17 16,6-5-8-16,14-18 5 16,11-12 7-16,13-19 6 15,5-7 4-15,8-15-7 0,0-4-8 16,-6-4-4-16,-9-2 0 16,-18 5-2-16,-12 1 2 15,-14 16 0-15,-2 3-1 16,-8 13 2-16,-2 11-5 15,-5 10-1-15,-2 11 1 16,3 14-4-16,4 2 3 16,13 0-4-16,11-8-2 15,16-18-7-15,7-5-9 0,6-22-50 16,4-11-23 0,1-13 57-16,-5-12-2 0</inkml:trace>
  <inkml:trace contextRef="#ctx0" brushRef="#br0" timeOffset="77179.98">28509 824 713 0,'60'-16'231'0,"28"-11"-245"16,6-5 12-16,9-6-49 15,2-1 11-15,1 5 19 16</inkml:trace>
  <inkml:trace contextRef="#ctx0" brushRef="#br0" timeOffset="77819.73">29425 758 558 0,'0'11'201'16,"3"4"-176"-16,0 0 21 16,2 17-2-16,-1-7 4 15,0 0-4-15,-1 6-19 16,-3-12 2-16,0 8-6 16,-3-2-3-16,2-11-3 15,2-6-7-15,4-5 4 16,1-6 8-16,7-11 4 15,5-5 0-15,9-15-3 16,2-4-5-16,-2-4-2 16,1-1 0-16,-7 5-2 15,5 7 1-15,-7 10 5 16,1 8 0-16,-7 13 5 0,-5 8-2 16,-4 15-7-16,-6 9-2 15,-5 12-6-15,1 2 0 16,-2-1-4-16,6-5-1 15,7-13 2-15,4-9-3 16,4-11 2-16,6-7 4 16,6-14 3-16,6-7 3 15,8-15 2-15,4-4-6 0,1-5-2 16,-5 2-3-16,-2 5-1 16,-4 7 1-16,-15 13 0 15,-5 8-3-15,-10 16-5 16,-7 10 5-16,-4 18-5 15,-7 10 7-15,-3 3 3 16,3 0-5-16,8-12 1 16,13-8-1-16,15-15-2 15,5-7 1-15,9-13 3 16,6-10 3-16,-4-13 1 16,2-6 2-16,-14-6-3 15,-14-3-1-15,-22 4-1 16,-12 4 0-16,-31 11-16 15,-13 10-28-15,-13 18-84 0,-11 8-50 16,6 8 99-16</inkml:trace>
  <inkml:trace contextRef="#ctx0" brushRef="#br0" timeOffset="78662.95">26331 496 481 0,'-3'1'199'0,"8"-13"-114"0,6-5 1 16,10-17-6-16,5-6-6 15,1-5-19-15,0-7-15 16,-7 2-26-16,1 6-7 16,-10-1 1-16,-8-13 1 15,-5 8-1-15,-7 7 1 16</inkml:trace>
  <inkml:trace contextRef="#ctx0" brushRef="#br0" timeOffset="79677.8">26418 64 1167 0,'-30'50'2'0,"0"-3"-2"16,7 1-3-16,14-14-2 16,9 0 0-16,19-7-4 15,4-1 0-15,9-13 4 16,2-2-3-16,7-3 8 16,-2-3-3-16,-6 4 4 15,-7 0 2-15,-16 1-1 16,-5 6 3-16,-21 8-3 15,-4 0 1-15,-14 5 0 16,-3 0-1-16,6-11 0 16,6-3-1-16,9-11-1 15,9-5-3-15,14-11-3 16,6-8 2-16,19-17-3 16,9-4 6-16,8-7 0 0,6-2 3 15,-3 8 0-15,2 7-1 16,-16 13 5-16,-14 14-7 15,-5 10 6-15,-8 5-3 16,-1 13 1-16,1 2 2 16,-5 8-5-16,0 0 1 15,2-9-3-15,6-2-2 0,2-11 4 16,4-3 3-16,-3-5 3 16,5-7 5-16,-2-8-2 15,-2-5 1-15,2-5 0 16,-3-1-5-16,-5-5-1 15,1 4-1-15,-3 6-4 16,-3 6 4-16,-2 9-2 16,-3 5 1-16,-1 9 2 15,2 5-2-15,2 13 2 16,3 1-3-16,2 6 1 16,8-3-2-16,6 3 0 15,-2-3-1-15,7-13-1 16,-1-5 0-16,-6-18 2 15,8-1 5-15,-6-10 9 16,-2 0 5-16,-2-11 1 16,-6 3-2-16,-4-1-7 0,-6 1 0 15,2 9-5-15,-4-1 2 16,-3 10-2-16,2 4-3 16,0 9 1-16,-2 8 1 15,5 8-5-15,-1-3 3 16,0 2-3-16,2-4-2 15,1 0 5-15,-1 4-3 16,3-13 0-16,-1 1-1 0,-3-7 1 16,-1-2-1-16,-3 0-1 15,0-2 3-15,0 1-1 16,1-9 6-16,5-10-2 16,7-30-2-16,-6 24 0 15,3 0-2-15,0 1-1 16,3 4 1-16,6 8-2 15,-6 5 0-15,6 8 6 16,-6 7-4-16,-3 10 5 16,0 5-4-16,-6 4-1 15,5 6 2-15,-4-5 0 16,-1-1-2-16,1-10 1 16,-5-9 0-16,1-7 6 15,0-5 9-15,1-13 2 0,13-9-1 16,8-12-8-16,3-4-5 15,5 1-5-15,4 5 4 16,-4 8-4-16,2 4 0 16,3 25 4-16,-12 6-6 15,-1 27 8-15,-3 13-5 16,-9 14 0-16,0 4 1 0,-2-8-3 16,-2-8 3-16,3-20-10 15,-1-13-24-15,3-15-61 16,3-9-45-16,8-26-206 15,3-3 225-15</inkml:trace>
  <inkml:trace contextRef="#ctx0" brushRef="#br0" timeOffset="79830.75">28301 90 501 0,'10'10'225'15,"-1"-7"-123"-15,2-9 16 16,-1-6-20-16,6-23-25 16,2-1-22-16</inkml:trace>
  <inkml:trace contextRef="#ctx0" brushRef="#br0" timeOffset="80085.12">28605 149 1285 0,'-23'115'3'0,"5"-17"-2"0,-4-10 0 0,13-23 1 16,15-18 0-16,6-22 1 15,19-10-2-15,0-20 2 16,4-14 6-16,3-24 8 16,-14-6 10-16,-4-14 4 15,-17-2-2-15,-8 5-10 16,-17 5-7-16,-18 21-7 15,-2 11-9-15,-15 29-32 16,6 5-24-16,13 19-83 16,7 9-37-16,23-1 112 15</inkml:trace>
  <inkml:trace contextRef="#ctx0" brushRef="#br0" timeOffset="81252.83">30509 682 628 0,'0'0'224'16,"-2"7"-187"-16,5 10-11 16,-12 11-1-16,2 9-3 15,7 1-9-15,-2 8-2 16,13-3 5-16,3-7 4 16,5-2 3-16,4-18 2 15,-9-7 1-15,16-12 18 16,4-10 5-16,3-16 5 15,8-7-6-15,-10-6-21 16,-10 0-3-16,-9 1-4 0,-7 5-8 16,-11 5 1-16,-5 4-1 15,-8 13-6-15,-3 4 2 16,-2 15-5-16,-1 7-3 16,3 11-2-16,10 8-1 15,9 1 1-15,5 0 4 16,15 0-3-16,5-5-1 0,6-4 1 15,7 1-4-15,1-7 5 16,-6 0-1-16,-4-1 1 16,-9-2 1-16,-18 0-7 15,-3-2-1-15,-16 1-7 16,-4 0-4-16,-3 0 7 16,1-2 1-16,2-8 6 15,8 2 4-15,7-8-4 16,5-2-2-16,14-7-4 15,4-6-2-15,21-7 3 16,7-8 5-16,7-7 10 16,2-3 3-16,-7-3 16 15,-1 2-1-15,-17 5-2 16,-5 1 6-16,-15 10 1 0,-7 4 7 16,-8 9-1-16,-6 6-5 15,-6 11-12-15,-4 9-13 16,1 13-4-16,-1 6 0 15,3 2-3-15,2 1 3 16,11-3-1-16,5-5-5 16,17-7-1-16,4 5 3 15,2-22-16-15,2-5-22 0,-3-12-61 16,0-15-55 0,-7 2 95-16</inkml:trace>
  <inkml:trace contextRef="#ctx0" brushRef="#br0" timeOffset="81427.28">30475 423 591 0,'-23'2'193'0,"10"12"-199"15,7 13-205-15,-4 4 144 0</inkml:trace>
  <inkml:trace contextRef="#ctx0" brushRef="#br0" timeOffset="81858.75">28944 2160 881 0,'-30'-42'292'0,"12"-2"-298"16,2-4 10-16,3 10 7 16,5 10 0-16,6 16-2 15,5 12-9-15,5 20 1 16,2 10-2-16,2 27 1 15,0 6 4-15,0 7 0 16,4 0-3-16,3-18 1 16,0-7 2-16,2-21 8 15,-7-7 8-15,-3-14 21 16,-3-10 24-16,-9-17 4 16,-8-13 0-16,-14-18-27 0,-2-7-19 15,-4-8-13 1,1-2-7-16,6 4 1 0,5 9-6 15,12 20-1-15,7 10-3 16,15 20-18-16,3 6-17 16,10 18-41-16,2 14-19 15,6 21-34-15,-3 10-13 16,-8 2 95-16</inkml:trace>
  <inkml:trace contextRef="#ctx0" brushRef="#br0" timeOffset="82365.23">29118 2115 415 0,'34'-38'222'16,"-20"23"-27"-16,11 0-112 16,-2-1 7-16,14 0-10 15,-1 0-9-15,3 9-27 16,2 6-12-16,-7 11-23 15,-4 8-5-15,-10 14-2 16,-5 2 0-16,-11 6-1 0,-11-1 4 16,-11-8-2-16,-2-1 0 15,-2-14 6-15,-1-5-2 16,4-12 5-16,0-7 4 16,10-18-1-16,4-7-1 15,12-13-6-15,9-2-2 16,11 0-7-16,3 5 2 15,0 16 1-15,0 6-3 0,-8 20 0 16,1 9-3-16,7 15 3 16,-12 6 1-16,5 11 2 15,-6 0 3-15,-1-6-3 16,12-7-2-16,0-14 2 16,10-9 4-16,0-17 18 15,-5-8 8-15,0-15 7 16,-5-11 2-16,-17 1-5 15,-6 0-7-15,-20 10-2 16,-14 10-12-16,-13 17-17 16,-7 9 2-16,-13 20-23 15,-3 14-18-15,4 16-52 16,10 2-52-16,25 0 88 16</inkml:trace>
  <inkml:trace contextRef="#ctx0" brushRef="#br0" timeOffset="83273.31">30280 1742 601 0,'4'-10'306'0,"-4"1"-94"16,-11 13-96-16,-6 2-4 0,-17 17-64 15,-1 6-24-15,-14 11-16 16,4 12-5-16,-9 7 2 15,-3 9-1-15,11 3-2 16,5-4 0-16,28-14-1 16,14-10-4-16,31-23 0 15,19-12-3-15,22-21 4 16,9-11-2-16,7-22 2 16,-5-4 6-16,4-8 7 15,-5-3 4-15,-13 7 8 16,-9 0 1-16,-30 12 9 15,-10 11 3-15,-17 14-4 16,-9 9 9-16,-16 18-24 16,-18 10-1-16,-7 14-6 15,-1 8-10-15,8 4 3 0,10-1 1 16,15-9-2-16,8-4 0 16,17-15-5-16,17-10-11 15,20-13 8-15,10-8-4 16,15-12 4-16,-7-7 11 15,3-4-4-15,-1-1-1 16,1 3 5-16,0 5-11 16,-11 2 2-16,-12 4 9 0,-20 2-1 15,-3 2 0-15,-17-3 1 16,-5 0 6-16,-1 0 0 16,-16 1 1-16,0 7-4 15,5 6-8-15,-13 9-4 16,5 6 4-16,-9 13 3 15,-1 1-9-15,3 6 5 16,9-5-2-16,21 0-5 16,3-3 7-16,20-7-5 15,4-1-9-15,-4-9 8 16,13 0 2-16,-5 0 3 16,-4 2 3-16,-2 2-2 15,-14 6-3-15,-15 5-3 16,-10 3 1-16,-10 11 1 0,-5-2 4 15,-3-2 0-15,9-6 3 16,8-14 3-16,4-6-7 16,22-28 5-16,14-10 9 15,19-24 1-15,16-8 0 16,16-3-2-16,-3-2-5 16,2 10 0-16,-8 11-3 15,-25 20 3-15,-7 12-4 0,-22 20-4 16,-12 5 3-1,-11 15 0-15,-6 10 1 0,-11 14 1 16,4 1 1-16,4 6 0 16,-12-6-5-16,9 2-4 15,-1 1 1-15,-9 2-24 16,10 1-8-16,-10 4-36 16,-4 6-27-16,-5 5-34 15,-9 4-27-15,-16 2 104 16</inkml:trace>
  <inkml:trace contextRef="#ctx0" brushRef="#br0" timeOffset="83897.89">23808 3762 642 0,'-23'-19'288'0,"22"4"-58"16,0 2-187-16,-1 9 10 15,7 2-8-15,-4 5-24 16,-1-3-7-16,17 5-10 16,32 24 0-16,-22 1 0 15,-3 11 0-15,6 12 3 16,7 8-6-16,1-3 2 16,1-4 2-16,2-15-5 15,3-11 2-15,10-16-2 16,1-8-2-16,8-19 4 0,-1-10 1 15,-6-12 6-15,-6-5 5 16,-13-1-7-16,-9 3 10 16,-8 11-4-16,-3 3-1 15,-7 13 0-15,2 7-11 16,-5 8-1-16,3 7-2 16,1 10-1-16,-3 1 3 15,5 3 2-15,-1-2 0 16,4-7-2-16,-3-8 4 0,4-5 0 15,-1-8-6-15,-5-12 4 16,6-2 0-16,-9-17 2 16,-8-2 0-16,0-9-2 15,-14 0-6-15,-1 4-13 16,7 6-8-16,0 16-57 16,5 4-43-16,4 11-216 15,8 5 220-15</inkml:trace>
  <inkml:trace contextRef="#ctx0" brushRef="#br0" timeOffset="84114.13">25029 3693 754 0,'0'1'284'15,"4"4"-223"-15,0 0 2 16,1 15-30-16,6 6-10 15,-2 17-16-15,0 4-3 16,1-1-1-16,-7-5-3 16,3-10-31-16,-3-5-28 15,-5-32-86 1,1 2 148-16,1 2-31 0</inkml:trace>
  <inkml:trace contextRef="#ctx0" brushRef="#br0" timeOffset="84228.37">24887 3521 472 0,'-3'-14'171'0,"10"7"-113"15,7 0-76-15,1 3 16 16</inkml:trace>
  <inkml:trace contextRef="#ctx0" brushRef="#br0" timeOffset="84482.77">25252 3411 682 0,'5'7'247'0,"0"9"-216"15,9 14-1-15,5 9-1 16,-11 11-10-16,3 4-2 15,-7 5-15-15,-11 2 4 0,7-8-5 16,2-6 1-16,5-19-7 16,2-9-14-16,4-11-45 15,-1-9-30-15,-4-11 55 16</inkml:trace>
  <inkml:trace contextRef="#ctx0" brushRef="#br0" timeOffset="84634.83">25160 3808 623 0,'57'-27'210'0,"16"-13"-221"16,6-4-10-16,-4-3 11 0</inkml:trace>
  <inkml:trace contextRef="#ctx0" brushRef="#br0" timeOffset="84982.11">25655 3388 762 0,'-8'2'277'0,"4"-1"-231"15,-2 20 11-15,-21 43-18 16,27-23-4-16,5 10-6 15,4 2-4-15,-3-5-8 16,1-2-5-16,0-13-7 16,-2-7-5-16,3-13-1 15,-5-7 4-15,4-10 23 16,3-4 11-16,11-16 6 16,4-7-3-16,2-3-22 15,-7-1-6-15,-4 12-8 16,2 8 0-16,-2 15 0 15,8 3-2-15,-4 20-1 16,-5 8 5-16,3 9-5 0,-3 7-7 16,7-3-60-1,5-5-28-15,8-9-94 0,5-8 106 16</inkml:trace>
  <inkml:trace contextRef="#ctx0" brushRef="#br0" timeOffset="85451.6">26877 3460 1082 0,'3'23'361'0,"-3"10"-359"15,-7 6 5-15,-6 2-1 16,3-3 1-16,6-3-4 15,4-5-1-15,7-7-2 16,-4-2 0-16,8-6-2 16,-1-5 2-16,8-9-2 15,3-8-4-15,-2-9 11 16,3-4-5-16,-5-5 3 16,2 2 6-16,-3-1-9 15,-4 0 5-15,-1 6-1 0,-5 4-2 16,-1 13-2-16,-2 2-3 15,2 15 0-15,3 7-2 16,2 7 3-16,3 5-2 16,5-6 3-16,3 0 1 15,3-12 0-15,6-6 0 16,0-11 4-16,2-15-9 16,-4-17 9-16,-7-4 1 0,-11-13-3 15,0-2 6-15,-12-1-8 16,2-3-2-16,-5 10-36 15,-2 8-26-15,2 15-72 16,-1 10-32-16,11 12 104 16</inkml:trace>
  <inkml:trace contextRef="#ctx0" brushRef="#br0" timeOffset="85909.86">27536 3623 488 0,'32'-7'190'0,"6"-6"-115"16,-1-11 15-16,3 0 5 16,-9-2-7-16,-10-6-32 0,-2 5-17 15,-8-4-18-15,-3 3-2 16,-8 5 4-16,-7 1-4 16,-14 10-3-16,0 4-2 15,-15 15-8-15,1 9 2 16,-2 16-8-16,0 14 0 15,18 10 3 1,1 0 0-16,24-4-1 0,7-12-2 0,29-15-6 16,7-13-1-16,13-22 6 15,5-12 1-15,-8-18 12 16,-5-3-1-16,-11-8 3 16,-6 3 3-16,-15 2 4 15,-4 1 0-15,-13 12 4 16,-2 6-6-16,-5 13-1 15,-4 6 4-15,1 14-10 16,-5 9 4-16,1 17-11 16,3 6-3-16,2 15 2 15,3 2-7-15,1 1 7 16,0 0-6-16,1-12-1 16,2-6-1-16,-1-13-61 15,-1-8 2-15,-3-18-80 16,-4-15 285-16,-1-24-114 0</inkml:trace>
  <inkml:trace contextRef="#ctx0" brushRef="#br0" timeOffset="86080.83">27931 3007 620 0,'10'17'267'16,"4"5"-100"-1,3-6-191-15,-6 0-26 0,6-2-154 16,-4-1 138-16</inkml:trace>
  <inkml:trace contextRef="#ctx0" brushRef="#br0" timeOffset="87282.92">28239 3552 762 0,'7'-9'294'15,"1"-8"-223"-15,-1-16-28 16,-1-3 2-16,-5-6-21 0,-9 6-6 16,-11 4-6-16,0 9-3 15,-8 15-6-15,2 6 1 16,4 16-4-16,5 3 1 15,11 9-1-15,10 6 2 16,7 1-4-16,2 0 3 16,2-5 0-16,11-3 0 15,-4-6-1-15,1-5 0 0,-2-4 5 16,-4-3-2-16,-1-5 3 16,-6-1-3-16,1 4-3 15,-6 0 3-15,0 11-1 16,2 9 0-16,-1 14 0 15,-3 12-2-15,-4 19-1 16,0 3 2-16,-7 10-1 16,-2-2 3-16,-4-7-3 15,0-2 0-15,-6-9 0 16,4-9-2-16,0-11-1 16,-1-10 0-16,1-17-12 15,-8-5-4-15,0-19-5 16,6-12-1-16,4-18 13 15,11-15 7-15,6-13 22 16,3-7 9-16,12-22 12 16,1-9-1-16,7-20 4 0,5-2-2 15,-2-2 5-15,-1 4 3 16,-6 22-4-16,-10 12 3 16,-6 35-13-16,-2 14 2 15,-6 24-2-15,-3 12-1 16,-2 10-5-16,-4 9-10 0,2 9-10 15,3 6-9-15,6 8 4 16,3 0 3-16,8-1-3 16,1-1 0-16,8-6-4 15,3-5 3-15,0-4-3 16,2-5 1-16,-5-9-2 16,-3-2-5-16,-2-10 6 15,-1 2 2-15,-7-3 4 16,3-1 0-16,-5 5 0 15,-4-3-4-15,0 3-1 16,-2 2 1-16,0 1-5 16,0 0 3-16,1 4 0 15,6 23-5-15,13 34 6 16,-16-23 2-16,5-9-1 0,4-6 3 16,8-12-7-16,4-11 3 15,7-16-1-15,11-16-5 16,-3-22 10-16,4-5-5 15,-6-15 5-15,-6 0 0 16,-13 4 0-16,-7 3 1 16,-12 6-6-16,-5 6 6 15,-9 17-6-15,-1 7 4 0,-1 30 0 16,-3 11-4-16,1 27 2 16,-2 14-6-16,4 13 5 15,7 6-2-15,8-5-1 16,9-8 8-16,12-14-4 15,9-11 1-15,15-16 3 16,5-5-9-16,14-18 1 16,0-5 4-16,-2-14-1 15,-7-8 1-15,-15-2 2 16,-2-3-6-16,-13 6 1 16,-5 1 6-16,-13 3-1 15,-4 7 4-15,-8 9-5 16,0 7-4-16,-4 13-3 15,-5 8-4-15,1 5 3 16,6 10 6-16,5 3 1 0,7-3-1 16,3 7-1-16,5-5 1 15,7 0-3-15,-1 1 5 16,-2-6-5-16,-3-5-27 16,-10 2-30-16,-3-5-20 15,-19-3-62-15,-12 4-35 16,-16-11 116-16</inkml:trace>
  <inkml:trace contextRef="#ctx0" brushRef="#br0" timeOffset="87439.93">28674 3192 595 0,'101'-12'210'0,"13"-9"-177"15,14-3-63-15,-1-7-54 16,0-5 54-16</inkml:trace>
  <inkml:trace contextRef="#ctx0" brushRef="#br0" timeOffset="88473.31">30417 3450 595 0,'-3'5'269'0,"1"1"-104"0,6-6-49 15,-4-1 11-15,12-4-16 16,16-24-17-16,40-76-36 15,-22 30-11-15,-13-21-15 16,5-1-2-16,-7-13-21 16,-17 3-4-16,-9 13-2 15,-9 10-3-15,-15 31 0 16,-1 16 4-16,-7 41-2 16,-12 21-4-16,-5 42 1 15,-3 23 0-15,8 27-1 16,12 8 2-16,25-12 0 15,7-14-2-15,23-30-5 16,8-14 7-16,18-25-5 16,7-12-6-16,0-30 14 15,3-15-9-15,-2-23 13 0,-4 0 0 16,2-9-3-16,-7-1 2 16,-20 3-3-16,-10 1 0 15,-21 17 2-15,-6 13-2 16,-14 23-5-16,1 14 7 15,-12 24-6-15,-5 10 1 16,4 14-1-16,-1 0 0 0,17-9-1 16,13-5 2-16,24-24-5 15,17-9-2-15,24-23 3 16,10-14-7-16,8-18 11 16,-4-11-6-16,3-11 4 15,-13-2 3-15,-7 3 2 16,-13 2 6-16,-23 17-2 15,-2 5 3-15,-22 21-1 16,-6 8-5-16,-20 16 1 16,-10 10-5-16,-7 12-4 15,1 8 6-15,12 4-2 16,9-2 0-16,13 1 5 16,7-4-11-16,16-5 1 15,10-5-5-15,13-10-11 0,-1 1 2 16,6-3 1-16,-10 0-1 15,-4 5 4-15,-15-3 0 16,-17 7-7-16,-5 5 12 16,-33 3 7-16,1-1-1 15,-1-6 7-15,-2-7-1 16,29-11 1-16,13-9 4 16,29-25 1-16,25-12 2 0,26-31 0 15,10-11-1-15,9-8-1 16,-10-3 4-16,1 9 2 15,-17 8-4-15,-20 20 1 16,-17 10-7-16,-29 24 6 16,-7 9 6-16,-27 21-4 15,-5 11-4-15,-14 18-9 16,2 8 5-16,12 4 1 16,6-1-1-16,24-3-2 15,3-6-5-15,14-3-4 16,4-2 1-16,11-2 3 15,-5 0-1-15,3 5-4 16,-16 4-3-16,-29 4-29 16,-14 6-21-16,-46 4-84 15,-12-3-63-15,-49 4 131 0</inkml:trace>
  <inkml:trace contextRef="#ctx0" brushRef="#br0" timeOffset="89739.65">28538 4484 889 0,'-27'-20'301'0,"11"13"-293"16,-7 13-5-16,-2 30-1 15,-3 18 0-15,0 33 2 16,4 17 1-16,5 16 1 16,7 3-1-16,12-2-1 15,6-20-1-15,18-29-2 16,5-23 0-16,18-44 8 0,8-14 7 15,14-42 14-15,6-17 4 16,-4-27-9-16,-7-7-9 16,-22 1-10-16,-11 2-6 15,-19 16 18-15,-5 10 10 16,-7 30 22-16,-1 14 14 16,0 29-12-16,-3 14-10 0,-1 32-25 15,0 20-13-15,3 22-4 16,2 6-2-16,5-6-3 15,6-11 7-15,5-18 0 16,-1-12 0-16,3-24-2 16,-2-10-6-16,-1-19 0 15,3-13 0-15,5-21 1 16,1-6 7-16,14-8-2 16,-2 3 0-16,-5 6 1 15,-3 9-6-15,-10 14 1 16,2 8 7-16,-4 22-3 15,6 8-3-15,-6 14 3 16,-5 5-7-16,7 4 4 16,-6-2 6-16,10-7-3 15,4-4 0-15,5-22-1 16,8-7 1-16,9-20 0 0,8-8 9 16,1-7-1-16,-8-7-8 15,-11-7 1-15,-12 2 0 16,-13 4-1-16,-9 8 2 15,-15 14 5-15,-5 11-8 16,-13 23-1-16,-9 16 1 16,-9 25-6-16,1 4 3 15,2 6 4-15,15-6 4 0,18-11-1 16,11-8-3-16,22-20-5 16,16-10-6-16,16-20 0 15,-1-8 11-15,3-14 2 16,-6-5 0-16,-11-5 7 15,-1-1-8-15,-15 10 0 16,-10 5 2-16,-8 17-3 16,-8 8-1-16,-4 16-2 15,-4 9 0-15,-4 12-3 16,2 4 10-16,4 2-4 16,4-4 8-16,6-5-8 15,8-9-6-15,10-11 3 16,4-6-1-16,10-13 1 0,-1-6 0 15,6-13 6-15,4-5-10 16,-7-11 7-16,3 0 3 16,-13 1-3-16,-15 2 7 15,-8 10-1-15,-7 8-6 16,1 8 2-16,-1 11 3 16,-2 15-3-16,-8 8 1 15,-8 17 2-15,2 4-8 16,-2 10 1-16,11 0 7 0,0-1-8 15,6-3 8 1,5-15 1-16,-1-6-12 0,4-12 5 16,-1-8-10-16,6-10 3 15,2-7 7-15,4-19-3 16,7-4 9-16,6-11-4 16,2-1-1-16,11 3 8 15,3 0-8-15,2 14 4 16,-3 8 4-16,-4 19-4 15,-7 8-3-15,-1 22-1 16,2 6-2-16,-6 13-3 16,-6 4 1-16,-6-6-15 15,-3-9-30-15,-7-20-97 16,-7-16 275-16,-8-34-133 16</inkml:trace>
  <inkml:trace contextRef="#ctx0" brushRef="#br0" timeOffset="89926.28">28456 4784 1059 0,'99'1'336'16,"27"-12"-319"-16,35-34-102 15</inkml:trace>
  <inkml:trace contextRef="#ctx0" brushRef="#br0" timeOffset="90275.84">31183 4414 1304 0,'-10'51'426'0,"1"5"-445"0,-4-3 9 16,-5 0 13-16,0-7-2 16,6-9-1-16,1-5-3 15,17-16-3-15,2-2-5 16,19-19 1-16,4-9 10 15,7-15 13-15,3-7 14 0,0-9 1 16,-1-1-7-16,-9-4-3 16,-6 1-10-1,-20 9 0-15,-5 5-8 0,-9 18-26 16,-10 7-20-16,-3 22-49 16,-4 8-31-16,2 14-57 15,4 1-26-15,17-8 132 16</inkml:trace>
  <inkml:trace contextRef="#ctx0" brushRef="#br0" timeOffset="90811.14">31720 4201 835 0,'-8'17'286'0,"0"11"-263"0,1 7 4 15,2 10 5-15,1 5-2 16,2 4-5-16,1 1-13 16,-3-9-8-16,4-11 1 15,0-16-2-15,0-7 1 16,4-12 10-16,-4-7 7 0,5-10 4 16,0-6-2-16,3-7-7 15,3-2-6-15,-2-5 1 31,2 3 2-31,1 6-7 0,-1 3-2 0,-4 14-2 16,0 8-6-16,-2 12 0 16,-1 13 4-16,0 13-5 15,1 6 7-15,0-1 2 16,4-4-4-16,13-10 2 16,6-8 3-16,19-16 8 15,11-9-1-15,7-19 8 16,9-11-7-16,-1-16-6 15,-3-6-3-15,-6-1-5 16,-7 2 4-16,-20 11-2 16,-13 6 8-16,-24 18 1 15,-13 11-1-15,-23 23-1 0,-9 15 1 16,-5 24-8-16,-4 10 6 16,12 13-2-16,10-4-1 15,20-11 3-15,12-10-12 16,24-22-5-16,14-11-24 15,30-27-82-15,13-18-55 16,28-36 100-16</inkml:trace>
  <inkml:trace contextRef="#ctx0" brushRef="#br0" timeOffset="90964.83">32900 4158 1695 0,'-29'55'370'16,"18"-17"-262"-16,28-53-133 15</inkml:trace>
  <inkml:trace contextRef="#ctx0" brushRef="#br0" timeOffset="129088.87">10330 11292 519 0,'-1'5'226'15,"1"-2"-103"-15,-1-2-81 16,0-1-37-16,0 0-21 16,0 0 8-16</inkml:trace>
  <inkml:trace contextRef="#ctx0" brushRef="#br0" timeOffset="134322.66">15714 16745 924 0,'-10'1'335'16,"8"0"-270"-16,0-1-40 16,5 0-28-16,-3 0-8 15,0 0-8-15,0 0 3 16,7 20 6-16,14 48 5 0,-14-14 8 15,10 4 6-15,-11-7 12 16,7-5 8-16,4-20 6 16,-4-8 1-16,14-18 12 15,1-11-2-15,2-21 9 16,9-8-9 0,-8-28-19-16,2-3-3 0,-3-5-18 15,-5 0 0-15,-2 13-4 16,-7 8-3-16,-6 19 7 15,-2 10-3-15,-5 17 3 16,-1 4 2-16,0 10-11 16,-1 7 2-16,0 22-1 15,3 11-4-15,5 17 11 16,-1 12-1-16,8 6 5 16,0 4-2-16,0 3-6 0,7-4 2 15,-11-1 0 1,-4-1-3-16,-2-3 2 0,-9-2-5 15,-14-5-10-15,0-6 6 16,-17-13 5-16,-2-11 6 16,0-20 13-16,-2-7 4 15,5-17-2-15,1-9 4 16,1-17-4-16,2-10-3 16,9-14-3-16,3-4 2 0,14 2-11 15,5 2 1-15,15 9-4 16,6 6-4-16,11 13-7 15,5 5-21-15,11 21-85 16,2 6-64-16,2 12 106 16</inkml:trace>
  <inkml:trace contextRef="#ctx0" brushRef="#br0" timeOffset="134637.63">16651 17323 1328 0,'-30'32'481'0,"8"2"-393"0,2-2-67 15,8 14-65-15,4 2-15 16,2 5 3-16,6 0 2 15,3-8 32-15,-2 2 13 16,6-3 1-16,0-4-4 0,4-6-3 16,7-7-16-16,-8-13-30 15,4-3-24-15,0-11-63 16,3-8 0-16,-6-13-29 16,0-9-135-16,-10-9 225 15</inkml:trace>
  <inkml:trace contextRef="#ctx0" brushRef="#br0" timeOffset="134780.04">16439 17609 1036 0,'1'2'457'16,"2"-5"-192"-16,26-8-203 16,14-6-55-16,22-17-31 15,14-5-48-15,4-15-144 16,-6-3 141-16</inkml:trace>
  <inkml:trace contextRef="#ctx0" brushRef="#br0" timeOffset="135000.87">17490 16756 1388 0,'-4'6'528'0,"15"-6"-417"16,11-7-99-16,25-8-131 15,8-6-41-15,10-12-83 16,-7 2-12-16,-21 6 156 16</inkml:trace>
  <inkml:trace contextRef="#ctx0" brushRef="#br0" timeOffset="135184.84">17284 17370 1403 0,'10'14'513'15,"34"-14"-409"-15,18-15-92 16,38-25-120-16,11-17-63 15,-1-29 52-15,-6-4 38 16</inkml:trace>
  <inkml:trace contextRef="#ctx0" brushRef="#br0" timeOffset="135857.2">19218 16132 962 0,'12'-14'439'15,"5"-6"-137"-15,5-5-260 0,0-2-19 16,-9 6-9-16,-7 2-3 15,-8 10 2-15,-5 5 12 16,-13 4 20-16,-6 8 8 16,-18 8-1-16,-6 7-9 15,-9 14-14-15,-5 1-7 16,0 14-2-16,-3 4-11 16,7 7-9-16,5 2 1 0,14-7-2 15,7-10 4-15,11-13-11 16,6-6-7-16,8-16-8 15,10-4-5-15,11-5 5 16,10-3 0-16,12-4 11 16,0 0 9-16,10-7 3 15,1-2 6-15,2 2-2 16,-1 0-4-16,-4 7 5 16,-9 5-3-16,-19 10-10 15,-9 11-4-15,-21 21-11 16,-13 8-2-16,-11 16 8 15,-10 2 3-15,-8 3 9 16,0-3 5-16,2-9 4 16,2-4 1-16,17-16 5 0,3-9 2 15,25-13-3-15,7-6-8 16,5-9-8-16,23 1-6 16,4-5 3-16,12-2 9 15,14-1 6-15,-2-1 1 16,13 4-1-16,2 0-2 15,7 3-2-15,0 4 1 16,-8 5-2-16,-8 3-1 16,-16 2-55-16,-7 0-39 0,-14-3-106 15,-7-1-64-15,-11-7 164 16</inkml:trace>
  <inkml:trace contextRef="#ctx0" brushRef="#br0" timeOffset="136732.81">20212 16740 604 0,'-1'-1'271'16,"-2"-2"-120"-16,-2-2-84 15,0-16-12-15,-26-38 7 16,28 26 4-16,1-2 2 15,1-1 5-15,-5 3-4 16,-4 1-5-16,-2 0-5 16,0 1-10-16,-3 3 0 15,-6-2-4-15,-6 9-9 16,-8 0 1-16,2 13-20 0,-1 6-3 16,3 6-11-16,3 12-12 15,-5 13-3-15,5 8-6 16,3 22 5-16,3 2 4 15,7 8 2-15,3-3 1 16,9-8-2-16,3-7 5 16,9-12-4-16,4-10 1 15,3-15-9-15,3-8-4 0,5-18 7 16,4-7 3-16,3-18 13 16,2-10 1-16,-7-10 0 15,-5-3 2-15,-7 4 2 16,-10 5 4-16,-8 8 2 15,-3 9 4-15,-6 13 15 16,5 7 15-16,-1 7 11 16,-2 4-8-16,3 4-19 15,4 5-17-15,-3 13-21 16,6 10-3-16,3 11-2 16,-1 6 3-16,13 8 7 15,-5-1-2-15,7-2 1 16,0-14 1-1,-7-18-11-15,0 1 0 0,24 44-14 0,6-5-21 16,2-12-31 0,-14-32-27-16,7-14-44 0,1-9-22 15,-3-16-127-15,-5-7 192 16</inkml:trace>
  <inkml:trace contextRef="#ctx0" brushRef="#br0" timeOffset="137232.01">20412 16856 825 0,'-11'3'377'16,"6"0"-158"-16,-2-4-120 16,6 1-78-16,0 1-12 15,0-1-4-15,0 0-5 16,0 0-2-16,0 3-2 0,-6 25-1 16,-1 42 7-16,4-21 2 15,2 0-1-15,4-3 1 16,3-3-7-16,7-1-8 15,-1-6 3-15,5-9-12 16,-5-4-8-16,5-12-45 16,4-4-30-16,-6-10-41 15,9-10-21-15,-2-16 105 16</inkml:trace>
  <inkml:trace contextRef="#ctx0" brushRef="#br0" timeOffset="137407.21">20230 17090 1201 0,'-4'8'392'0,"19"-14"-394"0,10-10-69 15,20-19-102-15,12-13-5 16,15-25 102-16</inkml:trace>
  <inkml:trace contextRef="#ctx0" brushRef="#br0" timeOffset="137943.72">20787 16428 806 0,'-2'6'299'0,"5"-5"-230"0,4 2-49 16,8-6-32-16,6-2 5 15,6-3 7-15,0-7 6 16,5-6 10-16,-6-1 3 16,3-6 10-16,2-1 1 15,-6-4 5-15,4-4-4 16,-6-3-9-16,-5-1-5 0,-7 2-6 16,-17-1-3-16,-12 9-1 15,-3 2 1-15,-9 9-4 16,1 7 4-16,-1 13-1 15,-9 6 2-15,-2 18-2 16,2 9-2-16,-3 11-4 16,8 10 0-16,3 8 1 15,6 1 1-15,10 8 5 16,7-5 2-16,14-7-5 16,6-3-3-16,11-12-4 15,7-4-7-15,11-11 4 16,7-6-4-16,7-16-4 15,7-8-8-15,3-21-76 16,-3-7-53-16,-9-15 88 16</inkml:trace>
  <inkml:trace contextRef="#ctx0" brushRef="#br0" timeOffset="138295.7">21365 16489 1005 0,'0'0'323'0,"4"-2"-313"15,5 2-25-15,0 0 3 16,-5 0 15-16,0 3 6 15,-6 5 6-15,4 9 21 16,0 9 13-16,0 13 6 16,1 1-2-16,2 6-18 15,7-3-13-15,2-6-8 16,0-4-8-16,8-11-14 16,2-4 0-16,13-12-11 15,3-5-1-15,0-18-31 16,0-12-34-16,-9-17-96 0,-3-11 111 15</inkml:trace>
  <inkml:trace contextRef="#ctx0" brushRef="#br0" timeOffset="138460.04">21384 16639 1014 0,'19'8'484'0,"42"-36"-155"16,15-17-352-16,29-43-158 16,-6-20 102-16</inkml:trace>
  <inkml:trace contextRef="#ctx0" brushRef="#br0" timeOffset="139279.96">18702 17605 651 0,'-6'1'272'0,"1"0"-162"15,1-1-50-15,1 1-49 0,3-1-8 16,0 0-14-16,0 0-4 15,1 15-3-15,4 42 3 16,1-18 3-16,-2 9 5 16,5 2 2-16,-2-1 2 15,-3 5 5-15,1-6 2 16,0-5-1-16,1 0-3 16,4-17-7-16,-5-6-17 15,3-14-61-15,2-4-117 16,0-11 130-16</inkml:trace>
  <inkml:trace contextRef="#ctx0" brushRef="#br0" timeOffset="139537.96">18604 17887 1173 0,'5'0'386'0,"12"-7"-364"0,-2-5-50 15,20-13-25-15,-3-3 2 16,-4-3-41-16,3 0-17 16,-7 11-33-16,-6 8-4 15,-3 12 2-15,-2 6 7 16,-1 11 99-16</inkml:trace>
  <inkml:trace contextRef="#ctx0" brushRef="#br0" timeOffset="139760.49">18921 17808 974 0,'2'4'420'16,"9"0"-165"-16,6-2-264 15,7-2-53-15,11 0-56 16,-6-3-19-16,-8 0-84 16,2-1-139-16,-20 1 244 15</inkml:trace>
  <inkml:trace contextRef="#ctx0" brushRef="#br0" timeOffset="140018.71">18938 18004 923 0,'-3'27'451'0,"-2"-16"-149"16,5 2-223-16,6-7-126 16,4 0-46-16,13-4-35 15,-4-2-3-15,4-4-9 16,-2-4 22-16,-2-4-1 16,-1-5-7-16,12-2-34 15,3-3 93-15</inkml:trace>
  <inkml:trace contextRef="#ctx0" brushRef="#br0" timeOffset="142904.26">22125 15395 712 0,'-26'-4'300'15,"-5"-4"-115"-15,-2-4-171 16,-1 0-10-16,-2-3 0 16,2-1 1-16,3 1-3 15,1 1 11-15,2 5 9 16,0 1 6-16,3 7 18 15,0 1 3-15,4 1 10 16,2 7 6-16,3 4-10 0,1 5-5 16,6 10-10-16,1 4-8 15,6 14-6-15,2 3-10 16,3 13-8-16,4 4-1 16,0-2-12-16,5 1 4 15,1-5-2-15,1 4-4 0,-3 3 10 16,-2 0-3-16,-3-2 0 15,-3-5 0-15,-3-7 0 16,0-9-2-16,0-13 3 16,0-8 5-16,1-13-15 15,1-5-1-15,2-3 0 16,0 0-7-16,-4-2 9 16,0 1 7-16,6-1 0 15,10-2 3-15,29-9 1 16,-26 5-4-16,-4 4 5 15,0 1 3-15,-3 2-5 16,0 0 0-16,-1 2-5 16,-8 1 3-16,2 2 1 15,-5 1-2-15,3 2-10 16,9 1-11-16,-7-1-16 16,9-3-16-16,-4-4-48 15,6-5-33-15,9-19 101 0,3-16-8 16</inkml:trace>
  <inkml:trace contextRef="#ctx0" brushRef="#br0" timeOffset="144417.9">21926 15558 865 0,'-9'23'328'0,"3"-5"-235"15,0-7-54-15,5-2-38 16,-4-3 2-16,-1 2 3 16,6 1 0-16,0 2 7 15,-8 4 7-15,8 12 11 16,-5 8 6-16,-5 12 13 15,10 7 2-15,-4 4-8 0,3 2-3 16,4-6-10-16,-3-4-5 16,3-15-12-16,0-6-2 15,-3-11-8-15,7-7-5 16,-6-4-6-16,-1-5-2 16,2-3-2-16,-2 0-4 15,-1 0 10-15,0-1 2 16,-4-28 5-16,-1-35 10 0,7 18-3 15,2-1-4-15,16 2 0 16,-3 6-1-16,12 8-3 16,-1 7 3-16,-2 6-6 15,0 5-3-15,-4 7-6 16,0 5-10-16,-10 11-13 16,-1 8-3-16,-14 13-5 15,-4 9 9-15,-15 9 13 16,-4 3 1-16,-5 2 19 15,-6-7 2-15,4-7 4 16,0-8 3-16,16-15 4 16,7-3-1-16,9-10-12 15,5-1-9-15,9-6-11 16,1-3-1-16,23-11 14 16,5-4 6-16,8-2 6 0,10-2-4 15,-3-5-42-15,0 2-39 16,-4-8-98-16,-1-4 108 15</inkml:trace>
  <inkml:trace contextRef="#ctx0" brushRef="#br0" timeOffset="144800.75">22224 15153 1151 0,'13'0'385'0,"12"0"-367"16,5 0-20-16,5 0-19 16,2 2-12-16,-4 7-25 15,-3 3-2-15,-3 12 16 16,-2 7 11-16,-8 12 27 15,1 6 7-15,-4 9 5 16,1 6 5-16,-1 0-5 16,3 3 1-16,-3-1-2 0,0-2-1 15,4-1-2-15,-1-3-2 16,3-7-1-16,-3-5-1 16,0 0-5-16,-3-2-4 15,-9-4-12-15,-7 1-16 16,-17 2-45-16,-12 1-34 15,-27 3 70-15</inkml:trace>
  <inkml:trace contextRef="#ctx0" brushRef="#br0" timeOffset="146027.73">18540 17548 697 0,'-13'3'350'0,"2"-1"-92"16,1 2-118-16,10-4-72 16,7 0-23-16,-4 0-15 15,-3-2-15-15,0 2-6 16,0 0 3-16,8 5-12 0,14 15 2 15,26 46-2-15,-26-23 1 16,-6 11-1-16,-4 3 0 16,2 4 5-16,4 5-6 15,-1 4 6 1,-3 4-5-16,0-2-5 0,-3-1 5 16,0-13-4-16,1-12 0 15,-2-19 2-15,-5-10-6 16,1-14-7-16,0-7-2 0,0-15-11 15,-1-10 1-15,-2-12 4 16,-3-11 8-16,-1-4 11 16,-1-2 4-16,2 0 8 15,3 3-3-15,5 6 4 16,1 5-1-16,3 9-1 16,2 6 1-16,2 8-6 15,2 8-4-15,-2 7-6 16,-2 7-3-16,-4 10 0 15,-2 4 0-15,-3 8 7 16,-2 3 1-16,-9 7 1 16,-2 3 3-16,-7-1-1 15,0-2 2-15,-3-7 7 16,1-5 0-16,5-10 8 0,1-1-4 16,7-8 1-16,0-2 4 15,2 0-13 1,1-1 0-16,1 0-2 0,0 0-3 15,0-1 1-15,0 1 5 16,6-1-2-16,9-2-6 16,35-3 2-16,-25 11-1 0,8 2-5 15,-2 3 8-15,9-4-16 16,5 2-27-16,-5-4-48 16,4-3-30-16,-14-2-40 15,-6-7-6-15,-5-5 110 16</inkml:trace>
  <inkml:trace contextRef="#ctx0" brushRef="#br0" timeOffset="146250.81">19229 17698 1581 0,'4'-1'-13'0,"1"0"8"16,8 1-7-16,5-4-17 16,6 0-9-16,3-4-25 15,1-4-47-15,2 0-22 16,-3 5-43-16,0 2-109 0,-12 6 198 16</inkml:trace>
  <inkml:trace contextRef="#ctx0" brushRef="#br0" timeOffset="146416.79">19268 18005 858 0,'13'-1'340'16,"5"-6"-191"-16,16-14-134 15,1-8-27-15,8-14-92 16,3-3-27-16,-11-1 72 15</inkml:trace>
  <inkml:trace contextRef="#ctx0" brushRef="#br0" timeOffset="146759.81">19695 17606 979 0,'-3'32'426'16,"2"-8"-223"-16,3-6-137 0,9 4-111 16,3 0-23-16,3-1-6 15,-3 1 3-15,1-9 37 16,-2-4 18-16,2-6 13 16,-2-1 3-16,-1-6 26 15,3-4 14-15,-5-9 21 16,0-7 1-16,-8-6-20 15,-5-6-12-15,-12 0-22 16,-4 2-3-16,-4 5 1 16,-5 8 1-16,-1 11-10 15,0 3-20-15,-5 10-62 16,4 5-43-16,11 9-80 16,3 5-140-16,11-1 235 15</inkml:trace>
  <inkml:trace contextRef="#ctx0" brushRef="#br0" timeOffset="148395.24">18647 15714 1706 0,'4'16'2'0,"-1"7"-6"16,2 17 1-16,3 11 0 15,-1 1 0-15,1 0 0 16,1-23 0 0,-4-15 5-16,0 1-2 0,17 24-11 0,3-10-5 15,5-23-12-15,-6-16 0 16,6-12 0-16,3-11-20 16,9-8-79-16,3-6-65 15,-2-2 116-15</inkml:trace>
  <inkml:trace contextRef="#ctx0" brushRef="#br0" timeOffset="148614.81">18462 15966 1120 0,'69'-47'411'15,"19"-15"-312"-15,31-22-99 16,13-7-92-16,-2-23 66 16</inkml:trace>
  <inkml:trace contextRef="#ctx0" brushRef="#br0" timeOffset="-81038.83">1010 1020 1085 0,'1'2'9'0,"-1"3"-20"15,1 2-3-15,0 19 8 0,3 3 5 31,-2-14 10-31,1 0-3 0,8 46 3 0,8-5-6 16,6-4 3-16,-3-35 2 0,5-4-5 16,1-14 11-16,4-8-1 15,13-16 17-15,-2-8 8 16,10-12-1-16,-6-3 1 16,-5-4-11-16,-4 4-4 15,-15 3 0-15,0 4-2 16,-15 11-2-16,-2 5-1 0,-4 13-11 15,-4 7-4-15,1 8-12 16,1 4-2-16,-1 11 1 16,-1 6 2-16,3 8 10 15,-1 3-1-15,5 4 1 16,4 1 0-16,0 15-1 16,3 9 0-16,-1 9 2 15,0 4-2-15,-2-2-1 16,-2-1 0-16,-3 7 1 15,-3-1 0-15,-6-3 0 16,-5-7 3-16,-7-20-3 16,-5-3 0-16,-5-12 0 15,-5-7-1-15,-1-10 5 16,-6-9 0-16,1-18 4 16,5-7-1-16,2-15-5 15,14-8 0-15,21-14-3 0,12-9-4 16,21-6-5-16,9 5-6 15,6 12-21-15,-3 12-8 16,0 16-51-16,-5 8-28 16,-4 12 82-16</inkml:trace>
  <inkml:trace contextRef="#ctx0" brushRef="#br0" timeOffset="-80687.78">2193 1853 825 0,'-4'-10'287'0,"4"8"-275"15,-1 6-8-15,-5 13-11 16,-5 9 1-16,-2 21 3 0,-3 5 6 16,4 17 4-16,3 1-7 15,3-2 1-15,3-4 3 16,4-16-4-16,2-8 4 16,6-12-2-16,1-9-4 15,2-8 2-15,2-3-7 0,2-9-31 16,1-5-17-16,1-6-71 15,-2-5 74 1</inkml:trace>
  <inkml:trace contextRef="#ctx0" brushRef="#br0" timeOffset="-80532.8">2067 2208 604 0,'-1'-16'230'15,"7"-2"-172"-15,12-3-30 16,8 3-18-16,15-5-26 16,6 1-25-16,9-1 28 15</inkml:trace>
  <inkml:trace contextRef="#ctx0" brushRef="#br0" timeOffset="-80309.48">2918 1455 987 0,'21'-11'336'0,"14"2"-329"15,11 5-8-15,-2 2-21 16,-7 4-25-16,-3 6-64 15,-7 3-40-15,-8 0 95 16</inkml:trace>
  <inkml:trace contextRef="#ctx0" brushRef="#br0" timeOffset="-80135.96">2665 1908 902 0,'46'-1'306'0,"36"-5"-293"0,14-3-26 15,10-6-108-15,-10-7 87 16</inkml:trace>
  <inkml:trace contextRef="#ctx0" brushRef="#br0" timeOffset="-78988.79">5299 708 393 0,'9'-20'159'15,"5"-20"-92"-15,3 8-31 16,-2 5 2-16,-5 1 9 16,-1 3-5-16,-4 1-4 15,0 2-3-15,-2 7-14 16,-3 2-1-16,-3 6-13 16,-4 0 1-16,-9 10-8 15,-11 3-3-15,-21 8 5 16,-11 3 0-16,-14 2 6 15,-3 1 5-15,-2 13-3 0,-7-4-1 16,-9 10-2-16,-4 6 0 16,10-1-2-16,4 9-3 15,17-3-1-15,9-5-3 16,9-10 4-16,15-7-2 16,22-14 0-16,6-2-6 15,22-7 0-15,7-5-1 16,16-2 6-16,10-4 2 0,8-1-1 15,4 3 7-15,7 2-7 16,0 3 2-16,-8 4 0 16,-11 3-3-16,-23 6 3 15,-17 4-3-15,-24 8 2 16,-15 6 3-16,-29 16-4 16,-6 5 6-16,-9 6 1 15,5-1 1-15,18-17 5 16,10-5-1-16,26-16 0 15,12-8-7-15,26-6 5 16,17-6-1-16,39-2 2 16,19-6 3-16,22-6-10 15,8 1 2-15,9-5-5 16,-4 1-3-16,-22 3-73 16,-10-6-114-16,-46 2 120 0</inkml:trace>
  <inkml:trace contextRef="#ctx0" brushRef="#br0" timeOffset="-76807.58">4364 1974 203 0,'-6'8'118'0,"4"2"-15"0,-3 3-35 16,2 5-15-16,0 2-10 15,-2 13-7-15,2 10-3 16,-8 12 1-16,-5 6 5 15,-12-2-5-15,3-2-4 0,-1-6-7 16,5-4-5-16,5-8-2 16,-2-11 3-16,9-16-1 15,4-5-4-15,0-7 6 16,5-4 9-16,4-9-5 16,3-10 5-16,20-16-15 15,2-6-11-15,7-7 4 16,9 1-8-16,-3-4 3 15,-1 4 0-15,1 9-1 16,-11 8 3-16,-7 26 0 16,-3 8-6-16,-9 17 0 15,-4 13 0-15,-5 8 2 16,-8 1 5-16,-7 3 6 16,-2-8-4-16,-5-9 10 15,2-2 6-15,1-8-3 0,0-4 7 16,5-5-6-16,-1-3-3 15,4-5-2-15,3-1-2 16,0-4-6-16,5 3-2 16,2-2-2-16,2 3-1 15,4-1-5-15,-1 0-1 16,10 4 1-16,-1 0-1 16,4 4 4-16,8 0-1 0,-1 2-1 15,3 0 1-15,6 2-5 16,-5-4-29-16,6 3-60 15,-1-7-44-15,-7-7 80 16</inkml:trace>
  <inkml:trace contextRef="#ctx0" brushRef="#br0" timeOffset="-76630.25">4837 2212 379 0,'-8'-12'200'0,"3"1"-37"15,7 6-81-15,8 3-27 16,3 2-16-16,13 3-26 16,0-3-8-16,1 1 1 15,8 4-12-15,-3-5-37 0,1 8-31 16,-3-5 45-16</inkml:trace>
  <inkml:trace contextRef="#ctx0" brushRef="#br0" timeOffset="-76450.97">4862 2397 439 0,'-8'5'167'0,"12"-2"-131"16,6-3-7-16,12-2-17 15,4-3 0-15,8-5-18 16,3-1-33-16,-1-3 28 15</inkml:trace>
  <inkml:trace contextRef="#ctx0" brushRef="#br0" timeOffset="-76165.74">5366 2179 276 0,'0'-5'164'15,"0"3"10"-15,-1 3-104 16,0-1-6-16,0 0-12 0,0 0-6 15,-4 19-13 1,-2 32-9-16,8-14-12 0,3-5 0 16,5 6-9-16,2-7 2 15,1-8-2-15,4-4-2 16,10-18 3-16,-1-6 9 16,9-21 19-16,1-4 5 15,-1-11-2-15,1 0-5 0,-19-4-18 16,-10-2-7-16,-24 5 5 15,-14 2-20-15,-18 18-68 16,-6 7 40-16,-16 13 6 16</inkml:trace>
  <inkml:trace contextRef="#ctx0" brushRef="#br0" timeOffset="-75542.58">4210 84 765 0,'-10'63'40'16,"5"-2"-7"-16,-5-6 1 16,6 8-13-16,4-3-6 15,5-6-5-15,4-7-8 0,9-17 0 16,1-6 2-16,10-12-1 15,4-3-1-15,-2-9-29 16,3-10-33-16,-13-13 39 16</inkml:trace>
  <inkml:trace contextRef="#ctx0" brushRef="#br0" timeOffset="-75387.96">4039 388 730 0,'27'-24'269'0,"42"-14"-227"16,25-2-10-16,25-5-28 15,9 3-57-15,15 20 42 16</inkml:trace>
  <inkml:trace contextRef="#ctx0" brushRef="#br0" timeOffset="-74565.86">6448 811 351 0,'-13'4'156'0,"-3"-3"-48"16,3 2-52-16,2-2 1 15,4-3 0-15,0-2-4 16,-1-7-8-16,1-4-4 16,-1-1-2-16,-1-3-12 15,-2 4-1-15,-3 1-15 16,-4 4-9-16,-4 7-1 15,-8 5-7-15,-6 16 6 0,3 6-3 16,-3 14-4-16,2 9 7 16,14-1-3-16,1-2 2 15,19-7-4-15,8-9 1 16,15-11-6-16,8-6 3 16,12-11 7-16,2-8-3 0,5-17 10 15,3-8 3-15,-10-12 1 16,0-2 4-16,-12-4-8 15,-8 1 0-15,-11 6 8 16,-8 8 2-16,-7 11 20 16,-4 8 0-16,-6 11-12 15,-1 4-4-15,-4 12-16 16,1 11-8-16,3 22 5 16,3 14-1-16,7 19 0 15,2-1 7-15,6-7-8 16,-1-1 0-16,12-11-51 15,7-6-66-15,0-20 74 16</inkml:trace>
  <inkml:trace contextRef="#ctx0" brushRef="#br0" timeOffset="-71781.91">6670 1330 346 0,'32'10'125'0,"-27"-11"-81"16,1 1 7-16,-7 0 28 15,1 0 8-15,0 0-3 0,0 0-7 16,0 0-32-16,0 0-9 15,0 0-24-15,0 0-9 16,0 0-1-16,-2 13 0 16,-2 9 3-16,3 32 0 15,0-21-1-15,2 4 2 16,4 7-2-16,-8 0 1 16,5 1-2-16,5 2-3 15,2-6-3-15,-1-4 5 0,11-9 2 16,-1-11-3-1,4-11 3-15,6-4-7 0,1-9-11 16,1-4-20-16,-2-4-68 16,-4-5 69-16</inkml:trace>
  <inkml:trace contextRef="#ctx0" brushRef="#br0" timeOffset="-71597.77">6611 1743 494 0,'21'-9'161'0,"11"-3"-156"0,15-4-3 16,11-5-1-16,-1-3-1 15,-4-5-1-15</inkml:trace>
  <inkml:trace contextRef="#ctx0" brushRef="#br0" timeOffset="-71072.76">7409 488 539 0,'-5'-7'192'16,"-4"-2"-174"-16,-1 2-5 16,-4 1 3-16,-4-2 0 15,-1 3 5-15,-3 2 9 16,-3 3-4-16,3 3-3 0,-2-1-9 15,0 8-8-15,-1 0-3 16,4 2-1-16,1 0 1 16,8-3-4-16,-1-1 1 15,0 5-5-15,14 3-1 16,3 5 6-16,5 7 0 16,6 7 4-16,-12 5 5 15,-4 10-3-15,2-1-1 0,-1 4 6 16,0 0-9-16,0-5 5 15,-1-1-3-15,-7-1-4 16,0-5 3-16,8-1-3 16,-11-2 1-16,7-7 5 15,-6-3-6-15,4-12 1 16,12-2-1-16,0-10-3 16,7-2-1-16,10-3-15 15,-3-8-12-15,11-4-35 16,3-8-25-16,-8-8 55 15</inkml:trace>
  <inkml:trace contextRef="#ctx0" brushRef="#br0" timeOffset="-70547.84">7463 668 633 0,'-2'0'221'16,"-3"4"-193"-16,4 4-11 16,-1 6-8-16,0 7 2 15,2 5-3-15,-1 6-7 0,2 4 3 16,-2 2-2-16,2 1 1 16,-3-5-1-16,-1-8-2 15,1-5 4-15,-3-6-2 16,4-4 4-16,-3-4 3 15,7-4-2-15,-1-3 25 16,-2-2 15-16,0 1 0 16,0 0-1-16,7-19-22 15,27-38-16-15,-6 24-4 16,-2-3 0-16,5 5-7 16,-6 3 1-16,-2 14 2 15,-4 5-3-15,-12 10 3 16,-4 2 0-16,-7 8-5 15,-6 7 5-15,-5 5 4 0,-5 2-4 16,-4 2 3-16,7-4 3 16,3-6-4-16,11-3 5 15,-1-5-7-15,2-2-1 16,10 1-2-16,-2 1 1 16,16-3 3-16,0 2-2 15,5-3 3-15,3 2-2 16,-1-2 0-16,2-3-12 0,-10-4-43 15,3-2-28-15,-5-12-178 16,-1-6 174-16</inkml:trace>
  <inkml:trace contextRef="#ctx0" brushRef="#br0" timeOffset="-70234.72">7928 364 447 0,'10'-5'161'0,"4"5"-119"16,-2 5-2-16,3 8 6 15,3 1-3-15,2 7-10 16,9 2-4-16,-11 2-8 0,1 3-2 16,-8 3-4-16,-9 1-5 15,2 5 1-15,-3 2-3 16,-7 7 0-16,-6 5 0 15,1 1-6-15,-6 8 1 16,4 0-4-16,1-6 1 16,-13 3-1-16,-2-7 2 15,-16 8 2-15,-5 2 3 16,-8 3-3-16,-9 5-6 16,-16-12 63-16,-12-8-47 0</inkml:trace>
  <inkml:trace contextRef="#ctx0" brushRef="#br0" timeOffset="-69520.66">8711 1014 495 0,'7'-7'171'0,"7"-1"-151"16,3-2-12-16,2-2 0 16,3-4-1-16,1 1 7 0,-1-5 0 15,3-3 11 1,-6-3 5-16,-4-5 4 0,0 1 1 15,-13-1-3-15,3 1-3 16,-11 4 0-16,-7 3 4 16,-3 8-11-16,-7 4 0 15,-2 11-17-15,-4 5-3 16,-4 16 0-16,3 7-8 16,-3 6 2-16,9 2 3 0,9 4-5 15,6 4 7-15,13-5-1 16,7-1-5-16,11-14 2 15,3-6-3-15,11-5-4 16,3-2-6-16,3-3-47 16,5-2-29-16,-14-6 53 15</inkml:trace>
  <inkml:trace contextRef="#ctx0" brushRef="#br0" timeOffset="-69154.91">9229 996 522 0,'0'0'202'0,"1"0"-133"16,-2 3-40-16,0-3 3 16,0 0-5-16,0 0-5 0,-1 20-5 15,-1 37-3-15,8-17 3 16,-1 0 3-16,0 3-9 16,1-1-2-16,1-7-6 15,2-2 0-15,1-10 0 16,2-7-3-16,5-3 3 15,0-3-3-15,0-8-12 16,0-2-16-16,-1-11-47 16,-6-8 18-16,-4-7 24 15</inkml:trace>
  <inkml:trace contextRef="#ctx0" brushRef="#br0" timeOffset="-68998.61">9090 1257 494 0,'4'0'205'0,"15"-1"-139"16,13-6-24-16,3-1-4 15,11-3-23-15,7-6-2 16,2-1-62-16,2-5 38 16</inkml:trace>
  <inkml:trace contextRef="#ctx0" brushRef="#br0" timeOffset="-68417.69">10348 318 496 0,'0'-34'183'0,"-1"5"-125"16,-9 3 9-16,-7 9 0 0,-4 3 2 15,-4 7-23-15,-4 2-13 16,2 5-14-16,-3 2-8 15,5 2-9-15,3 1 1 16,3 2 2-16,8 1-5 16,3 3 0-16,-1-4 2 0,4 5-5 15,0 3 4-15,-1 8 4 16,0 5-3-16,7 5 5 16,-3 2-3-16,2 2 0 15,2 2 3-15,-4 3 1 16,1-2 4-16,-1 8 3 15,0 6 8-15,-4 10 7 16,-3 4-5-16,3 5 1 16,-7-4-8-16,5-8-10 15,5-1 2-15,4-6-6 16,3-3-4-16,9-7 0 16,1-1-1-16,4-10-2 15,3-6 5-15,-3-4-2 16,3-6 0-16,1-8 0 15,0 0-8-15,5-8-36 0,1-5-21 16,2-11-76-16,1-12 86 16</inkml:trace>
  <inkml:trace contextRef="#ctx0" brushRef="#br0" timeOffset="-67816.86">10445 556 626 0,'3'-3'229'0,"-3"2"-167"16,0 2-61-16,0-1 0 15,0 0-1-15,1 5 8 16,2 22-2-16,2 29 1 15,-5-23 4-15,2 1-4 16,0-2 6-16,-7 3-1 16,2-4-4-16,2-7 1 15,-7-4-1-15,13-5 0 16,-5-1 1-16,-1-7 8 0,6 4-1 16,-8-11 12-16,5-5 4 15,6-5-7-15,7-13-1 16,-1-4-10-16,3-5-4 15,0-2-4-15,-5 2-3 16,7 3-1-16,1 3-4 16,-3 9 1-16,1 4 5 15,-6 7-8-15,-6 2 4 0,-1 3-6 16,-2 6 0 0,-3 5 5-16,-3 4-5 0,-5 5 10 15,-3 0-7-15,-2 0 7 16,-4-1 1-16,2-3-2 15,1-1 1-15,5-3-5 16,6-6 3-16,0-3-1 16,0-2 1-1,3-1-2-15,0 1-3 0,0-1 2 16,7 1 3-16,17-1-1 16,26-1-1-16,-23 2 0 15,1 0 0-15,1 2 2 16,-1-2-9-16,-2-5-58 15,-2-5-33-15,-1-9 53 0</inkml:trace>
  <inkml:trace contextRef="#ctx0" brushRef="#br0" timeOffset="-67414.84">10905 205 524 0,'29'-6'181'0,"-6"-1"-159"15,3 3 4-15,0 3 10 16,-4 0-7-16,2 6-7 16,-7 1-6-16,0 9-9 15,-4 4 1-15,-4 12 17 16,-2-1-1-16,-2 9 6 15,1-4 5-15,-3 2-14 16,0 2 2-16,-3-3-7 16,2 2-6-16,2-4-4 15,-1-3-5-15,4 3 2 16,-4 1 0-16,0 6 2 16,4 0 0-16,-5 0-4 15,4-3-1-15,-3-3-3 16,-2-1 3-16,-5-3 17 0,-4 3-2 15,-9 0 5-15,-8-1-1 16,-29 14-20-16,-30 3-38 16,-68 15 26-16</inkml:trace>
  <inkml:trace contextRef="#ctx0" brushRef="#br0" timeOffset="-57802.67">12738 1145 487 0,'31'-11'180'16,"15"-1"-148"-16,16-2-10 15,1-2-1-15,9-3-10 16,-6 1 0-16,-3 4-10 15,-3 4 0-15,-6 6-18 0,-3 0-31 16,-23 1 32-16</inkml:trace>
  <inkml:trace contextRef="#ctx0" brushRef="#br0" timeOffset="-57626.69">12668 1508 551 0,'8'10'210'0,"28"-10"-129"16,12-4-87-16,25-6 5 15,6-3-3-15,1-9-43 16,2 2 39-16</inkml:trace>
  <inkml:trace contextRef="#ctx0" brushRef="#br0" timeOffset="-57312.63">13924 1267 434 0,'7'4'162'15</inkml:trace>
  <inkml:trace contextRef="#ctx0" brushRef="#br0" timeOffset="-57067.83">13961 1272 1045 0,'16'1'483'0,"-9"-1"-3"0,1 1-218 0,35-247-600 0,-45 246 74 0,4 2-32 16,-2 4 294-16,0-6-7 16,0 4 3-16,5 25 3 15,8 37-2-15,-6-17 3 16,-1 2-1-16,0-16 2 31,-4-17 1-31,1-1 1 0,8 51 1 0,1-17-1 16,-1-9-1-16,-6-34-72 0,-2-5-62 15,-8-8 82-15</inkml:trace>
  <inkml:trace contextRef="#ctx0" brushRef="#br0" timeOffset="-56316.91">14182 1211 390 0,'0'0'169'15,"-4"-3"-103"-15,2-2 14 16,1 4 10-16,0 0-3 16,0 0-8-16,-1 0-5 15,1 0-9-15,-6-4-4 16,-5-2-2-16,-32-26-27 15,26 19-6-15,-6 1-19 16,-2-1-1-16,-8 7 1 0,-4 2-2 16,-9 5 2-16,-4 8-3 15,-1 10 1 1,-1 3 0-16,12 13-2 0,2 5 0 16,13 5-4-16,6-3-2 15,18-19-3 1,1-11 1-16,0 0 0 15,5 25 2-15,17-16 2 0,10-4 0 16,10-22-1-16,6-9 2 0,9-12 0 16,-2-7 2-16,-10-8 3 15,-4-1 1-15,-16 1 3 16,-1 3 1-16,-12 12 1 16,-1 2 2-16,-8 10 10 15,-2 4 1-15,0 2-3 16,-6 9-6-16,1 11-14 15,0 4-5-15,2 17-2 16,3 3 2-16,4 10-1 16,2 8 2-16,7-1 0 15,-1 2-2-15,-2-3 6 16,1-11-1-16,-3 0 1 16,0-8 1-16,-3-9-2 15,1-2-1-15,-2-15 1 16,-3 0-13-16,-1-6-71 0,-4-2-60 15,3 1 83-15</inkml:trace>
  <inkml:trace contextRef="#ctx0" brushRef="#br0" timeOffset="-56060.62">14362 1394 560 0,'22'10'247'0,"-11"-4"-48"16,5 5-175-16,-5 12 9 15,-6 7 10-15,-10 18-10 16,-5 7-4-16,-7 7-19 16,-8 5-3-16,5-7-4 15,0-8 1-15,4-13 3 16,17-12-10-16,0-14-40 15,9-5-39-15,4-25 46 16</inkml:trace>
  <inkml:trace contextRef="#ctx0" brushRef="#br0" timeOffset="-55414.09">14965 1281 604 0,'-9'7'204'0,"2"0"-176"16,0 2 9-16,3 2 13 0,-1 1 2 15,5-2-13-15,0 2-16 16,8-3-14-16,5-3-6 16,10 0 9-16,4-6 8 15,5-9 19-15,10-4 10 16,7-11-5-16,1-6-5 16,-3-3-15-1,-1-3-6-15,-23 8 0 0,-5 1-1 0,-17 4 6 16,-5 7 1-16,-16-3-6 15,-13 8-6-15,-15 9-12 16,-13 6-1-16,0 16-3 16,3 10-3-16,9 15 3 15,3 6-2-15,10 6 1 16,7-1 4-16,11-6-3 16,7-5 1-16,18-6-3 15,10-5-1-15,13-9 1 16,10-2-2-16,5-13-18 15,2-6-15-15,9-10-41 16,0-8-24-16,13-4 42 16,-5-4 26-16</inkml:trace>
  <inkml:trace contextRef="#ctx0" brushRef="#br0" timeOffset="-55183.99">15642 1429 646 0,'6'14'239'0,"2"6"-186"0,0 4-3 15,-1 5 7-15,-3 5-16 16,-4 0-20-16,-2 8-18 16,-2-5-1-16,3-3-3 15,1-8 1-15,1-8-16 16,1-5-25-16,15-14-48 15,0-8-23-15,15-29 64 16</inkml:trace>
  <inkml:trace contextRef="#ctx0" brushRef="#br0" timeOffset="-54963.45">16084 1336 675 0,'24'9'229'0,"8"-2"-217"16,9-6 2-16,7 1 16 15,9-2 12-15,0-3 3 16,4 1-11-16,-1-1-16 16,-4-8-29-16,-1 4-22 15,-7-9-32-15,-2 0-29 16,-20-7 59-16</inkml:trace>
  <inkml:trace contextRef="#ctx0" brushRef="#br0" timeOffset="-54708.61">16555 1008 767 0,'2'9'253'0,"4"13"-253"16,-1 4 0-16,-7 13 0 16,-6 1 3-16,-6 12-3 15,-5 5 0-15,0-1 1 16,0 0-3-16,2-10 0 16,1-10 4-16,10-9-8 0,5-2-25 15,7-11-54-15,5-3-65 16,8-15 89-16</inkml:trace>
  <inkml:trace contextRef="#ctx0" brushRef="#br0" timeOffset="-54238.86">17077 1282 659 0,'18'0'244'15,"8"-8"-180"-15,-9 2-46 16,-3-4 2-16,-9-2 10 16,-6 1 4-16,2-4 1 15,-3-3 8-15,-6 4 2 16,0-1-5-16,-10 3-7 16,4 2-9-16,-8 6-14 15,-2 7-4-15,3 11-6 16,0 4-3-16,4 16-5 15,3 1-1-15,7 0 0 16,3 1 2-16,8-13 0 0,7-3 4 16,9-8 2-16,3-4 0 15,6-8 1-15,1-9 4 16,0-7 0-16,-2-6 5 16,-4-9 3-16,-4 5-2 15,-8 1 3-15,3 3-5 16,-11 10-2-16,4 5-3 0,-3 5-6 15,-5 3 1-15,0 12-3 16,-7 8 0-16,6 15 2 16,0 4 2-16,1 0-3 15,8-4-11-15,2-4-46 16,3-7-38-16,3-2-20 16,-1-6 60-16</inkml:trace>
  <inkml:trace contextRef="#ctx0" brushRef="#br0" timeOffset="-53935.89">17459 1423 502 0,'15'-3'184'16,"2"1"-139"-16,11 0-11 15,-1 2 15-15,7 2 19 16,1 3-8-16,-6 8-15 0,-10 1-15 15,-10 9-24-15,-8 4 4 16,-15 3-6-16,-2 5 3 16,-20 3 11-16,0 0-2 15,-1 2 11-15,2-4-6 16,15-8-1-16,6-9-8 0,12-8-11 16,5-6 0-1,15-7-9-15,5-7 3 0,24-13-36 16,5-6-23-16,2-9-47 15,5 1 16-15,-15-7 55 16</inkml:trace>
  <inkml:trace contextRef="#ctx0" brushRef="#br0" timeOffset="-53577.87">18013 1365 562 0,'8'6'188'0,"4"-2"-185"0,1-4 11 16,6-6 19-1,1-1 13-15,6-5 20 0,0-2-5 16,-5-4-1-16,0-3-8 16,-7-5-5-16,-10-2 5 15,-13 0-12-15,0 3 3 16,-11 0-15-16,-3 6-8 15,-8 5-11-15,-8 1-8 16,-5 17-1 0,2 7-2-16,8 17-7 0,2 7 4 0,10 15-6 15,4 4 3-15,14 6 1 16,7 1 1-16,13-11 0 16,9-4-10-16,15-17-13 15,7-8-27-15,16-17-80 16,5-7 88-16,-5-21 5 15</inkml:trace>
  <inkml:trace contextRef="#ctx0" brushRef="#br0" timeOffset="-53250.86">18415 1387 599 0,'0'6'209'15,"6"-1"-179"-15,0 3-26 16,4 0 11-16,3-1 11 16,5-6 9-16,-4 4 0 15,0-2-8-15,-6-1-8 16,-8 6-10-16,-1 2 1 16,-9 3-2-16,3 5-2 0,-7 2 10 15,3 1-5-15,-2 2 6 16,-2-1-2-16,6-3-10 15,1-1 4 1,13-4-9-16,7-3 2 0,17-8-1 16,11-3-4-16,12-9-9 15,13-6-14-15,-5-7-43 16,-4 1-14-16,-15-11 45 16</inkml:trace>
  <inkml:trace contextRef="#ctx0" brushRef="#br0" timeOffset="-52986.14">18956 1117 834 0,'10'-7'280'15,"-1"5"-267"-15,-2 2-13 16,-9 6 3-16,-4 9-3 15,-1 15-1-15,-3 9 0 16,2 14 1-16,3 2 0 16,2-3 5-16,2-3-2 15,2-14-15-15,2-7-27 0,2-10-85 16,-4-7-142-16,-5-14 169 16</inkml:trace>
  <inkml:trace contextRef="#ctx0" brushRef="#br0" timeOffset="-52657.53">18834 1337 709 0,'41'-8'241'0,"29"1"-230"16,13-2 0-16,9-5-4 15,1-1 2-15</inkml:trace>
  <inkml:trace contextRef="#ctx0" brushRef="#br0" timeOffset="-51225.42">19650 1058 1554 0,'8'-8'14'16,"-3"-4"-6"-16,6-18 12 15,-6 5 3-15,-4 11-1 16,0 5-3-16,-3 13-8 15,-1 8-10-15,-3 13-5 16,3 9 0-16,2 16 2 16,6 6 10-16,3 1-4 15,-2-1-2-15,4-6 0 16,-2-11-5-16,0-16-29 16,0-7-33-16,-2-23-95 0,-1-15 13 15,3-29 76-15</inkml:trace>
  <inkml:trace contextRef="#ctx0" brushRef="#br0" timeOffset="-50506.94">19605 967 526 0,'0'5'208'0,"3"-1"-122"0,-2-1 14 16,-2-3 7-16,1 0-14 16,0 0-30-16,0 0-5 15,-1 0-7-15,-1-1-3 16,1 0-10-16,-17-5-5 16,-36-7-13-16,25 13-4 15,-9 12-8-15,-1 9-8 16,2 11 0-16,1 10 0 0,3 10 0 15,4 5 6-15,8-1-4 16,9-5-2-16,12-14-1 16,6-3-1-16,10-16-1 15,2-6 1-15,8-11 3 16,6-10-2-16,5-13 7 16,4-5 1-16,0-12-1 15,-11-1 3-15,-6-3 1 16,-6 1 5-16,-18 2 13 15,-1 2-3-15,-12 8 0 16,-3 5-7-16,4 10-12 16,7 6-1-16,5 10-8 15,4 5 4-15,5 13-3 16,7 9-1-16,-2 14 4 16,4 7-5-16,3 6 4 0,-2 1 0 15,0-8-4-15,1-6 9 16,-7-10-4-16,-7-6 0 15,3-11-1 1,-4 0-3-16,4-9-28 0,2-4-15 16,-2-2-50-16,-2-5-33 15,3-7-52-15,1 1-83 16,0-8 175-16</inkml:trace>
  <inkml:trace contextRef="#ctx0" brushRef="#br0" timeOffset="-50121.54">19762 1351 377 0,'0'-1'179'0,"8"-1"-3"15,4 0-85-15,4-4 21 16,30-10 1-16,-23 9-20 16,3-4-3-16,2 8-22 15,-6 1-10-15,-5 2-30 16,-4 0-11-16,-9 5-10 15,0 1 1-15,-8 6 3 16,-11 3 0-16,2 1 2 0,0 0-4 16,4 0-1-16,6-3-2 15,6-1-5-15,4-1 1 16,6-1-2-16,10 3 0 16,-2-2 2-16,3-1-1 15,0 2 1-15,-6-4-1 16,-3 3 0-16,-4-2-1 15,-11 2 0-15,-9 3 0 0,-17-1-3 16,-6 4 5-16,-13 0-10 16,0-4-15-16,3-3-47 15,-1-7-35-15,18-5-38 16,5-8-13-16,16-13 101 16</inkml:trace>
  <inkml:trace contextRef="#ctx0" brushRef="#br0" timeOffset="-49753.07">20282 939 563 0,'-5'2'243'16,"5"2"-112"-16,0 0-80 0,0 5 12 15,11-3-7-15,1-5-3 16,5-1-9-16,4-5-4 15,4-4-1-15,-1-5 0 16,-1-5-5-16,1-2 0 16,-6-1-3-16,-8 3-3 15,-10 1-8-15,-15 3-6 16,-11 7-5-16,-2 5-6 16,-8 14-2-16,4 10-1 0,-4 19-3 15,1 7 5-15,7 12-1 16,3 1 3-16,15-6-4 15,10-5 0-15,17-11-6 16,6-4-6-16,11-14-6 16,5-9-14-16,5-16-49 15,3-8-30-15,7-11-73 16,-4-4 105-16</inkml:trace>
  <inkml:trace contextRef="#ctx0" brushRef="#br0" timeOffset="-49319.75">20642 1029 684 0,'15'0'258'15,"31"-12"-188"-15,-30 0 3 0,6-1-8 16,1-2-4-16,-1 0-9 16,2 3 2-1,-9 4-12-15,-3 1-7 0,-11 6-24 16,-2 3-2-16,-10 8-2 16,-5 4-2-16,-6 8 3 15,0-1-3-15,5 1-3 16,2 0 1-16,14-6-3 15,1 4-2-15,13-6-2 16,5-1 2-16,5 3-1 16,6-9 3-16,-3 0 3 15,-6-3-1-15,-6 2 2 16,-5-2-2-16,-13 3-4 16,-6 4 0-16,-15-1-1 15,-10 6-7-15,-3-1-31 16,-5-4-26-16,1 0-83 0,5-8-20 15,14-9 101-15</inkml:trace>
  <inkml:trace contextRef="#ctx0" brushRef="#br0" timeOffset="-48007.64">21050 946 700 0,'22'-25'239'0,"22"0"-209"15,2-3 10-15,21 7-1 16,3 4 1-16,9 5-18 0,3 2-12 16,-19 1-20-16,-11 5-24 15,-26-2-58 1,-12 1 25-16,-13-6 28 0</inkml:trace>
  <inkml:trace contextRef="#ctx0" brushRef="#br0" timeOffset="-47765.61">21240 578 604 0,'-14'0'240'0,"8"6"-168"16,6 5 0-16,4 10-22 16,-2 6-10-16,2 15-15 15,0 10-5-15,-4 14-9 16,2 7-9-16,-2 1 0 15,-4 0 0-15,1-9-3 16,3-3 1-16,1-21-23 16,4-10-23-16,8-21-60 15,-2-12-155-15,7-24 174 16</inkml:trace>
  <inkml:trace contextRef="#ctx0" brushRef="#br0" timeOffset="-47619.45">21684 716 668 0,'1'14'223'0,"2"5"-217"15,0 1 0 1,-2 2-21-16,3-7-40 0,-3-4 34 16</inkml:trace>
  <inkml:trace contextRef="#ctx0" brushRef="#br0" timeOffset="-47460.53">22013 704 451 0,'17'8'195'0,"-3"-1"-107"16,-1 3-90-16</inkml:trace>
  <inkml:trace contextRef="#ctx0" brushRef="#br0" timeOffset="-47281.44">22446 651 734 0,'20'4'255'0,"6"-4"-241"0,-11 0 499 16,8-5-381-16</inkml:trace>
  <inkml:trace contextRef="#ctx0" brushRef="#br0" timeOffset="-45058.91">6480 2103 506 0,'-6'-12'231'0,"3"3"-76"15,2 4-146-15,1 8-13 16,0 2-7-16,0-5 8 16,0 11 3-16,-1 17 8 15,-3 42-4-15,1-28 4 16,0 0-7-16,0-5-1 15,0-5 3-15,2-5-3 16,3-9 5-16,4-6 1 16,3-2-5-16,5-10 10 0,2-6 8 15,8-5-1-15,5-7 9 16,6-5-15-16,4 5-5 16,-8-3 0-16,-5 3-6 15,-7 10 2-15,-8 2-3 16,6 10-4-16,2 10 2 15,-3 6 2-15,1 4 0 16,-3 9 5-16,-1-9-2 0,4-8-4 16,1-8 5-16,3-18-3 15,2-4 10-15,1-10 11 16,-3-2 1-16,-5-8 5 16,-2-3-5-16,-11 3-8 15,-2-2-10-15,-9 6-1 16,-2 7-8-16,-1 8-35 15,-3 8-39-15,0 12 47 16</inkml:trace>
  <inkml:trace contextRef="#ctx0" brushRef="#br0" timeOffset="-44067.9">7104 2225 566 0,'25'-30'210'16,"0"4"-166"-16,-2 8 0 15,-17 6-5-15,-9 4-13 16,3 11-13-16,-2 4-8 16,7 16-4-16,-2 7 7 0,-1 14 1 15,-2-4 7-15,-3-1 8 16,6-3-6-16,0-9 0 15,5 1-5-15,2-12-3 16,-7-6 0-16,6-10 16 16,-9-6 4-16,10-6 4 15,2-3 0-15,-3-10-17 16,5-4-3-16,-4-2-11 16,1-1-1-16,-4 10-1 15,2 2 1-15,-5 12-2 16,-1 4-3-16,0 5 2 15,-3 9-4-15,3 7 2 16,0 2 5-16,1 3 0 16,1-1-2-16,3-5 0 15,2 1 1-15,4-4-1 0,0-4 2 16,8-5-2-16,1-5 0 16,6-5 0-16,7-4 3 15,-9-5 3-15,9-2 4 16,-6-8 2-16,-8 1 2 15,6-6 9-15,-13-1-1 16,-15 3 2-16,3-2-3 0,-19 11-6 16,8 6-5-16,3 5-9 15,-9 7-2 1,8 13-2-16,-3 8-3 0,11 15 4 16,3 3 1-16,4-2 0 15,4-5 1-15,4-12 0 16,1-5-1-16,12-9-1 15,-1-4 2-15,-6-7-1 16,4-2 4-16,-4-12 0 16,-7-8 2-16,3-7 1 15,-6-6-4-15,-2 4 1 16,0 6-3-16,-5 6 1 16,2 6-1-16,-3 13-1 15,1 4-3-15,2 12-1 0,0 5 2 16,-1 11 0-16,5 5 2 15,0 7 0 1,1-4-2-16,7-4 3 0,0-7 1 16,0-10-1-16,10-1 3 15,1-8-3-15,2 0 0 16,10-11 2-16,-10-4-2 16,6-11 3-16,-5-4 0 15,-7-8 3-15,3-2 5 0,-7-4 10 16,-4 3 8-16,-6 10 4 15,-7 0-2-15,-10 13-12 16,-2 4-8-16,-7 10-10 16,-1 12-3-16,-2 12 4 15,1 15-5-15,5 8 3 16,2-2 0-16,8-3-4 16,7-6 3-16,5-9-5 15,7-7-6-15,8-13-42 16,0-7-35-16,10-15-106 15,3-14 117-15</inkml:trace>
  <inkml:trace contextRef="#ctx0" brushRef="#br0" timeOffset="-43604.95">9053 2086 496 0,'12'-2'270'0,"5"-6"-38"16,-9 0-139-16,-7-1-3 15,-9-3-33-15,-8-2-10 0,-5-5-26 16,-4-1-13-16,7 2-5 16,-7 2 0-16,-3 7-4 15,5 8-2-15,-5 10-2 16,5 8 4-16,8 13-1 15,-2 2 2-15,7 6 0 16,5 2 0-16,8-8 0 16,6-4-2-16,9-18-4 15,3-7 0-15,6-10 2 16,-1-9 5-16,9-11 4 16,-6-3 1-16,-2-6 1 15,-2 3-3-15,-10 4 0 16,-7 3 0-16,7 12-1 15,-12 0-1-15,-3 11-2 0,11 6-2 16,-15 11 0-16,1 11 0 16,2 8 3-16,-2 7-1 15,-6-2 0-15,9-6-1 16,3-4-38-16,-3-12-32 16,10-7-85-16,-6-5 90 15</inkml:trace>
  <inkml:trace contextRef="#ctx0" brushRef="#br0" timeOffset="-43437.68">9242 1687 654 0,'5'-6'246'0,"-2"14"-192"15,-1 13-23-15,-1 15-24 16,-3 7-9-16,-2 6-75 15,-1-4-165-15,3-6 161 16</inkml:trace>
  <inkml:trace contextRef="#ctx0" brushRef="#br0" timeOffset="-43111.05">9348 2104 569 0,'19'-25'265'0,"9"-1"-105"16,4 0-93-16,6-5-11 16,-1 0-28-16,0 3-11 15,-14 6-9-15,-8 7-2 16,-16 8 0-16,-7 3 2 0,-8 5-2 16,-2 8-5-16,0-1-1 15,3 7-1-15,13-2 0 16,-2-1 3-16,8-2 1 15,1-6-5-15,6 5 4 16,8 2-5-16,8 0 2 16,-6 6 1-16,-3 0-2 15,-11-1 3-15,-16 10-23 16,-4 8-35-16,-33 8-81 16,-11 4 83-16</inkml:trace>
  <inkml:trace contextRef="#ctx0" brushRef="#br0" timeOffset="-42310.88">8241 2677 894 0,'33'-48'319'0,"-6"-1"-284"16,-11 6-4-16,-14 6-18 15,-6 3-5-15,-8 12-2 16,-1 4-2-16,-6 19-2 16,-2 10-4-16,-4 21-4 15,-5 12 0-15,9 15 2 16,-6 6 4-16,8-5 2 15,9-8 1-15,10-16-3 16,13-9-4-16,10-12-2 16,3-9 3-16,1-13 1 15,0-7 2-15,-2-9 1 16,-3 1 0-16,-4-7 0 16,-3 1 2-16,-7-1 0 15,-1 3 1-15,-8 13 0 0,-2 6-3 16,-3 11 0-16,2 6-1 15,2 6-1-15,2 3 0 16,0 8-1-16,4-2 2 16,4-5 0-16,1 2 0 15,5-11 1-15,0-2-4 16,1-7 2-16,0-7-2 16,1-8 3-16,0-5 1 0,5-8 0 15,1-2 3-15,5-5-2 16,2-5 1-16,-4 3-3 15,0 3 0-15,-10 11-2 16,-4 8 0-16,0 15-1 16,0 7 0-16,-6 11 1 15,6 10 0-15,-9 4 2 16,-1 2 0-16,7-5 2 16,-5-7-1-16,14-8 0 15,-2-8-1-15,5-8 3 16,3-6 5-16,-1-11 5 15,4-6 0-15,-3-6-2 16,-4 2-3-16,-8 1-2 16,-6 4 0-16,-10 10 0 0,-4 0 0 15,-8 19-5-15,-2 6 0 16,0 15-2-16,0 8 1 16,11 2 2-16,7 0-2 15,14-3-8-15,8-5-10 16,14-12-40-16,8-2-39 15,13-18-109-15,-2-4 126 0</inkml:trace>
  <inkml:trace contextRef="#ctx0" brushRef="#br0" timeOffset="-41835.69">9423 2518 508 0,'-1'1'235'0,"1"0"-66"16,0 4-139-16,-1-5-10 15,1 0 0-15,-1 0 0 16,1 0 5-16,0 0-7 16,0 9-7-16,1 6-3 15,3 34-2-15,-1-29 0 16,2 0 0-16,-1-4-6 0,2-2 0 15,12-4-1-15,-3-6 5 16,5-6 6-16,5-5 8 16,-9-8 1-16,6-1 0 15,-4-3-4-15,-1 0-2 16,-8 4-1-16,-4 2-3 16,-6 6-5-16,2 1-1 0,0 6-3 15,6 7-7-15,1 9 5 16,2 5-3-16,7 2 5 15,-1 0 1-15,5-8 1 16,-4-2 0-16,3-13-1 16,-2-2 14-16,-2-5 9 15,-2-7 5-15,-5-3-2 16,-5-3-9-16,-4-9-23 16,-1-2-31-16,-4 7-52 15,1 0-29-15,2 6 74 16,-1 3 6-16</inkml:trace>
  <inkml:trace contextRef="#ctx0" brushRef="#br0" timeOffset="-41368.85">9841 2490 525 0,'62'28'219'0,"-46"-26"-125"15,8 1-50-15,1-2-5 16,-2-2-12-16,-2-3 2 15,-4-3 9-15,0-3-3 16,-5-3 6-16,2 0 0 0,-10-5-3 16,-2 1 2-16,-8-1-6 15,-5 3-8-15,1 7-12 16,-7 5-2-16,0 11-9 16,-6 7-1-16,3 11-2 15,4 6 0-15,0 7 1 16,18 3-3-16,6-5-3 15,0-1 0-15,22-18-1 16,-5-5 2-16,7-15 6 16,7-17 8-16,-5-9 8 15,1-13-1-15,-10-2-4 16,-6 2-1-16,-2 6 6 16,-5 6 9-16,-7 7 5 15,2 9-5-15,-7 8-13 16,-4 2-9-16,4 6-7 0,-1-3-2 15,0 0 0-15,0 22 1 16,-3 33 3-16,6-24 0 16,3-5-3-16,3-3-2 15,2 1-36-15,-6-10-27 16,-4-3-94-16,0-3-196 16,-1-18 241-16</inkml:trace>
  <inkml:trace contextRef="#ctx0" brushRef="#br0" timeOffset="-41218.72">10276 2242 699 0,'12'1'230'0,"0"6"-255"15,0 0-35-15,-7 2 37 16</inkml:trace>
  <inkml:trace contextRef="#ctx0" brushRef="#br0" timeOffset="-40028.56">10558 2453 889 0,'1'-12'319'15,"8"-5"-278"-15,-9-3-11 16,0 2-22-16,-4 0-2 16,-4 6-1-16,5 3-1 0,-8 5-3 15,3 1-1-15,-4 5-5 16,9 6-2-16,-8 5 1 16,5 1 1-16,4 1 3 15,-7 0 2-15,13-3-3 16,0-1 1-16,8-4-5 15,-1-2 3-15,2-5 2 16,-3-1 2-16,0-5 3 16,3-1-3-16,5 2 4 15,-3-4-4-15,2 6 2 16,0 1 0-16,-11 3-2 16,4 8 1-16,-3 7-1 15,-3 4 0-15,4 10 0 16,-8 4 0-16,0 8 1 15,-2 3-1-15,-6-2 2 0,3-2-2 16,-3-5 4-16,-3-5 1 16,2-6-1-16,-4-3 3 15,9-13-4-15,-1-3 5 16,0-10-2-16,5-6 0 16,-3-11 3-16,6-7 1 15,10-21 9-15,-1-8 8 16,6-16 12-16,-2 3 3 0,0 2 4 15,2 4-12-15,-3 12-12 16,1 5-3-16,-6 21-15 16,0 7 6-16,-6 13-6 15,-2 5-8-15,-2 3-7 16,0 6-4-16,0 6 5 16,0 3 10-16,0-1 7 15,1 3-2-15,2 1-3 16,2-4 0-16,1 2-4 15,4-4 3-15,-3-2 2 16,0-2-8-16,0-3 6 16,-2-3-3-16,2-5 2 15,-2-4 0-15,1-2 2 16,-1-3 6-16,1 1-1 0,-2-2-2 16,5-1 1-16,-7 2-6 15,7 2-5-15,-1 3 8 16,-6 4-8-16,10 1-2 15,-12 5 0-15,6 0 2 16,0 5 3-16,-2-1 4 16,10-2-1-16,-4-2-8 15,8-4 8-15,0-6-4 0,-9-3 6 16,8-3 6-16,-9-10-3 16,-4-4 1-16,11-5 0 15,-13 1-5-15,4-6-1 16,0 2 3-16,-4 3-4 15,-2 3 2-15,0 15 3 16,-3 5-8-16,0 6-2 16,2 9-7-16,-3 12-3 15,4 8 10-15,-5 11 1 16,-5-2 6-16,16-5 2 16,-5-4-3-16,13-12-2 15,2 1-4-15,-5-11-2 16,7 0 4-16,-6-6 3 15,0-4 2-15,-4-9 3 16,0-2 0-16,4-5-1 0,0-4 0 16,0 0 2-16,-2-2-4 15,-4 4 1-15,1 8 0 16,-7 6-5-16,2 5 0 16,-2 6-7-16,-3 7 0 15,4 11 1-15,2 2 6 16,0 5 4-16,2-1 2 15,1-6-18-15,-3 1-23 0,-2-5-37 16,0-2-15-16,-8-1-43 16,-6 1-25-16,-9 0 102 15</inkml:trace>
  <inkml:trace contextRef="#ctx0" brushRef="#br0" timeOffset="-39905.75">10962 2282 755 0,'16'-27'324'0,"15"-4"-194"16,14-2-48-16,10-4-86 16,1-5-65-16,0-4 44 15</inkml:trace>
  <inkml:trace contextRef="#ctx0" brushRef="#br0" timeOffset="-37975.96">11148 2958 592 0,'0'-1'248'16,"0"-2"-156"-16,1 1-10 15,-1 1-38-15,0 0-9 16,0-5-17-16,2-10-8 16,-2-25-1-16,-7 29-5 0,-1 2 1 15,-2 3 2 1,1 2-5-16,-2 0-2 0,0 6 0 16,1 0-6-16,0 10 5 15,-1 5-1-15,3 6-2 16,4 1 4-16,3-4-6 15,6-3 6-15,9-9-3 16,-1-4-2-16,9-12 2 16,-1-8 1-16,4-8 4 15,0 0-2-15,-4-2 4 16,-5 2-4-16,-7 6-1 16,-3 2 9-16,-6 8-5 15,-2 4 8-15,-3 2-3 16,-1 6-9-16,-1 5 0 15,0 3-3-15,0 6 2 16,3-1 0-16,5 0 2 0,3 0-2 16,7-4-3-16,3-1 0 15,3-7 2-15,3-3 2 16,3-8 0-16,-1-3 6 16,7-4-2-16,2-4-2 15,-14 0 6-15,5 0-6 16,-10 2 1-16,-4 4 0 0,0 4-2 15,-12 4 7-15,2 1 0 16,-10 4-4-16,2 7 1 16,10 4-8-16,-8 7 2 15,8 0 5-15,5 3-4 16,-6-3 1-16,6-4-2 16,4 0-4-16,-11-10 0 15,6-1 7-15,2-1-3 16,-13-4 6-16,11-3 5 15,-4-5-6-15,0-4 4 16,8-2-1-16,-4-3-5 16,7 3 1-16,1 1-3 15,3 2-1-15,0 7-5 16,-1 3 4-16,-9 7 0 16,4 3-6-16,-3 7 9 0,-3-1-2 15,5 5 2-15,0-1 0 16,6-4 1-16,6 0-1 15,3-7-4-15,-2-4 5 16,7-4-1-16,3-4 3 16,1-8 7-16,1-3-2 15,-3 1 8-15,-7-1 2 0,-2 6 12 16,-10 0 7-16,-12-1 8 16,-5 2-2-16,-14 2-16 15,4 1-9 1,-2 5-16-16,0 3-4 0,2 5-2 15,6 4-1-15,3 5 1 16,4-1 0-16,5 2 0 16,1-4 2-16,5-3 0 15,2 0-4-15,2-7 3 16,-1-3 0-16,-1-7 3 16,2-6 6-16,0-2-1 15,0-4 1-15,3-3 0 16,0 5-4-16,-8-6 3 15,-1 3 2-15,-3 6-4 0,-7-1 2 16,3 10-5-16,3 3-7 16,3 10-3-16,-1 8 3 15,1 17 1-15,-5 5 6 16,3 9 0-16,-2 5-15 16,16-3-65-16,8-1-54 15,12-11 82-15</inkml:trace>
  <inkml:trace contextRef="#ctx0" brushRef="#br0" timeOffset="-36940.2">12643 2944 372 0,'-3'12'194'0,"0"-7"-15"16,1-2-101-16,2-4 16 16,0 0 6-16,0 0-17 15,4-6-5-15,8-19-13 16,15-30-15-16,-18 26-6 16,1-4-13-16,-3-2-19 0,-5-1-5 15,-7 1 0-15,-3 1 0 16,-5 9-3-1,1 7 0-15,-3 18-4 0,-1 13-4 16,1 24-3-16,-1 8 1 16,7 14 0-16,1-1 3 15,9-2 2-15,6-3-3 16,13-9-1-16,4-5 0 0,11-9 0 16,10-13 4-16,11-15 2 15,3-9 4-15,2-19 4 16,-5-4 5-16,-16-6 1 15,-4-1-4-15,-11 4-3 16,-7 7-3-16,-11 6 7 16,-6 2 6-16,-10 10-2 15,-1 3 0-15,-3 6-9 16,0 5-10-16,1 8 3 16,2 3-5-16,6 2 0 15,3 2 3-15,8-2-4 16,5 1 0-16,10-6 0 15,8-2 1-15,6-11 2 16,5-6 3-16,10-11 1 16,-3-2 0-16,-2-4 0 15,3 1 5-15,-12-1 5 0,-5 1 3 16,-12 2 0-16,-9 1 1 16,-12 4 3-16,-7 4-7 15,0 5-1-15,-4 2-6 16,0 9-9-16,-2 3 7 15,5 6-4-15,1 4-1 16,8-2 3-16,13 0-8 0,1-1 3 16,6 1 0-16,4-2-3 15,-2-1 4-15,4-2 3 16,-4 1 1-16,-6 2 1 16,-1 2-3-16,-12 2-5 15,-5 2-2-15,-6 6 1 16,-4-1 9-16,-3 1 0 15,3-3 2-15,4-10 1 16,2-3-8-16,10-9-4 16,3-8 1-16,13-11-2 15,5-10 6-15,9-10 6 16,2-4 0-16,0 0 2 16,-5 4 4-16,-8 10 2 15,-8 3 4-15,-10 12 3 0,-5 3-1 16,-10 10-4-16,-3 3-9 15,-1 2-4-15,-1 5-5 16,7 3 4-16,3 1-1 16,7-1-4-16,7 2-1 15,6-2-3-15,4 1 5 16,0 2 4-16,6-3-5 16,-1 3 3-16,-1 1-4 0,-10 0-22 15,-10 4-9-15,-12 6-55 16,-12 2-39-1,-15-1 4-15,-4 0 58 0</inkml:trace>
  <inkml:trace contextRef="#ctx0" brushRef="#br0" timeOffset="-36592.69">14573 2604 634 0,'-10'-5'260'0,"3"-2"-140"15,-4 10-67-15,1-1 1 16,3 9-14-16,0 4-9 15,6 9-15-15,-2 5-6 16,2 5-2-16,1 1-2 16,0 2 1-16,-3-1-4 15,2-5-2-15,-1-2 4 0,2-6-4 16,5-4-1-16,9-8-9 16,3-8-22-16,6-13-83 15,-1-5 205-15,-4-8-94 16</inkml:trace>
  <inkml:trace contextRef="#ctx0" brushRef="#br0" timeOffset="-36423.89">14391 2860 400 0,'21'-3'185'0,"24"-5"-52"16,11-2-114-16,17-9-12 0,7-4 2 15,7-3-30-15,-5 0 13 16</inkml:trace>
  <inkml:trace contextRef="#ctx0" brushRef="#br0" timeOffset="-35425.81">14886 2616 561 0,'-2'0'212'0,"3"5"-162"16,1 0-17-16,-2-5 15 15,3 13 2-15,3 15 2 16,12 33-5-16,-11-30-20 16,-2 2-6-16,1 1-2 15,-2 0-8-15,1-8-2 16,1-3-2-16,-1-10 1 15,4-4 2-15,1-6-2 16,1-1 7-16,1-9-3 16,2-4 0-16,0-4 2 15,1-4-5-15,-1 4 0 16,-3 1-1-16,-6 6-1 0,-1 2-3 16,0 6-4-16,-2 4-5 15,-2-4 1-15,0 0 2 16,2 15 3-16,11 31 2 15,-2-31-2-15,5-3 1 16,5-1-2-16,5-2 0 16,3-5 0-16,1-3 3 0,-4-5 9 15,-2-4 6-15,-7-3 19 16,-11-3-1-16,0 0 0 16,-2-2-5-16,-6 1-16 15,-3 5-3-15,3 6-9 16,-5 0 1-16,-2 3-5 15,7 1 0-15,-5 2-3 16,2 7-1-16,0 1 1 16,4 3 0-16,1 1 1 15,4-4 1-15,5-2-2 16,0-2 0-16,2-6 1 16,1 0 2-16,11 0 5 15,-4-2-1-15,-6-3 1 16,1 1 0-16,-14-5-2 15,1 4 4-15,3 4 0 0,-5-3-4 16,1 4-1-16,-1 0-6 16,0 0 0-16,1 0 1 15,0 0 0-15,0 0 4 16,0 0 0-16,6 5 1 16,6 0-1-16,1 0-1 15,27 2-1-15,-28-14 3 16,3-4 2-16,-2-1 1 0,-1-2 9 15,-2-1 2-15,-4 2 5 16,0 3 0 0,-6 2-5-16,0 4 1 15,-5 3-10-15,1-1 1 0,-2 6-10 16,2 4-2-16,0 6 1 16,-1 4 2-16,4-2 5 15,1-1-4-15,0-5-1 16,2-1-5-16,5-3-1 15,-3-3 7-15,4-1 3 16,-4-3 0-16,0-5 7 16,-1 1-2-16,-2-6-3 15,4-2 3-15,0 3-7 16,-1 1-1-16,1 5 0 16,-2 2-4-16,0-1-1 0,-3 3 0 15,0 0-1-15,0 0 1 16,3 6-20-16,4 9-24 15,9 28-65-15,-12-29-54 16,0-10 107-16</inkml:trace>
  <inkml:trace contextRef="#ctx0" brushRef="#br0" timeOffset="-35072.77">16118 2824 766 0,'18'-6'288'15,"4"-3"-216"-15,-1-5-30 16,-3-3 2-16,0-2-8 16,-6-6 4-16,1-4-7 15,2 2 4-15,-6 2 6 16,3 8 3-16,-8 11-6 15,-4 6-7-15,-1 5-21 16,-7 7-8-16,5 10-4 16,-4 6-3-16,5 10 5 15,1-1-2-15,-3 2 1 0,4 1 1 16,-1-3 0-16,-1-2-1 16,-6-4 3-16,7-1-4 15,-5-10-16-15,4-3-18 16,-1-12-84-16,-8-6-56 15,-7-12 107-15</inkml:trace>
  <inkml:trace contextRef="#ctx0" brushRef="#br0" timeOffset="-34876.86">15811 3138 660 0,'73'-4'267'16,"7"-10"-165"-16,23-4-15 16,3-4 2-16,-1-7-30 15,-6 3-20-15,-25 0-104 16,-10 2-57-16,-20 1 75 16</inkml:trace>
  <inkml:trace contextRef="#ctx0" brushRef="#br0" timeOffset="-34728.56">16833 2861 873 0,'25'-7'399'16,"-2"-11"-188"-16,-2-13-408 0,-16-56 136 15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20:31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14216 5393 840 0,'-18'5'284'16,"7"4"-280"-16,3-2 0 16,3 3-1-16,-3-3 0 15,6 1 3-15,-3-1-6 16,2-2 3-16,1 2 1 0,-1-4 4 16,3 3 12-16,-1-5 18 15,1-1 11-15,0 0 16 16,0 0 3-16,19-1-5 15,46-5-9-15,-16 0-25 16,7 1-10-16,3 1-11 16,-4 1-5-16,4 3-1 15,1 3-1-15,14 2-4 16,5 4 3-16,6 0 2 16,-2-2-1-16,-4-2 6 15,4-2 4-15,17-3 10 16,6-1 5-16,8-2 4 15,-1 1-1-15,7 1-12 16,1 3-7-16,-2 2-6 16,-3 4-4-16,-8 2-1 15,-1 1 2-15,1 0 4 0,5 1 2 16,3-4 7-16,3-3 5 16,5-3 0-16,-3-2 0 15,4-2-7-15,-1-1-2 16,4 4-2-16,7 3-2 15,0 7 1-15,-5 4-1 16,-5 4-6-16,-2 1 1 0,-6 1-2 16,3 2 1-16,-2-3 4 15,3 1-1-15,4-9 1 16,-1-3-3-16,12-5 2 16,2-5 2-16,-2-4 4 15,4 0-3-15,1-2-4 16,1 0-1-16,-15 5-4 15,3 1 3-15,0 2-2 16,-6 0 2-16,10-4 2 16,-3-7-4-16,10 0 6 15,-3-4-3-15,7 3-1 16,3-1 0-16,0 1-3 16,2 3 2-16,9 6-1 15,1 4 2-15,-5 6 3 16,7 4-3-16,-4-1 1 15,-2 0-5-15,13 1-1 16,-5-4 0-16,5 6 1 0,9-6 4 16,4-1 0-16,11-3-1 15,9-7 1-15,3 4-1 16,7-2-9-16,-5 1-5 16,5 3 1-16,-11-2-2 15,-1 7 10-15,1-1 1 16,-21 0 2-16,10 1-1 0,-23-3-3 15,-8 0-3 1,-1-2-38-16,-17-3-16 0,-15 0-44 16,-13-4-222-16,-36-10 237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26:45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5623 10844 577 0,'-5'11'276'0,"-4"2"-24"16,-2-1-196-16,3-1 11 15,-5-2 18-15,1-6 16 16,3 0 4-16,-2 0 0 16,1 1-12-16,0-1-15 15,2 0-4-15,5 0-13 16,1-1-1-16,3-1-6 16,-1-1-8-16,0 0-16 15,0 0-9-15,15 0-9 16,39 2-4-16,-21-3-4 15,5-1-2-15,5 0-6 16,-1-3-22-16,1-3-49 0,-3 0-28 16,-4-3-81-16,-5 1 194 15,-2-4-31-15</inkml:trace>
  <inkml:trace contextRef="#ctx0" brushRef="#br0" timeOffset="240.62">6165 10899 971 0,'15'0'367'0,"3"-3"-285"16,3-1-16-16,4-4-33 15,-2 0-16-15,-2 1-10 16,1 3-2-16,-1 5 3 15,-2 2-4-15,1 6-5 16,-3 2-2-16,-3 2-36 16,1 0-20-16,-4-4 33 15</inkml:trace>
  <inkml:trace contextRef="#ctx0" brushRef="#br0" timeOffset="497.64">6786 10872 1004 0,'4'0'347'0,"1"2"-318"16,0 1-11-16,-5-3-8 15,0 0-5-15,8 1-3 16,6 0 0-16,32-1-3 15,-26-6-8-15,3-1-20 16,4-2-11-16,1-1-35 16,-3 1-46-16,3 3 78 15</inkml:trace>
  <inkml:trace contextRef="#ctx0" brushRef="#br0" timeOffset="672.37">7398 10882 783 0,'9'6'281'16,"2"-5"-245"-16,2 0-64 15,1-1 16-15</inkml:trace>
  <inkml:trace contextRef="#ctx0" brushRef="#br0" timeOffset="956.28">8107 10940 960 0,'35'-2'365'15,"-2"-2"-288"-15,-4 1-41 16,-3 0-10-16,2 0-22 16,-2 1-1-16,1-4-18 15,1-2-6-15,-2-5-7 16,1 0-13-16,4-3-36 15,0 2-139-15,1-1 143 0</inkml:trace>
  <inkml:trace contextRef="#ctx0" brushRef="#br0" timeOffset="1183.31">8754 10812 756 0,'9'6'345'0,"-3"3"-114"16,0-1-118-16,0 1-33 16,0 1-29-16,-2-7-38 15,8 1-15-15,2 1-7 16,4-7-3-16,4 2-19 16,0-3-3-16,2-5-23 15,2 1-25-15,-2-6 55 16</inkml:trace>
  <inkml:trace contextRef="#ctx0" brushRef="#br0" timeOffset="1403.16">9348 10860 1080 0,'6'8'390'0,"-1"2"-338"16,-1-2-29-16,-3 0-12 16,0 1-30-16,2-3-27 15,3-2-60-15,7-4-60 16,6-1-152-16,2-5 201 16</inkml:trace>
  <inkml:trace contextRef="#ctx0" brushRef="#br0" timeOffset="1643.47">10115 11022 836 0,'25'14'287'0,"6"-4"-269"16,-2-6 2-16,4-5-14 16,1-4-2-16,3-4-6 15,3-3-3-15,-1-4-22 16,4-3-209-16,5 2 170 16</inkml:trace>
  <inkml:trace contextRef="#ctx0" brushRef="#br0" timeOffset="1865.37">10892 10966 763 0,'30'14'364'0,"-4"-2"-66"16,-2 0-230-16,1-1-26 15,-2 0-19-15,8-6-19 16,4 0-4-16,0-5-7 15,0 0 1-15,0-5-15 16,0-5-18-16,-2-6-153 16,5-3 135-16</inkml:trace>
  <inkml:trace contextRef="#ctx0" brushRef="#br0" timeOffset="2033.83">11591 11089 1084 0,'37'20'383'15,"8"-6"-341"-15,2 5-13 16,7-7-52-16,4-2-19 16,5-7 20-16</inkml:trace>
  <inkml:trace contextRef="#ctx0" brushRef="#br0" timeOffset="2207.38">12475 11218 2014 0,'51'6'626'0,"0"-7"-650"15,-8-11 7-15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20:52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5754 1939 583 0,'0'-28'318'0,"1"2"-22"15,-2 10-189-15,-4 3 0 0,1 8-32 16,2 5-16-1,-5 5-27-15,9 6-14 0,-5 11-14 16,3 4-3-16,7 14 0 16,-2 9 3-16,12 6 2 15,-1 6 3-15,3-5-3 16,-1-3 0-16,-1-13-2 16,-1-9 4-16,1-16 4 15,0-11 6-15,2-15 11 16,4-13-8-16,8-26-1 15,8-13-12-15,6-19-8 16,3 2 3-16,-10 7-3 16,-5 6 2-16,-14 14 1 15,-10 10-2-15,-7 21-1 16,-5 11 0-16,-17 27-13 16,-3 13-22-16,-17 16 26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5:54:02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21003 949 561 0,'-16'-16'231'0,"11"4"-150"16,-4 5-9-16,1 0 13 16,-4 1 1-16,0 6-6 15,3 0-20-15,-3 3-16 0,5 6-28 16,-3-2-8-16,1 4-5 16,6-1 0-16,-3 4 1 15,2-1-3-15,0 1 4 16,-1 5 0-16,5-3 9 15,0 1 7-15,2 1 9 16,-2-1 3-16,0-4-9 16,0-1-2-16,0-5-5 15,-1-3-3-15,-1-3-4 16,2-1-1-16,-1 0-7 16,0 0-1-16,1 0 5 15,0 0 2-15,0 0 2 16,0 0 2-16,0 0-8 15,0 0-3-15,0 0-1 0,0 0-2 16,-1 0 5 0,1 0-3-16,0 0-5 0,0 0-2 15,0 0-54-15,14 0-54 16,1-8 71-16</inkml:trace>
  <inkml:trace contextRef="#ctx0" brushRef="#br0" timeOffset="1023.66">20825 1110 507 0,'0'-49'235'16,"3"2"-138"-16,2-5 22 15,-1 5 0-15,-3 9-31 16,0 7-10-16,3 15-17 16,-4 6-17-16,0 10-20 0,0 6-9 15,-2 22-19-15,-1 14 0 16,-1 21 6-16,-2 6-2 16,0 7 6-16,0-2 0 15,5-8-2-15,1-7 2 16,10-19 2-16,3-12-2 0,7-16 2 15,3-9 3-15,13-18 16 16,-1-17 6-16,17-28 1 16,4-11 4-16,-9-9-23 15,3 1-4-15,-22 6-1 16,-9 7-9-16,-6 14 1 16,-6 11 2-16,-2 21-6 15,3 7 2-15,-3 13-3 16,5 10 1-16,3 23-6 15,2 15 8-15,2 22 1 16,1 12-2-16,-4 13 8 16,-1 9-7-16,-8 7-1 15,-3 1 2-15,-10 4 1 16,-9-6 1-16,-9-13 3 16,-4-13-4-16,-10-20-7 15,0-16 4-15,-5-19 2 0,-9-11 5 16,-5-27-2-16,0-11-2 15,8-21-1-15,12-9 1 16,20-13 2-16,11-4-4 16,20-3-4-16,14 4 1 15,22 13-6-15,9 7 1 16,10 15-34-16,0 9-36 16,-2 18-81-16,-1 3-41 0,0 13 117 15</inkml:trace>
  <inkml:trace contextRef="#ctx0" brushRef="#br0" timeOffset="1350.76">21881 1465 811 0,'12'-18'297'0,"0"9"-215"16,0 2-65-16,-5 10 3 15,0 12 5-15,-5 20 2 0,-1 12-4 16,-1 19-10-16,-4 9-4 16,3 7 0-16,-8-1-4 15,8-7 5-15,0-6 0 16,1-24-8-16,13-2 5 15,5-25-7-15,9-5-1 16,13-16 1-16,4-15-1 0,1-18-32 16,-1-10-55-1,-7-13 56-15</inkml:trace>
  <inkml:trace contextRef="#ctx0" brushRef="#br0" timeOffset="1511.58">21776 1781 1009 0,'37'-9'319'0,"42"-21"-360"16,14-5-50-16,12-17-183 16,-2 0 186-16</inkml:trace>
  <inkml:trace contextRef="#ctx0" brushRef="#br0" timeOffset="2113.92">24161 1408 555 0,'-126'-16'250'15,"74"8"-161"-15,-7-4 27 16,-8 0-9-16,5-5-18 15,-2-4-8-15,9-11-24 16,10-5-8-16,10-8-25 16,8-4-9-16,14-2-15 15,10-2-6-15,17-5 1 16,14-5 3-16,26-2 2 0,15 4 1 16,12 14-1-16,0 13 0 15,-12 25 1-15,-15 11-4 16,-22 25-4-16,-11 4-5 15,-21 22 2-15,-11 11 1 16,-23 9 0-16,-13 7 5 16,-27 8-1-16,-7 1 7 0,-10-1 6 15,2-2-1-15,7-13 2 16,1-8-5-16,13-8 0 16,1-11 1-16,26-16-2 15,12-8 0-15,18-15-7 16,16-2-3-16,22-5 2 15,24-3-1-15,21-13 7 16,12 0-2-16,15-4-2 16,2 0-16-16,18 7-63 15,0 0-51-15,5-4 74 16</inkml:trace>
  <inkml:trace contextRef="#ctx0" brushRef="#br0" timeOffset="2738.68">25054 827 1124 0,'-20'-32'373'16,"8"10"-373"-16,2 7 0 0,-2 8-5 15,0 5-2-15,-2 17-3 16,1 12-2-16,4 23-4 16,-1 6-4-16,10 4 4 15,6-1-2-15,9-11 5 16,7-6 5-16,10-15 1 16,3-9 4-16,11-20 4 15,4-8 6-15,10-25 10 16,0-6 5-16,-3-15 9 15,-9-9 0-15,-17-4-1 16,-12-4 5-16,-16 10-1 16,-2 8-2-16,-5 17-1 15,-3 9-9-15,3 14-12 16,-3 8-4-16,2 12-10 16,3 11-4-16,2 20 3 0,1 14 5 15,7 18 1-15,0 8 7 16,0 7-8-16,0 3 0 15,0 8 1-15,-1 0-5 16,-6 4 5-16,-1-3 1 16,-16-3-8-16,-5-5 0 15,-22-1 1-15,-10-5 5 16,-10-18 8-16,-7-9-4 16,6-27-1-16,5-7 3 0,8-19-1 15,5-9 1-15,13-17-4 16,9-8-11-16,18-17-1 15,15-5 1-15,26-7-7 16,7-1-6-16,19 9-45 16,2 6-35-16,16 15-88 15,3 6 98-15,3 13 34 16</inkml:trace>
  <inkml:trace contextRef="#ctx0" brushRef="#br0" timeOffset="3019.59">25806 1459 1071 0,'-16'-9'362'16,"3"5"-335"-16,6 4 14 15,-5 5 6-15,-2 2-9 16,1 19-24-16,4 10-9 0,4 17-10 15,-1 6 4-15,5 9 2 16,-5-6 1-16,7-8 3 16,12-2-5-16,-4-15-12 15,13-4-15-15,-4-12-41 16,1-7-23-16,6-11-63 16,-10-5-32-16,-1-14 115 15</inkml:trace>
  <inkml:trace contextRef="#ctx0" brushRef="#br0" timeOffset="3198.89">25476 1906 1042 0,'35'-11'334'0,"32"-7"-348"0,19-10 6 16,17-8 12-16,1-3-1 15,-9-8-129 1,-12 1-168-16,-2 0 186 0</inkml:trace>
  <inkml:trace contextRef="#ctx0" brushRef="#br0" timeOffset="3408.54">26351 1635 1064 0,'-2'16'339'0,"25"-4"-350"15,4-7 0-15,16-15 20 16,13-7 10-16,14-9-2 16,3-5-9-16,1-2-100 15,-10 0-58-15,-18 0 86 16</inkml:trace>
  <inkml:trace contextRef="#ctx0" brushRef="#br0" timeOffset="3600.82">26958 1110 944 0,'3'21'354'15,"-1"35"-251"-15,-2 17 13 0,-10 33-5 16,-5 17-22-16,-12 11-48 16,-2-7-65-1,11-40 11-15</inkml:trace>
  <inkml:trace contextRef="#ctx0" brushRef="#br0" timeOffset="-140149.55">21540 10236 855 0,'-30'-1'292'0,"0"-1"-270"15,18 2-18-15,9 2-3 16,-1-2-6-16,10 0-6 16,-6 0-3-16,0 0 1 15,0 0 9-15,0 0 7 16,4 3 6-16,16 8 12 15,27 28 1-15,-22-28 11 16,4-1 5-16,3-2-3 16,5-2-2-16,5-4-15 15,6-2-6-15,17-6-7 16,7-6 2-16,10-6-1 16,-1-11 2-16,-5-10 0 15,-4-7-3-15,-5-11 16 16,-3-2 8-16,-10-9 15 0,0-1 1 15,-17-8-5-15,-3-4 2 16,-14-1-7-16,-9-2-8 16,-13 6-7-16,-10 0-10 15,-14 6-8-15,-11 1 11 16,-15 5-16-16,-9 3-5 16,-12 8-4-16,-3 9-15 0,-2 15 11 15,-4 9 5-15,-7 16 1 16,-3 7 14-16,2 20-5 15,7 13 2-15,6 24-3 16,7 10-6-16,9 16 6 16,3 10-9-16,15 11 10 15,7 6 1 1,14 7-4-16,7-4 5 0,15-8-5 16,9-6-2-16,20-21 0 15,15-12-1-15,26-19 1 16,8-12-2-16,17-19-1 15,6-9 1-15,17-20 4 16,3-10-1-16,3-18-45 16,-3-10-73-16,-24-11 77 0</inkml:trace>
  <inkml:trace contextRef="#ctx0" brushRef="#br0" timeOffset="-139550.03">22519 9238 1016 0,'31'-15'360'16,"12"-1"-255"-16,33-5-119 16,16-4-13-16,11-2-12 0,4-5-14 15,-2-4-63-15,-9-3-22 16,-11 3-22-16,-9 2-5 15,-16 7-32-15,-12-2 124 16</inkml:trace>
  <inkml:trace contextRef="#ctx0" brushRef="#br0" timeOffset="-139350.37">23451 8627 760 0,'-1'-1'313'15,"0"-1"-168"-15,6 8-113 16,7 7-9-16,10 10-4 16,4 11 4-16,5 22 0 15,-9 10-12-15,-12 12-9 16,-11 6-15-16,-25-1-75 16,-11-2-45-16,-32-15 78 15</inkml:trace>
  <inkml:trace contextRef="#ctx0" brushRef="#br0" timeOffset="-138156.93">9255 11388 738 0,'-6'-1'311'0,"0"-4"-184"16,4 2-61-16,3 2-49 16,-1 0-8-16,0 0-4 15,2 0 0-15,27-8-4 16,31-3 4-16,-3 10-4 16,12-4-1-16,27-5 11 15,12-4 2-15,28-11 7 16,11-4 3-16,24 0-5 0,22 1 2 15,16 8 5-15,10 6 6 16,-1 10 1-16,6 5-2 16,-15 8 11-16,-4 5 7 15,-8 4 20-15,-25-2 5 16,-9 2 5-16,-10-1-2 16,-20-5-15-16,-7-2-10 0,-27-7-28 15,-10-2-11-15,-32 0-16 16,-14-2-23-1,-26 0-48-15,-19-3-29 0,-31-4-84 16,-12-5-60-16,-37-6 164 16</inkml:trace>
  <inkml:trace contextRef="#ctx0" brushRef="#br0" timeOffset="-137672.65">9017 11580 1116 0,'4'12'384'16,"44"-5"-363"-16,17 0-21 0,37-7-4 15,19-3-1-15,16-12 7 16,20-1-1-16,26-6-4 16,0 3 6-16,23 5-3 15,-2-1-1-15,4 7 7 16,4 0-3-16,8-1 7 15,5 3 6-15,4-3 11 16,8-3 0-16,-4 5 9 16,-4-4 0-16,-16 6 12 15,-12 2 12-15,-31 2-8 16,-19 2 0-16,-37 3-26 16,-24 2-12-16,-37 1-5 15,-15-2-8-15,-26-4 7 16,-8 1 0-16,-11-5-5 15,-8-6-30-15,-19-16-200 0,-13-19 158 16</inkml:trace>
  <inkml:trace contextRef="#ctx0" brushRef="#br0" timeOffset="-130924.81">9714 6590 891 0,'0'-15'312'15,"4"2"-281"-15,6 7-24 16,3 3-6-16,2 11-3 16,-1 10-1-16,0 13-4 0,-1 7 0 15,-1 13 5-15,-1 2-2 16,-4 4 4-16,0-4 2 16,2-13 0-16,-1-8 1 15,1-17 1-15,-4-6 0 16,-2-9 13-16,4-1 17 15,-2-8 17-15,3-6 3 0,1-11-13 16,-4-9-12-16,4-6-22 16,0-3-1-1,-4-4-6-15,-1 0 0 0,-4-2 1 16,0 4 2-16,-3 13-2 16,3 10-1-16,2 15-3 15,-1 7-5-15,4 10 4 16,5 8-6-16,12 15 4 15,3 5 5-15,7 6-4 16,0-6 5-16,-1-8-1 16,3-6 1-16,1-14 0 15,-2-5 0-15,-2-8 4 16,-2-4-6-16,-3-7 5 16,1-2 2-16,-3-7 1 15,1-5 6-15,-4-3 1 16,0-2-2-16,-4 2 0 0,-5 4-6 15,-3 10 1-15,-6 6-3 16,0 9 0-16,-2 0-1 16,0 10-7-16,-1-7 3 15,1 15-5-15,7 53 2 16,-4-16 6-16,-1 1-3 16,10 3 0-16,-2-2 4 0,9-5-11 15,2 1-7-15,-5-9-36 16,5-3-29-16,-2-15-61 15,0-10-33-15,-3-17 107 16</inkml:trace>
  <inkml:trace contextRef="#ctx0" brushRef="#br0" timeOffset="-130521.74">10840 6540 957 0,'-6'-4'364'16,"9"4"-255"-16,11 14-87 16,-2 4-15-16,4 22-6 15,-4 8-1-15,-3 11-1 0,5 7 2 16,-13 0 1-16,4-4-4 16,-4-10 0-16,-10-9 1 15,9-20 0-15,-1-4 2 16,-3-12-2-16,1-5 5 15,-1-6 0-15,-7-10 1 16,-4-15 0-16,0-8-8 16,1-12-3-16,5-3-5 15,9-4-7-15,3 1-7 0,13 1-1 16,4 0 3-16,15 11 10 16,2 4 8-16,11 20 3 15,1 7-2-15,-2 12-2 16,-1 9-5-16,-5 12-13 15,2 4-6-15,-4 13-29 16,-1-2-27-16,-7-2-39 16,-2 0 92-16,-21-18 1 15</inkml:trace>
  <inkml:trace contextRef="#ctx0" brushRef="#br0" timeOffset="-130331.97">10897 6923 1344 0,'90'-31'413'15,"56"-18"-590"-15,24-5 115 0</inkml:trace>
  <inkml:trace contextRef="#ctx0" brushRef="#br0" timeOffset="-125905.85">25142 7831 651 0,'28'40'218'0,"-13"-40"-218"16,8-3 2-16,17-3 7 0,14 0 1 15,16-6 6-15,-3 0-6 16,17-5-1-16,3 1 0 16,18-3 10-16,13-2 9 15,4 2 15-15,6 0 3 16,-2-1-8-16,-2 1-8 16,-5-1-4-16,-7 0-1 0,-13 5 1 15,-6 0 0-15,-19 2-9 16,-15 4-7-16,-26 2-7 15,-7 4-2-15,-15 3-56 16,-9-2-57-16,-23-4 70 16</inkml:trace>
  <inkml:trace contextRef="#ctx0" brushRef="#br0" timeOffset="-123863.65">25183 7053 648 0,'-16'6'221'0,"8"-1"-212"0,2 1 0 16,7-2-6-16,6-3 4 16,20-6 20-16,11-4 18 15,32-15 30-15,13-6 3 16,21-11-9-16,22-5-12 0,7-2-22 15,0 4-11-15,-3 2-12 16,-12 8-4-16,-22 4-7 16,-9 2-9-16,-31 10-39 15,-39 9-36 1,0 1-55-16,-2 5-18 0,-17-6 92 16</inkml:trace>
  <inkml:trace contextRef="#ctx0" brushRef="#br0" timeOffset="-123640.14">26215 6600 359 0,'-17'-4'189'0,"3"-2"-29"16,6-2-56-16,10 0-31 15,10-4-7-15,24-4-16 16,8 0-6-16,15 3 5 16,5 4-14-16,-6 8-12 0,0 6-7 15,-13 11-12-15,-7 7-1 16,-14 11-3-16,-7 6-6 15,-16 9 1-15,-9 0-2 16,-8-4-4-16,-2-2-5 16,5-8-47-16,3-2-39 15,5-13 59-15</inkml:trace>
  <inkml:trace contextRef="#ctx0" brushRef="#br0" timeOffset="-121882.57">27015 6800 736 0,'14'-4'246'0,"11"-7"-215"16,9-4-8-16,9-16 18 16,6-6 8-16,6-20-18 15,-4-7-2-15,-8-3-12 16,-9-2-10-16,-17 8-2 15,-8 5-1-15,-11 13-1 16,-10 1-3-16,-10 14-7 16,-9 8 0-16,-6 11-3 0,-3 9 0 15,8 11 2-15,1 1-1 16,13 2 1-16,7 1 5 16,2-3-3-16,9 2 6 15,12-1-4 1,4-1 3-16,17 0 3 0,10 0-2 15,-3 3 0-15,3 3 2 16,-11 4 0-16,-6 1 1 16,-6 5-1-16,-3 4-2 0,-5 0 1 15,0 2 0-15,-2-2 4 16,1-9 3-16,9-7 6 16,0-6 5-16,14-12 3 15,1-6 1-15,11-12-6 16,5-8-1-16,-2-11-5 15,1-1 0-15,-13-4 3 16,-8 1-2-16,-13 4 3 16,-7 5 0-16,-12 11 8 15,-6 6-2-15,-11 17-8 16,-5 4-4-16,-9 12-13 16,-2 6-1-16,1 6 2 15,-3 2 3-15,13 3 0 0,9-1 2 16,8-8-1-16,15 0-3 15,13-11-4-15,2-4 2 16,17-5-8-16,-1-7 0 16,1-9 2-16,4-2 2 15,-5-6 8-15,-7-1 0 16,-7 2 5-16,-4 1-3 16,-11 2 5-16,-1 1 2 0,-5 4 4 15,-5 1 5-15,0 5-7 16,-1 3-1-16,1 5-9 15,1-3-2-15,0 0 1 16,-1 5-2-16,1 15 2 16,8 29 0-16,6-32 0 15,1-4-1-15,10-9-5 16,6-7-3-16,3-10 3 16,5-4 0-16,2-11 9 15,-8-2 4-15,2-1-5 16,-6-3 8-16,-13 4-3 15,-1 2 2-15,-10 4 4 16,0 5-6-16,0 9-3 16,-7 3 1-16,5 6-11 15,2 5 0-15,-2 8 0 0,3 7 0 16,0 9 7-16,-3-2 3 16,1 2-1-16,5-4-1 15,-5-8-1-15,-1-9 0 31,-1-4 2-31,0 1-2 0,-1-4-1 0,0-2-1 16,0 1 3-16,4-7 1 16,-1-22 1-16,37-30 0 0,-30 30-4 15,-1 1 1-15,-2 9 0 16,-2 4 1-16,1 6-6 16,-2 6-2-16,0 15 2 15,0 4-5-15,1 11 7 16,3 2 3-16,2-3-1 15,6 2 0-15,4-10 2 16,6-2-2-16,6-12 0 16,5-4 0-16,9-9-6 15,-2-4 3-15,-3-3 0 16,-10-4 6-16,-12-3 9 16,-8 5 4-16,-9-3 11 15,-2 5-5-15,-7 6-5 0,-4-1-6 16,-1 11-15-16,-6 2 3 15,-4 10-3-15,3 8-3 16,2 4 7-16,1 2-3 16,11-1-3-16,4-4 9 15,-1-6-6-15,7-5 0 16,3-8 3-16,8-2-8 16,11-17 0-16,0-8 5 0,7-17-1 15,-7-5 7 1,2-7 1-16,-2 4 0 0,-8-2 4 15,-2 3-2-15,-8 5 4 16,-4-2-3-16,-3 10 1 16,-2 6-5-16,-1 14-3 15,-2 9 2-15,-6 12-8 16,2 8 2-16,-4 17-1 16,2 9 0-16,2 11 5 15,3 7-1-15,5 0 5 16,3 0-5-16,12 2 0 15,1-11-1-15,3-10-7 16,4-8 9-16,0-18-3 16,2-8-2-16,6-12 4 15,-4-6-3-15,4-9 4 0,-2-2 1 16,-6-5 1-16,-3 1 3 16,-12 4-1-16,-2 3 2 15,-1 9-3-15,-4 5-3 16,-1 5-2-16,1 4-2 15,-6 7-2-15,5 5 5 16,7 9-2-16,-8 1 4 16,17 0-1-16,-4-4-4 15,8-11 3-15,10-2-5 0,1-14 1 16,1-7 4-16,4-11-3 16,-5-7 5-16,-7-6 4 15,-6 1-3-15,-14 3 3 16,-8 6-1-16,-12 12-2 15,-4 5-5-15,-7 15-22 16,-4 9-9-16,-3 15-31 16,-5 7-15-16,8 7-44 15,1-3-33-15,12-13 98 16</inkml:trace>
  <inkml:trace contextRef="#ctx0" brushRef="#br0" timeOffset="-121311.57">29487 5898 741 0,'7'1'274'16,"-2"0"-221"-16,2 2 1 16,2 3-29-16,-5 4-5 15,1 4-14-15,5 7 0 0,-8 5-1 16,2 4-2-16,1 3 0 15,-6 1-1-15,6-3 2 16,9-4-3-16,-2-8-1 16,3-5 7-16,-8-11 6 15,2 0 17-15,-1-14 16 16,1-6-2-16,3-15-6 16,-3-6-19-16,-1-4-12 15,1 1-4-15,8 4-2 16,0 2 3-16,3 10-4 15,-2 5-3-15,-1 13 0 16,-1 7-1-16,1 7-1 16,-3 6 1-16,-1 10 2 15,0 5 1-15,-4 1 2 16,0 1 1-16,-1-8 0 0,-1-2-3 16,0-11 1-16,-2-2 0 15,-2-7 0-15,1-9 2 16,5-12 5-16,4-8-2 15,3-11 1-15,5 0-3 16,3 0-5-16,2 9 2 16,1 8-1-16,3 7-1 15,-6 14-2-15,2 9 0 0,-9 18-1 16,-5 11 1-16,0 13 4 16,-3 1-3-16,3-3-28 15,4-6-27-15,1-11-71 16,-4-9 165-16,4-19-53 15</inkml:trace>
  <inkml:trace contextRef="#ctx0" brushRef="#br0" timeOffset="-120275.92">30343 5935 624 0,'-6'5'238'0,"-1"2"-146"15,3-3-7-15,4-1 11 0,1-4-18 16,-1 0-31-16,9-5-18 16,19-10-8-16,41-43-2 15,-26 18-10-15,-6-1 0 16,-4-3-6-16,-7-1 1 16,-17 5 1-16,-3 2 0 15,-8 15 2-15,-5 6-3 16,-4 12-5-16,-1 6-5 15,-7 5-2-15,8 7 0 0,7 6 6 16,4 1 0 0,7 2-3-16,8 0 3 0,5-2-1 15,6 0 2-15,9 4 1 16,-4-2-1-16,1 4-2 16,-5 3 3-16,-10-2-1 15,-4 1-1-15,-11 1-5 16,-6-2-7-16,-12-2 4 15,-2-3 0-15,-5-3 5 16,-1-4 7-16,4-14 5 16,1-7 3-16,8-21 3 15,8-12-2-15,15-19-3 16,9-10-4-16,9-10 0 16,2-2 3-16,-2-1-5 15,1 2 7-15,-2 8-3 0,1 8 0 16,-3 21 1-16,-3 13-5 15,-2 25-2-15,-4 12-5 16,-1 28 4-16,-5 12-3 16,-8 19 4-16,-1 11 0 15,-13 8-1-15,1 2 1 16,4-5 0-16,1-10 1 16,10-23-1-16,6-9 0 0,-3-21-2 15,2-8 0-15,4-15 0 16,-4-11-2-16,9-19 3 15,2-8-2-15,-8-13 4 16,2-2-2-16,4-1 1 16,-6 2 0-16,5 12-2 15,0 9 2-15,-5 18-2 16,0 11 0-16,-4 19-1 16,-5 10 0-16,3 17 1 15,-3 5 2-15,2 8 1 16,3-4-1-16,-3-7-1 15,3-4 0-15,2-10-2 16,3-8 3-16,2-11-1 16,4-7-2-16,6-13 3 15,4-7-2-15,4-5 2 16,2-6 0-16,-7-6 1 0,-1 2 4 16,-9-1 3-16,-8 7 3 15,-2 8 5-15,-12 6-4 16,-5 11-1-16,-7 3-2 15,-6 11-5-15,-1 4 2 0,1 8-1 16,5 3-1-16,7-3-5 16,6 1 1-16,7-9-11 15,7-1 4-15,4-7 4 16,3-8-1-16,5-2 8 16,-5-7 0-16,-4-6-2 15,-10-1 3-15,-11-4-6 16,-6 1-10-16,-21 2-21 15,-2 4-13-15,-11 7-31 16,1 3-25-16,11 10 187 16,5 1-86-16</inkml:trace>
  <inkml:trace contextRef="#ctx0" brushRef="#br0" timeOffset="-119495.77">31870 5560 663 0,'18'-9'283'15,"-8"5"-78"-15,-7-3-174 16,-10 5-15-16,-8 6 0 16,-11 9-20-16,-1 7-10 0,-3 10 7 15,2 1 7-15,4 3 1 16,1-2 5-16,13-2-3 15,4-6-6-15,13-10 3 16,9-5-4-16,13-11 4 16,7-7 3-16,11-17 10 15,9-5 7-15,11-15 15 16,-2-5 7-16,-4-9 3 16,-12-1-5-16,-20-2-7 15,-6 0 0-15,-12 3-10 16,-6-2-2-16,-10 6-5 15,-1 9-6-15,-5 20-8 16,0 15 3-16,-3 20-11 16,-2 12 6-16,-6 19 1 0,0 14-5 15,-3 13 8-15,0 6-8 16,4-3-5-16,4-3-6 16,12-11-7-16,0-6-3 15,8-11 5-15,-4-12 9 16,1-11-2-16,6-5 8 15,0-9 3-15,2-5 2 16,8-9 2-16,-4-6 0 16,8-4 1-16,5-1-3 0,-3-2 0 15,2 0 4-15,-7 8-1 16,-2 4-3 0,-4 8 1-16,-3 6-3 0,-2 9-3 15,-3 2 2-15,-3 6-5 16,-2 3-1-16,0 1 4 15,-1-4-1-15,5-2 2 16,0-6 1-16,8-4-2 16,2-1 1-16,9-8 1 15,7-3 1-15,8-10 1 16,5-5 1-16,3-2 6 16,-5 0-3-16,-6 2 0 15,-3 3 3-15,-13 7-5 16,2 2 4-16,-8 7 0 0,-4 5-3 15,1 9 1-15,-5 12-1 16,-1 13-2 0,2 4-2-16,-5 6-4 0,-5-4-11 15,-11-2-66-15,-19 1-51 16,-27-3 78-16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6:15:08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8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6-25T16:15:22.736"/>
    </inkml:context>
  </inkml:definitions>
  <inkml:trace contextRef="#ctx0" brushRef="#br0">9354 1505 933 0,'-9'-32'387'15,"1"0"-252"-15,-3 5 4 16,-2 0 8-16,1 13 2 16,-2 3 6-16,5 10-32 15,3 10-32-15,-2 19-52 16,3 16-21-16,0 24-19 16,4 6 3-16,9 2-2 15,9-7-3-15,13-20 0 16,6-14-1-16,17-24 5 15,2-13 3-15,9-29 20 16,3-14 8-16,-15-18 7 16,-3-2-2-16,-15 0-20 15,-8 5-3-15,-14 12-14 16,-6 7 1-16,-8 19 7 16,0 8 1-16,-3 21-3 0,0 15-3 15,2 27-2-15,-3 19-8 16,5 24 7-16,1 11-2 15,6 8-1-15,-1-1 3 16,-2-2 3-16,2-3 0 16,-9-16-4-16,-2-11 4 15,-8-22-2-15,-8-17 8 16,-8-20-1-16,-6-9-2 0,-9-21 1 16,-7-9-8-16,-3-13 0 15,5-6-7-15,17-8-15 16,16 0-2-16,34-1-15 15,19 1-12-15,25 12-30 16,10 4-30-16,7 17-68 16,2 9-36-16,8 12 136 15</inkml:trace>
  <inkml:trace contextRef="#ctx0" brushRef="#br0" timeOffset="280.05">10233 2318 1147 0,'-21'-13'439'0,"0"-1"-297"0,5-3-48 16,4 7 29-16,3 5-2 16,5 7-31-16,3 12-20 15,1 19-48-15,-1 11-16 16,0 18-6-16,-2 7 2 15,2 9 0-15,1-3-1 16,6-13 0-16,4-11-3 0,5-23-9 16,4-12-20-1,9-17-68-15,5-12-27 0,7-23-229 16,-5-14 228-16</inkml:trace>
  <inkml:trace contextRef="#ctx0" brushRef="#br0" timeOffset="420.82">10203 2322 1372 0,'23'-7'476'0,"33"-5"-447"16,15-3-19-16,28-12-35 16,5-3-45-16,9-8 45 15</inkml:trace>
  <inkml:trace contextRef="#ctx0" brushRef="#br0" timeOffset="614.73">11651 1893 1569 0,'-2'-8'527'0,"18"0"-520"16,7-4-7-1,11-7-12-15,8 0-27 0,0 1-32 16,-1-1 40-16</inkml:trace>
  <inkml:trace contextRef="#ctx0" brushRef="#br0" timeOffset="774.61">11581 2200 1279 0,'33'6'440'16,"16"-3"-396"-16,44-11-101 15,11-14-6-15,14-14-162 16,5-7 156-16</inkml:trace>
  <inkml:trace contextRef="#ctx0" brushRef="#br0" timeOffset="1258.54">13841 1986 1211 0,'34'-9'513'0,"0"0"-255"0,-10-5-156 16,-12-5 8-1,-12-5-29-15,-6-9-13 0,-13-3-37 16,-11-4-21-16,-24 6-9 15,-9 6-8-15,-9 17-7 16,-3 11 2-16,14 20-5 16,1 11 8-16,15 10 6 15,15 4-5-15,13 1 0 16,14-1-3-16,22-10-4 16,6-6 6-16,20-17-2 15,3-12 2-15,5-23 4 16,2-15 1-16,-3-18 6 15,-8-12 5-15,-12-13 9 16,-14-1 5-16,-13-3 8 16,-2 6-1-16,-14 14-4 15,1 4-2-15,-1 20-10 0,-2 10 0 16,13 19-7-16,-1 16-12 16,8 26-2-16,6 12-2 15,8 36 4-15,10 11 9 16,-3 19 0-16,-2 5-3 15,-6 0-3-15,-4-2 5 16,3-9-63-16,-3-10-47 16,1-24-104-16,-2-19-51 15,-1-32 166-15</inkml:trace>
  <inkml:trace contextRef="#ctx0" brushRef="#br0" timeOffset="1436.78">14249 1958 1226 0,'-6'30'441'0,"1"24"-363"15,-2 4-30-15,1 15-11 16,2 1-5-16,3-6-32 16,5-3-50-16,10-19-260 15,-3-11 213-15</inkml:trace>
  <inkml:trace contextRef="#ctx0" brushRef="#br0" timeOffset="1906.6">14893 1932 975 0,'-1'0'361'0,"0"0"-290"15,0 0-1-15,1 0 8 16,8 5 1-16,21 1 10 15,36-8-8-15,-27-16-19 16,2-2-17-16,-1-9-17 16,-4 1-5-16,-6-5-2 15,-5-4 9-15,-17 4 7 16,-7 1-2-16,-21 3-3 16,-6 5-6-16,-10 12-19 15,-1 11-6-15,-3 24-8 0,0 16-1 16,6 20 0-16,6 5 4 15,15 2 1-15,9 0 3 16,20-8-4-16,9-8-1 16,19-15-8-16,11-9-11 15,18-25-46-15,8-11-30 16,1-19-268-16,-2-12 244 16</inkml:trace>
  <inkml:trace contextRef="#ctx0" brushRef="#br0" timeOffset="2633.72">15740 2047 903 0,'0'-11'383'16,"-3"1"-221"-16,5 3-38 15,-3-1 6-15,0 7-22 16,1-1-21-16,-6 8-40 16,2 8-23-16,2 17-16 15,2 12-8-15,0 6 2 16,-4 0 5-16,4-7-10 15,3-8 5-15,10-9-3 0,12-3-1 16,1-10-2-16,2-3-26 16,-1-7-51-1,-5-2-47-15,-3-8 71 0</inkml:trace>
  <inkml:trace contextRef="#ctx0" brushRef="#br0" timeOffset="2787.79">15598 2286 1288 0,'48'-9'423'0,"30"-16"-454"16,6-1 59-16,2-18-27 16</inkml:trace>
  <inkml:trace contextRef="#ctx0" brushRef="#br0" timeOffset="3009.6">17376 1726 1244 0,'20'-2'434'16,"12"-4"-371"-1,9-3-57-15,17-5 8 0,8-4-3 16,11-2 1-16,-7-1-12 16,-17-2-89-16,-10 1-267 15,-21 2 240-15</inkml:trace>
  <inkml:trace contextRef="#ctx0" brushRef="#br0" timeOffset="3205.61">17523 1438 1175 0,'-3'6'410'15,"4"5"-360"-15,5 13-3 16,5 11-2-16,5 22 3 16,-4 12-20-16,2 6-29 15,0-5-22-15,3-17-212 16,9-12 170-16</inkml:trace>
  <inkml:trace contextRef="#ctx0" brushRef="#br0" timeOffset="3679.87">19088 1501 1430 0,'20'-5'493'16,"-13"2"-419"-16,-11 0 2 15,-27-2-10-15,-3-3-7 16,-11-3-41-16,-6 0-16 0,-3 6-1 16,-4 5-1-16,6 11-4 15,9 4 1-15,8 11 0 16,5 4 0-16,14 7 3 15,9 2-1-15,21-4 0 16,9-8 1-16,18-15 0 16,0-12 0-16,9-22 1 15,2-11 0-15,-5-17 4 16,3-4 0-16,-14-8 3 16,-7-3 4-16,-12-3 7 15,-16-1 3-15,-10 5 1 16,-3 7-3-16,-3 16-6 15,6 10-3-15,5 23-11 16,1 12 0-16,6 32-7 16,6 20-1-16,8 33 8 0,6 9 0 15,4 7-5-15,-6 2-20 16,2-12-63-16,-1-2-23 16,3-19-88-16,2-17-319 15,2-28 366-15</inkml:trace>
  <inkml:trace contextRef="#ctx0" brushRef="#br0" timeOffset="3972.93">19535 1580 1213 0,'34'-1'448'15,"8"3"-314"-15,-4 5-81 16,-2 2 8-16,-12 10-1 15,-7 3-10-15,-12 9-39 16,-6 5-11-16,-16 6-2 16,-4 4-1-16,-14-1-3 15,-4-7 4-15,1-10 4 16,1-6-4-16,17-9 11 16,15-2-8-16,27-8 3 15,16-3 1-15,24-13-5 16,6-5 6-16,10-10-54 0,10-6-46 15,11-4-281 1,2-5 245-16</inkml:trace>
  <inkml:trace contextRef="#ctx0" brushRef="#br0" timeOffset="4338.1">20628 1532 1120 0,'-12'15'394'0,"2"2"-322"16,1-4-32-16,13-4 12 16,-2-6 10-16,15-12 14 15,11-5-11-15,10-16-16 16,6-5-8-16,4-12-29 16,-2 1-3-16,0-9-6 15,-6-2-1-15,-14-2 7 16,-9-1-1-16,-27 11 11 15,-7 6 3-15,-20 19-4 16,-4 14-2-16,-3 24-12 16,2 16-4-16,4 31-4 15,6 10-1-15,14 13 0 16,12 0 0-16,22-13 1 16,14-11-1-16,23-17-15 0,13-15-9 15,20-23-51-15,10-12-32 16,-1-22-142-16,-2-5 162 15</inkml:trace>
  <inkml:trace contextRef="#ctx0" brushRef="#br0" timeOffset="4711.31">21610 1419 1083 0,'7'-4'444'16,"-2"-1"-312"-16,0 5 0 15,-1 2-4-15,2 9-57 16,-1 8-21-16,-3 9-35 16,-2 7-10-16,-4 18-3 15,-2 5-1-15,4 3-1 0,2-2 1 16,9-18 0-16,5-9-1 16,12-18-3-16,4-7-7 15,8-18-43 1,3-8-34-16,3-16-84 0,4-8-224 15,-11-11 268-15</inkml:trace>
  <inkml:trace contextRef="#ctx0" brushRef="#br0" timeOffset="4861.01">21672 1597 1108 0,'-11'16'421'15,"7"0"-310"-15,16-3-42 16,14-5-5-16,25-11-22 15,16-8-11-15,25-14-91 16,-1-7-133-16,-4-3 126 16</inkml:trace>
  <inkml:trace contextRef="#ctx0" brushRef="#br0" timeOffset="5039.71">22579 1431 1117 0,'-6'22'388'0,"6"0"-352"0,5 0-27 15,15-10-4-15,3 0-5 16,14-9-2-16,6-5-24 16,-1-9 16-16</inkml:trace>
  <inkml:trace contextRef="#ctx0" brushRef="#br0" timeOffset="5236.01">23237 1131 1535 0,'15'85'513'0,"-7"37"-504"15,-7 15 3-15,-17 7-4 16,-15 4-54-16,-7-19 34 16</inkml:trace>
  <inkml:trace contextRef="#ctx0" brushRef="#br0" timeOffset="6630.88">5875 3665 1156 0,'-5'-9'446'15,"3"3"-359"-15,-4 1 20 16,4 3-16-16,-5 2-22 16,1 2-4-16,-2 1-32 15,-4 4-7-15,2-3-16 16,0 1-7-16,4 0 1 15,0-1 7-15,4 0 17 16,1-3 8-16,0-1-2 16,1 0-2-16,-1 0-16 15,0 0-8-15,0 0 2 16,0 0-7-16,0 3-1 16,-4 16-2-16,-3 33-2 15,6-24 2-15,2-4-1 16,-6-1 3-16,6-8-1 0,2-5 0 15,-8-3-1-15,12 2-1 16,-6 7 1-16,-4 2 1 16,2 15 0-16,-11 5-1 15,-4 6-1-15,3 2-3 16,-9-5 3-16,9-3 0 16,9-10-2-16,-9-5 2 0,14-11 1 15,-6-6-1-15,1-6 0 16,1 1 3-1,6-1-5-15,-2 0 5 0,-2 0-1 16,2-1-1-16,0 0 0 16,0 1-2-16,0 0 4 15,0 0 0-15,0 0-2 16,0 0 3-16,0 0-4 16,0 0-2-16,0 0 3 15,0 0-4-15,0 0 4 16,0 0 0-16,0 0 0 15,0 0 0-15,0 0-23 16,0 0-28-16,0 0-49 16,0 0-25-16,0 0 210 15,0 0-86-15</inkml:trace>
  <inkml:trace contextRef="#ctx0" brushRef="#br0" timeOffset="7900.48">6621 3815 875 0,'-24'-9'321'0,"-6"-2"-247"15,-3-1 19-15,3 2 26 16,3-1 5-16,4 3-16 16,7 4-14-16,7 1-49 0,4 1-20 15,6 9-12-15,1 9-12 16,5 13 4-16,-2 10-6 15,1 11 2-15,-3 1 0 16,-4-3-4-16,-5-4 6 16,-9-8-6-16,-5-5 6 15,-9-9 1-15,-4-5 3 16,-4-17 21-16,-3-5 1 16,2-19 14-16,-4-12-5 0,6-21-17 15,12-9-5-15,14-7-15 16,18-2-2-16,24 13-1 15,6 10-1-15,13 15 4 16,4 13 0-16,11 16-3 16,2 8-14-16,20 17-58 15,2 6-48-15,-4 5-308 16,-6 2 288-16</inkml:trace>
  <inkml:trace contextRef="#ctx0" brushRef="#br0" timeOffset="8340">6611 4180 1457 0,'-2'22'15'0,"6"-2"-12"16,5 18 13-16,0 5-9 15,10-7-4-15,-1-7-2 16,4-15-1-16,5-5 1 16,-2-19 1-16,4-9 2 0,2-9 1 15,-2-7 3 1,0-6 0-16,-5-1 1 0,-7 1 4 16,1 2 3-16,-7 9 2 15,-1 5 4 1,-6 10 2-16,-4 6 2 0,1 7 10 15,-1 6-2-15,1 12-2 16,1 9-2-16,3 20-2 16,1 8-6-16,2 18 1 15,0 9-7-15,-3 6-13 16,-5 2 2-16,-8-11-1 16,-1-12-4-16,-8-16 4 15,0-9-2-15,-5-15-7 16,-5-8-7-16,-1-18-56 15,-2-13-42-15,4-24 62 16</inkml:trace>
  <inkml:trace contextRef="#ctx0" brushRef="#br0" timeOffset="8792.14">7309 4202 1019 0,'13'0'419'0,"0"3"-296"0,-7 3-20 16,-1-3-19 0,-6 6-39-16,-3 0-1 0,-1 5-22 15,1 4-14-15,0 4-5 16,3 3-8-16,3-1-1 16,6 0 11-16,5-7-5 15,5-2 5-15,4-13-1 16,-1-1-2-16,6-9 3 15,0-4-2-15,-2-2 3 16,2-8-4-16,-1-3-2 16,-4-3 1-16,2-2-1 15,-6-2 0-15,0 6 4 16,-4 2 1-16,-6 9 9 16,3 10-9-16,-4 7 3 15,3 8-4-15,2 16-5 0,0 9 7 16,-2 16-2-16,-2 7-1 15,1 14 2-15,-3 0-4 16,-5 0 0 0,0-5-3-16,-5-15 2 0,-9-4 2 15,-8-9-6-15,-10-7-16 16,-6-9-70-16,-5-9-36 16,-3-21 70-16</inkml:trace>
  <inkml:trace contextRef="#ctx0" brushRef="#br0" timeOffset="9737.75">8764 3543 629 0,'-3'-3'307'16,"0"-3"-124"-16,1 3-78 0,0 0-23 16,-1-4-31-1,0 3-7-15,2-4-13 0,0 0-5 16,0 1-3-16,0-1 4 16,-1 0 3-16,-2 2 0 15,-1-1 1-15,-3 1-2 16,-7 0 0-16,-30-29-2 15,28 32 0-15,-7-3-11 16,10 2-1-16,-2 1 1 0,-2-3-1 16,10 3 1-16,-12 0-6 15,2 1-1-15,3 2-5 16,-2 0-2-16,0 1 0 16,7 0-1-16,-1 0 4 15,7 0 3-15,1 1 0 16,-3 1 1-16,14 6-2 15,-4 5-3-15,8 17 7 16,0 10 2-16,-6 12-3 16,-1 4 6-16,-5 8-8 15,-3 4-2-15,-1 7-4 16,-6 4 0-16,-4 0-2 16,4-3 0-16,0-10 5 15,9-9-5-15,11-17 2 16,5-8-1-16,19-17-8 15,2-8-11-15,5-12-35 16,0-4-27-16,-5-6-213 0,-5-8 201 16</inkml:trace>
  <inkml:trace contextRef="#ctx0" brushRef="#br0" timeOffset="10035.83">8939 4186 1148 0,'14'-11'402'0,"12"-11"-355"16,7-5-19-16,3-12-9 15,-2-7-2-15,-2-12-9 16,-4-2 3-16,-11-4 1 16,-8 3-5-16,-10 9-4 15,-5 5 0-15,-9 19 8 16,2 13 10-16,-5 20 1 15,-4 14 1-15,1 25-5 16,3 9-15-16,7 22-1 16,12 6-2-16,15-10-5 15,7-5 1-15,9-26-34 16,2-14-22-16,3-18-127 16,1-10 120-16</inkml:trace>
  <inkml:trace contextRef="#ctx0" brushRef="#br0" timeOffset="10249.95">9317 3729 980 0,'7'-2'380'0,"9"3"-258"16,7 5-40-16,6 11-21 15,9 9-17-15,3 16-16 16,-2 11-4-16,-4 16-9 15,-8 7-2-15,-23 6-13 16,-5 4-16-16,-21-2-59 16,-3 0-19-16,7-11 47 15</inkml:trace>
  <inkml:trace contextRef="#ctx0" brushRef="#br0" timeOffset="10560.09">10890 3769 1142 0,'-9'6'422'15,"21"4"-335"1,11 3-63-16,9 1-13 0,9 1-10 16,-4 0-35-16,-3-2-269 15,-5-2 219-15</inkml:trace>
  <inkml:trace contextRef="#ctx0" brushRef="#br0" timeOffset="10701.62">10882 4072 1207 0,'44'0'413'0,"34"-10"-373"16,11-14-44-16,16-24 3 15</inkml:trace>
  <inkml:trace contextRef="#ctx0" brushRef="#br0" timeOffset="11246.84">12992 3690 915 0,'0'-43'415'0,"-1"3"-196"0,7 10-99 16,-2 3-26-16,-1 12-53 15,1 7-15-15,-2 10-24 16,3 12 5-16,0 22-5 16,0 12-4-16,-2 25 1 15,-2 8 5-15,3 13 8 16,0-1 5-16,6-12-2 16,6-8-4-16,7-18-5 15,4-10-1-15,13-13 1 16,3-13-7-16,15-19-3 15,4-13 2-15,-3-15-23 16,-1-7-22-16,-15-11-90 16,-7 0-201-16,-19-8 226 15</inkml:trace>
  <inkml:trace contextRef="#ctx0" brushRef="#br0" timeOffset="11417.99">12852 3601 998 0,'21'-51'367'0,"22"0"-308"15,10 10-18-15,1 5-15 0,-3 15-74 16,-5 10-160-16,-11 14 143 16</inkml:trace>
  <inkml:trace contextRef="#ctx0" brushRef="#br0" timeOffset="11573.99">13024 3990 1006 0,'53'-13'345'0,"21"-17"-334"15,12-5-7-15,11-7-90 16,-10-5 62-16</inkml:trace>
  <inkml:trace contextRef="#ctx0" brushRef="#br0" timeOffset="12136.97">14032 3120 1214 0,'-18'-26'454'0,"1"-1"-375"16,1 3-29-16,-1 1-20 0,-8 8-30 16,2 7-13-1,-1 7-27-15,-5 4-3 0,7 12 0 16,-2 6 17-16,13 18 20 16,9 5-2-16,10 9 5 15,11 4 2-15,5-3 1 16,6 1 6-16,1 2 7 15,1 1-5-15,-10-1 7 16,-2 0-7-16,-7-3-4 16,-4-4 1-16,-8-5-6 15,-5-1 1-15,-7-5 4 16,-2-5-4-16,0-5 5 16,1-4-1-16,3-9-2 15,2-3 4-15,3-2-6 16,4-2-1-16,1 0-3 0,4 2-2 15,-1 4 1-15,0 5 5 16,-7 17 0-16,-8 7 2 16,-5 20 8-16,-6 4 8 15,-11 13 21-15,7 8-3 16,3-4 8-16,4-2-7 16,26-20-20-16,14-10-4 15,16-24-10-15,13-6-2 0,9-18 1 16,3-9-1-16,13-10-2 15,11-6-2-15,7-7 2 16,-3 1-9-16,-17-1-57 16,-13 4-40-16,-23 4-259 15,-9 0 238-15</inkml:trace>
  <inkml:trace contextRef="#ctx0" brushRef="#br0" timeOffset="12473.16">14677 3633 1072 0,'-14'-24'414'0,"7"1"-320"0,3 3-1 15,8 1-25-15,2-1-20 16,13 11-16-16,6 2-5 16,6 16-19-16,9 11-4 15,-3 13-4-15,-4 5-2 0,-10 7 5 16,-14 2 0-16,-9 2 0 16,-4 0-1-16,-5 1-3 15,-2-6-1-15,-7-14-23 16,0-6-26-16,-1-19-73 15,10-9-170-15,8-26 197 16</inkml:trace>
  <inkml:trace contextRef="#ctx0" brushRef="#br0" timeOffset="12675.17">14975 3491 1173 0,'-6'9'424'0,"-2"13"-367"16,-2 6-16-16,2 13-22 16,1 5-11-16,7 8-5 15,5 3-3-15,13-2-7 0,5-8-10 16,13-15-49-16,8-5-26 16,14-20-164-16,11-9 163 15</inkml:trace>
  <inkml:trace contextRef="#ctx0" brushRef="#br0" timeOffset="12945.27">15790 3251 1253 0,'-6'-1'451'16,"0"5"-361"-16,1 9-72 15,-2 10-13-15,-4 17-3 16,-10 7 2-16,4 17-4 16,-2 4 0-16,6 7 3 15,5 0-3-15,8-5-3 16,10-4-5-16,18-7-17 16,9-8-27-16,12-18-3 15,3-13-21-15,-3-36-104 16,5-18 130-16</inkml:trace>
  <inkml:trace contextRef="#ctx0" brushRef="#br0" timeOffset="13157.1">16185 3344 1013 0,'-26'-10'421'16,"8"10"-262"-16,0 5-46 15,8 15-46-15,-2 6-24 16,4 17-30-16,4 7-3 0,4 11-10 15,4 1-3-15,5-3 3 16,3-1 0-16,10-11-6 16,1-8-12-16,2-17-16 15,0-12-9-15,0-17-41 16,-1-11 48-16,3-13 18 16</inkml:trace>
  <inkml:trace contextRef="#ctx0" brushRef="#br0" timeOffset="13311.7">16037 3658 1044 0,'7'10'359'16,"9"-1"-321"-16,20-8-30 16,15-6-3-16,14-12-20 15,5-7-61-15,-2-13 51 0</inkml:trace>
  <inkml:trace contextRef="#ctx0" brushRef="#br0" timeOffset="13502.54">16498 3231 1201 0,'23'18'419'16,"11"9"-366"-16,16 17-48 15,-1 10 7-15,5 22 2 16,-3 8 1-16,-22 17-25 16,-12 6-26-16,-33 6 21 15</inkml:trace>
  <inkml:trace contextRef="#ctx1" brushRef="#br0">22405 6740 0,'0'0'0</inkml:trace>
  <inkml:trace contextRef="#ctx0" brushRef="#br0" timeOffset="14233.94">17215 3670 1230 0,'-6'1'420'0,"22"1"-390"16,9-1-21-16,21-2-12 15,8-2 9-15,9-1-53 16,8-2-3-16,1 2 27 16</inkml:trace>
  <inkml:trace contextRef="#ctx0" brushRef="#br0" timeOffset="14698.81">18583 3429 1128 0,'-6'-11'403'0,"11"2"-350"16,2 0-6-16,5 2-13 15,6 3-9-15,-9 8-19 16,10 8-6-16,-2 14-2 16,-12 5 2-16,0 8 4 15,-11 5 0-15,-7-1 5 16,-3-1-9-16,1-6-2 0,-1-7-2 16,5-7-3-16,6-7-1 15,0-7-46-15,7-9 114 16,9-18-57-16</inkml:trace>
  <inkml:trace contextRef="#ctx0" brushRef="#br0" timeOffset="15333.93">18561 3807 954 0,'-4'7'366'0,"7"-7"-230"16,7-5-34-16,3-18 4 15,-2-11-1-15,14-23-44 16,-1-11-23-16,7-14-22 0,0 0-9 16,-4 4-2-16,-3 13-2 15,-10 24 0-15,-3 13 0 16,-9 19-3-16,-2 6 0 15,-3 11-2-15,-3 8-1 0,0 22-2 16,-1 7 2-16,4 11 7 16,1 5-3-16,8-8 4 15,3-5-5-15,8-13-4 16,2-12 4-16,8-13 0 16,2-8 0-16,7-15 5 15,1-8-3-15,3-16 2 16,4-7 4-16,-15-2-5 15,-6 0 2-15,-13 10 5 16,-6 5 9-16,1 12 19 16,-3 6-8-16,-2 11-3 15,-5 4-13-15,-9 16-20 16,3 7 1-16,7 17-1 16,3 6 1-16,12 3-9 15,1-5-20-15,0-15-39 16,8-6-27-16,6-17-137 15,2-8 156-15</inkml:trace>
  <inkml:trace contextRef="#ctx0" brushRef="#br0" timeOffset="15557.74">19309 3582 996 0,'10'19'414'0,"8"3"-184"16,4 2-219-16,4 1-8 15,5 4 3-15,-2 0-30 16,-3 1 1-16,6-6-70 16,-9-7-31-16,4-12-146 15,1-8 157-15</inkml:trace>
  <inkml:trace contextRef="#ctx0" brushRef="#br0" timeOffset="15712.67">19541 3551 1087 0,'-30'26'393'0,"-6"11"-339"0,-8 8-22 15,4 11-18-15,-4 2-16 16,11 0-9-16,4-9 6 15</inkml:trace>
  <inkml:trace contextRef="#ctx0" brushRef="#br0" timeOffset="16383.74">19717 2848 1115 0,'24'-2'413'16,"4"3"-280"-16,9 9-121 15,6 6 3-15,-1 7 8 16,3 3-4-16,0 5-4 16,-3 1 3-16,-10 1-11 15,-9 0-2-15,-10-3 18 16,-4 0 11-16,-2-5 16 15,4-4 8-15,-3-5-18 16,-3-3-10-16,-1-4-18 16,2 0-3-16,-3-3-3 15,2-1-2-15,-3-4 1 0,-1 0-4 16,-1-1-1-16,0 0 0 16,0 0 0-16,0 0 2 15,0 0 2-15,0 0-3 16,0 0 2-16,0 0-2 15,0 0 0-15,0 0-1 16,0 0 0-16,0 0 1 16,1 7-3-16,0 1 2 15,0 11-2-15,1 31 1 0,4-19 2 16,1-1-1-16,7 1 3 16,1 1-3-16,2-9-1 15,0-1 0-15,1-12-4 16,3-5 2-16,-4-4 5 15,-2-4-2-15,-5 1 1 16,-1 2-1-16,-5-1-1 16,-1 4-3-16,-4 7 2 15,-4 6-4-15,-3 14 1 16,1 6 5-16,2 10-2 16,2 2 2-16,4 13 11 15,0 6-38-15,4 3-1 16,0 2 1-16,-4-14-16 15,-2-6 40-15,-11-8 4 16,-9-5-4-16,-16-2-6 0,-6-3-14 16,-11-9-67-16,0-8-34 15,-7-24 75-15</inkml:trace>
  <inkml:trace contextRef="#ctx0" brushRef="#br0" timeOffset="21510.58">21376 3157 1096 0,'-13'-5'407'0,"14"1"-325"16,7-1-9-16,7-7-26 15,14-3-11-15,14-2-13 16,2-3 5-16,3 8 0 16,-5 9-7-16,-10 9-1 15,-4 8-4-15,-11 14 1 16,-6 3 4-16,-10 12 8 16,-5 4 2-16,-14 2-5 15,-2 2-2-15,-9-8-14 16,0-3-2-16,-3-11-6 15,-1-9 2-15,5-13-8 16,5-8-10-16,13-18-54 16,9-7-42-16,12-16-271 15,7-7 255-15</inkml:trace>
  <inkml:trace contextRef="#ctx0" brushRef="#br0" timeOffset="21745.65">21713 3035 1017 0,'0'2'381'16,"0"2"-273"-16,-3-1 4 15,2-3-9-15,0 0-34 16,-5 13-47-16,-7 11-14 0,-26 30-8 16,27-21 5-16,5-3-3 15,8 0 1-15,12-2-3 16,6 1-5-16,15-5-6 15,5-1-10-15,16-5-35 16,7-4-36 0,1-6-267-16,-2-3 245 0</inkml:trace>
  <inkml:trace contextRef="#ctx0" brushRef="#br0" timeOffset="22036.23">22261 3361 984 0,'0'1'396'0,"1"3"-190"15,-1-3-94-15,0-1 10 16,0 0-23-16,-1 0-53 0,0 5-18 16,-4 24-23-16,-3 31-1 15,7-22 2-15,1 5-4 16,1 2 4-16,3-1 1 15,3-5-2-15,1-5 0 16,6-9-4-16,2-7 0 0,2-10 1 16,2-4-18-16,6-10-50 15,1-5-19-15,-6-8-70 16,0-5-259-16,-9-2 295 16</inkml:trace>
  <inkml:trace contextRef="#ctx0" brushRef="#br0" timeOffset="22219.88">22217 3653 1035 0,'17'-2'360'15,"7"-4"-331"-15,13-11-24 16,10 0 2-16,2-10-79 0,2-4-189 15,-6 1 177-15</inkml:trace>
  <inkml:trace contextRef="#ctx0" brushRef="#br0" timeOffset="22949.98">22793 2788 1032 0,'-16'-7'395'0,"-5"0"-322"0,-8 4 8 16,-1 1-4-16,-5 0-35 15,3 0-12-15,1 5-11 16,-1 0-9-16,-1 6 4 15,2 4 0-15,-7 2-11 16,3 3 9-16,5 7 7 16,3 5 2-16,11 5 15 15,6 10-3-15,9 4-12 16,2 6-1-16,8 7-6 16,-3-2-3-16,-1 8 5 15,-5-1-6-15,-16 7 0 16,0 6 0-16,-7 1 9 15,3 3 8-15,5-11 1 16,3-6 2-16,10-17-11 16,3-9-7-16,14-15-2 15,9-4-6-15,12-10-1 16,4-1-2-16,15-6-2 0,-1-8-2 16,2-6-55-16,3-8-32 15,-4-10-84-15,-2-4-159 16,0-7 224-16</inkml:trace>
  <inkml:trace contextRef="#ctx0" brushRef="#br0" timeOffset="23224.69">23005 2924 1290 0,'-8'2'424'0,"5"8"-418"16,-1 11-6-16,-8 20 9 15,4 6-2-15,0 13 3 16,-2 0 6-16,5-2 1 16,6-2 8-16,7-9-10 15,9-4-2-15,6-16-6 16,-1-7-2-16,5-12-26 15,-1-7-29-15,-3-11-231 0,-7-6 193 16</inkml:trace>
  <inkml:trace contextRef="#ctx0" brushRef="#br0" timeOffset="23379.32">22866 3261 1239 0,'36'-4'423'0,"14"-2"-403"0,21-10-13 16,-1-3-5-16,10-5 5 16,4-4-19-1,2 2 7-15</inkml:trace>
  <inkml:trace contextRef="#ctx0" brushRef="#br0" timeOffset="23602.04">23720 3135 1163 0,'0'18'425'0,"5"-3"-298"16,2-2-105-16,12-6 15 16,4-4 12-16,17-8 5 15,13-3-9-15,4-5-17 0,2-3-7 16,-9-2-20-16,-8-4-25 15,-7-2-48-15,-6-1-38 16,-8-2 62-16</inkml:trace>
  <inkml:trace contextRef="#ctx0" brushRef="#br0" timeOffset="23796.75">23971 2830 1031 0,'-17'8'428'15,"5"2"-272"-15,7 10-73 16,-2 5 6-16,7 14-49 16,-3 13-13-16,3 12-15 15,0 0-9-15,-1-3-18 16,4-6-26-16,-1-11-81 16,13-4-173-16,3-18 192 15</inkml:trace>
  <inkml:trace contextRef="#ctx0" brushRef="#br0" timeOffset="24124.78">24580 3204 1123 0,'6'2'418'0,"3"-4"-314"0,1-4 13 16,4-11 3-16,2-11-33 15,10-17-44-15,0-7-23 16,-7-8-15-16,-4 0 3 16,-13 5-7-16,-6 4 2 15,-13 9 2-15,-2 8-1 16,-8 13 4-16,4 8-5 0,1 20-9 16,4 9-3-16,5 23-4 15,4 10 4 1,9 15 7-16,6 2 1 0,14-3-10 15,3-8-14-15,14-16-37 16,3-11-23-16,8-22-52 16,2-11-143-16,3-25 190 15</inkml:trace>
  <inkml:trace contextRef="#ctx0" brushRef="#br0" timeOffset="24649.87">25090 2408 977 0,'22'-5'389'16,"10"-2"-168"-16,5-4-175 15,2 5 40-15,6 6-6 16,-7 8-21-16,-6 1-20 15,-9 8-38-15,-10 1 3 16,-6 5 0-16,-4 3 1 0,-3 2 13 16,-4-1 9-16,0-2 18 15,2-2-2-15,2-3 1 16,4-2-8-16,-1-1-13 16,-1-1-4-16,2-1-4 15,1 3 2-15,0 4-6 16,3 3 4-16,2 6-8 15,0-1-3-15,-1 4-1 16,0-1-3-16,0 1 2 16,0 0-2-16,-3-5 7 15,1 1-2-15,-3 0 4 16,1 1 1-16,-1 12 0 16,0 5-3-16,-2 8 0 15,-1 5-2-15,-7 1-8 0,-2-2 3 16,-5-8-1-16,-4-4-1 15,-6-9 4-15,-8-5 0 16,-16-3-2-16,-12-8 0 16,-16-6-12-16,-2-8-23 15,0-15-88-15,4-6-37 16,15-17 88-16</inkml:trace>
  <inkml:trace contextRef="#ctx0" brushRef="#br0" timeOffset="24902.24">26360 3039 971 0,'-1'19'374'15,"1"-6"-257"-15,5-4-71 16,2-3 1-16,8-7-11 16,8-2-3-16,8-5-20 15,4-2 0-15,1 0-65 16,-1-2-87-16,-3-3 89 0</inkml:trace>
  <inkml:trace contextRef="#ctx0" brushRef="#br0" timeOffset="25414.75">27214 3139 1341 0,'12'-3'470'0,"7"-18"-411"16,6-11 9-16,3-27-15 15,-9-12-14-15,0-8-33 16,1 5-5-16,-11-2 2 16,-1 7-3-16,-4 15-5 15,-6 8 2 1,0 27 6-16,0 10 2 0,-4 18-6 16,2 13 1-16,-3 24-4 15,-3 8-1-15,5 13 7 16,0-3 0-16,10-5-2 15,4-8 2-15,7-15 1 16,5-6 0-16,0-22 1 16,5-9 0-16,0-21 3 0,0-11-3 15,2-6 3-15,-8-4-1 16,-5 1 5-16,-4 0 5 16,-9 2-1-16,1 5 0 15,-2 11-6-15,-1 8-5 16,6 16-9-16,-4 9 0 15,4 16-5-15,4 9 3 16,2 13 6-16,7 3-2 16,0 0 4-16,-3-3-3 15,6-7-24-15,-1-10-23 0,10-12-58 16,0-11-24-16,1-21 77 16</inkml:trace>
  <inkml:trace contextRef="#ctx0" brushRef="#br0" timeOffset="25664.72">28137 2829 1129 0,'43'13'396'16,"0"-2"-347"-16,-3 8 34 15,-3 2 4-15,-9 3-19 0,-5 9-27 16,-16 5-39-16,-5 1-2 16,-11 0 0-16,-7-5-3 15,-2-14-18-15,-3-1-18 16,7-11-61-16,6-12-19 16,10-24 70-16</inkml:trace>
  <inkml:trace contextRef="#ctx0" brushRef="#br0" timeOffset="25837.62">28659 2665 1134 0,'0'44'417'0,"1"19"-356"16,2 6-1-16,3 5-13 15,6-1-24-15,6-11-5 16,2-9-17-16,14-27-86 15,1-10 64-15</inkml:trace>
  <inkml:trace contextRef="#ctx0" brushRef="#br0" timeOffset="26426.75">20664 2724 1564 0,'2'1'-5'15,"-2"-1"6"-15,0 1 6 0,0-2 21 16,0 0 9-16,-1 1 10 16,1 0-6-16,0 0-8 15,0 0-3-15,4 4-6 16,11 25 7-16,39 67 17 15,-31-16 2-15,-3 26-12 16,-2 15-6-16,-15 19-17 16,-5 5-9-16,-18 7-1 15,-8 0-3-15,-12-11-15 16,-3-11-8-16,-1-23-45 16,1-19-53-16,10-42 78 15</inkml:trace>
  <inkml:trace contextRef="#ctx0" brushRef="#br0" timeOffset="27066.91">21537 2457 727 0,'-18'-4'270'15,"3"2"-189"-15,-8 1 16 16,1 1 10-16,2 3 4 16,-5 0-12-16,7 1-2 15,2 2 1-15,-1 0-2 16,1 16-22-16,0 13-9 0,-1 36-22 15,-1 24-5-15,-1 41-10 16,2 22-5 0,3 33-2-16,2 8-3 0,12 1-5 15,3-9-1-15,25-36-10 16,17-22-4-16,37-45-22 16,18-19-26-16,24-35-54 15,24-17-50-15,16-37 97 16</inkml:trace>
  <inkml:trace contextRef="#ctx0" brushRef="#br0" timeOffset="27514.84">29223 1886 1926 0,'21'19'10'0,"-1"-2"0"16,28 29 12-16,3 8-1 16,12 26-8-16,2 15-4 15,-11 25-7-15,-10 17 0 16,-29 7-7-16,-17 4-2 15,-35-3-17-15,-16-12-5 16,-23-12-25-16,-8-14-14 16,-7-37 6-16,4-16-10 15,12-39-115-15,9-17 135 0</inkml:trace>
  <inkml:trace contextRef="#ctx0" brushRef="#br0" timeOffset="28007.83">29923 1145 1429 0,'22'-3'464'0,"17"3"-489"16,4 3 29-16,13 1 8 0,1-3 1 16,3 5-8-16,2 3 2 15,1 3-4-15,-4 8-1 16,-7 4 5-16,0 2-2 16,-17 9 8-16,-11 5 8 15,-12 3 14-15,-7 7 4 16,-9 7 1-16,-3 4-5 15,-7 13-16-15,-8 3-9 16,-3 12-5-16,4 6 0 16,-5 15-4-16,5 11 1 0,3 8-2 15,-3 2 0-15,8 6 5 16,1-1 0-16,9-2 6 16,6-1 2-16,5-8 6 15,1-6 0-15,1 7-3 16,-3-1 5-16,-7 2-8 15,-5 7 2-15,-27 3-4 16,-20 1-4-16,-67 9 0 16,-46 9-15-16,-115-4-110 15,-71-2 86-15</inkml:trace>
  <inkml:trace contextRef="#ctx0" brushRef="#br0" timeOffset="29623.1">22289 734 1038 0,'81'46'325'0,"-8"5"-354"15,-23 4 9-15,-38-18 13 16,-9 1 5-16,-14 0-15 15,-9 0-2-15,-10-3-16 16,-10 2-25-16,-8-1-156 16,0-6 149-16</inkml:trace>
  <inkml:trace contextRef="#ctx0" brushRef="#br0" timeOffset="30040.87">21757 1441 650 0,'0'-1'339'16,"3"-1"-81"-16,2-5-143 16,-1-2-9-16,1-3-20 15,0 2 1-15,-3 2 10 16,-1-4-5-16,-3 1 1 15,0 0-7-15,-2 3-26 16,2 4-8-16,1 0-18 16,0 4-8-16,1 0-16 15,0-1-6-15,0 1-8 16,0 0 3-16,2 29 4 16,4 42 6-16,-10-19 2 15,-4 11-2-15,-8 10-4 16,-1-3 2-16,3-6-4 15,2-12-2-15,8-16 0 16,5-8-4-16,9-11-3 0,6-2 1 16,12-13-2-16,6-6-1 15,10-12-30-15,3-8-24 16,-2-10-88-16,-5-3-40 16,-11-8 114-16</inkml:trace>
  <inkml:trace contextRef="#ctx0" brushRef="#br0" timeOffset="30205.66">21583 1624 1132 0,'6'3'374'0,"28"-3"-356"16,6-3-2-16,24-15 14 15,17-2-2-15,16-5-49 16,-1-3-51-16,-12-1 45 15</inkml:trace>
  <inkml:trace contextRef="#ctx0" brushRef="#br0" timeOffset="30446.85">22551 1548 872 0,'-5'2'360'0,"5"-2"-252"16,8-3-28-16,7-1-5 15,15-5-33-15,6-1-7 16,17-5-10-16,1 1-8 16,11-4-60-16,-4 0-60 15,-10-1 65-15</inkml:trace>
  <inkml:trace contextRef="#ctx0" brushRef="#br0" timeOffset="30651.47">23140 1188 1234 0,'5'7'430'0,"-1"17"-381"16,-4 10 3-16,-7 19-24 16,-3 13-4-16,-6 11-18 15,-4 7-9-15,0 23-105 0,-2-4 22 16,10-12 35-16</inkml:trace>
  <inkml:trace contextRef="#ctx0" brushRef="#br0" timeOffset="31600.02">2360 2395 896 0,'33'-51'369'0,"0"-19"-140"16,2-12-178-16,-5-14 27 16,-1-2 10-16,-6-1 0 15,-5-1-10-15,-6 6-10 16,-5 3 0-16,-8 18-13 15,-6 12-3-15,-7 30-9 16,-3 13-8-16,-4 26-15 16,-3 18-8-16,2 37-18 15,-3 23-4-15,11 26 1 16,9 1 6-16,9-5-1 16,14-12 3-16,8-21-9 15,1-13-6-15,4-25 4 16,-3-14 0-16,1-24 9 15,-1-11 0-15,-3-25 6 0,2-11 0 16,-8-12-1-16,-1-6 3 16,-6 3-1-16,-5 2-5 15,-2 6 1-15,-7 9 2 16,5 18 1-16,0 9-3 16,2 22-5-16,14 20-2 15,1 20-4-15,4 13 8 0,1 15-22 16,-4 1-28-16,0 1-85 15,0-5-49-15,3-15 112 16</inkml:trace>
  <inkml:trace contextRef="#ctx0" brushRef="#br0" timeOffset="32434.3">3798 1227 909 0,'-19'-25'348'0,"6"4"-259"15,-4 3-11-15,-1 1 6 16,-5 2 6-16,0-1 0 15,-3 4-14-15,2-2-13 16,2 9-27-16,0 3-16 16,3 2-14-16,-1 6-4 15,1 6-2-15,4 5-1 0,5 10 2 16,4 6 0-16,8 18 1 16,3 6 0-16,5 16 0 15,0 5-1-15,-5 9 1 16,0 6 2-16,-7 7 0 15,-6 2 7-15,-2 5-4 16,-1 4 3-16,2-6-3 16,5-9-2-16,5-21 3 15,6-10-7-15,8-12-1 16,5-7-2-16,11-10-16 16,10-6-15-16,16-20-59 15,10-10-19-15,3-22 63 16</inkml:trace>
  <inkml:trace contextRef="#ctx0" brushRef="#br0" timeOffset="32830.74">3990 1813 858 0,'48'-34'342'0,"6"-2"-219"16,-3 1-10-16,-4-1-17 16,-5 4-25-16,-20 3-35 15,-7 1-6-15,-17 3-6 16,-11 0 7-16,-11 5 7 15,-11 8-7-15,-7 12-3 16,1 11-6-16,4 19-9 16,4 10-9-16,8 20-6 15,4 13-3-15,10 8-1 16,11-3 4-16,15-6-1 16,7-11 1-16,17-17-5 15,6-8-8-15,21-24-17 0,-2-10-20 16,0-17-59-16,-3-7 72 15</inkml:trace>
  <inkml:trace contextRef="#ctx0" brushRef="#br0" timeOffset="33084.68">4471 1952 1072 0,'0'-1'449'0,"0"0"-260"16,0 0-33-16,0 1-55 16,0 0-36-16,0 28-50 15,-2 46-4-15,1-27-1 16,2-1-5-16,6-8-4 16,6-3-1-16,6-12-4 15,2-4 2-15,10-8-18 16,1-9-32-16,17-15-98 15,-3-8 95-15</inkml:trace>
  <inkml:trace contextRef="#ctx0" brushRef="#br0" timeOffset="33256.82">4571 2192 1205 0,'18'-15'410'16,"16"-14"-383"-16,11 2-40 16,6-12-34-16,6-4-26 15,-10-4 37-15</inkml:trace>
  <inkml:trace contextRef="#ctx0" brushRef="#br0" timeOffset="33592.81">4974 976 1253 0,'33'-12'458'0,"17"8"-334"15,7 4-114-15,-3 18-4 16,5 11 4-16,-11 22-4 15,-5 11 1-15,-6 25-1 16,-5 7-1-16,-10 14-4 0,0 5-1 16,-3 4 4-16,-3-1-1 15,4-3 4-15,-6-4-1 16,-6-4 5-16,-4-4 5 16,-17-12 9-16,-4-4 0 15,-18-14-6-15,-8-3-8 16,-13-16-28-16,-17-12-27 15,-17-25-66-15,4-15 67 0</inkml:trace>
  <inkml:trace contextRef="#ctx0" brushRef="#br0" timeOffset="33829.94">5734 1543 1478 0,'53'3'522'0,"-2"-13"-444"16,8 0-118-16,-5 0-12 15,2 2 1-15,2 1-41 0,-4 3-36 16,-13 3 83-16</inkml:trace>
  <inkml:trace contextRef="#ctx0" brushRef="#br0" timeOffset="34012.58">5879 1880 1271 0,'77'-44'430'0,"22"-6"-421"16,4-2-14-16,-7 2 282 15,-10 0-212-15</inkml:trace>
  <inkml:trace contextRef="#ctx0" brushRef="#br0" timeOffset="34309.75">6656 1270 1459 0,'-24'37'623'0,"22"6"-244"0,-2 10-365 16,2 16-23-16,2 8-6 15,-3 2 5-15,7-1 11 16,15-21-14-16,14-13 10 15,19-33-1 1,9-17-7-16,15-33 14 0,2-22-3 16,10-20 8-16,-6-6 3 15,-25-3-2-15,-18 5 8 16,-49 10 3-16,-34 6 2 0,-49 24-24 16,-21 20-27-16,-41 37-137 15,-3 16 107-15</inkml:trace>
  <inkml:trace contextRef="#ctx0" brushRef="#br0" timeOffset="36126.83">10175 1962 1087 0,'-3'0'404'0,"2"0"-286"16</inkml:trace>
  <inkml:trace contextRef="#ctx0" brushRef="#br0" timeOffset="36781.61">10183 2581 2690 0,'0'24'-2'16,"-1"-1"3"-16,1 26 3 0,0-12 9 16,6-5-2-16,3-10 2 15,4-11-5-15,6-7-5 16,9-11 1-16,8-8 5 15,19-12-2-15,4-6 2 16,5-5-27-16,-4 1-30 16,-19 2-47-16,-4 6-29 15,-19 6-57-15,-5 3-40 0,-9 4-26 16,-10-5 135-16</inkml:trace>
  <inkml:trace contextRef="#ctx0" brushRef="#br0" timeOffset="37456.83">10191 1762 994 0,'0'-1'398'15,"0"-1"-276"-15,2 1 24 16,-1 0 8-16,-1 1 0 15,0 0-10-15,0 0-28 16,0 0-15-16,0 0-35 16,2 9-11-16,1 12 1 15,-1 30-12-15,-5-19 5 16,0 6 7-16,-4 12-13 16,2 7-4-16,-5 12-7 15,0 6-13-15,-1-4-7 16,0 0 0-16,3 0-11 0,0-2 7 15,4 4 1-15,4-3-1 16,6-13 2-16,4-9-4 16,8-21-4-16,4-6-2 15,8-10-2-15,4-6-2 16,4-12-3-16,0-3 6 16,5-5-48-16,-4-4-23 0,-6 1-57 15,-5-2-30-15,-16-3-33 16,-9 1-41-16,-21-2 158 15</inkml:trace>
  <inkml:trace contextRef="#ctx0" brushRef="#br0" timeOffset="37627.89">10108 2278 1285 0,'37'-14'439'0,"42"-13"-407"16,21-4-22-16,17 2-59 16,9-4 39-16</inkml:trace>
  <inkml:trace contextRef="#ctx0" brushRef="#br0" timeOffset="38355.65">8394 6178 1366 0,'0'-13'464'0,"7"3"-444"16,4 2-9-16,3 8-4 16,4 7 3-16,12 11 6 15,1 11 0-15,-3 13-8 16,-6 3 7-16,-13 11-10 16,-9-6-5-16,-7-1 9 15,-5-1-10-15,-18-9 2 16,-4-6 8-16,-13-15-1 15,-1-9 0 1,-8-24-4-16,4-7 4 0,-2-16 14 16,0-4 20-16,13-8 17 15,3-2-7-15,30 0-17 16,14 0-14-16,33 0-15 16,13 0 0-16,21 7-2 15,11 5 2-15,26 16-2 16,2 2-2-16,0 9 1 15,-8 3-29-15,-22 1-72 0,-5 5-40 16,-16-1 73-16</inkml:trace>
  <inkml:trace contextRef="#ctx0" brushRef="#br0" timeOffset="38860.68">8774 6468 1354 0,'1'0'535'16,"1"-2"-294"-16,3 1-225 16,-5 0 5-16,0 1-9 15,0 0 2-15,4 9-7 16,5 19-5-16,16 49-1 15,-5-27 3-15,7 2-3 16,3-5 2-16,10-13 2 16,2-10-4-16,-1-22 11 15,-3-4 4-15,1-15 16 16,-8-9 4-16,-11-7-4 16,-4-6 6-16,-17-1 0 0,-4 0 3 15,-7 9 0-15,-5 4 2 16,9 14-15-16,1 4-8 15,5 10-8-15,4 16-17 16,1 13 0-16,2 11-1 16,9 16 5-16,-2-1-1 15,-1 5-3-15,-1 2 5 16,-9 1-6-16,-1 7 8 16,-9-2-2-16,-5-3-1 0,-16-13 3 15,-3-9-5-15,-11-20-9 16,-2-7-14-16,4-17-43 15,1-13-33-15,20-23-92 16,5-16-44-16,25-20 145 16</inkml:trace>
  <inkml:trace contextRef="#ctx0" brushRef="#br0" timeOffset="39323.89">9472 6561 1199 0,'-9'11'473'0,"-9"-1"-322"16,0 6-12-16,3-3-25 15,-6-3-18-15,10 4-34 0,1 0-29 16,10 6-31-16,7 4-2 16,9-2-4-16,4-5 2 15,11-2 0-15,5-9-2 16,2-6 1-16,3-1 3 15,-5-9 6-15,-8 0 5 16,-6-7 12-16,-6-5-1 16,-6-3 1-16,-4-5-5 0,-5-6-9 15,-1 0-3-15,-3 0-2 16,-1 5 0-16,3 15-4 16,0 6 5-16,2 11-9 15,3 8-4-15,2 17 2 16,5 11-3-16,4 20 5 15,2 8 5-15,5 1-3 16,2 3 2-16,-6-6 2 16,1 1-4-16,-10-3 5 15,-7-4-2-15,-8-12-2 16,-7-9 7-16,-12-14-4 16,-5-16-10-16,-10-16-44 15,0-11-41-15,-1-23-84 16,-4-7-32-16,15-8 129 15</inkml:trace>
  <inkml:trace contextRef="#ctx0" brushRef="#br0" timeOffset="39811.35">10808 6010 1160 0,'36'-24'434'0,"-10"1"-304"16,-9 1-98-16,-24 2 30 15,-6 5 0-15,-17-4-4 16,2 1-2-16,-6 1-22 16,-3 1 4-16,1 3 28 15,0 8-5-15,-1 5 5 16,3 7 1-16,4 7-27 15,-1 1-11-15,8 14-20 16,3 8-6-16,7 17-5 16,7 14 2-16,2 13 3 15,7 4-3-15,-3 7 1 16,0-2 0-16,0 7-2 16,-6 1 2-16,6 2 3 15,-8 1 0-15,0-5 8 0,-1-4 6 16,-4-9 2-16,2-12 2 15,3-22-5-15,9-10-8 16,11-18-5-16,11-4 2 16,15-16-5-16,2-8-1 15,12-14-3-15,3-4-10 16,9-5-30-16,5 0-24 16,4-1-61-16,1 0-48 15,-4-1 266-15,-11-2-107 0</inkml:trace>
  <inkml:trace contextRef="#ctx0" brushRef="#br0" timeOffset="40734.92">11232 6285 1072 0,'0'-29'457'16,"1"1"-254"-16,-4 6-74 16,-1 4-5-16,-6 12-35 15,-2 5-22-15,-3 21-35 16,-5 14-13-16,-2 24-19 16,-3 11-1-16,6 11-1 15,4 1 2-15,14-8 5 16,8-10 0-16,9-25 0 15,10-13-2-15,13-28 18 16,7-15 14-16,16-26 23 16,3-17 8-16,0-15-14 15,-6-1-13-15,-29 4-23 16,-15 7-9-16,-30 7 6 16,-11 10-4-16,-27 11-11 15,-5 8-17-15,-1 27-53 0,1 6-22 16,20 24-48-1,10 9-23-15,22 1-41 0,11 0-112 16,24-11 215-16</inkml:trace>
  <inkml:trace contextRef="#ctx0" brushRef="#br0" timeOffset="41101.15">11936 5825 883 0,'-18'-12'431'16,"6"5"-17"-16,12 2-408 15,12 1-5-15,10 10 9 16,4 2-8-16,14 11 17 16,-3 5 8-16,0 10 0 15,8 5 12-15,-7 8-1 16,-3 5-6-16,2 14 1 15,-11 4-5-15,-11 11 2 16,-9 4-1-16,-12 7-9 16,-3 8-6-16,-8 0-12 15,2-4 4-15,-3-3-8 16,0-12 2-16,4-17 2 16,-1-11 0-16,-1-19 12 15,-7-10-1-15,-5-11 1 0,-7 1-5 16,-4-17-17-16,-3 3-19 15,-12-11-53-15,2-5-45 16,-3-4 76-16</inkml:trace>
  <inkml:trace contextRef="#ctx0" brushRef="#br0" timeOffset="41350.96">13156 6188 1187 0,'34'1'441'0,"-7"7"-359"16,-2 4-6-16,-2 1-12 15,-1 1-34-15,-5 4-20 16,2-2-10-16,-10 5-46 15,-3 1-33-15,-5-1-242 16,-8-4 213-16</inkml:trace>
  <inkml:trace contextRef="#ctx0" brushRef="#br0" timeOffset="41500.36">13133 6718 1595 0,'113'-21'423'0,"13"-11"-447"0</inkml:trace>
  <inkml:trace contextRef="#ctx0" brushRef="#br0" timeOffset="42863.39">15630 5840 799 0,'-81'32'335'15,"56"-30"-190"-15,6 1-38 16,4 0 7-16,5-2-13 16,3 2 2-16,4-1-1 15,1-2-7-15,2 1-13 16,0-1-22-16,0 0-34 15,0 0-15-15,1 29-10 16,-1 44 5-16,-4-8-6 16,-2 10 6-16,-4 6-3 0,0 2 0 15,-3 1-3-15,2-2 1 16,8-6-1-16,4-6 0 16,15-19 4-16,4-11-7 15,16-20 2-15,10-8-3 16,19-16-3-16,6-16-6 15,7-12-34-15,0 1-26 0,-19-12-73 16,-2 3-25-16,-19-3 107 16</inkml:trace>
  <inkml:trace contextRef="#ctx0" brushRef="#br0" timeOffset="43067.93">15479 5814 1377 0,'6'-5'459'0,"23"4"-452"16,10-5-9-16,16 1 4 15,6 3-34-15,2 4-100 16,-6 8 88-16</inkml:trace>
  <inkml:trace contextRef="#ctx0" brushRef="#br0" timeOffset="43237.91">15386 6392 1332 0,'11'-7'431'0,"21"-13"-480"15,17-6-23-15,20-9 0 16,5-7 592-16,9-6-389 16</inkml:trace>
  <inkml:trace contextRef="#ctx0" brushRef="#br0" timeOffset="43859.82">16623 5396 1381 0,'4'-47'503'0,"-2"2"-434"16,-16 2 4-16,-8 8 6 15,-12 16-35-15,-3 4-8 16,3 22-27-16,1 6-7 16,4 14-3-16,4 11-5 15,6 11 3-15,7 3-1 0,9 1-3 16,3-1 0-16,11 2 2 16,4-2 1-1,8 4 2-15,7-1 0 0,3-2 2 16,1-2 0-16,-2-7 0 15,-3-4 0-15,-10-1-4 16,-9 0 4-16,-21 8 1 16,-15 5 3-16,-22 11-2 15,-7 4 1-15,-6 0 0 16,1-3-3-16,0-4 1 16,0-5-3-16,13-3-3 15,9-5 7-15,21-6-4 16,14-2-7-16,16 0-1 15,8 1-10-15,2 8-10 16,-5 9 6-16,-10 14-5 16,-14 9 5-16,-19 14 15 0,-6 6 0 15,-11 5 11-15,6 5 7 16,7-5 6-16,8-7 8 16,14-20-9-16,9-15-2 15,21-24-11 1,15-8-5-16,28-22-7 0,18-18 3 15,19-30-13-15,10-17-20 16,17-35-77-16,-3-12 74 16</inkml:trace>
  <inkml:trace contextRef="#ctx0" brushRef="#br0" timeOffset="44396.96">17474 6666 1466 0,'5'-10'494'0,"1"-10"-466"16,0-6-4-16,-6-12 18 16,-5-8-4-16,-6-9-16 15,-2 0-8-15,-10-2-7 16,-3 6 6-16,-5 1 10 0,-4 4-2 15,2 19 2 1,0 4-4-16,3 25-11 0,3 10 1 16,3 17-12-16,4 8-8 15,8 2-8-15,9 3-8 16,13-6 2-16,4-7 5 16,11-12 6-16,-6-10 2 15,7-22 5-15,1-11 4 16,6-23 5-16,8-12 7 0,-2-17 8 15,0-1 5-15,-6 0 15 16,-4 5-2-16,-10 11 4 16,-7 7 3-16,-12 37 4 31,0 9 9-31,0 0-1 0,-5-16-12 0,-6 26-26 16,0 17-11-16,6 29-11 15,2 17 0-15,3 17 5 16,3 8-1-16,2 13-2 15,0 0 3-15,-1 4-2 16,-1-2-11-16,1-6-30 16,-1-5-50-16,7-22-20 15,5-14-29-15,14-31-60 16,3-18 143-16</inkml:trace>
  <inkml:trace contextRef="#ctx0" brushRef="#br0" timeOffset="44595.65">18193 6310 1484 0,'4'28'559'0,"0"8"-359"16,3 6-194-16,-1 4-2 0,0 6 2 15,3 0-25-15,0-4-73 16,2-9-43-16,2-19-108 15,5-11 140-15</inkml:trace>
  <inkml:trace contextRef="#ctx0" brushRef="#br0" timeOffset="44955">18661 6113 1294 0,'4'10'461'16,"6"1"-359"-16,8-6-109 0,4 1 7 15,1-6 0-15,2 0 0 16,-3-6 6-16,-4-5-10 16,-6-4 8-16,-3 1 10 15,-5-3 21-15,-3 1 21 16,-5-1 6-16,-5 0-4 15,-6-1-18-15,-3 2-15 16,-7 9-7-16,2 6-11 16,-5 15-6-16,-2 12-1 15,7 16-7-15,1 10 7 0,12 11-10 16,10 3-5-16,17-8-15 16,9-8-16-16,13-15-25 15,7-13-16-15,10-21-26 16,3-9-20-16,10-23 87 15</inkml:trace>
  <inkml:trace contextRef="#ctx0" brushRef="#br0" timeOffset="45357.57">19360 6262 1355 0,'-2'0'513'0,"0"1"-381"16,2 0 9-16,-1-2-20 16,1 0-34-16,-1 1-50 15,0 0-29-15,-4 20-8 16,-12 45 0-16,1-7-9 16,-1 2 6-16,4 5-9 15,2 0-7-15,10-15-15 16,6-7-24-16,9-20-37 15,9-10-24-15,10-20-56 16,9-17 661-16,4-23-387 16</inkml:trace>
  <inkml:trace contextRef="#ctx0" brushRef="#br0" timeOffset="45525.28">19391 6526 1442 0,'-6'15'482'16,"18"-7"-482"-16,7-1-14 16,19-10-4-16,18-9-3 15,16-11-57-15,6-7-43 16,-2-5 70-16</inkml:trace>
  <inkml:trace contextRef="#ctx0" brushRef="#br0" timeOffset="45731.75">20388 6351 1453 0,'50'2'486'16,"12"-4"-466"-16,2-8-26 15,-4-7 6-15,-9-6-110 16,-6-1-331-16,-14-7 304 16</inkml:trace>
  <inkml:trace contextRef="#ctx0" brushRef="#br0" timeOffset="45918.6">20601 5882 1343 0,'-10'12'494'0,"7"6"-347"16,3 21-142-16,-3 9-1 15,4 22-1-15,2 9 4 0,2 5-46 16,6 5-20-16,4-9 37 16</inkml:trace>
  <inkml:trace contextRef="#ctx0" brushRef="#br0" timeOffset="46374.21">21764 6051 1737 0,'-3'0'595'0,"-8"-4"-559"16,-9-2-43-16,-17-4 2 0,-4 0-22 16,-6 7-22-16,-4 4-8 15,-1 14-13-15,-3 9 12 16,6 9 22-16,8 1 11 16,19-4 12-16,10-3 1 15,19-15-5-15,10-9 2 16,15-18 7-16,11-9 0 15,3-21 17-15,3-6 4 0,-4-10 7 16,-11-2 4-16,-10-2 3 16,-10 0 2-16,-13 4 10 15,-3 2 4-15,-9 11 1 16,-4 11-1-16,1 16-10 16,-1 12-1-16,8 23-21 15,4 15-9-15,4 35-3 16,6 13-8-16,4 25 0 15,3 12-12-15,1 6-30 16,-3-2-23-16,2-13-57 16,-1-18-34-16,1-32 102 15</inkml:trace>
  <inkml:trace contextRef="#ctx0" brushRef="#br0" timeOffset="46712.78">22028 6314 1425 0,'0'12'499'0,"3"-4"-433"15,11-6-55-15,2-5 0 0,13-7 2 16,1-1 8-1,-2 2-12-15,-8 2-9 0,-13 7-7 16,-4 5-3-16,-8 16-1 16,-6 8 5-16,-9 14 3 15,-2 3 4-15,2 2 6 16,2-6 7-16,17-5 6 16,2-7-2-16,22-11-12 15,11-3-4-15,20-15-32 16,14-1-41-16,17-18-140 15,9-10 135-15</inkml:trace>
  <inkml:trace contextRef="#ctx0" brushRef="#br0" timeOffset="46972.1">22774 6044 691 0,'-22'-1'173'16</inkml:trace>
  <inkml:trace contextRef="#ctx0" brushRef="#br0" timeOffset="48066.18">19558 5903 921 0,'18'-9'345'16,"-1"-2"-271"-16,-3-3 12 15,-5-2 20-15,1 0-5 16,-5-2 7-16,3 4 2 16,-2 4-2-16,-12-2-6 15,-1 1 0-15,-4-5-13 16,-8 2-20-16,9 0-7 0,-3 2-18 15,-4 3-4-15,-2 1-14 16,-6 5-7-16,0-2-4 16,2 5-5-16,4 2 0 15,4 1 1-15,4 4-9 16,1 1-2-16,4 0-6 16,3 7 2-16,5 8 7 15,3 8 5-15,0 8 14 16,2-1-1-16,-5 5 4 15,1 1 6-15,-4 5-13 16,-3 3 8-16,-3 7-13 16,-6 5-8-16,-4 4 7 15,-6 2-8-15,-4 1 1 16,-1-2 2-16,4-6-11 16,5-4 4-16,8-15 2 15,7-7-5-15,5-11 2 0,3-5-2 16,4-7-3-16,1-2 3 15,5-5 12-15,-1-3-3 16,9-4 11-16,6-5-3 16,12-11-7-16,17-1 4 15,8-8-25-15,2-6-8 16,-4 2-39-16,-11-1-29 0,-12 3-48 16,-4 1-40-16,-8-1-84 15,-5-3 160-15</inkml:trace>
  <inkml:trace contextRef="#ctx0" brushRef="#br0" timeOffset="48363.93">19725 5898 1276 0,'-6'-4'485'0,"6"3"-361"16,0 1 4-16,0 0-29 16,0 0-20-16,3 13-32 0,1 15-14 15,-1 47-16 1,-8-22-2-16,-5 12-3 0,-1 0-2 16,2-3 3-16,1-4-7 15,7-11 2-15,5-7 0 16,3-14-7-16,3-6-3 15,3-15-24-15,4-3-20 16,0-16-54-16,0-7-46 16,-7-12 90-16</inkml:trace>
  <inkml:trace contextRef="#ctx0" brushRef="#br0" timeOffset="48515.25">19539 6269 1192 0,'34'0'420'0,"21"-8"-361"16,3-11-52-16,8-17 7 15,5-6-45-15,-5-13 26 16</inkml:trace>
  <inkml:trace contextRef="#ctx0" brushRef="#br0" timeOffset="48851.71">19980 5635 1298 0,'11'3'441'16,"11"-2"-407"-16,-5 1 15 15,13 1 24-15,-2 4-7 16,3 8-12-16,-3 6-25 15,-8 17-15-15,-2 4-4 0,-8 13 0 16,2 7-4-16,-3 10 0 16,1 13-1-16,2 6-3 15,0 1-2-15,4-4 0 16,1-7 0-16,2-6 0 16,-1-2 2-16,-2-3 0 15,-7-8-3-15,-9-6-1 16,-7-7-9-16,-12-6-28 15,-7-1-24-15,-19-7-77 16,-7-7 86-16</inkml:trace>
  <inkml:trace contextRef="#ctx0" brushRef="#br0" timeOffset="53314.68">23059 5936 945 0,'0'4'385'15,"-1"-1"-192"-15,1-3-109 16,0 0 10-16,0 0 8 16,0 0 0-16,0 0-30 15,0 0-13-15,8 0-18 16,3 0-5-16,0-2 4 15,31-11 8-15,-26-5 7 0,4-3-9 16,3-6-13-16,-1-4-2 16,-8-8-3-16,-1-3 4 15,-13-3-2-15,-5 3-3 16,-7 11-10-16,-7 4-5 16,-7 15-4-16,-4 8-4 15,-8 21-2-15,3 17-2 16,1 25-6-16,6 11 3 15,13 7-1-15,3-4-2 16,11-8 4-16,7-10-2 0,8-10 4 16,8-6 3-16,12-12-3 15,4-7-1-15,8-10-28 16,3-7-13-16,3-13-57 16,-1-2-44-16,-6-8-78 15,-4-3 130-15</inkml:trace>
  <inkml:trace contextRef="#ctx0" brushRef="#br0" timeOffset="53820.57">24053 5012 1405 0,'-7'-7'516'0,"-4"1"-387"15,-3 0-25-15,-8 1 2 16,-6 1-28-16,-9 3-54 15,-7 4-9-15,-5 6-12 16,0 5-3-16,6 8 2 16,1 6-1-16,24 4-1 31,10-16-1-31,0 0 1 0,-16 57 1 16,14 15 0-16,10 6-1 0,15-11 1 15,1 4-2-15,-2 15-2 16,-2 4 3-16,-4 3-1 15,-2 1-1-15,2-11 0 16,4-7 2-16,7-19 0 16,0-13-1-16,11-24-2 15,-1-9 3-15,4-12-22 0,3-8-6 16,-7-9-26 0,2-3-14-16,-3-10-28 0,-2-1-24 15,2-9-40-15,-1-6-22 16,3-12 115-16</inkml:trace>
  <inkml:trace contextRef="#ctx0" brushRef="#br0" timeOffset="54099.02">24276 5403 1357 0,'-3'0'490'0,"0"6"-414"16,5 5 4-16,-2 8-1 16,1 7-17-16,0 14-16 15,-3 7-20-15,2 19-20 16,0 2-1-16,0 0-3 16,1-6 1-16,3-12 2 15,3-7-5-15,15-13-1 16,2-4-14-16,2-16-39 15,5-7-30-15,-9-11-92 16,-6-11 108-16</inkml:trace>
  <inkml:trace contextRef="#ctx0" brushRef="#br0" timeOffset="54267.75">24111 5831 1104 0,'21'-2'450'0,"11"-5"-199"16,26-8-242-16,11-2 10 0,15-13 2 16,-2 1 5-16,-1-5-95 15,-11 0-59-15,-7 4 78 16</inkml:trace>
  <inkml:trace contextRef="#ctx0" brushRef="#br0" timeOffset="54480.05">25044 5680 1245 0,'8'1'437'0,"6"-1"-375"16,3-3 20-16,14-8-7 15,9 1-5-15,12-3-36 16,-2 3-16-16,-6-5-46 15,1-4-46-15,-9-3-73 0,4-3-13 16,-5-2 90-16</inkml:trace>
  <inkml:trace contextRef="#ctx0" brushRef="#br0" timeOffset="54682.73">25725 5284 1256 0,'4'20'493'0,"-2"12"-347"16,4 8 4-16,-5 8-45 16,-6 5-34-16,-3 2-51 15,-4 4-11-15,-6-3-5 16,5-2-21-16,0-17-79 16,1-14-36-16,10-17-80 15,1-17 115-15</inkml:trace>
  <inkml:trace contextRef="#ctx0" brushRef="#br0" timeOffset="55133.1">25889 4974 1008 0,'17'-9'366'16,"-1"3"-273"-16,-3-3 17 16,1 4 22-16,2-2-10 15,-2-1-24-15,5 4-9 16,4 3-11-16,3 2-5 0,7 11-18 16,0 3-7-16,5 12-14 15,-1 2-1-15,4 12-18 16,-4 8-1-16,-10 8-3 15,2 6-12-15,-12 9 9 16,-3 1-5-16,-3 6-3 16,-2-3 4-16,2-3-3 15,3 2 2-15,5-4-1 16,0-1 2-16,-3-3-4 16,3-4 0-16,-6-4 3 15,-2 0 1-15,-8-4-4 16,-7-6 0-16,-13-9 1 15,-4-5-6-15,-12-6-6 16,-6-6-13-16,-16-12-53 16,-1-9-26-16,-3-15-86 0,6-11 112 15</inkml:trace>
  <inkml:trace contextRef="#ctx0" brushRef="#br0" timeOffset="55642.78">26670 4862 1093 0,'5'-4'391'0,"2"3"-312"16,-6-3 16-16,-4 0 18 15,-5 2-12-15,7 2-30 16,-1-1-10-16,1 0-15 16,1 1-6-16,0-1-10 15,0 1-7-15,0 0-8 16,2 0 2-16,-2 0 1 15,0 0-3-15,0 0-4 0,0 0 3 16,0 0-4 0,0 0 3-16,5 2 5 0,-5-2-2 15,5 1 3-15,-4-1-2 16,14 7-2-16,28 24 2 16,-13-1-2-16,12 14-5 15,-1 21 0-15,2 19 1 0,-10 25-7 16,-5 8 1-16,-22 25-2 15,-10 8-3-15,-36 6 2 16,-19 5-13-16,-39-10-37 16,-18-13-10-16,-22-20-35 15,-8-13-26-15,-13-27 87 16</inkml:trace>
  <inkml:trace contextRef="#ctx1" brushRef="#br0" timeOffset="41986.87">22769 9665 0</inkml:trace>
  <inkml:trace contextRef="#ctx0" brushRef="#br0" timeOffset="56236.66">17508 5447 981 0,'-16'-6'410'15,"2"4"-278"-15,-3 1 18 16,-1 1-2-16,0 3-19 16,-1-1-8-16,-3 8-35 15,-2 6-12-15,-6 19-32 0,-6 14-11 16,-10 43-15-16,-5 22-10 16,-8 71-4-16,4 28 2 15,13 35 4-15,10 8 0 16,30-37-1-16,16-27-21 15,49-67-63-15,23-36-46 16,44-72 116-16,35-30-30 16</inkml:trace>
  <inkml:trace contextRef="#ctx0" brushRef="#br0" timeOffset="62864.07">20778 7370 1208 0,'-1'-1'463'0,"-4"-4"-296"0,-4 4-52 16,-5-2 0-16,-2-3-5 15,-3 6-34-15,-2 0-11 16,-8 11-26-16,0 10-12 16,-12 27-21-16,-3 17-5 15,-11 21 6-15,-6 18-4 16,4 27 4-16,3 2-4 16,17 17-3-16,10-8 6 0,17-29-4 15,10-12 0 1,20-30-3-16,14-15-19 0,27-23-37 15,14-16-36-15,14-27-93 16,7-16-39-16,-9-25 136 16</inkml:trace>
  <inkml:trace contextRef="#ctx0" brushRef="#br0" timeOffset="63354.85">21427 7919 1294 0,'-2'0'493'0,"-4"-4"-311"15,-1-5-111-15,-5-4-12 16,-7-2-3-16,-6-7-28 0,-7 1-17 16,-9-1-9-16,0 4-5 15,-5 8-2-15,0 6-3 16,1 16-3-16,-4 10 3 15,12 12 1-15,12 11 2 16,8 2 0-16,21 0-4 0,14-9 2 16,4-12-2-16,15-17-2 15,2-9 7-15,3-23-4 16,2-12 5-16,5-18 7 16,-3-12-3-16,-4-7 13 15,2-1 0-15,-10 4 10 16,-12 5 4-16,-8 13 14 15,-14 3 6-15,-8 15 13 16,3 5 1-16,0 22-17 16,5 8-13-16,2 29-22 15,6 10-5-15,1 22-10 16,5 6 9-16,2 7-4 16,-1 4 5-16,-2 8 0 15,-7 4-5-15,3-11 2 16,-4-9-21-16,1-22-65 15,8-12-44-15,-8-17-97 16,5-12-32-16,-1-17 164 0</inkml:trace>
  <inkml:trace contextRef="#ctx0" brushRef="#br0" timeOffset="63563.84">21818 8015 1385 0,'-1'28'501'0,"1"13"-418"16,0-2-7-16,-2 5-27 15,0-2-17-15,2-3-34 16,1-5-25-16,1-13-64 16,5-6-24-16,7-12-63 15,-1-8-5-15,11-22 121 16</inkml:trace>
  <inkml:trace contextRef="#ctx0" brushRef="#br0" timeOffset="63967.84">22377 7928 1197 0,'20'10'450'0,"2"0"-319"15,5-1-71-15,0-2 7 16,1-6-5-16,2-4-7 16,2-5-34-16,2-6-1 15,7-9-6-15,5-2 0 16,4-10 7-16,1 1-2 16,-13-2 11-16,-9 1 7 15,-14 3 0-15,-10 3 4 0,-16 4-12 16,-11 6-6-16,-18 10-9 15,-1 8-1-15,-7 15-12 16,3 11-1-16,5 15-1 16,3 8-3-16,5 14 4 15,5 1-3-15,18-1-2 16,8-5 2-16,16-19-23 16,9-4-8-16,8-18-9 15,10-7-9-15,11-14-16 16,8-7-30-16,10-15-81 15,-1-7-163-15,-2-13 225 16</inkml:trace>
  <inkml:trace contextRef="#ctx0" brushRef="#br0" timeOffset="64324.9">23499 7332 1129 0,'-1'-6'448'15,"0"2"-303"-15,-4 0-10 16,-1 3 1-16,-5 2-20 16,2 1-26-16,3 12-47 15,-3 2-12-15,-1 18-22 16,-4 9 1-16,-1 16-3 15,8 8 2-15,0 4 1 16,2 0-6-16,-1-1-2 16,2 2-2-16,4 0-2 15,4 1 4-15,9-16-3 16,4-9 1-16,12-19 1 16,5-8-4-16,6-7-10 15,-2-4-20-15,-2-5-64 16,-2-4-53-16,-8-6 90 15</inkml:trace>
  <inkml:trace contextRef="#ctx0" brushRef="#br0" timeOffset="64737.61">24080 7435 1105 0,'-4'0'484'16,"1"-2"-219"-16,-3 5-140 15,2 1 6-15,1 5-46 16,3 4-20-16,1 9-41 16,0 12-9-16,1 10-5 15,0 8 0-15,-1 5-6 16,-1 0-2-16,0 2 4 16,1-7-1-16,3-3 4 15,3-5-3-15,6-15-7 16,4-7-3-16,5-12-22 0,1-10-15 15,5-13-63-15,-2-8-36 16,2-13-31-16,-7-5 91 16</inkml:trace>
  <inkml:trace contextRef="#ctx0" brushRef="#br0" timeOffset="64898.1">23989 7833 1221 0,'5'4'420'0,"20"-8"-392"16,9-9-9-16,19-15-6 16,7-5-7-16,14-8-52 15,1-4 72-15,-4-9-33 16</inkml:trace>
  <inkml:trace contextRef="#ctx0" brushRef="#br0" timeOffset="65200.75">24600 7215 1235 0,'5'10'439'0,"6"6"-366"0,4 5-56 16,6 9 30-16,2 5 9 15,5 11 10-15,1 5-13 16,-4 11-11-16,-2 1-11 15,-8 8-11-15,-4 1 4 16,-5-1-17-16,-3 1 0 16,0-6 9-16,-3-6-2 15,-7-6 3-15,-2-6 1 16,-16-10-7-16,-2-4-3 0,-8-9-7 16,-11-7-16-16,4-13-78 15,-6-4-45-15,5-12 402 16,6-8-244-16</inkml:trace>
  <inkml:trace contextRef="#ctx0" brushRef="#br0" timeOffset="65429.87">25558 7678 1300 0,'26'4'472'0,"2"2"-408"16,-3 1 6-16,7-5-26 0,3 0-8 15,10-3-5-15,6 0-8 16,-9-7-63-16,-3 2-39 16,-9-7-69-16,-10-3-13 15,-7 0 97-15</inkml:trace>
  <inkml:trace contextRef="#ctx0" brushRef="#br0" timeOffset="65654.09">25763 7307 962 0,'-13'12'467'0,"2"11"-22"16,8 6-396-16,2 20 12 15,0 8 6-15,7 11-17 16,-2 6-16-16,-2-1-30 16,2-3-12-16,-3-9-56 15,5-6-37-15,8-16-78 16,7-10 17-16,5-29 97 16</inkml:trace>
  <inkml:trace contextRef="#ctx0" brushRef="#br0" timeOffset="66157.87">26845 7574 1539 0,'22'2'529'0,"-2"2"-504"16,-18-8 38-16,-3-2 10 0,-14-6-11 15,-5-7 2-15,-9-2-58 16,-6-6-7-16,-6 3-5 16,-2 3 5-16,-3 15 0 15,2 6 0-15,7 16 2 16,4 7-5-16,11 9-6 16,6 1-7-16,11-3-13 15,7 3-1-15,16-11 1 16,5-8 5-16,14-11 13 15,4-9 4-15,1-16 16 16,6-4 4-16,-7-13 9 16,0-9 2-16,-9-6 1 15,-10-4 3-15,-10 2-1 16,-5 3 4-16,-11 5 4 16,-5 2-4-16,-8 10 1 15,0 4-2-15,3 15-1 0,5 9-3 16,7 17-12-16,1 13-7 15,9 22-7-15,3 7-3 16,6 17 5-16,1 5 0 16,-1 3-37-16,-3-3-18 15,-4-15-69-15,1-7-48 16,-1-20-5-16,-3-10 93 16</inkml:trace>
  <inkml:trace contextRef="#ctx0" brushRef="#br0" timeOffset="66459.56">27032 7671 1282 0,'10'6'455'0,"8"2"-375"16,2-1-24-16,10-7 17 15,-4 0-1-15,-1 1-21 16,1 1-12-16,-17 2-27 15,-1 4-8-15,-8 5 1 16,-10 5-4-16,-8 9 2 16,-2 5-1-16,-6-1 3 0,3 3 2 15,6-4-2-15,5-6 7 16,16-3-11-16,5-9 4 16,20-8-2-16,11-4-9 15,15-15 3-15,7-4-25 16,3-12-55-16,4-4-40 15,1-7 70-15</inkml:trace>
  <inkml:trace contextRef="#ctx0" brushRef="#br0" timeOffset="67232.37">27920 7175 917 0,'-2'12'375'0,"3"-1"-233"15,5 1 10-15,1-7-22 16,6 0-16-16,10-6-20 16,1-7-12-16,12-7-20 15,0-6-11-15,-1-14-22 16,1-1-3-16,-8-3-8 0,-7 1-4 15,-9 5 1-15,-16 1-2 16,-12 7 10-16,-5 7 8 16,-10 17-12-16,-1 8 3 15,-12 25-13-15,2 11-9 16,-3 22 1-16,5 8-3 16,10 2-2-16,4 0 7 0,20-12-5 15,7-7 1-15,22-18-8 16,10-10-20-16,24-28-51 15,15-16-41-15,10-24-78 16,6-8 115-16</inkml:trace>
  <inkml:trace contextRef="#ctx0" brushRef="#br0" timeOffset="67715.57">28925 6713 1309 0,'6'-23'499'0,"-5"-8"-357"0,-3 4 19 16,-10-3-32-16,-3 3-14 15,-6 6-57-15,-5 7-24 16,-4 10-18-16,-5 6-9 15,-3 14-5-15,-3 7-2 16,3 14-4-16,-2 2 1 16,2 5 2-16,6 1 4 15,11-1 3-15,7 3-7 16,14 4-1-16,7 2 2 16,5 7-1-16,6 5 10 0,5 6 0 15,-2 1-9-15,-5 8 3 16,-11 5-4-1,-7 8 2-15,-5 6 4 0,-8-9-1 16,9-7-6-16,0-20-4 16,1-12 4-16,17-9 6 15,1-9-3-15,13-11 2 16,5-9-6-16,10-15-12 16,4-4 10-16,1-15-9 15,2-5-11-15,-6-4-37 16,-2-2-30-16,-5-1-49 15,-4 3-50-15,-4 2 126 16</inkml:trace>
  <inkml:trace contextRef="#ctx0" brushRef="#br0" timeOffset="68024.62">29153 6804 1313 0,'6'-4'470'0,"-8"7"-366"15,1 2-9-15,-7 9 23 16,-6 9-13-16,6 13-46 16,-3 9-25-16,1 15-25 15,7 3-3-15,3-1-3 16,6-1-2-16,8-13-1 15,3-6 0-15,3-10-7 16,8-9-1-16,5-12-15 16,-1-7-19-16,5-12-48 15,-8-5-27-15,-2-13 483 16,-5-2-305-16</inkml:trace>
  <inkml:trace contextRef="#ctx0" brushRef="#br0" timeOffset="68191.33">29055 7106 1345 0,'38'0'445'16,"20"-7"-445"-16,10-6 7 16,11-9 14-16,6-1 5 15,0-5-71-15,3 1-44 0,-11-1 49 16</inkml:trace>
  <inkml:trace contextRef="#ctx0" brushRef="#br0" timeOffset="68402.75">29987 6857 1347 0,'21'-1'461'0,"10"0"-417"16,2-2 24-16,5-4-7 16,6 0-11-16,0-3-43 15,1-2-28-15,-6 2-81 16,-3-1-42-16,-3-6 84 0</inkml:trace>
  <inkml:trace contextRef="#ctx0" brushRef="#br0" timeOffset="68636.8">30628 6512 1346 0,'2'18'518'0,"0"11"-379"16,0 10 11-16,1 12-43 15,-1 5-26-15,1 5-39 16,-2 1-19-16,-1-2-15 15,-1 0-3-15,-1-12-45 16,5-3-27-16,-3-23-65 16,6-9-30-16,4-20-30 15,-3-20 112-15</inkml:trace>
  <inkml:trace contextRef="#ctx0" brushRef="#br0" timeOffset="69016.63">30760 6212 1098 0,'20'12'492'16,"5"-6"-94"-16,8 3-345 16,11 3 47-16,3 4 19 15,15 5-16-15,-4 4-24 16,4 10-55-16,-4 7-12 15,-18 13-8-15,1 7-2 16,-17 9 3-16,-4 2-4 16,-12 5 2-16,-4 1 0 0,-9 3-2 15,-2 0 8-15,-5 1-2 16,-2-3-4-16,1-7-1 16,1-5-1-16,1-17 0 15,3-5 3-15,-2-9-5 16,0-4 2-16,-1-1 2 15,-7-8-6-15,-4-7-12 16,-6-5-16-16,-9-13-38 16,-2-5-33-16,-10-19-92 15,-2-10 342-15,-1-20-148 16</inkml:trace>
  <inkml:trace contextRef="#ctx0" brushRef="#br0" timeOffset="69612.89">32158 5190 1668 0,'47'2'557'16,"1"3"-546"-16,-2 4-1 0,-5 0 22 15,0-2 0-15,-9 2-4 16,-1 0-7-16,-12 6-19 16,-4 6 0-16,-2 17-4 15,-13 6 1-15,5 16 1 16,-10 8 0-16,2 11 1 16,3 6 3-16,0-2-4 15,0-4 4-15,8-15-2 16,0 0-3-16,-4-3 4 15,4-2-3-15,-17 3 0 16,-1-6 5-16,1-6-3 16,-1-5-4-16,6-6 2 15,-5-3-4-15,2 1-4 16,0-3 10-16,0-5-5 16,2-2 2-16,-5-1 1 15,3 5-1-15,-1 6 1 0,2 7-1 16,6 4 1-16,-2 3-1 15,4 2 0-15,4 6 6 16,4 4 0-16,5 3-4 16,9-1 0-16,4-6-3 15,6-4-6-15,3-3 5 16,-6-6 2-16,-3-5-3 16,-10 2 4-16,-8-3 1 0,-19 5-1 15,-16 5 4-15,-39-1-2 16,-33 1 5-1,-64 1-2-15,-35-2-16 0,-110 6-83 16,-48 1-67-16,-90-5 95 16</inkml:trace>
  <inkml:trace contextRef="#ctx0" brushRef="#br0" timeOffset="71734.28">13150 9154 1259 0,'-15'-5'425'0,"4"2"-404"16,2 0-12-16,-2 3-8 15,-1 0-1-15,-6 0-19 16,1 5-8-16,-1-1-10 15,0 3-3-15,-3 2 10 16,0 3 15-16,-3-4 16 16,8 2 16-16,7-4 32 15,1-5 11-15,15 0-9 16,3-2-8-16,14 0-14 16,5-5-4-16,10 1 5 15,4-2-8-15,7 3-14 0,8 4-10 16,11 3-17-16,-2 4-10 15,-10-1-75-15,-8-1 335 16,-21-9-196-16</inkml:trace>
  <inkml:trace contextRef="#ctx0" brushRef="#br0" timeOffset="71907.42">12933 9782 1793 0,'90'-8'571'16,"34"-7"-654"-16,26-28 53 16</inkml:trace>
  <inkml:trace contextRef="#ctx0" brushRef="#br0" timeOffset="78859.45">14868 9587 669 0,'1'-1'242'15,"-3"0"-194"-15,-7-4 4 16,3 1 13-16,-8-7 23 16,1 2 15-16,4 0 3 15,-5-5 6-15,3 7 16 16,-2-1-1-16,-1 2 8 15,-4 6-6-15,5 0-24 16,4 0-14-16,5 2-38 16,4-2-14-16,2 5-27 15,-2-5-6-15,6 15-7 16,24 54 2-16,-12-7-1 16,-3 8-2-16,-10 11 2 15,-5 8-2-15,-5 6 2 0,1 1 1 16,-4-4 1-16,2-7-2 15,-2-6 2-15,0-12-1 16,9-17 0-16,3-10 1 16,9-22-2-16,6-7 4 15,12-11 0-15,1-7-2 16,7-13 3-16,-3-4-3 0,6-8-2 16,2-3 0-16,2 2-2 15,9 3-5-15,-1 4-15 16,3 3-19-16,-1 5-55 15,-9-1-33-15,-13 3-407 16,-7-1 369-16</inkml:trace>
  <inkml:trace contextRef="#ctx0" brushRef="#br0" timeOffset="79097.31">14832 9388 1250 0,'-8'-18'483'16,"8"3"-328"-16,19 3-114 16,7 4-11-16,0 1-13 15,16 7-9-15,-5 0-2 16,2 8-37-16,0 1-56 15,-2 11-256-15,-5 4 229 16</inkml:trace>
  <inkml:trace contextRef="#ctx0" brushRef="#br0" timeOffset="79275.32">14734 9992 1135 0,'-35'14'452'0,"26"-12"-339"16,13-1-28-16,30-5-61 16,13-6-18-16,20-9 0 15,1-6-6-15,4-3-79 16,-6-3 56-16</inkml:trace>
  <inkml:trace contextRef="#ctx0" brushRef="#br0" timeOffset="79954.05">16357 8778 1282 0,'16'-52'497'16,"-4"5"-398"-16,-8 12-21 16,-10 6-5-16,-14 10-56 15,-5 4-7-15,-8 11-4 16,-6 4-6-16,-6 11 3 16,-4 8-1-16,1 12-4 15,6 6 2-15,12 9-6 16,12 5 3-16,12 4 2 15,5-4-2-15,13-5 5 16,5-3-3-16,6-3 2 16,-1 0 0-16,-4 8 3 15,-3 5 0-15,-19 11-7 16,-7 6 2-16,-17 10 1 16,-7 3 1-16,-5 3 7 15,-1-1-1-15,7-4-10 0,5-9-1 16,12-18-1-16,6-8 0 15,11-16 7 1,4-4-1-16,13-6 4 0,5-3 1 16,6 0-6-16,5 1 3 15,-1-1-4-15,-2 7-1 16,-3 14-1-16,-12 4 3 16,-12 22 23-16,-6 9 3 0,-17 14 24 15,-3 13 3-15,-11 15 1 16,-2 6-2-16,-3 5-1 15,3 2 0-15,7-8-15 16,6-11-4-16,15-9-10 16,7-10-15-16,16-21 4 15,12-7-6-15,16-26-5 16,11-11 3-16,26-20-10 16,6-8 4-16,10-18-20 15,-3-8-28-15,0-1-81 16,4-8-53-16,-8 4 106 15</inkml:trace>
  <inkml:trace contextRef="#ctx0" brushRef="#br0" timeOffset="81235.78">17451 10145 860 0,'-6'7'349'0,"1"-6"-180"16,4 1-64-16,-2-2 7 16,2-1-6-16,0 0-24 15,0 0-23-15,0 0-28 0,-1-7-13 16,-1-6-13-16,-8-30 6 15,4 27-4-15,-3-1 1 16,-5 4 5-16,-7-2-4 16,-3 4 5-16,-5 4-3 15,3 8-11-15,-3 2 8 16,6 13-8-16,7 3 5 16,-1 5-6-16,15 8-5 0,11-1-2 15,0-2-6-15,18-2 3 16,-9-11 2-1,5-10 1-15,4-6 10 0,-1-15 1 16,5-7-6-16,2-15 5 16,-2-4 0-16,2-13 17 15,0-2 15-15,-4 0 11 16,-2-1-7-16,-12 4-7 16,-11 0-3-16,-13 6 1 15,-6 4 5-15,-4 16 14 16,4 7-10-16,2 11-4 15,4 7-5-15,7 9-20 16,2 8 4-16,8 12-14 16,4 11 1-16,7 12 0 15,9 4-4-15,-2 6 4 16,0 2 2-16,-3 1 2 0,-9 5-4 16,1 4 0-16,4-3-1 15,-3-1-21-15,5-5-12 16,-2-11-37-16,2-4-36 15,3-16-11-15,1-11-16 16,5-16-143-16,-7-13 194 16</inkml:trace>
  <inkml:trace contextRef="#ctx0" brushRef="#br0" timeOffset="81450.93">18040 10236 884 0,'-4'23'440'0,"1"-4"-22"15,3 6-377-15,-1 4-21 16,0 8-1-16,-4 6-13 16,-3 2-6-16,-3 3-25 15,1-4-23-15,1-7-47 16,4-4-25-16,3-16 75 15</inkml:trace>
  <inkml:trace contextRef="#ctx0" brushRef="#br0" timeOffset="81912.64">18380 10095 1006 0,'20'4'382'15,"7"7"-256"-15,7 0-118 16,-2-3-1-16,4-4-6 16,-1-8 0-16,1-9 2 15,2-6 0-15,-4-1 34 16,-2-3 20-16,-6-2 19 15,-2-1 9-15,-7-4-18 16,-4 0-13-16,-11 0-9 16,-4 1 1-16,-10 2-10 15,-6 5-9-15,-9 6-8 16,-4 6-16-16,-12 11-3 16,-3 7 0-16,-1 13-2 15,2 7 3-15,9 12-1 16,10 3 0-16,10 11-1 0,9 1-2 15,20-2 0-15,6-3 5 16,25-12-4-16,5-8 0 16,9-16 1-16,4-5-6 15,-7-11-24-15,-1-6-30 16,-2-5-81-16,-3-4-149 16,-4-9 190-16</inkml:trace>
  <inkml:trace contextRef="#ctx0" brushRef="#br0" timeOffset="82389.8">19392 9638 1265 0,'4'-15'453'0,"-3"-1"-383"16,-6-3-6-16,-7 5-8 16,-8-5-15-16,0 7-32 15,0 2 3-15,-3 7 2 16,2 4-3-16,-3 6 13 0,3 0 8 16,0 7 2-16,3 5 6 15,6 5-12-15,-5 5-12 16,8 6 3-16,5 5-8 15,4 13-1-15,4 3 1 16,3 3-5-16,-1 4-3 16,-1 9 2-16,-1 11-4 15,-4 5-1-15,-2-4 4 0,-2-14-6 16,0-10 4-16,3-9-1 16,2 1-1-16,0-10 2 15,5-3-2-15,4-14 0 16,2-6 0-16,6-12-8 15,2-6-11-15,4-7-30 16,5-6-19-16,1-9-28 16,3-5 0-16,6-3-7 15,-3-2-9-15,-2-1 80 16</inkml:trace>
  <inkml:trace contextRef="#ctx0" brushRef="#br0" timeOffset="82683.73">19678 9678 1401 0,'3'15'481'0,"-2"6"-445"16,-3 18-37-16,-6 5 6 15,-2 13-1-15,2 7-1 16,-1 6 4-16,6 2-7 16,1-5 1-16,9-6 2 0,9-17-3 15,1-11-2-15,7-18-1 16,-1-9 3-16,2-10-20 16,3-9-26-16,-2-11-82 15,-3-7 78-15</inkml:trace>
  <inkml:trace contextRef="#ctx0" brushRef="#br0" timeOffset="82867.86">19542 10158 1170 0,'17'-2'442'16,"11"-9"-293"-16,13-11-136 15,11-7 10-15,2-12-12 0,1 1-3 16,-3-1-94-16,-5 5-183 16,-13 12 182-16</inkml:trace>
  <inkml:trace contextRef="#ctx0" brushRef="#br0" timeOffset="83229">20001 9484 1199 0,'37'-9'428'16,"5"6"-371"-16,-5 5-15 15,0 7 1-15,-5 12-16 16,-2 6-6-16,-3 15-11 15,-5 9-1-15,-4 17-1 16,-4 9-1-16,-3 13 10 16,-2 5 5-16,-2 9 4 15,-3 1 9-15,-1-4-19 16,0-5 1-16,-2-23-4 16,-1-10-11-16,-3-20 6 0,1-8-6 15,-3-13 1-15,-3-3 5 16,-7-11-6-16,-4-4-13 15,-8-7-66-15,-5-13-55 16,-5-11 78-16</inkml:trace>
  <inkml:trace contextRef="#ctx0" brushRef="#br0" timeOffset="83445.6">20785 10101 1176 0,'22'10'479'0,"-9"-3"-244"16,-2 3-186-16,-11-7-6 15,-7-1-49-15,-10-7 226 16,-8-6-168-16</inkml:trace>
  <inkml:trace contextRef="#ctx0" brushRef="#br0" timeOffset="84562.14">21693 10132 960 0,'-2'1'391'0,"2"-4"-261"0,0-1-31 16,0 2-4-16,0 1-8 15,2-12-2-15,4-9-5 16,8-27-7-16,-14 29-24 16,1-5-11-16,-4 0-17 15,-4 2-4-15,-1 0-11 16,-1 8 1-16,-4 3-5 15,0 1-1-15,-3 6 0 16,-2 5 1-16,1 8-3 16,-1 8 0-16,1 12-1 15,4 7 0-15,2 3 2 16,1 3-2-16,10-3 2 16,-1-10-3-16,7-7 1 0,7-7-1 15,-2-14-1-15,4-3 4 16,7-20 4-16,0-9-3 15,5-17 4-15,0-3-2 16,-5-11-5-16,-3 3 3 16,-6 6-1-16,-2 0 2 15,-9 10 1-15,1 0 0 16,-7 8 6-16,1 7 6 0,-1 11 8 16,1 6 3-16,5 8-5 15,0 7-12-15,4 13-7 16,3 9-2-16,4 28-1 15,3 9 1-15,2 14 0 16,-3 1-1-16,-1 0 3 16,-2-1-1-16,-2-4 0 15,6-4-1-15,-5-11-1 16,6-8 0-16,-1-16-17 16,-2-6-33-16,7-11-82 15,-5-9-52-15,-2-12 107 16</inkml:trace>
  <inkml:trace contextRef="#ctx0" brushRef="#br0" timeOffset="84765.64">22150 10124 1191 0,'0'20'467'0,"0"8"-342"16,-2 5-34-16,2 7-14 15,2 3-43-15,-2-4-20 16,1 3-41-16,-1-5-24 16,0-8-53-16,5-2-45 0,4-17-262 15,4-8 277-15</inkml:trace>
  <inkml:trace contextRef="#ctx0" brushRef="#br0" timeOffset="85196.96">22674 9815 1307 0,'-2'7'446'0,"2"3"-394"15,0 0-9-15,5-3 2 16,1-3-4-16,7-5-29 15,2 2-6-15,3-3-2 16,3-5 1-16,5-2 3 16,1-5 10-16,-4-6 20 0,5 0 8 15,-6-4 1-15,-3 2-6 16,-7 1-19-16,-10-1-7 16,-18 1-8-16,-4 1 1 15,-16 8-5-15,-5 5-2 16,1 10-1-16,-4 7-2 15,8 13 0-15,1 6 1 16,8 14 1-16,8 3 0 0,7 3-5 16,7-2 4-16,12-1 1 15,8-5-3-15,17-5 2 16,6-5-3-16,15-15-18 16,6-5-11-16,8-13-45 15,4-7-36-15,-8-8 8 16,-6-6 51-16</inkml:trace>
  <inkml:trace contextRef="#ctx0" brushRef="#br0" timeOffset="85646.84">23579 9484 1154 0,'9'-26'451'16,"-5"2"-334"-16,-3-3-6 16,-7-1-31-16,-2 0-23 15,-5 5-7-15,-3 0 2 16,1 11-12-16,-4 4-3 16,2 3-14-16,1 6-8 0,0 13-8 15,4 3-1-15,0 16-4 16,2 6-2-16,3 8 1 15,0 9 2-15,6 8 0 16,1 8 3-16,3 8-1 16,-3 0-3-16,0 3 2 15,-3-2-2-15,-1 0 0 16,2-1-2-16,2-7 0 16,4-8 0-16,6-18 2 15,5-9-2-15,2-16-2 16,5-2 4-16,4-10-2 15,-3-7 0-15,7-4 0 16,-2-7-2-16,0-5-31 16,4-1-23-16,0-4-54 15,-1-2-36-15,1-7 20 16,-1-3 65-16</inkml:trace>
  <inkml:trace contextRef="#ctx0" brushRef="#br0" timeOffset="85925.18">24014 9400 1377 0,'-5'4'477'0,"3"10"-431"15,2 8-11-15,-1 11-4 16,0 8-11-16,1 7-17 15,1 6-1-15,1 4-2 16,4 3 0-16,3-10 1 16,3-4 2-16,6-14 0 15,0-8-1-15,2-7-6 16,0-7-21-16,-2-9-55 16,2-2-39-16,-8-10 70 15</inkml:trace>
  <inkml:trace contextRef="#ctx0" brushRef="#br0" timeOffset="86093.56">23873 9812 1178 0,'5'-1'427'16,"16"-10"-335"-16,9-5-54 15,17-13-12-15,11-7-6 16,8-6-28-16,1-3-29 15,-7 3 24-15</inkml:trace>
  <inkml:trace contextRef="#ctx0" brushRef="#br0" timeOffset="86443.47">24374 9229 1383 0,'22'6'478'0,"11"3"-444"15,2 5-8-15,-4 6-9 16,-1 4-10-16,-3 13-8 16,1 4 3-16,-6 6-5 15,-5 13 6-15,-6 9-3 16,-3 1 0-16,-5 11 19 0,0-6 10 15,-3-5 22-15,0-1 4 16,-5-9-9-16,-1 2-7 16,-4 2-20-16,-1-5-5 15,-2-9-10-15,-5-7-2 16,-3-17-2-16,-4 0-4 16,-12-9-42-16,0-3-47 15,0-10-93-15,1-5-46 0,-3-8 140 16</inkml:trace>
  <inkml:trace contextRef="#ctx0" brushRef="#br0" timeOffset="86727.63">25107 9832 1268 0,'22'4'483'16,"6"0"-372"-16,9-1-25 16,10 1 14-16,6-2-32 0,1 4-16 15,-7 1-24-15,-12-4-14 16,-13 2-25-16,-5-1-23 15,-9-4-102-15,-3-1-62 16,-10-10 116-16</inkml:trace>
  <inkml:trace contextRef="#ctx0" brushRef="#br0" timeOffset="86906.03">25164 9568 1348 0,'-1'5'510'0,"9"18"-385"16,3 11-19-16,10 28-45 16,-2 10-13-16,2 17-31 15,-10 3 1-15,-16-7-49 16,-4 1-66-16,-17-21 68 16</inkml:trace>
  <inkml:trace contextRef="#ctx0" brushRef="#br0" timeOffset="88269.24">26728 9680 677 0,'-26'-1'330'16,"-1"-2"-45"-16,0 0-156 15,2 1 7-15,1-1-5 16,4 3-25-16,1-3-8 16,4-1 0-16,1-1-19 15,2-4-15-15,0-1-8 16,-5-4-26-16,-2-4-7 0,-9-1-15 16,-1 0-3-16,-16 2-5 15,3 8 5-15,-2 13-5 16,-3 10-2-16,11 22-2 15,-1 11-8-15,7 15 0 16,5 4-1-16,12-4 0 16,3-10 2-16,15-14 3 15,9-10 2-15,16-19-1 16,8-10 4-16,19-25 4 16,0-14 5-16,-1-22 2 15,1-8-3-15,-19-11 0 16,-3-2 2-16,-13 8 0 15,-8 3 3-15,-11 4 4 16,-7 3-3-16,-7 11 10 16,-4 8 6-16,3 18 7 0,3 14 2 15,0 13-8-15,2 3-6 16,3 18-18-16,2 9-4 16,4 22 0-16,4 8 0 15,4 11-1-15,1 0 2 16,1 3-3-16,-3 3 0 15,-2 3-1-15,-2 0-6 16,-1-5-21-16,0-4-13 16,1-11-50-16,0-7-30 0,3-17-55 15,1-13-153-15,-2-22 225 16</inkml:trace>
  <inkml:trace contextRef="#ctx0" brushRef="#br0" timeOffset="88474.04">26824 9899 1408 0,'3'33'530'0,"2"6"-424"16,-1 4-33-16,-5 9-16 15,1 0-36-15,-3 2-15 16,-9-5-13-16,2-13-79 15,-4-8-22-15,4-17 123 0,6-8-50 16</inkml:trace>
  <inkml:trace contextRef="#ctx0" brushRef="#br0" timeOffset="89021.82">27514 9754 1386 0,'8'-1'514'16,"-2"-4"-397"-16,-8-8-61 16,-7-8 1-16,-6-3-15 15,-4-7-9-15,-4-2-20 16,-2 4-3-16,-4 5-4 15,-5 4 0-15,-5 13 0 16,2 6-1-16,-2 14-7 16,4 11 2-16,6 13-1 15,0 8-2-15,17 5 2 16,7 0-1-16,14-9-2 16,16-8 0-16,5-15 0 15,4-8-2-15,12-14 3 0,-5-14-3 16,4-21 5-16,-1-14 1 15,-7-15 2-15,-2-3 4 16,-9 1 0-16,-10 7 3 16,-16 5 11-16,-5 1 7 15,-14 4 2-15,0 0-3 16,-3 13-12-16,0 8-8 16,6 18-4-16,1 10 0 0,3 16-1 15,3 12-1-15,5 24-2 16,4 13-1-16,6 14-1 15,1 5 4-15,-1-2-10 16,0 1-23-16,-3-2-50 16,0-7-32-16,2-13-63 15,2-13-11-15,-1-23 120 16</inkml:trace>
  <inkml:trace contextRef="#ctx0" brushRef="#br0" timeOffset="89333.96">27780 9747 1081 0,'19'-4'437'0,"0"-2"-281"16,2 3-57-16,-1-1 6 16,-1 4-35-16,-1 5-17 15,-4 9-28-15,-4 6-12 16,-9 5-8-16,-3 7-3 15,-11 8 0-15,-3 5-2 16,-6 5-1-16,0 3-2 16,4-6 7-16,3-1-8 15,8-14 8-15,5-7 7 0,11-13-5 16,7-7 4-16,16-10-1 16,6-6-7-16,12-15 2 15,8-7-18-15,6-7-75 16,7-2-43-16,-3-2 71 15</inkml:trace>
  <inkml:trace contextRef="#ctx0" brushRef="#br0" timeOffset="89779.49">28601 9492 1230 0,'-4'11'446'16,"2"1"-336"-16,-4-3-62 15,4 2 21-15,1-2-3 16,9-2-16-16,11-3-10 16,6-3-10-16,2 0 3 15,4-4 0-15,-2-5-1 16,1-4-7-16,-3-2 0 15,-4-7 8-15,-3 0 0 16,-8-3-1-16,-5-3-6 0,-8-1-13 16,-5-1-3-16,-10 3-4 15,-2 3 1-15,-10 12-6 16,-7 6-3-16,-2 16 0 16,3 14-4-16,1 8-1 15,6 7 4-15,5 5 0 16,2 1-2-16,16-4 4 15,9 0-4-15,23-9-16 16,10-2-2-16,11-15-3 16,6-9-16-16,1-15-58 15,-2-12-32-15,7-12 98 16,-1-4-14-16</inkml:trace>
  <inkml:trace contextRef="#ctx0" brushRef="#br0" timeOffset="90220.7">29635 8811 1247 0,'-11'-6'510'0,"3"0"-294"0,-9-3-171 15,-5-2 4-15,-14-4-34 16,1 1-6-16,-3 2 2 15,-2-1-3-15,4 10-4 16,0 3 2-16,2 6-3 16,2 7 1-16,6 10 4 15,-1 3 3-15,9 13 1 16,4 6-7-16,6 4 1 16,5 5 1-16,8 3 2 15,-3-2 4-15,9 4 6 16,2 5-4-16,-2 3 2 15,4 4 0-15,-7 4-1 16,0 0 0-16,-4 6-8 16,0-5 0-16,1-8-8 15,2-7 1-15,5-19 0 16,2-6-3-16,6-14 0 0,4-10-1 16,6-12-5-16,7-10-5 15,4-11-46-15,8-6-27 16,3-9-47-16,2-6-18 15,-7-8-197-15,-9-2 236 16</inkml:trace>
  <inkml:trace contextRef="#ctx0" brushRef="#br0" timeOffset="90481.22">29924 9049 1303 0,'3'7'472'0,"2"11"-398"16,-4 8 6-16,-1 11-4 15,0 8-32-15,-3 2-26 16,3 4-16-16,2-3-1 16,4 0 4-16,6-8-1 15,4-7-4-15,11-8-2 16,1-8-1-16,8-11-20 15,1-6-15-15,-2-11-66 16,-3-6-53-16,-10-11 98 16</inkml:trace>
  <inkml:trace contextRef="#ctx0" brushRef="#br0" timeOffset="90660.68">29870 9261 1273 0,'48'-12'447'0,"14"-2"-391"0,21-15-47 15,6-6-6-15,-5-4-40 16,-3-3-68-16,-18 0 70 16</inkml:trace>
  <inkml:trace contextRef="#ctx0" brushRef="#br0" timeOffset="90944">30466 8611 1200 0,'8'13'422'0,"11"10"-366"16,11 5 17-16,-1 12 30 15,9 7-12-15,-3 13-22 0,-4 6-28 16,0 3-28-16,-6 5-8 16,-5 4 0-16,-5 2-1 15,-2 4 1-15,-3-7-3 16,-6-11-4-16,-4-4-1 16,-9-8-5-16,-7-5-8 15,-9-7-51-15,-1-5-30 16,-19-12 55-16</inkml:trace>
  <inkml:trace contextRef="#ctx0" brushRef="#br0" timeOffset="91510.85">28352 10848 1246 0,'-3'13'455'0,"8"-4"-335"16,12-3-112-16,4-3-1 16,9-5 8-16,3-4-5 15,7-7 4-15,5-2-11 0,1-4-2 16,-3-2 9-16,-6-2-12 15,-2 1 4-15,-13-3 3 16,0 0-1-16,-15 0 24 16,-7 0 14-16,-10 2 12 15,-9 5 0-15,-14 5-14 16,-8 8-15-16,-9 13-12 16,-4 5-3-16,3 24-3 15,2 6-2-15,10 19-4 16,5 4-4-16,15 1 0 15,8-1-3-15,16-15-1 16,12-8-7-16,18-16-23 16,7-7-18-16,18-21-57 15,10-9-37-15,5-18 92 0</inkml:trace>
  <inkml:trace contextRef="#ctx0" brushRef="#br0" timeOffset="91987.72">29672 10353 1366 0,'-4'0'491'0,"-2"-2"-398"15,-9-1-14-15,-16-4-18 16,5 2-18-16,-15 0-42 16,3 3-2-16,1 3 1 15,-3 4 0-15,4 3 0 16,1 3 5-16,7 6 1 16,2 8 3-16,9 5 3 15,6 6-1-15,6 6-1 16,3-1-1-16,5 5-2 15,1-1 1-15,6 3-7 0,0 0-1 16,0 2 0-16,-1 7 0 16,-3 5 0-16,0 3 0 15,-3 3 0-15,0-1-2 16,1-2 4-16,3-5-2 16,3-8 1-16,3-8-3 15,3-11 2-15,4-9 0 16,6-14-1-16,5-6-1 0,10-15-44 15,5-3-28-15,-1-13-63 16,-1-3-50-16,-11-5 121 16</inkml:trace>
  <inkml:trace contextRef="#ctx0" brushRef="#br0" timeOffset="92290.78">29876 10538 1243 0,'-4'0'452'0,"0"5"-376"15,0 5-21-15,-8 7-9 0,-2 10-14 16,1 13-23-16,1 5 4 15,6 7-6-15,1-1-6 16,5-2 7-16,5-4-3 16,2-12-10-16,7-5-8 15,1-14-42-15,2-3-16 16,0-11-65-16,-1-7-123 16,-7-12 176-16</inkml:trace>
  <inkml:trace contextRef="#ctx0" brushRef="#br0" timeOffset="92451.28">29699 10781 1096 0,'7'4'421'0,"16"-8"-258"16,9-4-128-16,20-9-14 15,7-8-1-15,21-6-15 16,5 0-20-16,-8-7 10 15</inkml:trace>
  <inkml:trace contextRef="#ctx0" brushRef="#br0" timeOffset="92676.95">30630 10620 914 0,'23'0'475'0,"9"-3"-63"16,3-6-350-16,2-2-3 15,1-6-46-15,3 3-7 16,-2-5-47-16,1 3-42 0,-8-1-213 16,-3 1 192-16</inkml:trace>
  <inkml:trace contextRef="#ctx0" brushRef="#br0" timeOffset="92884.81">31174 10304 1426 0,'-3'15'537'0,"4"11"-422"16,-1 2-29-16,0 9-36 15,-1 6-23-15,-3 0-13 16,1 4-9-16,2-5-21 16,-2-5-30-16,0-13-77 15,-1-8-35-15,2-18 91 0</inkml:trace>
  <inkml:trace contextRef="#ctx0" brushRef="#br0" timeOffset="93229.65">31262 9964 1347 0,'25'9'518'16,"7"6"-408"-16,12-1-25 15,6 2-1-15,4 4-43 16,0 2-7-16,-4 9-17 15,-8 1-7-15,-10 11-5 16,-9 3-3-16,-11 8-2 16,-3 2 1-16,-5 5 0 15,-2 3 3-15,1 4-4 16,-3-3-1-16,-1-7 2 16,-2-3-6-16,-4-6 15 15,-4-1-63-15,-7 0-3 16,-8-2 2-16,-16-4-22 0,-12-3 35 15,-25 2-85-15,-14-2 643 16,-33 0-422-16</inkml:trace>
  <inkml:trace contextRef="#ctx0" brushRef="#br0" timeOffset="93954.22">18071 12531 1173 0,'-15'18'438'15,"3"-6"-344"-15,2-4-5 16,10-1-23-16,-2-5-24 16,10 2-29-16,5-2-1 0,18 2-10 15,9 1 2 1,13 2 2-16,7 3-6 0,-4-1-2 16,1-3 2-16,1-4-10 15,3-3-20-15,-2-6-43 16,-4-4-36-16,-9-5 62 15</inkml:trace>
  <inkml:trace contextRef="#ctx0" brushRef="#br0" timeOffset="94203">18509 12191 1462 0,'-1'39'513'0,"12"8"-465"0,10 7-21 15,-7 7-18-15,3 5-5 16,-4-1-3-16,-3 0-9 16,2-7-39-16,-3-4-16 15,3-9-42-15,-1-9-23 16,7-12-102-16,1-12 146 15</inkml:trace>
  <inkml:trace contextRef="#ctx0" brushRef="#br0" timeOffset="94747.01">19958 12303 1323 0,'10'16'510'15,"-2"-3"-359"-15,-2-9-102 16,-4 1-6-16,-2-10-4 16,-2-6-2-16,-9-6-10 15,-7-7 0-15,-12-4-20 0,-3 2-7 16,-2 4 6-16,-4 3-3 15,-4 7-1-15,1 7 2 16,0 10-4-16,6 6 1 16,5 10-3-16,6 4-2 15,14 6-3-15,5-1 2 16,22-3-2-16,2-6 2 16,12-15-1-16,5-1-3 15,-3-16 8-15,5-8-3 0,-1-13 1 16,0-11 4-1,-1-9-1-15,-4-6 4 0,-6-5 0 16,-4 2-4-16,-14 0 1 16,4 6 2-16,-14 13 9 15,-6 3 5-15,1 15 12 16,-9 6 5-16,8 11 1 16,2 7-2-16,5 22-15 15,2 9-7-15,5 21-13 16,5 13 5-16,5 6-3 15,9 3-1-15,-6 3-21 16,-4-4-28-16,2 1-78 16,-8-4-39-16,4-20 101 15</inkml:trace>
  <inkml:trace contextRef="#ctx0" brushRef="#br0" timeOffset="95114.62">20319 12438 1242 0,'5'7'455'16,"8"-4"-347"-16,3-3-73 0,7 2-9 16,5-1 1-16,-3 2-12 15,-1 3-1-15,-2 6-10 16,-6 4-10-16,-2 6 4 15,-4 4-5-15,-15 5 5 16,-4 3 10-16,-15 4 0 16,-4-1-3-16,-1-4 3 15,2-3 6-15,4-11 10 16,7-4 1-16,9-11-1 16,3-3-15-16,15-4-6 15,4-8 1-15,21-3-2 16,8-4 4-16,18 0-7 15,1-1 1-15,-3-3-9 16,-5-1-53-16,-10-3-82 0,0-1 92 16</inkml:trace>
  <inkml:trace contextRef="#ctx0" brushRef="#br0" timeOffset="95599.57">21168 12282 964 0,'3'-1'488'0,"-3"-5"-82"16,-3-1-251-16,-4-4-46 16,-5-2-14-16,-6-3-31 15,-1-3-23-15,-5 2-36 16,-4-2-5-16,-10 4 3 16,-2 2-2-16,-5 6 3 15,5 6-1-15,9 7-3 16,4 8-1-16,9 6-4 15,2 6-2-15,12 1-1 16,4 1 4-16,12-1 2 16,6-4 0-16,11-10 1 15,13-7-1-15,3-12 2 16,4-11-2-16,1-15-1 16,-5-10 5-16,0-14-3 15,-3-7 5-15,-7-4 1 16,-9-3-3-16,-10 4 15 0,-7 5 0 15,-12 4 12-15,-5 10 4 16,-4 15 10-16,-1 9-3 16,0 21-6-16,2 9 4 15,-1 20-30-15,2 12 6 16,6 21-12-16,2 12-7 16,5 11 9-16,2 4-11 15,0 7 7-15,-2-3-6 0,0-2-31 16,-1-2-11-16,4-15-112 15,-2-11-18-15,1-25 104 16</inkml:trace>
  <inkml:trace contextRef="#ctx0" brushRef="#br0" timeOffset="95817">21354 12394 1275 0,'-3'63'547'0,"-2"2"-271"15,-2 5-154-15,-5 3-50 16,-1 0-28-16,-4-4-21 16,3-6-23-16,2-18-70 0,3-11-48 15,6-19-108-15,3-14 129 16</inkml:trace>
  <inkml:trace contextRef="#ctx0" brushRef="#br0" timeOffset="96339.73">21818 12342 1105 0,'1'11'422'16,"7"-4"-289"-16,10 1-94 15,0 0 2-15,15-8-2 16,4-3-1-16,5-8-4 16,3-3 5-16,-8-4 12 15,-3-4 14-15,-6-4 1 16,-1 5-6-16,-13-4-9 0,-3 6-7 16,-9 1 6-16,-5 0 0 15,-14 3-14-15,-8 1-6 16,-11 7-20-16,-10 2-4 15,-2 13-4-15,-4 8-1 16,2 12-3-16,10 9 2 16,6 12-1-16,9 9-1 0,13 10 2 15,5-1 0-15,12-7 2 16,7-7-3-16,13-15-2 16,7-7-3-16,13-17-10 15,4-9-2-15,5-12-48 16,-1-13-57-16,-6-13 303 15,-2-3-172-15</inkml:trace>
  <inkml:trace contextRef="#ctx0" brushRef="#br0" timeOffset="96806.62">22655 11847 1384 0,'-2'-9'499'15,"-2"-1"-427"-15,0 0-16 16,-9 0-16-16,-1 2-12 16,-7 1-7-16,-3-2-9 15,-4 9 8-15,2 5-1 16,-9 7 12-16,4 5 3 15,2 11-7-15,1 6 2 16,10 9-9-16,-4 3-2 0,13 7-5 16,-2-2-3-16,13 8-7 15,5 4 6-15,-2 5 3 16,3 4-2-16,-5 4 2 16,-2 1-4-16,5 11-1 15,-3 2 1-15,7 1 2 16,0-4-9-16,-1-16-3 15,9-8 3-15,-7-24-6 16,8-9 9-16,6-15 1 16,-3-8-10-16,16-7 4 15,-2-8-4-15,-1-6 2 16,4-4 5-16,-5-5-17 16,0 0-25-16,2-3-76 15,-6-6-46-15,0-6 96 0</inkml:trace>
  <inkml:trace contextRef="#ctx0" brushRef="#br0" timeOffset="97085.81">22868 12016 1515 0,'2'3'525'0,"-2"5"-449"15,10 12-18-15,-1 12-5 16,-9 7-6-16,1 15-39 16,-8 3-5-16,-2 7 0 15,9 7 0-15,3-4 2 16,6-3-4-16,1-17 3 16,2-12-5-16,2-20 0 15,1-8-9-15,8-9-54 16,-9-10-38-16,4-16-52 15,-6-1 82-15</inkml:trace>
  <inkml:trace contextRef="#ctx0" brushRef="#br0" timeOffset="97265.9">22779 12464 1301 0,'4'13'473'16,"12"-9"-378"-16,3-1-35 15,12-11-31-15,4-4-2 16,8-6-16-16,10-2 2 16,0-2-56-16,-5 1-39 15,-7 3-53-15,-6-2 65 0</inkml:trace>
  <inkml:trace contextRef="#ctx0" brushRef="#br0" timeOffset="97450.29">23454 12304 1231 0,'8'9'454'0,"7"-2"-340"16,3-4-60-16,8-1-5 16,2-2-5-16,5-5-17 15,1-6-1-15,-3-3-96 16,-1-1-71-16,-7-2 89 15</inkml:trace>
  <inkml:trace contextRef="#ctx0" brushRef="#br0" timeOffset="97650.14">23809 12033 1242 0,'-1'18'494'0,"-5"5"-341"15,1 10-39-15,-1-3-20 0,-1 13-42 16,6 3-28 0,4 2-19-16,-3 4-23 0,3-13-81 15,-1-9-49-15,-2-16 80 16</inkml:trace>
  <inkml:trace contextRef="#ctx0" brushRef="#br0" timeOffset="98017.71">23908 11631 1257 0,'7'-2'460'0,"13"4"-363"16,-5 2-15-16,5 10-25 15,4 1-16-15,0 7-27 16,1 3-12-16,0 3-4 15,0 2 3-15,-2 3 1 0,-1 2-1 16,-3 5-2-16,0 4 5 16,-5 4 22-16,0 3 11 15,-1 1 5-15,-3 3-7 16,0-1-20-16,1 0-9 16,-2 6-2-16,-3-5-4 15,0 7 1-15,1 0-1 0,-4 2 5 16,-3 7-6-16,-11-4-2 15,-11 2 3-15,-11 2-9 16,-10 0 13-16,-13-1-2 16,-13-3-22-16,-23-13-73 15,-13-6-65-15,-9-15 89 16</inkml:trace>
  <inkml:trace contextRef="#ctx0" brushRef="#br0" timeOffset="98571.28">24895 12073 1057 0,'-9'8'445'0,"9"-1"-254"16,7 2-79-16,0 2-39 15,7-3-24-15,3 0-13 16,1-5-12-16,7-3-21 15,2-1 14-15,2-8-2 16,0-4 10-16,3-10 14 16,0-3-4-16,-4-7 11 15,2-4-1-15,-9-2-3 16,-5 2 3-16,-13 2-2 16,-10 2-3-16,-12 7-13 15,-5 3-6-15,-8 11-14 16,1 9-5-16,-5 16-6 15,0 14 3-15,4 25 1 16,3 9-3-16,4 12-4 16,5 3 0-16,17-7-2 15,3-9 6-15,16-14 3 0,7-9-16 16,6-17-17-16,9-8-10 16,11-12-43-16,5-10-31 15,12-10-60-15,-3-1 17 16,-3-7 91-16</inkml:trace>
  <inkml:trace contextRef="#ctx0" brushRef="#br0" timeOffset="99149.21">25640 11695 1084 0,'0'-4'403'0,"-5"3"-291"15,4 1-22-15,0-1-12 0,0 0-8 16,0 0-18-16,-9 0 12 16,-5-1-3-16,-27-5 0 15,27 6-16-15,0 0-15 16,2 4-6-16,-1 3-10 16,1 7-7-16,-1-1-1 15,1 9-6-15,0 5 3 16,4 3-2-16,0 8-1 15,1 3 2-15,2 3-2 0,5 7 0 16,1 2 1-16,2 1 2 16,2 3-2-16,-2 8 3 15,2 8-5-15,-3 11 1 16,-1 4 0-16,-3-5-1 16,0-4 3-16,-2-15 0 15,3-6-2-15,3-17 0 16,5-7 1-16,11-10-3 15,2-6 3-15,5-14 0 16,3-3-2-16,3-14-9 16,3-3-21-16,6-7-45 15,-1-5-33-15,2-4 173 16,2-8-74-16</inkml:trace>
  <inkml:trace contextRef="#ctx0" brushRef="#br0" timeOffset="99432.26">25886 11878 1417 0,'1'7'498'0,"-1"4"-418"15,3 9-42-15,-3 14-17 16,-1 4 1-16,-2 9-12 15,-2 0-10-15,2 6 2 16,-2-2 0-16,3-1-2 16,-1-4 2-16,3-7-2 15,6-6 3-15,3-14-10 16,3-4-19-16,1-15-40 16,-2-4-25-16,-1-10-75 15,1-3 102-15</inkml:trace>
  <inkml:trace contextRef="#ctx0" brushRef="#br0" timeOffset="99605.95">25635 12257 1227 0,'12'6'460'15,"13"-11"-332"-15,8-2-94 16,12-10-19-16,5-2-9 15,5-8 2-15,-2 0-25 16,-5-5 11-16</inkml:trace>
  <inkml:trace contextRef="#ctx0" brushRef="#br0" timeOffset="99894.12">26119 11761 1296 0,'12'24'450'15,"6"6"-392"-15,6 9-44 16,3 4 7-16,5 7 5 16,-4 5-7-16,2 3-7 15,-10 0-10-15,-6 5-3 16,0-1-1-16,-13 5 4 15,2 2 11-15,-10-1 18 0,-9-1 14 16,-10-4 8-16,-11-3-7 16,-15-8-15-16,-1-9-31 15,-10-22-127 1,0-13 92-16</inkml:trace>
  <inkml:trace contextRef="#ctx0" brushRef="#br0" timeOffset="100384.74">26822 12198 1104 0,'-4'6'427'0,"8"-2"-302"0,9-4-44 15,13-5 2 1,-12 1 1-1,-1 2-4-15,59-14-31 0,9-2-9 0,11 0-46 16,-30 8-27-16,-9 0-44 16,-9 1-42-16,-13 0 75 15</inkml:trace>
  <inkml:trace contextRef="#ctx0" brushRef="#br0" timeOffset="100630.17">27028 11792 1283 0,'-20'23'524'0,"8"3"-313"16,9 8-155-16,0 5-23 15,-1 15-29-15,3 4 5 16,-3 10-11-16,3 3 1 15,-2-4-32-15,-3 0-18 16,5-7-45-16,1-6-18 16,1-19-31-16,8-9-191 15,4-20 239-15</inkml:trace>
  <inkml:trace contextRef="#ctx0" brushRef="#br0" timeOffset="101199.86">27873 12250 1147 0,'8'3'412'0,"-6"-11"-347"15,-1-4 2-15,-4-11-7 16,-6-2-11-16,-2-3-10 16,-3-1 5-16,-9 3 24 0,-2 1 3 15,-8 6-3-15,-1 7-13 16,-3 11-30 0,-6 6-10-16,1 16-10 0,3 3-4 15,5 15-5-15,10 5-1 16,12 1-10-16,6-1 3 15,14-13 1-15,4-7 4 0,12-15 8 16,4-8-4-16,8-15 7 16,5-12-4-16,7-17 3 15,0-8 4-15,-7-4-8 16,-7-3 3-16,-15 9-2 16,-4 1 2-16,-13 3 13 15,2 9 4-15,-4 4 16 16,-7 7 6-16,6 13-3 15,-2 3-1-15,0 9-18 16,2 7-11-16,1 17-8 16,6 11-3-16,3 13 1 15,3 9 3-15,1 0 2 16,-2-3-6-16,1 1-14 16,0-1-20-16,-5-8-52 15,7 2-27-15,-5-14-41 16,1-5-32-16,0-10 126 15</inkml:trace>
  <inkml:trace contextRef="#ctx0" brushRef="#br0" timeOffset="101506.75">28037 12381 1113 0,'43'11'451'0,"-35"-15"-246"16,3-1-101-16,0-1-19 15,1 0-19-15,3 6-39 16,-3-1-8-16,-2 12-17 16,-5 9 1-16,-9 7-1 15,1 6-2-15,-6 5 2 16,5 1-2-16,-4 1-1 16,2 0 3-16,0-9 0 15,7-1 0-15,11-10 5 16,-4-6-7-16,14-9 0 15,-4-4 0-15,5-9-21 16,5-9-23-16,1-10-49 16,-2-6-34-16,2-5-217 15,-3-5 232-15</inkml:trace>
  <inkml:trace contextRef="#ctx0" brushRef="#br0" timeOffset="101847.29">27975 11678 1312 0,'8'-14'469'16,"9"3"-395"-16,6 1 7 0,3 3-6 15,8 5-11-15,-3 1-24 16,-1 6-17-16,-9 8-24 15,-12 6 2-15,-7 16-2 16,-6 6 2-16,-6 10 2 16,-1 3-3-16,-2 0 1 15,-1-4 0-15,4-7 0 16,0-7 3-16,17-12-4 16,6-6-2-16,12-13-5 15,9-5-17-15,5-8-33 16,5-4-38-16,5-6-65 15,7-6 8-15,1-3 87 16</inkml:trace>
  <inkml:trace contextRef="#ctx0" brushRef="#br0" timeOffset="102301.86">29117 12230 1166 0,'9'4'413'0,"3"-3"-355"16,5 0-1-16,3-5-4 15,0-6 10-15,5-3 4 16,-3-3-2-16,-1-3-16 15,-3-1-15-15,-2 1-18 16,-6-1 1-16,-5-2 8 16,-4 0 11-16,-8 1 3 15,-4-1-6-15,-5 5-8 16,-6-2-12-16,-3 9-9 16,-4 4 0-16,3 14-7 15,0 8 2-15,0 11-3 16,-2 6-4-16,-1 8 0 15,3 4-2-15,13 2 2 0,8-2 2 16,16-8 0-16,13-3 3 16,12-8 0-16,8-7-1 15,9-13-1-15,0-4-21 16,5-15-61-16,0-4-34 16,0-8-60-16,-1-5-232 15,-2-4 293-15</inkml:trace>
  <inkml:trace contextRef="#ctx0" brushRef="#br0" timeOffset="102767.73">30005 11791 864 0,'6'3'448'0,"-6"-2"24"16,-2-2-360-16,-10-2-33 16,-3-4-11-16,-7-4-47 15,0 3-14-15,-3 0-10 16,-1 4 5-16,-1 2 6 16,-1 5 0-16,2 7 13 15,-1-2 8-15,4 9 1 0,0 1 4 16,10 5-11-16,4 2-7 15,7 8-8-15,4 0-2 16,5 4-2-16,2 5-1 16,1 0 1-16,-2 4 2 15,-2 5-2-15,-2 2 1 16,-2 5-3-16,1-3 0 16,-2 4 2-16,1-5 0 15,2-11 1-15,4-6 0 0,5-18-1 16,2-7-4-16,7-12 0 15,2-3-3-15,8-11-5 16,7-1-3-16,5-7-50 16,3-6-51-16,-5-6-40 15,-1-2 78-15</inkml:trace>
  <inkml:trace contextRef="#ctx0" brushRef="#br0" timeOffset="103058.51">30183 11878 1211 0,'-2'9'508'0,"-1"0"-249"15,0 12-207-15,0 2-15 16,-5 9-8-16,2 4-2 15,-1 2-9-15,-1 4 5 16,5-5-8-16,1 2-2 16,5-7-5-16,3-2-5 15,5-7-11-15,3-9-19 0,4-7-60 16,-6-3-33-16,2-5-74 16,-2-5-126-16,-5-4 218 15</inkml:trace>
  <inkml:trace contextRef="#ctx0" brushRef="#br0" timeOffset="103214.05">30082 12157 1149 0,'-16'3'472'0,"3"1"-316"0,11-3-60 16,1-2-34-16,13-4-30 15,14-5-12-15,8-5-7 16,10-2-14-16,1-4-84 15,-5-1-49-15,3 3 73 16</inkml:trace>
  <inkml:trace contextRef="#ctx0" brushRef="#br0" timeOffset="103430.82">30666 11989 1084 0,'12'11'483'0,"8"-6"-174"16,4-2-238-16,5-6-34 15,2-5-21-15,7-2-19 16,-2-1-27-16,3-1-94 16,-4-2 11-16,-8-8 49 15</inkml:trace>
  <inkml:trace contextRef="#ctx0" brushRef="#br0" timeOffset="103647.68">31076 11730 1400 0,'2'12'547'0,"-1"6"-412"0,2 6-39 31,-2-12-49-31,2 1-32 0,-6 48-10 0,0 3 1 16,-6 4-9-16,0-25-21 16,9-12-78-16,0-7-33 15,14-16-76-15,2-8 152 16,2-25 26-16</inkml:trace>
  <inkml:trace contextRef="#ctx0" brushRef="#br0" timeOffset="104020.63">31134 11474 1181 0,'17'9'474'16,"4"-1"-316"-16,2 0-83 15,6 1-6-15,-2 0-28 16,4 3 0-16,-3 9-21 15,-5 1 0-15,-8 12-13 16,-4 5-2-16,-11 5 6 16,-1 9 3-16,-4 5 8 15,-3 1-2-15,2 2-5 16,0-2-3-16,1-5-5 16,1 1-2-16,1-8 8 0,3 0-5 15,2-2 5-15,1-5 1 16,3 3-9-16,-2-4 7 15,0-8-5-15,-4-3 0 16,-5-14 2-16,0-6-3 16,-11-6-12-16,-1-4-33 15,-6-10-84-15,-4-10-57 0,1-9 103 16</inkml:trace>
  <inkml:trace contextRef="#ctx0" brushRef="#br0" timeOffset="104485.1">31827 11864 811 0,'4'16'419'0,"2"-2"13"15,0 0-313-15,0-4-30 16,3-1-9-16,-1-9-27 16,4-4-18-16,8-3-12 0,5-5 1 15,8-7-17-15,-3-4 2 16,-5-5-2-16,-8-3 3 16,-4-2 6-16,-1 2 3 15,-7 0 5-15,4 3 3 16,-19 7 4-16,1 5-10 15,-6 8-6-15,-10 5-6 16,0 12-15-16,-10 6 1 0,-1 18-1 16,3 6 1-16,5 15 1 15,5 5-3-15,8-3 1 16,6 0 1-16,9-11 5 16,10-8-1-16,9-8 3 15,9-9 1-15,16-9 1 16,3-2 1-16,7-11 1 15,0-6-22-15,-8-7-79 16,-3-7-39-16,-10-7 70 16</inkml:trace>
  <inkml:trace contextRef="#ctx0" brushRef="#br0" timeOffset="105006.29">32655 11379 1298 0,'5'-7'494'0,"-3"-4"-388"0,-6 3-18 15,-6 0 6-15,-4 1-38 16,0 2-12-16,-4 2-9 16,-3 3-8-16,-6 5-7 15,-3 5-5-15,-3 2-8 16,5 7 2-16,1 5-1 16,5 2-2-16,7 7 5 15,2 2-1-15,11 5 2 16,2-1 5-16,3 4-3 15,7-4 0-15,-3 4-1 16,-3 0-5-16,-5 2-4 16,-7 6-4-16,2 1-2 15,-4 5 1-15,0 0-2 16,-4-3 4-16,1-6 2 16,2 2-1-16,3-7 0 0,6-5-2 15,5-5-1-15,5-12-5 16,11-7-11-16,-1-3-10 15,14-7-58-15,5-3 1 16,-1-7-14-16,5-5-19 16,-11-6-16-16,-4-7 303 15,-7-8-156-15</inkml:trace>
  <inkml:trace contextRef="#ctx0" brushRef="#br0" timeOffset="105331.95">32660 11584 1309 0,'0'1'490'0,"-4"1"-376"16,-2 5-14-16,-5 10-34 15,-2 3-11-15,0 12-22 16,0 7-2-16,1 7-8 16,1 6-6-16,3 3-11 0,4-1-1 15,5-4-5 1,5-7 4-16,10-12 3 0,-1-10-4 16,3-13-8-16,-1-2-26 15,-3-9-59-15,1-5-31 16,-7-11-179-16,-4-7 194 15</inkml:trace>
  <inkml:trace contextRef="#ctx0" brushRef="#br0" timeOffset="105515.99">32461 11903 965 0,'-2'8'449'0,"4"-4"-130"16,4-2-232-1,6-3-45-15,4-4-1 0,13-6-8 16,5-4-11-16,9-2-17 16,-5 0-29-16,-4 2-99 15,-3-2-234-15,-13 1 231 16</inkml:trace>
  <inkml:trace contextRef="#ctx0" brushRef="#br0" timeOffset="105734.65">32870 11713 939 0,'19'0'465'0,"-3"0"-88"16,10-2-288-16,0 1-3 15,-8-1-31-15,2 1-24 16,-8-1-11-16,-1 1-28 15,-3 1-72-15,-3 0-33 16,-5-2-189-16,0-3 195 0</inkml:trace>
  <inkml:trace contextRef="#ctx0" brushRef="#br0" timeOffset="105960.87">33087 11549 1450 0,'3'14'547'0,"-2"12"-435"15,-5 35-19-15,-7-18-26 16,-3 7-15-16,3 3-18 16,1 1-6-16,5-6-27 15,5-6-19-15,-1-16-45 0,1-11-29 16,4-18-72-1,1-14-28-15,7-24 124 0</inkml:trace>
  <inkml:trace contextRef="#ctx0" brushRef="#br0" timeOffset="106424.7">33019 11124 1186 0,'14'-8'481'0,"13"-5"-235"15,4-1-139-15,5 0 11 16,-5 1-10-16,2 4-30 16,-2 5-12-16,-2 4-34 15,1 4-4-15,-2 2-20 16,-6 7-6-16,-3 8 4 15,-3 6-8-15,-4 9 1 16,-1 1 0-16,-5 4 1 16,1-2 1-16,-1-1 0 15,-1 1 3-15,6-1-3 0,-4-1 5 16,-7 5 1-16,2-2-7 16,-7 4 1-16,4 2-1 15,-5 3-2-15,-6 3 2 16,3 1-3-16,-7 3 3 15,0 3 0-15,6 1 6 16,-10-4 6-16,3 1-26 16,0-10 0-16,3-4-2 0,4-13-7 15,2-7 26-15,0-9-12 16,-2-11-25-16,-6-10-97 16,1-17-70-16,0-22 119 15</inkml:trace>
  <inkml:trace contextRef="#ctx0" brushRef="#br0" timeOffset="107092.61">33382 10271 1059 0,'18'-17'452'0,"2"-1"-251"15,-3 5-97-15,-4-1 18 16,-1 5-31-16,0 4-1 16,5 6-31-16,-2 5-17 15,12 5-23-15,-2 3-5 16,-3 7-10-16,1 5 3 15,-10 9-2-15,1 4-4 16,-7 12 1-16,0 3-1 0,0 0 3 16,0-1-1-16,0-4-2 15,0-4-1-15,0 2-3 16,-3 3 0-16,-6 1 2 16,-1 4 0-16,-9 2 3 15,-1 1 3-15,0-6-3 16,-5 0-1-16,9-8-2 15,5-6 0-15,3-1-2 16,9 0 5-16,1 3-1 16,-2 0 0-16,6 2-1 15,-3 3-2-15,-2 0-1 16,-1 5 8-16,-5 3-7 16,-2-4-2-16,-4 5 1 15,0-2-6-15,0 2 9 16,-1 1 1-16,0 2 1 15,-2 3-1-15,4-4 1 0,-1-1-2 16,0-2 0-16,2 1 0 16,1 5 3-16,7-1 2 15,-1 1 1-15,2-5 2 16,-2-2 10-16,-3-2 0 16,-5 0 0-16,-10-1-2 15,-24-3-10-15,-9 0-12 16,-52-1-28-16,-23-2-41 0,-69-6-110 15,-38-2 118-15</inkml:trace>
  <inkml:trace contextRef="#ctx0" brushRef="#br0" timeOffset="122912.95">12655 13566 1273 0,'-18'10'516'16,"3"-6"-280"-16,14 0-194 15,1 0-13-15,2-3-21 16,-2-1-5-16,0 0-19 15,0 0-6-15,9 0-4 0,19 0 4 16,38-15 12-16,-15-3-1 16,5-2 11-16,9-3-9 15,-3 2 0-15,-4 1-18 16,1 0-35-16,-9 6-39 16,-6 6 59-16</inkml:trace>
  <inkml:trace contextRef="#ctx0" brushRef="#br0" timeOffset="123121.12">12635 14111 1434 0,'34'-7'498'15,"19"-10"-432"-15,42-16-63 16,11-15-6-16,21-12-89 16,4-9-253-16,-2-20 236 15</inkml:trace>
  <inkml:trace contextRef="#ctx0" brushRef="#br0" timeOffset="127984.71">15282 13326 990 0,'0'9'471'0,"0"-6"-95"16,-8-4-318-16,7 2-35 15,2 0-10-15,-1 0 4 0,-1-1-4 16,0-1 5-16,0 1 8 15,0 0 11-15,-2 0 6 16,-10 6 10-16,1 0-3 16,-29 29-12-16,24-14-11 15,8 8-14-15,-1 2-7 16,1 10-6-16,7 5-1 16,-7 8-1-16,6 11 3 0,-6 1-1 15,2 3 0-15,0 3-2 16,-2-4 1-16,2-7 2 15,-2-4 3-15,5-15-3 16,1-8-3-16,4-11 0 16,5-10-10-16,13-9 0 15,7-3 2-15,15-7-5 16,8-2 3-16,12-4-6 16,0-1-8-16,3 0-18 15,-4-3 0-15,3 1 4 16,3 1 0-16,-5-2 11 15,2 1-17-15,-7-6-52 16,-13-4-20-16,-10-6 66 16</inkml:trace>
  <inkml:trace contextRef="#ctx0" brushRef="#br0" timeOffset="128236.79">15359 13204 1445 0,'-23'-3'499'0,"12"-2"-471"16,2-3-9-16,9 1-15 16,2-1-13-16,18-2 0 15,5-1 1-15,10-2-2 16,4 4 10-16,2 3-26 15,2 5-31-15,2 8-63 16,-1 3-42-16,-13 12 96 16</inkml:trace>
  <inkml:trace contextRef="#ctx0" brushRef="#br0" timeOffset="128427.79">15285 13711 1237 0,'-31'12'472'0,"19"-6"-358"16,2-3-32-16,18-5-61 0,7-1-26 15,17-9-34-15,6-4-21 16,14-1-44-16,3-3-32 16,1 0 83-16</inkml:trace>
  <inkml:trace contextRef="#ctx0" brushRef="#br0" timeOffset="129059.78">16323 13219 1096 0,'21'-30'409'0,"-2"-6"-313"16,1 1-33-16,-8 1-14 15,-4-1-8-15,-9 4-17 16,-3 4-2-16,-6 4-2 16,-1 6-1-16,-10 5-1 15,-3 3 10-15,-6 7 2 16,-1 0 5-16,6 7 23 16,2 5-5-16,6 4-4 15,-3 2-11-15,1 3-25 16,8 0-5-16,1 6-7 0,6 2 2 15,8 5 2-15,-4 2 1 16,9 8 4 0,3 4-2-16,5 6 6 0,5 5 3 15,-6 0 4-15,0 2 0 16,-3 4-3-16,-7 2-3 16,-4 5-5-16,-4-1-3 15,-13-1-1-15,-9 0 3 16,-9-6-4-16,-9-1 1 0,0-3-3 15,1-3-6-15,2-9 6 16,7-7 1-16,9-14 2 16,4-9-4-16,14-10-3 15,2-3-8-15,3-1-15 16,3 1-1-16,-3-3-1 16,0 0 3-16,2 23 17 15,37 43 1-15,-30 2 4 16,-5 11 2-16,-10 24 1 15,-7 11 2-15,-8 10 4 16,-2 4-1-16,0-7 7 16,5-13 5-16,5-25-7 15,8-18 0-15,14-27-32 16,6-10-27-16,17-28-28 16,8-13-15-16,22-31-38 0,15-5-25 15,6-26 99-15</inkml:trace>
  <inkml:trace contextRef="#ctx0" brushRef="#br0" timeOffset="129698.11">17013 14061 1271 0,'8'-33'495'16,"1"-3"-359"-16,-3-3-52 16,-6 1 1-16,-8 4-24 15,-6 1-4-15,-10 5-14 16,-4 1-3-16,-8 9 1 15,-4 2 7-15,1 14 1 16,-2 3-1-16,2 11-13 16,9 7-7-16,-1 4-25 0,11 4-8 15,13 5-20 1,-1 1-9-16,17-5-12 0,6-2-1 16,13-11 7-16,7-8 6 15,7-16 26-15,3-8 2 16,-1-14 18-16,-1-9 12 15,-4-10 23-15,-1-6 9 16,-4-7-3-16,-2 1-5 16,-11 3-15-16,-4 4-7 0,-11 13 14 15,-9 3 3-15,-9 13-4 16,-7 4 2-16,-1 9-22 16,3 5-10-16,4 14-11 15,4 6-7-15,6 16 2 16,1 11-9-16,10 18 2 15,4 10 9-15,8 18 0 16,-1 0-1-16,2 13 10 16,-3 2-28-16,-4 3-8 15,-1-3-1-15,-5-21-15 16,0-15 14-16,0-22-34 16,-1-8-21-16,4-13-41 15,-2-8-27-15,-1-16-46 16,6-12 228-16,-2-14-47 0</inkml:trace>
  <inkml:trace contextRef="#ctx0" brushRef="#br0" timeOffset="130161.28">17697 13995 781 0,'-11'-12'289'0,"2"-2"-209"16,2 3-70-16,-3 5-7 16,0 2 2-16,-8 4 19 15,6 0 23-15,-4 2 63 16,3 6 22-16,7 0 29 16,-4 1-15-16,9 1-16 0,0-2-19 15,0 5-19-15,1 7 1 16,7 9-18-16,0 5-3 15,7 11-26 1,-5 3-13-16,-2 7-26 0,-6 3-1 16,-3 2-10-16,-1-2-3 15,-5-12-20-15,4-4-29 16,2-25-80-16,5-11-76 16,-1-33 131-16</inkml:trace>
  <inkml:trace contextRef="#ctx0" brushRef="#br0" timeOffset="130633.66">17965 14000 1555 0,'5'22'499'0,"0"-11"-522"15,1-4-4-15,-1-6 3 16,8-1 16-16,5-2-3 16,-1 1 3-16,6-3 20 15,-1 0 4-15,2 0 23 16,3-4-1-16,0-2-1 0,-3-3-5 16,1-6-10-16,0-2-2 15,-6-2-11-15,-4-2-1 16,-9 1-3-16,-4 1 2 15,-10-1 3-15,-4 2-1 16,-10 5 1-16,0 1-1 16,-11 9 3-16,-3 3 2 15,10 13-4-15,-3 7-6 0,7 14-4 16,4 10-5-16,0 8 2 16,4 5 0-16,14 4 0 15,5 1 1-15,15-3 0 16,1-3-3-16,10-12-20 15,9-8-12-15,-1-15-17 16,6-6-12-16,4-15-27 16,-1-8-19-16,6-10-60 15,2-6 103-15</inkml:trace>
  <inkml:trace contextRef="#ctx0" brushRef="#br0" timeOffset="130937.78">18933 13699 1339 0,'0'-8'526'0,"-2"-1"-334"16,-3-2-112-16,1 3-6 16,-5 4-11-16,-4-2-9 15,-1 7-37-15,-6 5-14 16,1 15-7-16,-1 12-4 15,2 17 1-15,3 7 3 0,5 10 2 16,4 3 1-16,6 0 1 16,6 2 0-16,7-8-8 15,4-8-16-15,6-7-37 16,3-10-22-16,4-11-62 16,5-7-21-16,3-15-43 15,-8-11-192-15,8-13 280 16</inkml:trace>
  <inkml:trace contextRef="#ctx0" brushRef="#br0" timeOffset="131224.72">19270 13722 1193 0,'-8'7'515'0,"-2"3"-247"15,0 2-178-15,-1 3-4 16,-1 9-34-16,0 4-4 16,2 9-33-16,2 2-10 15,4 12-4-15,3 1 1 16,2-5-2-16,4-2 1 16,8-13-1-16,-1-4-4 0,7-9-15 15,2-3-18-15,1-11-30 16,4-5-22-16,-1-12-64 15,1-7-20-15,-7-6 106 16</inkml:trace>
  <inkml:trace contextRef="#ctx0" brushRef="#br0" timeOffset="131402.41">19242 13981 1262 0,'-1'3'424'0,"10"-7"-417"16,7-5-30-16,6-11-26 15,5-4-5-15,11-7-33 16,0-4-36-16,5 4 74 0</inkml:trace>
  <inkml:trace contextRef="#ctx0" brushRef="#br0" timeOffset="131666.64">19637 13695 1610 0,'14'17'571'15,"7"3"-471"-15,4 4-99 16,3 6 2-16,-2 9-13 15,1 8-8-15,-6 15-11 16,-3 9-13-16,-11 28-74 16,-5 10 6-16,-13 7 10 15,-4-3 10-15,-8-20 71 16,1-9-14-16,3-24 576 16,-1-17-416-16</inkml:trace>
  <inkml:trace contextRef="#ctx0" brushRef="#br0" timeOffset="132485.91">20948 13915 1103 0,'17'0'414'0,"2"-6"-308"16,4-3 9-16,-8-2-1 15,1-2-21-15,-9-3-22 16,-8-1-17-16,-9-3-2 15,2 0-1-15,-8 3-13 0,0 1-4 16,-13 4-10 0,-9 8-7-16,-4 8-7 15,2 6-4-15,5 14-6 0,-1 5-2 16,4 8-4-16,2 2 4 16,9 5-1-16,6-1 3 15,12-4-3-15,4-1-6 0,10-17-5 16,5-4-6-16,9-16 4 15,4-4 2-15,8-16 8 16,6-6 12-16,2-19 9 16,-1-4 6-16,0-11 5 15,-11-4-6-15,-12 4-8 16,1 3-4-16,-14 8 8 16,-7 7 6-16,2 11 20 15,-7 6 1-15,-2 13 1 16,2 3-8-16,-3 6-7 15,5 2-1-15,0 6-12 16,1 7-7-16,3 14-9 16,5 10-3-16,4 14 3 15,1 5 5-15,-2 10 2 16,-6 6-4-16,0 5-3 16,3 7-1-16,2 6-6 15,-2-1 5-15,3-2-11 0,-5-12-5 16,2-21-25-16,1-8-23 15,-2-22-50-15,2-9-34 16,-2-19-57-16,-3-15 121 16</inkml:trace>
  <inkml:trace contextRef="#ctx0" brushRef="#br0" timeOffset="132866.12">21466 14261 1364 0,'3'8'561'0,"-1"4"-326"15,8 1-118-15,-3 7-68 16,-2 7-15-16,1 10-17 0,-6 6-7 16,6 14-7-16,0 1-8 15,-10 1-25-15,4-1-7 16,-4-11-23-16,-2-10-4 15,13-16-25-15,-3-10-33 16,10-21-76-16,2-17-91 16,5-37 182-16</inkml:trace>
  <inkml:trace contextRef="#ctx0" brushRef="#br0" timeOffset="133294.54">22053 13920 1514 0,'-4'28'527'0,"9"-4"-484"15,3-3-24-15,1-4-17 16,0-5-7-16,5-3-16 16,0-1-14-16,5-6 1 15,-3-2-1-15,0-9 21 16,-1-3 12-16,-1-7 18 15,1 1 12-15,-2-1 7 0,-3 0 7 16,-7-1-8-16,-3 0-5 16,-11-2-4-16,-2-1-8 15,-8 6-10-15,-3-3-2 16,-3 9-3-16,-2 7 2 16,-1 6 0-16,2 11-3 15,3 9-4-15,-3 6-3 16,8 14-9-16,3 6 1 0,3 11-3 15,11 3 1 1,10 2-1-16,4-4 0 0,13-11-8 16,1-9-7-16,0-16-12 15,9-6-4-15,4-12-31 16,1-6-27-16,4-13 380 16,-2-8-233-16</inkml:trace>
  <inkml:trace contextRef="#ctx0" brushRef="#br0" timeOffset="133655.59">22621 13724 1108 0,'4'-20'412'0,"2"-2"-335"16,-5 5-20-16,-2 9 3 15,-7 2-5-15,-4 6-7 16,-4 13-10-16,-1 10 1 16,3 23-5-16,-4 8 9 0,10 8 7 15,-1 3-9-15,6 3-13 16,4 0-13-16,1 3-6 15,6-6-1-15,4-12-8 16,3-7-5-16,8-20-21 16,0-6-8-16,3-17-11 15,5-5-23-15,1-21-65 16,3-8-30-16,-1-11 91 16</inkml:trace>
  <inkml:trace contextRef="#ctx0" brushRef="#br0" timeOffset="133923.81">22990 13680 1428 0,'-3'15'542'0,"3"1"-400"15,-4 3-71-15,5 6-10 16,-3 11-29-16,2 5-14 15,0 12-16-15,-3 5-4 16,3 3 2-16,-3-4 2 16,5-13-2-16,3-6 1 0,5-17-18 15,2-6-20-15,3-15-47 16,1-9-36-16,-4-19 587 16,-2-13-379-16</inkml:trace>
  <inkml:trace contextRef="#ctx0" brushRef="#br0" timeOffset="134116.6">22738 13993 1474 0,'12'0'520'15,"14"-5"-425"-15,19-15-96 16,11-8 1-16,11-7-12 15,0-3-17-15,-4 4-68 16,-6 4-46-16,-13 12-213 0,-8 3 226 16</inkml:trace>
  <inkml:trace contextRef="#ctx0" brushRef="#br0" timeOffset="134403.87">23302 13459 1676 0,'31'4'567'0,"15"6"-539"16,0 3-16-16,2 11-1 15,1 7-1-15,0 19-2 16,-2 8 1-16,-13 26 33 15,-6 13-84-15,-14 8 4 16,-10-4-2-16,-10-12-34 16,-9-10 87-16,-5-18-29 15,-7-10-37-15,-3-25-95 16,-5-14-27-16,-4-27 95 16</inkml:trace>
  <inkml:trace contextRef="#ctx0" brushRef="#br0" timeOffset="134986.59">24044 13300 1024 0,'0'0'462'16,"2"-4"-190"-16,-2-3-190 15,4-4-15-15,0-7-24 16,2 3-1-16,0 2-14 16,0 2-10-16,-2 6-6 15,-1 7 3-15,2 13-6 16,-1 9-2-16,-2 22-3 15,3 4 0-15,-5 9-3 16,1 4 4-16,-1 0 1 16,0 4 1-16,2-3 1 15,0-2 2-15,2-5 0 16,2-4 0-16,2-10-4 16,1-4-3-16,6-9-2 15,-1-3-3-15,0-8-3 0,5 2 3 16,-3-7-1-16,2-2 2 15,0 4-1-15,-5-4-3 16,3 4 0-16,-2 1 2 16,-1 6 4-16,6 1 4 15,-9 10-1-15,-2 6-4 0,1 12-22 16,-8 0 4-16,3 6 9 16,-2-2 2-16,-8 2 20 15,-4 2-3-15,-14-6-11 16,-4-2-3-16,-13-7-8 15,-8-3-11-15,-13-2-42 16,-14 0-28-16,-38-5 56 16</inkml:trace>
  <inkml:trace contextRef="#ctx0" brushRef="#br0" timeOffset="143114.57">14494 13135 1231 0,'0'-2'420'0,"2"-4"-400"15,-4-5-14-15,2-4-1 16,0-2-5-16,0-4-2 16,0 3 0-16,0-1-1 15,-4 2 3-15,-5 2 8 16,-3 1 14-16,-9-9 25 15,-8-1 11-15,-12 0 22 16,-5-5-12-16,-15 2-3 16,-2 0-5-16,-11 0-26 15,-2 3 6-15,-5 6-14 0,-9 1-9 16,-3 1-2-16,1 1-5 16,-1 1-9-16,8 1 2 15,0-2-4-15,-2-3 1 16,15-3 0-16,6 1-2 15,20-1-3-15,7 2-15 16,13 1-70-16,1 0-54 16,7 3 86-16</inkml:trace>
  <inkml:trace contextRef="#ctx0" brushRef="#br0" timeOffset="143547.59">13385 12245 1401 0,'-16'14'478'0,"-2"9"-447"0,1 4-17 16,-12 11-10-16,-9 1 15 16,0-5 7-16,-4-1-3 15,2-9 5-15,1-3-8 16,0-4 0-16,-2-2 19 16,0-2 8-16,0-2 2 15,1 0 5-15,20-7-9 16,0 1-10-16,-9-2-2 15,4 1-20-15,16-3-3 0,9 3-12 16,7 2-7-16,16 15-3 16,-1 2-2-16,21 13 5 15,4 4 7-15,0-2 2 16,10 7-21-16,-6-2-85 16,7 3-77-16,4-2 106 15</inkml:trace>
  <inkml:trace contextRef="#ctx0" brushRef="#br0" timeOffset="154345.24">10153 11922 799 0,'-1'-3'353'15,"-2"3"-150"-15,-2-3-136 16,4 2-2-16,0 0 3 15,0-1 3-15,0 1 15 16,-2-7-8-16,-7-12-20 16,-26-28-8-16,26 24-32 15,2-3-10-15,-4 1-5 16,-2 1-3-16,-6 3-1 16,-1 3 3-16,-3 8 3 15,-5 3-1-15,-3 8-2 16,-1 3 7-16,2 10-9 15,2 9 5-15,3 13-1 0,-1 9-3 16,7 12 2-16,2 2-4 16,7-5-1-16,6 1 0 15,6-15-3-15,6-4 3 16,5-14 2-16,4-7-3 16,9-11 7-16,0-10-5 15,13-14 11-15,5-9-1 0,3-20 1 16,0-6 4-16,-3-10-5 15,-7-5 5-15,-11-2 6 16,-4 0-1-16,-13 6 5 16,-5 4 5-16,-9 7-2 15,-1 5 4-15,-2 15 3 16,0 9 2-16,4 13 3 16,0 6-1-16,3 5-10 15,2 3-8-15,0 6-18 16,-1-6-3-16,-1 10-5 15,-1 19-4-15,-5 44 6 16,9-27 1-16,2 4 5 16,2 6 2-16,1 5 1 15,4 3-2-15,0 3-3 16,0 2 0-16,1-2-4 16,-1-1 4-16,-1-7-2 0,0-5 1 15,-1-7-38-15,-2-4-34 16,1-14-72-16,0-4-49 15,-2-20 150-15,4-7-8 16</inkml:trace>
  <inkml:trace contextRef="#ctx0" brushRef="#br0" timeOffset="154596.1">10450 11968 1547 0,'-16'41'531'0,"10"10"-493"15,6 6-20-15,-3 6-9 16,2 0-1-16,-5 7-6 16,0-4 0-16,0-13-2 15,-3-8-1-15,4-25-16 16,-6-11-21-16,5-15-64 15,-3-12-70-15,-6-26 106 16</inkml:trace>
  <inkml:trace contextRef="#ctx0" brushRef="#br0" timeOffset="155008.53">10226 11086 1187 0,'-2'-29'436'0,"1"4"-365"0,1-2-30 15,0 5-11-15,2 3-25 16,3-3-4-16,7 6-6 16,1-4 1-16,4 6 8 15,2 2 3-15,-1 5 11 16,-1 7-6-16,1 11-4 15,0 6 4-15,-5 12-8 16,3 6 7-16,-2 9 7 16,-6 4 3-16,-7-3 14 15,-2-4 2-15,-13-8 7 16,4-6-3-16,0-5-10 16,1-6-3-16,3-6-18 15,3-3-6-15,1-5-4 16,2-1 1-16,8-3 4 15,8-4 5-15,19-8 5 0,9-5-4 16,15-11 1-16,0-5-15 16,4-11-99-16,-4-7-343 15,-12-9 305-15</inkml:trace>
  <inkml:trace contextRef="#ctx0" brushRef="#br0" timeOffset="157005.07">10789 11524 1586 0,'-1'-1'67'0,"-1"-3"-20"16,0 0-14-16,1 3-21 15,0 0-11-15,-1 0 1 16,1 0-4-16,0 1-2 15,-1 3 4-15,-4 25-3 16,-2 47 5-16,9-30 8 16,0 3 1-16,2-1 3 0,3 2 1 15,6-4 0-15,3-7-8 16,11-4 9-16,11-8-5 16,6-14-10-16,8-5 11 15,-3-17-15-15,-9-8 2 16,-3-11 0-16,-4-4-1 15,-4 2 2-15,-1 0 0 16,-2-1-14-16,-3 1-22 16,-4 0-49-16,-1 0-34 15,-9-3 70-15</inkml:trace>
  <inkml:trace contextRef="#ctx0" brushRef="#br0" timeOffset="157279.74">10795 11304 1091 0,'-21'12'414'0,"15"-6"-310"16,4-4-50-16,7-2-29 15,2-3-19-15,12-7-6 16,4-2 3-16,14-7 2 0,5-2-1 16,-6-1-22-16,4 4-23 15,-14 7-87-15,-7 6-169 16,-8 9 195-16</inkml:trace>
  <inkml:trace contextRef="#ctx0" brushRef="#br0" timeOffset="157427.7">10799 11638 975 0,'-13'20'395'16,"6"-4"-269"-16,13-10-67 15,8-4-25-15,15-10-30 16,8-8-5-16,12-13-16 16,3-7 41-16,-6-14-24 15</inkml:trace>
  <inkml:trace contextRef="#ctx0" brushRef="#br0" timeOffset="158021.7">11446 10865 1224 0,'-6'-3'462'16,"-3"-3"-337"-16,3-2-90 16,-3-2-19-16,-8 0-9 15,-12 6-12-15,-3 4-1 16,-4 4-5-16,7 6-2 16,5 5 7-16,3 0 4 15,8 0 8-15,6 2-2 0,8 1-3 16,4 3 1-16,9 3-5 15,3 2 2-15,9 4 5 16,6 0-2 0,9 3-2-16,2 3 1 0,-1-4-3 15,-3 6 2-15,-7-1 4 16,-4 0 1-16,-1 5 0 16,-9-1-4-16,-4 3 4 15,-2 1 1-15,-9 3 0 16,-2-1-1-16,-6 0-2 15,-3 0-5-15,2-5 1 16,-6-6 7-16,6-4 7 16,0-6 9-16,3-6 2 15,5 0-3-15,8-5-13 0,4 3-7 16,2 3 1-16,4 3-1 16,3 10 1-16,0 4 2 15,0 8-3-15,-4 2-3 16,-9 2 5-16,-4 4-5 15,-3 0 6-15,0-2 0 16,0-14-4-16,2-7 1 16,9-19-12-16,7-11-18 15,15-20-39-15,11-20-27 16,6-26 55-16</inkml:trace>
  <inkml:trace contextRef="#ctx0" brushRef="#br0" timeOffset="158514.57">12080 11389 1061 0,'-1'-1'369'0,"4"-3"-328"0,3-3-32 16,4-1-6-16,-3 0 1 15,4-1-4-15,0 0 5 16,-1-2 9-16,1 0 4 16,0-3 11-16,-1-4-5 15,-4 0-8-15,0-3-7 16,-4-3 3-16,-3 1 10 15,-5-2 16-15,-2 3 12 16,-3 1-9-16,-2 1-3 0,-4 7-14 16,0 3-5-16,-4 10-7 15,-1 10-7-15,-1 11-11 16,3 9-10-16,1 7 2 16,4 3 3-16,9 8 4 15,1 2 4-15,10-3 5 16,-1-2-4-16,10-11 2 15,2-6-1-15,9-10-6 16,4-6 8-16,2-15-3 16,2-9-1-16,4-9-40 15,-2-8-52-15,-1-5 61 16</inkml:trace>
  <inkml:trace contextRef="#ctx0" brushRef="#br0" timeOffset="159021.14">12517 10851 1208 0,'-1'-15'434'0,"1"-1"-363"16,-1-3-38-16,-11 7-8 15,2 4-13-15,-11 4-5 16,-4 5-2-16,-7 6-5 16,4 4 6-16,-1 4 4 15,1 2-2-15,7 2 2 16,-2 0 1-16,5-4-10 16,6 1 7-16,9 5-7 15,2 2 2-15,5 4 1 16,7 3-6-16,1 2 3 15,3 5 1-15,1 0-2 16,0 0 7-16,2 2 16 16,3 0 0-16,-6 7 17 15,2 0-1-15,-3 4-10 0,-8 0-6 16,5 1-17-16,-2 2-1 16,-2-5-5-16,-1-3 6 15,1-13-3-15,-1-5 3 16,6-8 0-16,4-5-9 15,-1-7 4-15,4-5-3 16,-1-6 0-16,0-5 5 16,2-9-21-16,1-1-19 15,-4-10-74-15,1-3-40 0,-4-5 89 16</inkml:trace>
  <inkml:trace contextRef="#ctx0" brushRef="#br0" timeOffset="159315.84">12654 10918 1067 0,'-5'0'443'0,"4"2"-213"16,2 5-192-16,1 9-27 15,1 10-10-15,1 10 1 16,1 6 0-16,3 8-3 16,1-2 4-16,3-2-3 0,-1-3 4 15,2-9 2-15,2-3 1 16,1-10-4 0,3-6-2-16,-3-9-35 0,0-6-33 15,-2-10-145-15,-2-7 134 16</inkml:trace>
  <inkml:trace contextRef="#ctx0" brushRef="#br0" timeOffset="159494.67">12601 11156 1071 0,'15'-2'484'16,"9"-8"-106"-16,22-10-365 15,13-3-4-15,4-15-44 16,-3-3-47-16,-10 0-394 16,-17-2 326-16</inkml:trace>
  <inkml:trace contextRef="#ctx0" brushRef="#br0" timeOffset="159871.9">12879 10663 1285 0,'5'-1'444'16,"2"-1"-410"-16,4 4-25 15,-3-2 5-15,2 4-9 16,5 5-2-16,-2 1 1 15,6 12-4-15,-4 2 5 0,0 8 15 16,-2 4 7-16,3 7-4 16,1 3-4-16,4 8-12 15,0 0-6-15,3 4 0 16,0-2-1-16,-3-6 3 16,3 2-3-16,-7-11 5 15,-3-1 1-15,-3-4-2 16,-7 1 1-16,-4-4-3 15,0-2 0-15,-7-11-27 16,-3-10-23-16,-6-13 146 16,-8-12-91-16</inkml:trace>
  <inkml:trace contextRef="#ctx0" brushRef="#br0" timeOffset="160204.65">12987 10435 1327 0,'6'-18'446'16,"6"4"-433"-16,1 2-4 0,-4 9-5 15,0 6-2-15,-4 6-4 16,0 7-4-16,-4 3 3 15,0 4 2-15,-1 7 1 16,-4-3 2-16,1 3 0 16,0-1 1-16,1-1-1 15,2 1-1-15,1-8-1 16,1-5-1-16,7-12 2 16,3-5-1-16,6-11 0 15,1-2-8-15,4-11-66 16,0-3-74-16,-5-8 91 15</inkml:trace>
  <inkml:trace contextRef="#ctx0" brushRef="#br0" timeOffset="160723.38">13213 10200 1234 0,'-6'0'421'0,"5"1"-394"16,-1 5-23-16,-3-3 1 16,5-3-2-16,0 0-3 0,0 2-2 15,2 10 0-15,4 7 0 16,12 29 4-16,-8-21 11 16,0 6 2-16,-3 9 8 15,10 8 2-15,-10 11-3 16,2 5-4-16,1 0 5 15,-10-4 6-15,10-6 4 16,-5-5 0-16,0-7-12 16,4-7-8-16,-5-10-7 15,8-8-2-15,-1-6-3 16,-2-4 2-16,9-1-3 16,-6-5 3-16,6-3-1 15,3 0 0-15,1-1-1 16,2 2 1-16,-3 4 1 15,1 2-1-15,0 8 0 0,-5 0-3 16,3 10-3-16,-3 1-2 16,-3 8 5-16,0 4-2 15,0 2 17-15,-1 3 9 16,-2 5 20-16,-2 6 10 16,-7 9 14-16,-6 5-3 15,-19 12 0-15,-16 4-6 16,-39 17-26-16,-31 15 5 15,-56 12-116-15,-37 13-337 0,-70 13 291 16</inkml:trace>
  <inkml:trace contextRef="#ctx0" brushRef="#br0" timeOffset="165258.62">9324 13485 1056 0,'-3'0'400'0,"-1"-1"-309"16,-3-5-2-16,-1 1-24 15,-3-3-8-15,2-2-3 16,0 0-11-16,-1 0 2 15,1 2-3-15,-4-1-4 16,0 0-4-16,-6-2-17 16,0 4-7-16,0 0-11 15,-1 4 8-15,5 7-6 16,0 4 2-16,-2 8-2 16,1 6-8-16,-1 8 5 15,5 4 0-15,5 5 2 16,4 3 0-16,7-5-3 15,-2 1 2-15,9-7-3 16,1-7-3-16,7-3-2 16,5-12-1-16,-1-4 0 0,-3-6 8 15,1-11 4-15,1-7 6 16,-3-6 8-16,3-2 5 16,-7-12 7-16,-2 2-3 15,-5-9 3-15,-5-3-5 16,-4-2 1-16,-3-2 3 15,-5-1 0-15,-2-1-7 16,0 6-6-16,0 2-5 0,3 6-4 16,2 5-2-1,1 9-2-15,3 6 0 0,0 8-2 16,1 4 0-16,-1 5 5 16,-2 2-3-16,3 2 2 15,1 0-1-15,0 0-4 16,-1 0 2-16,1 0-3 15,0 13 2-15,1 12-1 16,11 34 3-16,-2-21-1 16,0 5-2-16,2 5 2 15,0 4-4-15,1-1 4 16,0 2 1-16,1 0-1 16,0-3 3-16,-4-3-2 15,1-4-2-15,-3-4 5 16,-1-3-6-16,-2-7 5 15,0-4-3-15,-2-10-22 0,1-7-27 16,-2-5-70-16,0-3-36 16,2-2-62-16,-4 1-68 15,0 0 191-15</inkml:trace>
  <inkml:trace contextRef="#ctx0" brushRef="#br0" timeOffset="165527.14">9603 13584 977 0,'3'12'361'0,"-3"0"-278"16,2-1-38-16,3 7-11 15,3-1-4-15,-1 5-13 16,0 8-3-16,-1 0-2 15,0 10 0-15,0 3-3 16,-2-3 0-16,-1-4-6 16,-5-8-2-16,-2-12 2 15,2-1-3-15,-5-8-44 16,0-6-145-16,-1-10 131 16</inkml:trace>
  <inkml:trace contextRef="#ctx0" brushRef="#br0" timeOffset="166020.72">9319 12755 1087 0,'-11'-23'389'0,"8"5"-342"16,-4 0-6-16,4 5-2 16,1 1-5-16,2 0-3 15,4 2-2-15,4 5-13 16,0 4-6-16,1 3-5 16,1 4 0-16,1 8-3 15,-1 0 2-15,3 12 1 16,-1 1-5-16,1 9 7 15,-2 0-2-15,-4 1-1 16,-3 3 2-16,-8-3-5 16,-3 0-1-16,-6-7 0 15,-2-2 5-15,-2-6-3 16,3-7 2-16,3-6-2 16,1-4-3-16,6-6 16 0,-2-3 2 15,6-3 2-15,3-2 2 16,8-4-18-16,5 2 3 15,7-3-7-15,4 2-1 16,8 3 4-16,6-1-12 16,1 3-29-16,0-3-14 15,-1 2-57-15,-4 2-16 0,-4 0 84 16</inkml:trace>
  <inkml:trace contextRef="#ctx0" brushRef="#br0" timeOffset="166692.47">10196 13061 1019 0,'0'-1'396'16,"0"-1"-295"-16,0-4-34 16,0 5-18-16,0 0-28 0,0 0-9 15,0 0 0-15,0 0 4 16,7-1 6-16,4 2 0 16,3 5 0-16,25 32-1 15,-31-10-9-15,-1 5 0 16,-2 4-2-16,-3 6-6 15,-1 7 7-15,-4 0-2 16,-4 3-9-16,-3-5 6 0,-7 0-6 16,-1-3 3-16,-3-10 3 15,2-4 11-15,1-18 24 16,0-5 3-16,-1-11 12 16,-3-10-12-16,2-13-11 15,0-7-11-15,-6-8-7 16,1-2-7-16,9-2-8 15,0 0 3-15,11 2-3 16,3-2 6-16,1 3 0 16,3 4-1-16,8 5 3 15,-2 5-7-15,5 4 3 16,2 6 4-16,7 5-5 16,7 3 6-16,5 4-3 15,2 2-6-15,2 2 1 16,-3 2 0-16,2 1-1 15,-2 0 0-15,0-2 1 0,1 1-2 16,-6-1 2-16,-5 0-1 16,-7 2-2-16,-10-2 2 15,0 1-7-15,-3 1-6 16,-5-1-37-16,5 1-23 16,-5 0-69-16,0 0 275 15,-1 0-118-15</inkml:trace>
  <inkml:trace contextRef="#ctx0" brushRef="#br0" timeOffset="167293.43">10588 13515 786 0,'5'6'353'0,"0"-4"-95"15,-1 1-194-15,3 2-1 16,-4-1-10-16,2 3-23 16,2 1-6-16,-1 2-8 0,2-1 2 15,-1 0 3-15,-1-3 5 16,3-1-1-16,1-2-7 15,0-4-1-15,2-2-7 16,-2-5 10-16,-2-3-1 16,0-5 3-16,-1-2 2 15,-3-3-4-15,-3-2 4 16,-1 1-5-16,-3-1 2 0,-5 7-3 16,2 3-5-16,-5 2-2 15,-1 3-6-15,1 1-2 16,-4 1-2-16,1 6-6 15,1 3 5 1,-1 6-6-16,0 1 6 0,-3 4-1 16,5 3-3-16,6 0 2 15,0 1 2-15,6 4 1 16,2 1 2-16,4 2-2 16,2 2-3-16,6-6 2 15,1 2 0-15,1-5 0 16,3 1-3-16,-1-4 5 15,0-4-7-15,4-4 6 16,-4-2-3-16,3-1 0 16,1-2 6-16,-2-2-4 15,4-2 3-15,-3-4-21 0,1-1-20 16,2-4-83-16,-4-7-216 16,-11-8 227-16</inkml:trace>
  <inkml:trace contextRef="#ctx0" brushRef="#br0" timeOffset="167926.25">10694 12646 991 0,'-5'-5'402'0,"1"-1"-234"15,1 1-73-15,1 5-15 16,0 0-7-16,0-2-25 15,2 1-3-15,0 0-26 16,0 0-3-16,0 0-4 0,7-5-3 16,9-2 6-16,28-26-7 15,-25 31 3-15,1 4-6 16,0 9 6-16,1 6-4 16,-2 7 3-16,-2 4-4 15,-9 7-5-15,-6 4 7 0,-5 5-7 16,-7 4 6-1,-7 0-3-15,-2-1-2 0,-2-5 4 16,-1-5-3-16,2-9 3 16,2-5-4-16,1-6 1 15,4-9 0-15,3-6-1 16,4-4-7-16,2-12-2 16,1-5-2-16,3-6 1 15,4-5 6-15,4 1 1 16,4 3 2-16,-1 8 7 15,2 2 2-15,2 11-2 16,-2 3-6-16,9 12-1 16,1 6-1-16,5 11 3 15,4-1-2-15,0 0-1 16,-3-2 0-16,5-8-18 16,-4-4-27-16,3-11 252 0,3-10-171 15</inkml:trace>
  <inkml:trace contextRef="#ctx0" brushRef="#br0" timeOffset="203631.66">25117 14274 1223 0,'-2'1'425'0,"2"0"-377"16,1 0-29-1,-1-2-14-15,0 1 6 0,-1 0-8 16,1 0 2-16,0 0 1 16,0 0 7-16,0 0 15 15,8 1 4-15,18 2 21 16,35-1-6-16,-18-7-4 16,5 0 2-16,6 1-18 15,-24-2 1 1,1 1-13-16,21-3-4 0,-3-1-10 15,-17 1 1-15,-15 8-8 16,-7 2-19-16,-8-2-44 16,-7-3-36-16,-8 4-292 15,-5-1 270-15</inkml:trace>
  <inkml:trace contextRef="#ctx0" brushRef="#br0" timeOffset="203869.98">25419 13925 1332 0,'-1'0'493'16,"1"1"-389"-16,0 2-66 16,0-3-36-16,0 0 0 0,4 16 7 15,8 43-4-15,-10-9-2 16,1 3 5-16,-3 7 21 15,-3-1 9-15,1 2 19 16,-2 1-3-16</inkml:trace>
  <inkml:trace contextRef="#ctx0" brushRef="#br0" timeOffset="205317.5">26095 13698 1266 0,'4'-1'463'0,"2"-1"-370"16,0 2-13-16,1-1-33 15,0 2-7-15,-4 3-31 16,2 5-3-16,1 14 2 16,-3 4-8-16,3 15 2 15,-9 1-2-15,-1 3 3 16,2 3 11-16,-3 1 3 16,5 4 6-16,3 0 11 15,-1-1-2-15,1-9 8 16,1-6-7-16,3-10-17 15,6-7 0-15,5-7-10 16,0-2-1-16,4-8 5 16,3 1-4-16,2-9 5 15,8-1-4-15,5-6-1 16,-3-2-6-16,4-1-15 0,-5-2-15 16,-5 0-59-16,-2 4-37 15,-8-3-70-15,-9-2 113 16</inkml:trace>
  <inkml:trace contextRef="#ctx0" brushRef="#br0" timeOffset="205560.24">26236 13649 1182 0,'0'0'420'0,"6"-8"-365"16,2-3-22-16,21-3-20 15,4-1-6-15,11 0-3 16,9 1 3-16,3 3-2 16,0 0 1-16,-6 2-42 15,0 2-43-15,-12 1 48 16</inkml:trace>
  <inkml:trace contextRef="#ctx0" brushRef="#br0" timeOffset="205767.02">26141 14145 1440 0,'30'-3'499'0,"29"-17"-442"16,10-7-27-16,15-11-31 16,-1-1-32-16,1-2-91 15,-5 2-10-15,-6 6 73 16</inkml:trace>
  <inkml:trace contextRef="#ctx0" brushRef="#br0" timeOffset="206794">27461 13179 1034 0,'0'-1'467'15,"0"-1"-167"-15,-4-22-192 16,-15-28-60-16,4 30-14 0,-3 3-27 16,0 2-4-16,-7 12-24 15,1 3-1-15,-6 6-2 16,2 9 2-16,-1 9 13 16,1 4 1-16,6 5 8 15,2 1-3-15,10 0 3 16,4-2 2-16,9 2 3 15,1 0 6-15,10-6 2 16,3-1-3-16,3-4-9 16,7-2-3-16,-1 2-1 15,-2 4 3-15,-6 5 0 16,-7 10 2-16,-12 12-5 16,-8 11-7-16,-22 17-2 15,-11 3 0-15,-17 8 26 16,-1 1 17-16,9-10 38 15,8-6 17-15,23-15-15 16,5-13-16-16,22-18-37 0,9-8-18 16,20-14-14-16,10-3 1 15,12-6 3-15,9-2 5 16,-5 0 4-16,-6 3 4 16,-12 7-2-16,-10 9-1 15,-14 12 3-15,-6 8-5 16,-9 16 3-16,-12 6 2 15,-7 14 0-15,-3-4 4 0,0-2-4 16,5-4 2 0,11-10-4-16,6-5 0 0,13-18-17 15,7-7-31-15,12-22-47 16,8-10-33-16,11-25-357 16,-1-12 338-16</inkml:trace>
  <inkml:trace contextRef="#ctx0" brushRef="#br0" timeOffset="207366.65">28022 14095 1240 0,'-5'-4'505'0,"-2"-7"-246"15,4-10-251-15,-4-4-8 16,-4-9-25-16,-2-2-6 16,-7 1 15-16,-2 2 18 15,-1 7 41-15,0 4 14 16,2 9 7-16,-1 4-17 16,0 9-20-16,2 7-11 0,6 9-24 15,1 7 5-15,8 1-6 16,9 2-2-16,8-3 3 15,7-6 0-15,9-8 2 16,-1-6 3-16,6-17 5 16,4-7-1-16,6-15 5 15,3-5 2-15,4-10 2 16,-7-2 4-16,-10-1 1 16,-7-1 5-16,-15 6 13 15,-2 2 9-15,-10 7 10 16,-8 5 3-16,-3 10-9 15,0 6-17-15,0 11-15 16,2 2-2-16,2 10-9 16,2 4-3-16,3 13 0 15,-3 7 0-15,4 14-7 16,4 5 5-16,4 8 3 0,5 3-4 16,3 0 1-16,3 1 1 15,-7-1-1-15,-1 1 4 16,2 5-49-16,-11-2-2 15,6-6-10-15,2-7-21 16,-6-19-28-16,9-7-42 16,-9-16 86-16</inkml:trace>
  <inkml:trace contextRef="#ctx0" brushRef="#br0" timeOffset="207608.94">28451 13988 1284 0,'0'21'528'0,"-2"3"-312"16,1 6-122-16,-3 6-64 16,-1 2-15-16,-2 7-15 15,0-3-5-15,3-4-4 16,1-5-4-16,8-16-21 15,2-5-30-15,7-17-52 16,3-13-40-16,2-21 95 0</inkml:trace>
  <inkml:trace contextRef="#ctx0" brushRef="#br0" timeOffset="208181.43">29056 13866 1126 0,'18'10'504'0,"0"-8"-154"0,-3-6-305 15,-5-1-9-15,-5-9-33 16,-8-4-17-16,-6 0-8 16,-3-2 16-16,-10-1 33 15,-3-2 19-15,-3-2 21 16,-3 0-12-16,2 3-16 15,1 5-17-15,1 10-22 16,-1 7-1-16,2 12-17 16,1 5 1-16,5 10-1 15,5 5-3-15,7 5 6 16,5 0 4-16,8-4-2 16,6-8 10-16,12-9 2 15,3-7-1-15,5-10-2 16,4-8-8-16,6-14 2 0,-1-5-3 15,1-15 5-15,-3-3 6 16,-11-7 2-16,-8-2 16 16,-8 1 16-16,-3-2 12 15,-8 2 19 1,-1 3-5-16,-8 7-6 0,-3 5 0 16,-1 11-27-16,1 9 1 15,10 10-20-15,0 9-6 16,2 15 2-16,4 13-10 0,5 19 8 15,0 5-7-15,10 12 2 16,2 2-2-16,-3 2-7 16,3 7-3-16,0-8-20 15,-7-3-6-15,-2-7-31 16,-1-4-18-16,0-10-46 16,3-6-52-16,4-18-230 15,-2-11 273-15</inkml:trace>
  <inkml:trace contextRef="#ctx0" brushRef="#br0" timeOffset="208479.97">29625 13838 1264 0,'16'-6'470'0,"10"1"-384"15,-7 1-18-15,-3 3-42 0,0 1-12 16,-12 4-7-16,-1 5-4 15,-8 4 1-15,-4 6 0 16,-3 5 3-16,-4 2 6 16,-2 6 10-16,3-1 4 15,2-2 17-15,-3 0 3 0,7-10 4 16,-3-2-7 0,6-9-23-16,14-3 0 0,11-5-17 15,3-5 3-15,9-7-7 16,4-2-17-16,3-7-51 15,3 1-43-15,-1-8-145 16,-4-5 160-16</inkml:trace>
  <inkml:trace contextRef="#ctx0" brushRef="#br0" timeOffset="208891.77">30260 13641 1302 0,'2'11'458'0,"2"-6"-390"15,2-5-50-15,1-3-5 0,1 0-8 16,3-7-1-16,2 0 4 16,3-5 11-16,1-6 18 15,1-2 9-15,-3-6-4 16,-3-5 9-16,-3-1-3 15,-4 0 1-15,-2 1-1 16,-4 1-1-16,-7 2 1 16,-6 6-7-16,-3 5-5 0,-6 16-11 15,-1 7-9-15,-2 18-14 16,-3 9 2-16,-1 11-4 16,2 7-7-16,5 10 6 15,0 7-2-15,14-1 0 16,2-3 2-16,12-12-10 15,13-12-13-15,6-13-31 16,9-8-21-16,2-12-53 16,3-5-10-16,4-12-26 15,-1-8-1-15,8-7 116 16</inkml:trace>
  <inkml:trace contextRef="#ctx0" brushRef="#br0" timeOffset="209392.71">31000 13203 1113 0,'7'-21'465'0,"3"-3"-239"16,-6 0-171-16,-4-1-8 15,-12 3-22-15,-3 3 1 0,-6 3 18 16,-2 5 8-16,-2 6 11 16,-5 1-9-16,2 4-15 15,2 3-9-15,1 4-13 16,3 6-2-16,5 9-5 16,2 6-1-16,4 8 2 15,3 2 2-15,4 6 4 16,4 2 9-16,3 2 3 15,-1 0-1-15,2 8-8 16,-1 2-9-16,-6 6-7 16,2 6-2-16,-4-3 8 15,-3 2 1-15,0-3 5 16,-1-4 1-16,0-1-6 16,1-6 7-16,6-12-11 15,3-2 4-15,10-15-10 0,3-4-13 16,7-9-4-16,4-5-13 15,7-9-8-15,3-5-5 16,7-7-21-16,-3-3-13 16,5-7-34-16,-1-2-29 15,-11-8-102-15,3-1 152 16</inkml:trace>
  <inkml:trace contextRef="#ctx0" brushRef="#br0" timeOffset="209725.5">31216 13327 1448 0,'-7'1'582'15,"3"2"-360"-15,1 4-162 16,-3 0-5-16,-3 8-42 15,0 6-17-15,-6 10 3 16,3 9 1-16,2 11-1 16,1 6 3-16,3 5 7 15,1-2-4-15,1-7 9 16,5-3-3-16,5-14-8 0,-1-9 5 16,5-10-18-16,1-5-5 15,6-12-22-15,0-4-25 16,1-9-34-16,-4-6-35 15,-3-10-67 1,-2-3 40-16,-8-4 87 0</inkml:trace>
  <inkml:trace contextRef="#ctx0" brushRef="#br0" timeOffset="209895.05">31149 13627 1217 0,'-4'10'489'0,"3"-4"-307"16,4 1-38-16,7-4-38 15,6-3-32-15,8-3-44 16,5-7-11-16,9-4-28 16,3-5-27-16,-2-4-89 15,2-5 13-15,-13-9 55 16</inkml:trace>
  <inkml:trace contextRef="#ctx0" brushRef="#br0" timeOffset="210248.06">31591 13064 1325 0,'6'1'535'16,"-1"-2"-291"-16,1 5-174 16,3-3-53-16,-2-1-7 15,1 8-11-15,1 0-6 16,-4 13 6-16,2 6 12 15,-2 13 8-15,1 5 9 0,-2 5 17 16,0 2 2-16,2 1-4 16,-2 3-5-16,5 0-14 15,-3 0 3-15,1 0-4 16,2 0-1-16,0 2-2 16,2 1-12-16,-4-8 1 15,-1-5 7-15,-6-10-12 16,-3-3 13-16,-8-3-8 15,-6-1-22-15,-15-6-42 16,-11-8-42-16,-23-6-127 16,-12-6-33-16,-15-4 155 15</inkml:trace>
  <inkml:trace contextRef="#ctx0" brushRef="#br0" timeOffset="210790.67">29452 14888 1158 0,'-7'19'543'0,"5"-12"-135"16,7-3-340-16,12-1-63 15,4-3-10-15,15 3-6 16,2-1-3-16,4 0 7 16,2-1 4-16,-5-6 5 15,1-1 8-15,-5-14-4 16,-2-2 3-16,-7-8-2 15,-5-5-6-15,-8 5 8 16,-6-1 1-16,-7 6 22 16,-8 3 8-16,-12 4 4 15,-3 2 1-15,-11 6-23 16,-4 5-5-16,-3 9-9 0,-5 8-11 16,1 13-2-16,-2 6-3 15,3 9-1-15,8 8 0 16,8 6 2-16,11 4 0 15,13 1-2-15,6-2 1 16,16-5-5-16,8-5-6 16,13-12-12-16,7-7-11 15,7-15-27-15,1-7-23 0,-4-10-56 16,-2-9 601-16,-6-10-363 16</inkml:trace>
  <inkml:trace contextRef="#ctx0" brushRef="#br0" timeOffset="211312.6">30453 14537 1398 0,'8'-15'543'16,"1"-4"-402"-16,-8 0-74 16,0 1-14-16,-7 3-43 0,-2 5-7 15,-6 2 7-15,-5 3 11 16,0 5 10-16,-1 2-3 16,-2 4-5-16,2 3-13 15,-3 3-5-15,3 4-3 16,3 5-2-16,1 2 6 15,6 10-6-15,1-2 7 16,5 7 1-16,-1 1-2 0,4 0 8 16,1 2 2-16,0-2 6 15,0 4-7-15,-1 6-9 16,-4-1 0-16,-4 7-11 16,0-7 5-16,-2 2 5 15,2-3-5-15,4-9 1 16,4-2 3-16,5-15-9 15,5-2-1-15,4-3 4 16,-2-4 1-16,7 2-4 16,4 1-2-16,6-3-4 15,2-1-11-15,1-4-17 16,1-7-16-16,2-5-55 16,1-1-30-16,-4-12-55 15,-2-3-105-15,-7-6 201 16</inkml:trace>
  <inkml:trace contextRef="#ctx0" brushRef="#br0" timeOffset="211655.16">30711 14673 1157 0,'0'0'462'0,"2"0"-280"16,-2 0-132-16,0 0-37 16,0 0-9-16,0 0-7 15,0 0 3-15,0 14 12 16,0 14 9-16,1 40 19 16,-2-29 6-16,2 1-14 15,4-2 2-15,0-2-14 16,2 0-5-16,2-9 1 15,-3-3-10-15,2-8 0 16,-2-6-10-16,-1-4-27 16,-1 0-14-16,-3-6-40 15,-1 0-9-15,-1-3-33 16,0 2-17-16,0 0 95 16</inkml:trace>
  <inkml:trace contextRef="#ctx0" brushRef="#br0" timeOffset="211862.95">30663 14920 1043 0,'5'-4'384'16,"7"-4"-299"-16,4 0-25 0,6 2-2 16,3-2-3-16,4 2-3 15,4-4-4 1,5 2-14-16,0 0-16 0,0 2-53 15,-1 1-41-15,-6-1-240 16,-1-2 213-16</inkml:trace>
  <inkml:trace contextRef="#ctx0" brushRef="#br0" timeOffset="212070.08">31219 14708 1245 0,'3'6'478'15,"2"0"-353"-15,7-4-81 16,4-2-16-16,7-1-26 0,2-2-6 16,4-3-19-16,-3 1-26 15,-2-6-74-15,-1-5-171 16,-4-5 194-16</inkml:trace>
  <inkml:trace contextRef="#ctx0" brushRef="#br0" timeOffset="212312.23">31541 14446 1316 0,'-6'19'548'15,"0"2"-361"-15,-4 7-83 16,9 5-24-16,1 15-61 16,10 4-14-16,-7 5-6 15,-2-1 5-15,2-5-5 16,-7-10 1-16,6-13-27 16,3-7-32-16,-1-18-59 15,-2-11-40-15,2-25 97 16</inkml:trace>
  <inkml:trace contextRef="#ctx0" brushRef="#br0" timeOffset="212786.59">31680 14294 1023 0,'0'7'408'0,"1"1"-256"16,3-2-19-16,3 1-8 16,2-2-4-1,3-2-18-15,3 3-12 0,2-2-23 16,4-1-17-16,0 4-19 16,2-3-2-16,0 6-13 15,3 3 0-15,-2 6-8 16,-4 4-1-16,1 2 9 15,-4 1 0-15,-3 3 10 16,-4 1 4-16,-6 9-3 16,5 4-7-16,-2 5-13 15,0 1-4-15,-1-4 10 16,-13-6 1-16,-2 5 9 16,1 1-1-16,1-2-7 15,6 3 7-15,-7-11-13 0,5-3-6 16,-4-7-4-16,1 1-5 15,6-10 4-15,-7-1 1 16,2-3-4-16,-4-3 4 16,-10-1-21-16,-3-1-14 15,-13-3-44-15,-7-5-45 16,-9-11-95-16,-2-7-29 16,3-12 148-16</inkml:trace>
  <inkml:trace contextRef="#ctx0" brushRef="#br0" timeOffset="213336.2">32386 13734 1297 0,'1'1'489'16,"-2"-2"-352"-16,-2 1-107 15,3 0-1-15,0 0-23 16,0 0 4-16,14 5 13 16,10 1 2-16,34 12 17 0,-31-8-10 15,-1-1-16 1,-5 2-2-16,-7 9-13 0,-3 1-1 15,-15 14 6-15,-10 5 0 16,-10 12 12-16,1 4 11 16,-3 5 2-16,0 3 2 15,8-4-17-15,-3-2-6 0,4-6-8 16,9-1-4-16,3-4 3 16,7-1 0-16,11-6-3 15,-3-1-1-15,12-11 3 16,-1-3-6-16,-2-5 3 15,8-2 4-15,-1-2 0 16,-7 0 4-16,-1 2 1 16,-6 1-2-16,-14 5 1 15,-7 2-5-15,-6 7-2 16,-9 9-2-16,-12 11-4 16,-4 8 5-16,-18 8-1 15,-1-3-6-15,-4 0-61 16,-3-4-10-16,-6-8-80 15,-10-7 89-15</inkml:trace>
  <inkml:trace contextRef="#ctx0" brushRef="#br0" timeOffset="-211611.81">18463 15464 1035 0,'8'0'431'0,"-3"-7"-207"15,-1-7-163-15,2 1-28 16,-1-1 0-16,0 3-9 16,-2 1-5-16,-3-4 28 15,0 1 22-15,-5-1 26 16,0-1 4-16,-2 1-27 15,-4 1-18-15,-2-2-26 16,1 2-6-16,-2 5-7 16,-1 1-1-16,1 5-4 15,0 2 3-15,2 7-11 16,2 3-4-16,2 13-6 16,1 3-6-16,6 9 7 0,1 8-1 15,4-5 6-15,4-3 1 16,4-10 1-1,3-8-2-15,7-13 1 0,4-4 1 16,9-16-4-16,3-12 7 16,5-15 6-16,2-7-4 15,-9-5 3-15,-3-1-4 0,-15 7-3 16,-7 3 7-16,-8 10 17 16,-3 3 7-16,-9 8 21 15,-1 3 4-15,-4 1-9 16,-1 5 5-16,9 8-24 15,-2 3-13-15,3 4-10 16,7 2-14-16,-3 5-7 16,5 6 6-16,9 15-3 15,-1 8 12-15,1 5 5 16,0 1-9-16,-6 4 1 16,-6 1-3-16,7 6 4 15,-3 4 7-15,-2 8-3 16,3-3-12-16,-5 5-29 15,0-3-7-15,-1-3-23 16,0-3-10-16,-1-21-21 16,1-7-40-16,3-22-73 0,-3-12-89 15,3-20 190-15</inkml:trace>
  <inkml:trace contextRef="#ctx0" brushRef="#br0" timeOffset="-211371.84">18978 15330 1395 0,'3'16'505'15,"0"0"-402"-15,0 6-66 16,-1 2-9-16,-1 9-8 16,4 4 4-16,-2 9-20 15,-5 0-4-15,-1-2 4 16,-1-5-4-16,-3-12-13 15,7-6-12-15,2-14-42 16,-4-2-23-16,5-15-24 16,-2-11-9-16,-1-20 81 15</inkml:trace>
  <inkml:trace contextRef="#ctx0" brushRef="#br0" timeOffset="-210999.17">18972 14785 1297 0,'-2'-15'496'0,"2"3"-349"15,2-3-101-15,1 2-28 16,8 6-15-16,0-2-1 16,6 5 1-16,0 2-3 15,-3 3 1-15,6 3 1 16,5 10-1-16,-7 2 3 15,-1 3 4-15,-6 4-5 0,-7 3 1 16,6 0 4-16,-7-1 6 16,-1-1 3-16,-6-3 14 15,-5-2-3-15,-1-4-3 16,-6-3-4-16,8-2-2 16,-3-6 0-16,2-4-7 15,9 2 1-15,-3-4-11 16,11 0-2-16,10 1-4 15,1-2 5-15,13-1-29 16,1 2-30-16,6 0-70 16,4 1-62-16,-4-2 118 15</inkml:trace>
  <inkml:trace contextRef="#ctx0" brushRef="#br0" timeOffset="-210479.23">19851 15125 807 0,'2'-17'405'0,"0"2"-89"0,1 0-190 16,0 4-12-16,-1 6-28 15,-1 2-13-15,1 4-24 16,-2-1-5-16,0 0-23 16,2 13-4-16,2 16-12 15,1 34-5-15,-6-25 2 16,-6 0 0-16,-4-2-2 16,-1 0 1-16,-6-5 0 15,-1-5 5-15,0-7 2 16,-2-8 3-16,-1-10 7 15,-2-3 2-15,-4-15 7 16,3-3-3-16,2-12-11 16,2-3-5-16,8-7-7 15,1-1-1-15,10 2 3 16,4-1-3-16,10 7 0 0,2 5 2 16,7 14-4-16,0 5-1 15,3 9 1-15,3 2 0 16,4 6 0-16,-2 0 2 15,1 2 1-15,-1-1-2 16,-6-5-14-16,3 1-27 16,-6-3-70-16,-1-4-37 15,-3 0-194-15,-6 0 220 0</inkml:trace>
  <inkml:trace contextRef="#ctx0" brushRef="#br0" timeOffset="-210013.06">19957 15576 724 0,'15'0'376'15,"6"-8"-44"-15,2-4-255 16,6-1-13-16,-5 0-26 0,-8 3-11 16,3 2-5-16,-8 3 1 15,-4-2-2-15,4 5 8 16,-4-2-4-16,-3-2 3 16,-2 3-4-16,-1-2-8 15,2-4 1-15,-7-2 2 16,0-4 1-16,-6-4 4 15,-6 2-10-15,4 1-11 0,-10 6-4 16,1 6 0-16,6 9 1 16,-14 8 4-16,2 15-3 15,4 6-4-15,-3 13-3 16,12 5 0-16,11-2 5 16,1-3 4-16,11-11-2 15,5-9 3-15,12-9-8 16,0-6-17-16,4-12-38 15,6-2-26-15,-2-12-36 16,2-4-237-16,-6-3 257 16</inkml:trace>
  <inkml:trace contextRef="#ctx0" brushRef="#br0" timeOffset="-209624.73">20124 14749 1400 0,'-9'-8'520'16,"12"-6"-422"-16,0 2-38 15,5-4-48-15,5 5-8 0,1 4-3 16,-1 5 2-16,2 8 3 15,1 2 1-15,-3 13 4 16,0 3-5-16,-4 12-2 16,-5 6-1-16,-4 4-4 15,-2 0 2-15,-3-4-2 16,-1-5 3-16,0-14 11 16,0-5 5-16,4-11 7 15,1-3-5-15,4-5-12 16,4-3-5-16,4-5-6 15,4-3 2-15,9 0 2 16,2-2-8-16,11 1-76 16,1-3-41-16,6 0 72 15</inkml:trace>
  <inkml:trace contextRef="#ctx0" brushRef="#br0" timeOffset="-195164.83">33083 13874 1670 0,'10'3'466'0,"5"-4"-674"16,2-18 167-16</inkml:trace>
  <inkml:trace contextRef="#ctx0" brushRef="#br0" timeOffset="-168005.11">21111 15473 702 0,'-20'10'304'0,"5"0"-117"16,-1-8-111-16,-2-1-5 16,2-1 6-16,-2 0 3 15,7 3 3-15,1-1 5 16,0 0-14-16,4 1-20 16,0 0-23-16,6 3-17 0,8 3-14 15,5 0 3-15,10 5 2 16,7 0 16-1,12-9 26-15,-11-6-4 16,0 1-4-16,28-11-13 0,11-5-21 16,-5-2-2-16,-2 3-2 15,-2 3 3-15,-6 1-4 16,-5 2 0-16,-15 4-2 16,-2 1 7-16,-5 4 12 15,-5 0 6-15,-3 0-1 16,-3 2-9-16,-5 2-8 15,-3-2-3-15,-8 1-27 16,-1 0-34-16,-16-3-104 16,-4 0 97-16</inkml:trace>
  <inkml:trace contextRef="#ctx0" brushRef="#br0" timeOffset="-167508.12">21355 15153 1262 0,'-5'5'440'15,"5"-3"-379"-15,-1-2-47 16,1 0-2-16,0 0 11 16,0 0-10-16,0 0 13 15,0 0 15-15,-2 0 9 16,1 0 13-16,-3 18 2 16,-6 31-16-16,7-13-19 15,-2 3 0-15,4 8-13 16,1 4 2-16,1-2 0 15,1 1-8-15,1 6 4 16,-1-2-11-16,0-7 1 0,0 2 2 16,1-12-5-16,-2-5 10 15,1-7-4-15,1-10 0 16,-2-6-5-16,0-4-4 16,2-1 5-16,2 0-4 15,3-1-1-15,0 0 1 16,-3-1-11-16,-2-3-12 15,-3 1-55-15,-1-1-39 16,1 0-62-16,0 0-30 0,0 0 137 16</inkml:trace>
  <inkml:trace contextRef="#ctx0" brushRef="#br0" timeOffset="-165863.91">22428 14982 971 0,'-6'4'414'16,"3"-2"-192"-16,-3-2-165 16,0 0-20-16,0 0-20 15,-2-1-10-15,3-1-6 16,-2-2-1-16,-5 2 0 15,-2 2 11-15,4 1 6 16,-4 1 2-16,4 2 3 16,2-2-10-16,-2-1-4 15,3 5-2-15,1-2-3 16,0-2 1-16,2 4-1 0,0-3-2 16,-2 3 4-16,3 0 1 15,-1 4-2-15,3 3 2 16,-1 3 1-16,-1 6 4 15,0 0 15-15,0-1 0 16,-1 0 8-16,3-2-7 16,-1-1-11-16,0 1 1 0,-1-3-9 15,-2-1-1-15,3 5-4 16,-3-2-3-16,0 1-2 16,2 0 5-16,-1-2-1 15,0 2-1-15,0-1 2 16,-2 0-5-16,1 3 5 15,1-1 0-15,1 5-3 16,0 1 0-16,0-2-6 16,1 2 6-16,-1 1 3 15,3-3-1-15,6 3 0 16,-3 3-2-16,5-4-4 16,0 1 2-16,-2-3 0 15,5-1-1-15,2-3 7 16,1-4-6-16,6-2 2 15,0-4-3-15,5-1-5 0,6 0 3 16,-1-2-2-16,2-3-3 16,2-4-1-16,-5-2 7 15,-1-1 0-15,0-2 2 16,-3-1 2-16,3 0-4 16,-3-5 0-16,0 0-1 15,0-5 2-15,-5-3 6 0,1-3 5 16,-2 1 3-1,-4 0 3-15,-3-2-3 16,-4-2-3-16,-1-1 3 0,-3-3 2 16,1-3-1-16,-5 0-2 15,-1-2-2-15,-2 2-1 16,-3-2-4-16,1 1 3 16,-3 0 5-16,-2-4-2 15,3 1 7-15,-2 4-4 16,2 1-6-16,-3 9-4 15,2 0-1-15,-4 0 1 16,-1 5-1-16,2 5 3 31,5 6-4-31,2 1 1 0,-18-18 4 0,0 3-5 16,-1-1 1-16,8 10 0 16,-4 2-5-16,4 1 4 0,-2 0-2 15,-2 0-2-15,-1-1 5 16,-1 3-1-1,-3 1-4-15,6 4-5 0,2 0-11 16,-3 4-24-16,1 5-19 16,-12 3-69-16,-2 8 295 15,-12 10-145-15</inkml:trace>
  <inkml:trace contextRef="#ctx0" brushRef="#br0" timeOffset="-163402.04">23691 15474 938 0,'-5'0'351'0,"4"0"-273"15,0-1-28-15,0 1-33 16,1 0-9-16,0 0-9 15,0 0 2-15,0 0 19 16,0 0 15-16,0 0 18 16,11 3-2-16,7 3-11 15,32 6-9-15,-17-10-12 16,5 1-3-16,9-5 8 16,6-3 8-16,0-2 7 0,5-6 7 15,5 0-11-15,0-1-14 16,4-6-14-16,5 3-5 15,-4 0 0-15,-7 2 8 16,-8 6 0-16,-17 2-4 16,-12 5 13-16,-1 2 0 15,-10 1 7-15,-2 1 4 16,-4 1-15-16,-4-2-7 0,-1 1-9 16,-2-2-7-16,0-1-22 15,0 1-16-15,-1-1-45 16,0 0-40-16,0-1-332 15,-10-14 315 1</inkml:trace>
  <inkml:trace contextRef="#ctx0" brushRef="#br0" timeOffset="-162777.58">24218 15153 1078 0,'-4'0'381'15,"2"-2"-337"-15,2 2-21 16,0 0-10-16,0 0-5 15,0 0-1-15,0 0 7 16,0 0 6-16,0 0 2 16,0 0-2-16,0 0-6 15,-1 0-8-15,1 0-3 0,0 0-3 16,0 0-2-16,0 0 2 16,0 0 3-16,0 0 6 15,0 0 0-15,0 0 4 16,0 0 7-16,0 0 1 15,0 0-1-15,0 0 2 16,0 0-3-16,0 0 2 16,0 0 4-16,0 3 6 15,1 13 4-15,4 30 0 16,-1-19-3-16,0 9-7 16,-2 6-1-16,4 6 0 15,-6-2 3-15,3 1-1 16,-1-1-8-16,-1-5-4 15,4-1-5-15,-2-11-3 16,2-3-4-16,-1-6-2 0,-2-3 1 16,-2-3-3-16,1 4 4 15,3-2 2-15,3 0 7 16,-2 2 11-16,0-3 5 16,-3 0 7-16,3-1-2 15,-4-4-7-15,5 0-12 16,-4-4-18-16,-6-3-28 15,10 0-114-15,-16-9 99 0</inkml:trace>
  <inkml:trace contextRef="#ctx0" brushRef="#br0" timeOffset="-148896.75">25116 15103 815 0,'-16'3'395'16,"1"-2"-45"-16,7 1-316 15,0 5-14-15,0-4-12 16,0 1-3-16,1 2-3 16,2 1-4-16,-1 2 4 0,-3 0-2 15,-2 5 15-15,-1 1 6 16,3 5 8-16,1 3 1 15,-1 0-10-15,-1 2-4 16,3 6-4-16,-4-1-6 16,3 8-4-1,0 3 6-15,1 4-5 0,-1 2-2 16,1 2-1-16,0-2 0 0,1-8 0 16,2-2 0-16,2-4 11 15,1-3-12-15,-2-2 2 16,4-3 6-16,4-5-9 15,0-1 6-15,8 1 1 16,1-1-8-16,0 1 9 16,6 1-8-16,-4-3 3 15,2 5 0-15,-3-8-1 16,0-2 3-16,4-3-2 16,-2-6 10-16,3 0 0 15,-2-3 3-15,-1-3 13 16,-1-3-3-16,-1 2 6 15,-2-3 5-15,1 0 3 16,0-2 9-16,-2-3-2 16,-3 2 3-16,-6 2-19 0,0 0-9 15,-2 2-7-15,3-3-7 16,-4-2 1-16,2 0-2 16,0-1 1-16,0 3 1 15,3 1-2-15,-3 1 3 16,-1-3-2-16,4-1 2 15,-1 1 0-15,-2-6-2 16,3 0 7-16,3 1-5 0,-8-1 5 16,4 2 4-1,-4-4 5-15,0 0 4 16,5-4 2-16,1 1 2 0,1 4-6 16,-5 0-2-16,1 2-8 15,-2 2-3-15,-1 1 1 16,-2-2 1-16,2-1-1 15,-2-2 2-15,0-3-12 16,2 2 5-16,1-2-1 16,-2-3-6-16,-2 3 12 15,-1-1-10-15,-3-6 9 16,6 2 3-16,-1 1-12 16,-3 4 9-16,0 2-7 15,-6 4 8-15,1-1 5 16,-2 1-5-16,-1-4 4 15,2 2-10-15,-1 0 0 16,0-1-6-16,2 2 0 0,0-1 5 16,4-1 5-16,-1 1 1 15,-2-1-6-15,-2 3-3 16,0-3-7-16,-1 3 5 16,-3 3-2-16,1-1-3 15,-9 5-4-15,-2-1-3 16,-15 4-34-16,-7 3-13 15,-20 5-96-15,-22 4 294 0,-40 2-126 16</inkml:trace>
  <inkml:trace contextRef="#ctx0" brushRef="#br0" timeOffset="-147180.72">25781 16127 1192 0,'0'2'422'0,"1"-1"-372"15,7 0-32-15,4 3-16 16,5 0 11-16,4-2 7 16,1 0-1-16,6-2 2 15,4-1-7-15,4-1 10 16,4 1 11-16,8-2 14 16,9 2 13-16,5-1-1 0,5 0-12 15,1-1-21-15,-7-1-16 16,-4 0-10-16,-6 1 1 15,-8 0-3-15,-3-1 3 16,-13 3 0-16,-3 1-1 16,-12 0-13-16,-3 0-12 15,-8-1-9-15,-7-3-2 16,-9-5-7-16,-2 0-6 16,-5-4-24-16,0-2-23 0,3-6-43 15,3-3-243-15,-3-7 264 16</inkml:trace>
  <inkml:trace contextRef="#ctx0" brushRef="#br0" timeOffset="-146721">26044 15912 1344 0,'-13'8'540'0,"6"-6"-272"16,5-2-253-16,2 0-19 16,1 0-5-16,-1 0 2 15,0-1-4-15,0 1 6 16,0 0 6-16,0 0 10 15,0 0 20-15,0 0 3 16,0 0 3-16,0 0-5 16,0 18-6-16,-1 38-4 0,1-20 8 15,0 8-1 1,0 7-15-16,1 2 3 0,0 9-9 16,3 5-5-16,-1 3 16 15,-3 1-7-15,5-11-5 16,-3-10 3-16,0-14-15 15,3-7 7-15,-1-13 2 16,3-4-1-16,-1-7-12 16,0-3-11-16,-1-6-27 15,-5-6-35-15,-6-19 501 16,-8-8-335-16</inkml:trace>
  <inkml:trace contextRef="#ctx0" brushRef="#br0" timeOffset="-139071.21">27539 16123 1391 0,'-3'0'487'16,"1"0"-426"-16,1-5-67 15,0 4-11-15,-1 0 7 16,1-1-1-16,-3-8 40 15,-2-1 13-15,-19-32 22 16,14 30 2-16,0-2-24 16,-1 0-10-16,0 4-25 15,0 1-9-15,0 2-2 16,-2-1 0-16,-1 6 2 16,-3 3 2-16,2 5 1 15,-3 6 0-15,2 7 1 16,-4 4-2-16,-6 5 1 15,8 4-1-15,1 3-3 0,-1 4 3 16,7 1 0-16,-3 2 2 16,9-5-2-16,7-4-2 15,9-7-3-15,2-4 0 16,7-7 0-16,2-8 1 16,8-9 2-16,2-8 1 15,0-12 9-15,5-2 8 16,-14-3 19-1,-11 13 6-15,1 2 16 0,31-45-1 16,-6-1-7-16,-4-4 0 16,-18 22-31-16,-6 4-1 0,0 5-17 15,-5 7-2-15,-1 6 6 16,4 2-7-16,-4 0 7 16,-2 2-3-16,-1 4-3 15,0 4 12-15,0 3-10 16,1 1-3-16,-3-2 8 15,1 4-10-15,1 0 1 16,0 0 10-16,0 0-14 16,0 1 8-16,0-1-2 15,0 0-8-15,0 0 11 16,0 0-4-16,0 0 5 16,0 1 2-16,0 0-11 15,0-2-4-15,0 1-2 16,0 0-5-16,6-9-5 0,6-15-2 15,18-28-4 1,-22 27 8-16,-1 4 11 0,-6 4 7 16,-11 4 7-16,1 4-2 15,9 4 3-15,-1 1-1 16,0 2 4-16,1 1 1 16,-1 1-2-16,0 0 1 15,0 0-5-15,-1 0-3 0,1 1 4 16,0 0-1-16,0 0-3 15,0-1 0-15,0 1-5 16,1 0 0-16,-1 0 2 16,-1 11 1-16,-4 17 1 15,-9 40 0-15,7-23-2 16,3-2 0-16,-2 6 1 16,3-2 0-16,-3 7 2 15,2 3 1-15,-1 0-1 16,0 2 6-16,-3-4-3 15,0-2 0-15,-1 0-3 16,3-3-15-16,2-15 5 16,2-10 0-16,3-17-29 15,2-5-12-15,0-5-42 16,5 0-23-16,-7 1-12 0,0 0-4 16,7-4 30-16,8-4 57 15</inkml:trace>
  <inkml:trace contextRef="#ctx0" brushRef="#br0" timeOffset="-138614.81">27768 16311 1280 0,'-9'5'478'0,"10"-5"-368"16,-2 0-56-1,1-3-44-15,0 2-2 0,0 0-8 16,0-1 6-16,0 1 13 16,0 0 0-16,0 0 7 15,5 1-3-15,-1 0-8 16,1 2-3-16,0 1-5 16,-2 4-2-16,-1 15-1 15,28 29-2-15,-30-26 2 16,-4 2 1-16,-3-2-3 15,0 4 3-15,1-3-5 16,-4-2 0-16,0-3 2 16,0-1-1-16,-2-6 4 15,8-2-1-15,-5-2-2 0,6-5-3 16,0-3-4-16,0 2-1 16,3-4-2-16,0 0 1 15,0 0 1-15,0-1 1 16,4-1 2-16,8-1 3 15,4-3-7-15,29-21-10 0,-26 5-41 16,0-1-24-16,2-4-67 16,-1-8-184-1,-8-15 229-15</inkml:trace>
  <inkml:trace contextRef="#ctx0" brushRef="#br0" timeOffset="-138173.18">27830 15455 1480 0,'2'-27'493'0,"10"-7"-483"16,3-5-7-16,6 8-9 15,-3 8 6-15,-3 10-7 16,-2 7 3-16,-3 11 10 0,-4-4 1 16,1 11 16-16,-3 4 0 15,-2 5-6-15,-1 7-3 16,-1 3-11-16,-5 2-2 16,-6-1-2-16,-1 1 2 15,-5 0 4-15,2-4 5 0,-2-3 5 16,-3-4 0-16,2-3 2 15,1-3-5-15,2-4-3 16,5-1-1-16,4-6-4 16,3-3-1-16,8 0-8 15,1-2-2-15,-6 0-1 16,0-1 2-16,21 0-14 16,36-4-19-16,-25 3-60 15,3 1-27-15,2 0-143 16,1 0 173-16</inkml:trace>
  <inkml:trace contextRef="#ctx0" brushRef="#br0" timeOffset="-137718.95">28426 15870 1376 0,'-3'-1'526'0,"3"-1"-394"15,0 2-89-15,0 0-21 16,-1 0-21-16,-2 12 0 0,-1 17 4 16,-10 45 1-16,4-29-1 15,-1 3-2-15,2-2-1 16,2 0 5-16,1-5-5 15,2-5 0-15,2-9-2 16,1-1-4-16,2-4 4 16,2-3 0-1,-1-4 1-15,4-2-2 0,-1-3 1 16,3 1 5-16,2-5 4 16,-2-4 3-16,4-2-4 15,1-2-1-15,3-3-4 16,1 2-3-16,1-4 1 15,2 1-2-15,4 2-20 16,3-3-10-16,5 4-49 16,-2-1-16-16,-4-5-26 15,-3-1-12-15,2-2 2 0,-6 0-8 16,4 2 91 0</inkml:trace>
  <inkml:trace contextRef="#ctx0" brushRef="#br0" timeOffset="-137431.99">28307 15830 789 0,'13'-19'435'0,"8"-3"11"16,4-1-310-16,8 3-70 15,4 0-21-15,3 10-74 16,-1 1-25-16,1 8-63 16,-5 4-44-16,-11 8-246 15,-2 5 271-15</inkml:trace>
  <inkml:trace contextRef="#ctx0" brushRef="#br0" timeOffset="-137224.87">28363 16118 1404 0,'5'-1'519'0,"9"-6"-373"0,14-8-161 16,8-3-23-16,9-1-43 16,-12 3-18-1,-17 9-38-15,0 0-21 16,47-19 106-16</inkml:trace>
  <inkml:trace contextRef="#ctx0" brushRef="#br0" timeOffset="-136600.97">29163 15557 1406 0,'3'-6'523'0,"-6"-9"-398"16,-5-9-124-16,0-1-33 15,-3 4-20-15,-6 3-4 16,-6 9 28-16,-2 7 21 16,-5 10 12-16,4 4 12 15,1 8-8-15,6 3 0 16,4 1 2-16,2 4-11 16,7 1 3-16,2-1 4 15,7 0-2-15,3 0 7 0,3 1-2 16,1 3-6-16,0 1 3 15,2 1 2-15,-1 3-7 16,-1 0 4-16,-3 5-6 16,-6 6 0-16,-3 0 3 15,-4 2 2-15,-6 2-1 16,-2-3-1-16,-7 0 0 16,-1-3-6-16,0-2 7 15,0-5-7-15,6-8 3 16,6-15 1-1,6-9-2-15,-1 2 0 0,-6 13 0 16,7-3-5-16,4 1 2 16,10-3 1-16,1 5 0 15,-2 4 1-15,-1 10 2 0,-2 8 1 16,-4 11-2 0,-2 6 16-16,-1 2 1 0,-3 1 9 15,2-2 2-15,0 0-11 16,3-9-7-16,5-3-6 15,7-14-8-15,3-9-4 16,15-18-12-16,2-11 1 16,11-19-20-16,8-9-25 15,6-13-59-15,4-9-21 16,-9-7 84-16</inkml:trace>
  <inkml:trace contextRef="#ctx0" brushRef="#br0" timeOffset="-136133.68">29485 16301 1128 0,'-1'1'519'15,"0"-6"-141"-15,12 2-346 16,1-5-23-16,4 0-22 15,4 2-2-15,-7 2 0 16,8 1-2-16,-5 2 15 16,4-3 2-16,5-2-1 0,-3-5 12 15,3-10 0-15,1 0-3 16,-7-5 7-16,-3 0-6 16,-4 4 4-16,-3 2 5 15,-8 5 10-15,-3 0 13 16,-8 7 7-16,-6 1 1 15,-5 3-15-15,-3 5-17 0,-5 11-18 16,-3 5-8-16,-3 14-10 16,2 4 3-16,0 11 4 15,9 3 0-15,3 6 8 16,2-1-3-16,15-6 1 16,4-5-1-16,14-15 0 15,5-5 0-15,14-7-16 16,0-5-6-16,7-4-21 15,1-4-20-15,-2-9-30 16,-1-5-28-16,-8-10 78 16</inkml:trace>
  <inkml:trace contextRef="#ctx0" brushRef="#br0" timeOffset="-135812.8">30079 15923 1724 0,'1'-2'583'16,"3"-4"-565"-16,-1 6-33 16,-3 0-36-16,-1 0-1 15,0 0 5-15,-6 23 15 16,-21 54 29-16,5-19 7 0,5 1 7 15,3-1-1-15,3-5-1 16,1 0-6-16,11-7-2 16,3-4 0-16,13-12-8 15,8-9-2-15,1-13-31 16,9-4-20-16,0-11-30 16,-6-11-26-16,4-15-67 15,-8-8 119-15</inkml:trace>
  <inkml:trace contextRef="#ctx0" brushRef="#br0" timeOffset="-135508.02">30297 15841 1541 0,'-3'12'550'16,"3"-4"-468"-16,4 3-44 15,2 8-40-15,0 3-7 16,3 10-7-16,-4 4-1 16,-5 8 9-16,-3 3 4 15,-1 3 7-15,1-2 1 16,3-6 2-16,2-3-3 0,2-14-5 16,2-6-5-16,5-9-5 15,3-3-6-15,2-7-21 16,2-4-15-16,-3-9-37 15,1-4-31-15,-6-5 105 16,-2-7-12-16</inkml:trace>
  <inkml:trace contextRef="#ctx0" brushRef="#br0" timeOffset="-135346.35">30296 16138 1326 0,'-2'1'504'0,"13"-2"-379"16,6-4-49-16,13-6-56 16,4-2-12-16,13-2-21 0,2-3-18 15,-1 3-45-15,2 0-34 16,-9 0 66-16</inkml:trace>
  <inkml:trace contextRef="#ctx0" brushRef="#br0" timeOffset="-135113">30924 16034 1515 0,'10'19'589'0,"10"-17"-371"15,9-2-180-15,6-9-104 16,-4-7-30-16,-3 0-58 15,-1 4-5-15,-7 5 40 16,-1 3 37-16,0 2 46 16,-3-3-3-16,1-6-30 15,3-3 44-15</inkml:trace>
  <inkml:trace contextRef="#ctx0" brushRef="#br0" timeOffset="-134884.12">31335 15768 1083 0,'-11'27'566'15,"4"-6"-88"-15,0-4-314 16,5 3-125-16,2 4-39 16,0 6-40-16,1 5-4 15,0 4 5-15,-1 2 13 16,0-6 16-16,-1-4-6 0,0-12-34 15,0-7-33-15,1-10-76 16,0-5-32-16,1-16 115 16</inkml:trace>
  <inkml:trace contextRef="#ctx0" brushRef="#br0" timeOffset="-134602.02">31382 15614 1036 0,'12'4'476'0,"1"5"-171"16,7 3-164-16,2 7-84 15,2 1-24-15,6 8-38 16,3 4-5-16,-4 13-1 16,-5 2 2-16,-1 7 8 15,-10 3 0-15,1-1 7 0,-7 1 3 16,-9 5-19-16,-3-1-16 15,-10-8-2-15,2-25-8 32,7-14 15-32,0 2-1 0,-21 20-33 0,2-12-15 15,6-23-211-15,11-19 194 16</inkml:trace>
  <inkml:trace contextRef="#ctx0" brushRef="#br0" timeOffset="-134180.21">31776 16037 1213 0,'15'-2'414'15,"2"-6"-386"-15,11-10-87 16,1-3-9-16,1 1 8 15,0-2 20-15,-2 6 77 16,-2-2 29-16,-1-2 29 16,-4 1 4-16,-9-5-21 15,1 2-15-15,-13 0-32 0,0 2-8 16,-5 4-6-16,-4 4 4 16,-9 2-3-1,-1 6-6-15,-1 9-11 0,-11 6-11 16,12 14 0-16,-7 2-1 15,5 12-1-15,2 1 2 16,6 5 4-16,2 2 3 16,7-4 6-16,4-3 1 15,5-10-8-15,8-6-4 0,9-9-14 16,8-4-8-16,1-6-26 16,2-6-13-16,2-12-47 15,0-1 200-15,-2-13-79 16</inkml:trace>
  <inkml:trace contextRef="#ctx0" brushRef="#br0" timeOffset="-133753.1">32399 15567 1218 0,'0'1'418'0,"-4"7"-386"0,-5 1-17 15,-7 5-10-15,3 3-3 16,-6 1 2-16,3 3 5 0,0 5 10 15,1 0 4 1,1 6-3-16,1 6-3 0,3 8-7 16,0 3-9-16,2 6 9 15,1 2 6-15,1-1 20 16,3 2 9-16,5-10 2 16,1-7-5-16,4-14-20 15,3-4-4-15,2-6-16 16,4-4-3-16,5-2-6 15,-1-6-12-15,7 0-26 16,1-5-22-16,-1-10-68 16,4-7 84-16</inkml:trace>
  <inkml:trace contextRef="#ctx0" brushRef="#br0" timeOffset="-133408.83">32586 15690 1442 0,'7'1'487'16,"-1"2"-458"-16,-1-1-24 15,-5 5-5-15,1 3 0 16,-4 14 0-16,-1 4 2 0,-5 13 9 15,-3 4 0-15,4-4-2 16,1 4 0-16,2-6-4 16,4-6-5-16,4-7 0 15,3-7 2-15,5-7-4 16,1-1 1-16,-2-3-15 16,1-6-2-16,-3-2-24 15,2-2-6-15,-1-5-16 16,0-2-12-16,-5-6-48 15,-4-2 79-15</inkml:trace>
  <inkml:trace contextRef="#ctx0" brushRef="#br0" timeOffset="-133183.81">32435 16026 1395 0,'19'-4'503'0,"13"-6"-406"16,5-7-109-16,6-4-12 15,3 1-29-15,-8 3-13 0,-3 8 25 16,-6 5 8-16,-8 2-18 16,-3-5-33-16,-5-1-269 15,-3-1 239-15</inkml:trace>
  <inkml:trace contextRef="#ctx0" brushRef="#br0" timeOffset="-132946.12">32854 15901 1506 0,'15'3'540'16,"15"-4"-456"-16,0-9-133 16,0-2-22-16,1-2-27 0,-15 2 8 15,-5 4 45-15,-1 5 22 16,-5 0 8-16,2-2-27 16,-5-4 177-16,-2-7-115 15</inkml:trace>
  <inkml:trace contextRef="#ctx0" brushRef="#br0" timeOffset="-132687.89">33096 15613 1571 0,'6'61'552'0,"4"-51"-480"15,1-2-72-15,-1 6-32 16,-2 3-8-16,-2 11 4 16,-2 9 9-16,-5 9 27 15,-2 4 7-15,-1-1 3 16,2-5-2-16,0-19-8 16,0-7-21-16,4-14-76 15,-1-6-46-15,2-23 79 16</inkml:trace>
  <inkml:trace contextRef="#ctx0" brushRef="#br0" timeOffset="-132410.56">33145 15501 1599 0,'19'0'563'15,"4"-1"-490"-15,5-4-94 16,-3-1-17-16,-1 5-15 16,-1 9 2-16,-4 17 27 15,-5 11 14-15,-7 20 19 16,-8 5 3-16,-12 7-1 16,-5-1 4-16,-4-1-14 15,1-9-11-15,1-11-52 16,1-8-28-16,5-18-75 15,-3-9 96-15</inkml:trace>
  <inkml:trace contextRef="#ctx0" brushRef="#br0" timeOffset="-131732.21">33176 14989 1385 0,'16'-12'515'15,"7"-8"-391"-15,2-3-66 16,5 1-28-16,-2 3-15 0,2 8-19 16,2 1-1-16,-8 8 4 15,-4 3 3-15,-1 10 8 16,-5 4 2-16,6 5-1 15,-2 4-6-15,-11 0-1 16,2 4 3-16,-6 2-5 16,1-3 0-16,4 3-2 15,3-6-7-15,-1 2 5 16,4-2 2-16,-3 0 2 16,-1 1 1-16,0-1 1 15,3 3 1-15,4 4-1 16,-4 2 1-16,4 2-2 15,-5-2-2-15,0 0 2 16,2 0 0-16,-5-2 0 16,1 1-1-16,-5-2-2 15,-1-1 1-15,-4-1 0 0,0-3 2 16,-4-2 5-16,0 1 1 16,-1-3 3-16,-1 0 0 15,2 0-2-15,1 2 1 16,3 3 3-16,0 0 0 15,3 3-6-15,0-3 0 16,2-2-3-16,0-1-1 16,1 0 3-16,0 0 0 0,10-3 5 15,-1 0 0-15,18-1 8 16,15 0 6 0,-37 5 13-16,2 3-3 0,-34 7 1 15,-28 13-2-15,20 18-21 16,-7 4 19-16,8 7 10 15,3-9 3-15,-19-2 20 16,-4-1-16-16,-27 0-15 16,-23 6-13-16,-46-12-104 15,-46-11-126-15,-77-35 130 16</inkml:trace>
  <inkml:trace contextRef="#ctx0" brushRef="#br0" timeOffset="-100670.52">22899 17281 644 0,'1'1'326'16,"-1"-2"-43"-16,-1-2-216 15,1 2-21-15,0 0 9 16,0 0 11-16,0-3 7 15,2-8 1-15,-2 0-17 16,-9-30-4-16,6 32-12 16,-5-2-2-16,-1 2-4 15,-1-1-7-15,-2 2-3 16,-1-2 0-16,-2 2-5 16,2 0 0-16,-4 0-4 15,-2 3-5-15,-1-2 0 16,1 3-5-16,-2 4-2 0,-1 1 3 15,0 4 4 1,-1 4 1-16,-2 5-3 0,2 5 2 16,1 11-11-16,3 6 1 15,0 6 5-15,0 3-7 16,11 0 15-16,2-3 4 16,10-8 0-16,9 0 6 15,-2-9-11-15,6-2-9 0,1-5-2 16,0-6-1-16,6-9 7 15,-1-3 4-15,2-10 15 16,0-3 8-16,-1-6-3 16,2-2 6-16,-5-8-1 15,-2-1-10-15,-5-11 0 16,-1-2 3-16,-3-1-10 16,2-4-1-16,-1 2-1 15,2-2-9-15,-2 1-8 16,-2 1 8-16,3 6-3 15,-5 3 0-15,-1 5-4 16,3 4-5-16,-1 4-3 16,-2 1 5-16,2 2 3 15,-7-1-4-15,1 5 2 16,3 4-6-16,-5 6 3 16,4 4 7-16,-4 3 2 0,-1 0-3 15,1 1-2-15,0 0 4 16,0-1-1-16,0 1 0 15,0 0-2-15,0 0-8 16,0 0-2-16,0 1 8 16,0 11 0-16,0 0 9 15,2 36-4-15,-1-23-4 16,6 9 0-16,-6 4-1 0,0 6 4 16,1 2-2-16,-5 4 2 15,3 1-6-15,0 5 3 16,-1 1 3-16,2 6 0 15,-1 0 4-15,-1 0-8 16,1-3 2-16,-2-6-3 16,3-4-14-16,4-15 0 15,2-7 1-15,3-14-18 16,-8-5-11-16,10-7-49 16,-2 1-35-16,2-7-38 15,3-6-10-15,-8-10-125 16,1-5 194-16</inkml:trace>
  <inkml:trace contextRef="#ctx0" brushRef="#br0" timeOffset="-100327.13">23242 17420 1200 0,'3'4'423'0,"2"0"-365"16,0-2-35-1,1 0-15-15,-2 0 5 0,-3 6 7 16,0 5 6-16,0 11 15 16,-1 2 15-16,-2 7 13 15,-2 2 8-15,1 0-5 16,1 3-14-16,-2-4-23 15,0 1-14-15,1 0-12 16,0-3-4-16,1-2-4 16,-1-5 1-16,1-12-5 15,1-3-9-15,0-9-47 16,1-1-37-16,1-18-67 16,-1-13-16-16,-4-26 114 15</inkml:trace>
  <inkml:trace contextRef="#ctx0" brushRef="#br0" timeOffset="-99705.33">23359 16404 1225 0,'11'-13'434'0,"-1"-10"-367"16,9-3-18-16,2 1-18 15,1 4-2-15,0 5-14 16,-7 1 4-16,1 8 9 16,-7 0 3-16,3 4-3 15,-2 1-11-15,2 4-4 16,0 3-6-16,-2 8-3 15,-1 2 2-15,-1 6-13 16,-2 4-3-16,-2 5-3 16,-2 4-10-16,-4 2 8 15,-5 1 7-15,-6 1 4 16,-5-1 5-16,-6 5-3 16,0-5 4-16,-5-1 4 0,-2-2 4 15,8-11 16-15,2-4-3 16,9-9 12-16,-4-5-2 15,3-6-11-15,-4-1-1 16,8-9-24-16,5-3 4 16,-2-6-4-16,5-2 2 15,-1-1 8-15,7 5-4 0,0 1 4 16,3 5-5-16,4 3-5 16,1 4 0-16,9 8-4 15,1 3 4-15,7 10 3 16,1 3-5-16,2 4-1 15,1 4-1-15,-3 3-3 16,-4-5 5-16,1 4-6 16,1-2-12-16,-3-2-23 15,0 3-21-15,-3-1-33 16,-1 1-25-16,-4-6-251 16,-3-5 256-16</inkml:trace>
  <inkml:trace contextRef="#ctx0" brushRef="#br0" timeOffset="-99326.16">24076 16977 1252 0,'3'10'466'0,"3"-2"-338"0,1 4-109 15,3 3-10 1,-1 10-5-16,0 4 1 0,-4 11 5 16,-4 2-7-16,-1 5 9 15,0 6 3-15,-5-2 18 16,0 1 2-16,-1-11-4 15,-2-7-7-15,4-8-28 16,-3-5-14-16,5-3-41 16,-2-7-19-16,-4-8-47 15,0-4-9-15,-1-10-15 16,-1-2-12-16,1-4-100 16,1 1-73-16,-4-3 210 15</inkml:trace>
  <inkml:trace contextRef="#ctx0" brushRef="#br0" timeOffset="-99071.14">23882 17102 1068 0,'23'7'404'15,"15"-2"-295"-15,8 0-26 0,10-5-31 16,5 0-13-16,5-4-22 16,2 0-13-16,-1 0-12 15,-2-2-10-15,-12 3-41 16,-8-2-12-16,-10 3-15 16,-6 2-16-16,-11 0 74 15</inkml:trace>
  <inkml:trace contextRef="#ctx0" brushRef="#br0" timeOffset="-98296.83">25170 17274 1146 0,'6'-1'414'0,"1"-4"-333"16,2-6-58-16,1 1-8 16,-6 1 1-16,-4 0-6 15,-6-1 11-15,-3-1 6 0,-6-1 15 16,-1 1 8-16,-8 2-14 15,1 1-10-15,-5 2-19 16,3 2-4-16,2 4-7 16,-1 1-4-16,2 5-9 15,3 6-4-15,0 4 1 16,3 9 1-16,1 6 5 16,1 3-4-16,4 3 8 15,3-3 7-15,5-4 10 16,2-7 3-16,10-6 0 15,-3-7 1-15,9-7-13 16,4-2 2-16,3-11 0 16,4-2-2-16,0-11 10 15,-1-6 0-15,0-7 12 16,3-7 12-16,-2-8-1 0,-1-1 4 16,-7-7-6-16,1 3-10 15,-6-1-2-15,-5-1 9 16,1 9 6-16,-9-1-4 15,0 7 12-15,-1 3-10 16,-5 12-13-16,-1 5 3 16,-1 11-9-16,2 5 1 15,1 5 3-15,2 3 1 0,-2 8-15 16,5 6-1-16,-3 12-9 16,1 8-3-16,4 3 8 15,-5 5-1-15,6 6 3 16,4 2 1-16,-4 13 2 15,3-3 3-15,-3 6 3 16,-2 0-5-16,3-6-1 16,-4-1-1-16,1-10-3 15,0-5-7-15,-2-10-7 16,5-9-9-16,0-10-31 16,-3-8-12-16,3-7-54 15,-2-3-27-15,1-14-36 16,4-3-195-16,-4-10 268 15</inkml:trace>
  <inkml:trace contextRef="#ctx0" brushRef="#br0" timeOffset="-97745.15">25486 17283 1164 0,'9'8'495'0,"3"-11"-195"0,9-1-276 16,2-6-19-16,5-3-15 15,1 3-4-15,-6 4-16 16,1 6-5-16,-8 12 9 16,-2 6 6-16,-3 13 17 15,-5 5 3-15,-6 7 9 16,-6-1-2-16,-2 3 2 15,-4-2 0-15,2-6 0 16,-2-3-4-16,1-10-1 16,-1-4 1-16,-1-9-4 15,2-5-1-15,-1-1 0 16,1-5 4-16,0-5-4 16,-1-1 5-16,1-5 8 15,-1 1 0-15,3-3 9 16,2 3 1-16,3-1-2 15,2-1-1-15,2 2-3 0,1-1-6 16,5 0-3-16,2 0-3 16,6 4-9-16,2-1 9 15,7 6-2-15,3 2 0 16,4 4 6-16,5 5-7 16,-4 2 4-16,0 2-6 15,-5 1-4-15,-1 1 2 16,-6-2-9-16,-7 0 7 0,-1-5-6 15,-7-1-5-15,-1-2-33 16,3-4-23-16,-7-7-68 16,-5-11 29-16,-5-17 64 15</inkml:trace>
  <inkml:trace contextRef="#ctx0" brushRef="#br0" timeOffset="-97172.04">25433 16416 946 0,'6'-2'429'15,"2"-8"-150"-15,5-1-216 16,1-8-40-16,2 2-2 16,-2-1-5-16,-2-1 1 15,-2 7 5-15,-3 1 9 16,0 6 13-16,-1 1-4 16,0 1-7-16,-1 0-11 0,0 7-13 15,1 3-1-15,1 9-16 16,1 6-15-16,-2 9-13 15,-4 1-2-15,-5 4 0 16,-2-1 16-16,-7-3 14 16,-4 1 1-16,0-6 5 15,-3-1-6-15,-2-4 8 16,3-4 3-16,-1-6 10 16,3-4 6-16,5-5 1 15,1-3-3-15,1-5-4 16,5 0-2-16,3-3-10 15,2-2 1-15,4 0 11 16,1 1-6-16,2 2 6 16,6 0-4-16,5 7-9 15,3 3 1-15,5 4-4 0,2 10-5 16,6 10-21-16,1 2-19 16,5 6-31-16,-3-3-20 15,-6-4-28-15,4-2-10 16,-10-5 86-16</inkml:trace>
  <inkml:trace contextRef="#ctx0" brushRef="#br0" timeOffset="-96669.73">26404 16966 1122 0,'15'11'525'16,"3"-5"-97"-16,4-6-402 16,0-1-23-16,-1-1-8 15,-3 2-8-15,-4 5-8 16,-4 5 4-16,-7 12 1 15,-3 6 12-15,-6 8 7 0,-6 2 6 16,-7 0 6-16,-3-3-4 16,-4-4 1-16,2-2-8 15,-4-7-1-15,0-7-2 16,4-5-7-16,2-6 6 16,-4-10-6-16,-1-3 6 15,3-4-1-15,-1-3 5 16,11-1 7-16,5 2 0 0,5-1 5 15,0 0-2-15,3 4-4 16,0 1-7-16,8 3 2 16,-4-1-7-16,12 2-1 15,-1 4 0-15,-10 1-20 16,6 2-2-16,-6 1-12 16,4-1-1-16,-2 3-4 15,1-1-11-15,-5-1-46 16,-2-1 627-16,-1-1-412 15</inkml:trace>
  <inkml:trace contextRef="#ctx0" brushRef="#br0" timeOffset="-96115.97">22334 16205 1846 0,'-3'3'4'0,"-2"0"-4"15,-7 0-7-15,8 2-15 16,-2-1 6-16,-1 1-5 15,1 5 12-15,-2 12 16 16,-2 13-4-16,2 22 20 16,-1 8 1-16,4 19 5 15,0 5 9-15,5 13 6 0,0 10 14 16,8 18 25-16,3 8 11 16,16 19 20-16,5 3 0 15,15-7-22-15,9-6-15 16,6-18-39-16,10-8-26 15,9-15-13-15,16-9-21 16,10-21-38-16,11-14-19 16,11-33-108-16,0-17 570 0,7-35-318 15</inkml:trace>
  <inkml:trace contextRef="#ctx0" brushRef="#br0" timeOffset="-95430.24">26179 16583 679 0,'5'0'382'0,"-3"0"-4"0,-2 0-285 15,0 0-5-15,0-1-18 16,0 1-4-16,0 0-1 16,0 0-2-16,0 0 14 15,4 9 10-15,4 19-3 16,34 38-11-16,-22-21-20 15,7 9-4-15,-8 4 4 16,2 1 10-16,-1 12-13 16,0-1-2-16,-1 6-5 15,2-1-11-15,-6-7 7 16,-4-3-16-16,-3-6-20 16,-3-6 2-16,-5 0-11 15,0-4 14-15,-8-6-1 16,-4-2-7-16,-6-7-7 0,-5-1-9 15,-10-1 8-15,-3 3 0 16,-7-1 4-16,-7 0 12 16,4-5-10-16,1-1 1 15,3-6 7-15,10-1-10 16,4-9-12-16,3-4 5 16,11-4-36-16,-1-5-27 15,6-12-82-15,3-5-51 16,8-16 127-16</inkml:trace>
  <inkml:trace contextRef="#ctx0" brushRef="#br0" timeOffset="-94786.24">26970 16996 1572 0,'21'16'577'16,"6"-10"-449"-16,6-4-103 15,0-2-41-15,1 1-14 16,-5 8-10-16,-10 4 3 15,-7 16 17-15,-1 7 16 16,-16 11 20-16,2 4 8 16,-13 6 17-16,-9 0 2 15,-4-8 5-15,-5-4-6 0,1-10-18 16,-2-5-15-16,-3-6-31 16,0-7-7-16,-5-8-2 15,-1-8 6-15,0-7 18 16,3-5 3-16,7-7 12 15,1-4 3-15,10-6 8 16,5-5 0-16,13-11-3 16,6-3 3-16,13-9-7 15,4-3-5-15,12 3-3 16,5-1-5-16,11 9-6 16,4 8 7-16,0 6 1 15,6 11 2-15,2 10 8 16,2 6 2-16,9 9 3 15,-4 3-3-15,-9 8 2 16,-1-1 2-16,-17 5 6 16,-3 1 10-16,-11-4 1 15,-9-3-8-15,-7-4-13 0,-4-2-5 16,-5-2-12-16,-1 1-5 16,1-4-27-16,0 0-13 15,-9 1-36-15,-10 0-35 16,-32-8-62-16,29-3-31 15,-3 0 130-15</inkml:trace>
  <inkml:trace contextRef="#ctx0" brushRef="#br0" timeOffset="-94195.89">27346 17780 1237 0,'18'20'477'16,"-2"-9"-299"-16,6-8-156 15,-1-5-16-15,-1-9-1 16,0 2 8-16,-3-2 3 15,1 2 1-15,-3-1 11 0,-2 1 3 16,-3 1 6-16,1-2-2 16,-3-1 0-16,-4 0-2 15,-2-7-10-15,-2 1-2 16,-3-3-8-16,-2-3-2 16,-1 2-5-16,-2-2-3 15,-2 5-2-15,0 3-1 16,0 7 2-16,-3 5 0 0,0 3 0 15,-2 2-3-15,-3 6-8 16,1 4-4-16,-2 5-2 16,1 3 4-16,1 2 2 15,0 0 4-15,0 5 3 16,3 1-2-16,1 9 3 16,0 1-2-16,5 5-1 15,4-2 4-15,6-6 2 16,9 1 8-16,1-9-2 15,8-1-1-15,1-6-2 16,3-3-5-16,4-8 6 16,-3-2-2-16,4-5-5 15,-3-3 3-15,-2-6-14 16,1-1-19-16,-3-9-51 16,-2-2-34-16,-6-8 124 15,-4-5-36-15</inkml:trace>
  <inkml:trace contextRef="#ctx0" brushRef="#br0" timeOffset="-93590.05">27731 16930 896 0,'10'-22'368'15,"-2"-3"-238"-15,3 3-54 16,-2-1-7-16,-2 8-18 16,-1 4 11-16,0 2 4 15,1 3 4-15,0 4 14 16,0 2-9-16,-1 1-8 15,2 7-10-15,1 2-32 16,0 6-2-16,-2 8-20 16,0 1-3-16,-7 8-9 15,0 1-5-15,-5 7 3 0,-5 3 1 16,-4 0 7-16,-3 2 5 16,-6-2-4-16,-2-2 8 15,-4 4-6-15,0-2 0 16,-1-8 11-16,-1-8 2 15,7-14 4-15,2-7-2 16,5-11-11-16,2-4-5 0,6-9-3 16,0-3-2-16,5-8 4 15,7-2-3 1,5 0 2-16,7-2 2 0,3 12-3 16,0 3 4-16,5 7-2 15,6 6-4-15,3 8 4 16,3 6-4-16,2 7 5 15,-3 5-4-15,-1 3-5 16,0 4-11-16,-6 0-24 16,1 3-6-16,-5-5-10 15,-1-2 8-15,-6-9-29 16,-3-6-23-16,-3-9 71 16</inkml:trace>
  <inkml:trace contextRef="#ctx0" brushRef="#br0" timeOffset="-87453.98">708 4660 1285 0,'-7'-7'461'15,"6"2"-424"-15,1 3-11 16,1 4-18-16,-1-2-19 15,0 0 5-15,1 28-1 0,44 46 2 16,-20-21 5-16,0 5 8 16,4 3 6-16,-3-3 8 15,-2-6 1-15,4-6-1 16,0-10 7-16,-1-7-6 16,-1-15 9-16,-5-9 5 15,-7-16 20-15,3-15 6 0,0-24-3 16,3-15-11-16,2-26-28 15,-4 0-10-15,-2-1-7 16,-5 9-3-16,0 29-8 16,0 13-12-16,-8 25-43 15,4 9-43-15,-4 22-62 16,2 14-21-16,5 22-245 16,-2 10 294-16</inkml:trace>
  <inkml:trace contextRef="#ctx0" brushRef="#br0" timeOffset="-86975.1">1581 5166 999 0,'18'-35'408'16,"-2"-4"-300"-16,-3-2 1 15,-4-1-3-15,-10 9-37 16,0 17-5-1,1 1-10-15,-8-48-18 0,-6 11 3 0,-3 4-6 16,1 41-6-16,-2 7-1 16,0 18-19-16,-1 13 1 15,4 12-9-15,3 5 1 16,6-2 1-16,6-6-2 16,7-8-2-16,3-3-2 0,7-13-2 15,2-5-1-15,1-8 3 16,3-7 6-16,0-7 8 15,0-4 3-15,1-7 4 16,-2 0-7-16,-4-3 2 16,-4-2-2-16,-6 2 3 15,-5 1 5-15,-3 8-3 16,-2 1-1-16,0 8-1 16,2 5-3-16,0 2-4 15,1 1 2-15,-1-1-5 16,0 0-3-16,0 0 0 15,0 6-1-15,1 3 0 16,1-2 1-16,-2-5-1 16,3 2-9-16,-3-4-48 15,0 0-38-15,0 0-383 0,0 0 330 16</inkml:trace>
  <inkml:trace contextRef="#ctx0" brushRef="#br0" timeOffset="-86418.98">1587 4758 908 0,'0'0'369'16,"0"-1"-181"-16,7-1-157 15,-4 1 10-15,-1 0 32 16,-2 0 16-16,0 0 29 16,0 0 9-16,0 0-22 15,0-1-16-15,0 2-41 16,0 0-17-16,8 19-17 16,14 37-5-16,-14-23 4 15,0 5 2-15,-4-2 2 16,-2 1-3-16,-6-3 1 15,-4-1-5-15,-7 3-1 0,-5-1-3 16,-6-1-5-16,-3-4 0 16,-10-9 8-1,-4-7 12-15,-16-13 10 0,-4-9 5 16,-3-15-4-16,-3-8-7 16,14-13-5-16,4-1 0 15,13-7-8-15,2 4-3 16,19-5-9-16,12-1-9 15,27-1 10-15,16 2-3 0,18 6 3 16,17 2 6-16,13 13-6 16,12 1 6-16,-2 7 0 15,-7 6-3-15,-9 2 1 16,-10 4-2-16,-3 6-1 16,-6 1 0-16,-18 4-10 15,-5 1-27-15,-24 7-100 16,-5 1-59-16,-14 8 107 15</inkml:trace>
  <inkml:trace contextRef="#ctx0" brushRef="#br0" timeOffset="-85762.1">2084 5242 1113 0,'-6'-24'432'0,"2"12"-322"16,-3 0 6-16,4 17-39 16,-1 1-27-16,-1 14-35 15,2 8-7-15,3 8-15 16,0 3 0-16,5-6 8 15,3-9 1-15,2-12 11 16,3-6-1-16,5-7 19 16,1-8 12-16,4-9 14 15,0-6 6-15,0-10-12 0,-5 0-9 16,-5-2-20 0,-3 2-4-16,-9 7-5 0,4 9-4 15,-1 10 0-15,-1 5-3 16,2 12-3-16,-1 5 0 15,-1 19-3-15,5 5-1 16,4 9-1-16,-5 0-2 16,5 5 3-16,0 2 1 15,-5-1 0-15,3 1 5 0,-7-13-5 16,-2-5 4-16,-5-4-2 16,-5-6 0-16,-6-4 2 15,-9-6-2-15,-2-11-1 16,-1-4-15-16,-1-13-46 15,7-3-38-15,8-15-93 16,4-5 214-16,9-4-48 16</inkml:trace>
  <inkml:trace contextRef="#ctx0" brushRef="#br0" timeOffset="-85274.27">2688 5165 1125 0,'-5'0'427'0,"0"4"-351"16,-1 4-16-16,-2 3-20 16,1 10-17-16,3 0 4 15,2 4 7-15,2 0 0 16,4-8-11-16,4-4-12 15,5-5 2-15,0-5 1 16,-2-3 11-16,-1-1 8 0,1-5 10 16,-2-4-2-16,5-5-2 15,-1-2-3-15,0-4-10 16,-2-2-2-16,-4-1 0 16,-3 2-3-16,-4 6-3 15,1 5-2-15,3 6-7 16,2 5-5-16,1 14 1 15,0 5 1-15,-1 20-1 16,-2 8 0-16,5 11-5 16,1 2-3-16,-3 8 3 15,4 2 0-15,-7-1 5 16,-4-6-3-16,-7-12 3 16,-4-12 0-16,0-12-4 15,0-7 7-15,-7-12-12 16,-1-4-22-16,-7-19-75 0,-5-6-45 15,7-13 144-15,1-11-39 16</inkml:trace>
  <inkml:trace contextRef="#ctx0" brushRef="#br0" timeOffset="-84667.84">3281 4158 1051 0,'-2'-11'392'0,"2"-1"-313"0,-1 4 3 15,-7-2-9-15,2 1-5 16,-5 6-6-16,0-2-1 15,-6 5 0-15,3 0-10 16,-2 1-13-16,-3 6-5 16,5 5-17-16,-1 6-6 15,2 6 0-15,2 3-3 16,4 10 1-16,2 8-2 16,5 13 7-16,2 6 4 0,3 9 8 15,4 6 5-15,5 17-1 16,2 13 0-16,1 12-2 15,2 8-4-15,-6 1-2 16,-1-8-6-16,-2-13-4 16,0-14 0-16,6-25-6 15,-3-14 0-15,0-20-5 16,5-5 0-16,6-14-3 16,3-3 1-16,2-14-36 15,-2-6-30-15,-6-21-72 16,3-11-63-16,2-9 126 15</inkml:trace>
  <inkml:trace contextRef="#ctx0" brushRef="#br0" timeOffset="-84324.1">3487 4639 1210 0,'-16'2'444'16,"8"15"-380"-16,-1 5-6 16,8 22-41-16,2 9-13 0,7 4 0 15,4 3 1-15,8-15-2 16,2-9 3-16,4-16 2 16,3-10 9-16,2-18 24 15,5-8 5-15,6-17 13 16,-3-10-7-16,-8-12-13 15,-9 1-2-15,-21-3-7 16,-9 5-1-16,-20 11-9 16,-8 7-5-16,-11 19-23 15,-7 15-18-15,0 23-56 16,0 10-34-16,8 11-65 16,6 1 22-16,5-7 96 15</inkml:trace>
  <inkml:trace contextRef="#ctx0" brushRef="#br0" timeOffset="-84043.73">3839 4049 1250 0,'22'-9'438'0,"3"19"-410"15,-3 4 5 1,7 22-31-16,3 7-2 0,9 11-2 16,0 10-5-16,11 16 14 15,-1 3 2-15,-8 12 9 16,-4 2 4-16,-27 9-2 16,-4 7-7-16,-29 0-4 15,-18 2-7-15,-20-8-52 16,-14-2 257-16,-1-11-171 15</inkml:trace>
  <inkml:trace contextRef="#ctx0" brushRef="#br0" timeOffset="-83674.97">2242 5936 1120 0,'-2'-4'402'0,"8"16"-329"16,2 8-5-16,4 19-29 15,3 13-1-15,-3 13-25 16,-5 4-5-16,5 0-1 16,-7-3-7-16,-4-13-17 15,9-8-30-15,-16-18-180 16,5-13 157-16</inkml:trace>
  <inkml:trace contextRef="#ctx0" brushRef="#br0" timeOffset="-83481.43">2481 6038 1211 0,'20'39'446'0,"1"9"-395"15,-5 8-4-15,-2 1-16 16,-5 0-27-16,-7-5-4 16,0-7-42-16,-2-3-19 15,-4-15-178-15,-4-8 161 0</inkml:trace>
  <inkml:trace contextRef="#ctx0" brushRef="#br0" timeOffset="-83192.93">2116 6334 1293 0,'19'19'477'16,"3"5"-404"-16,12 11-42 15,2 3 3-15,2 5-21 16,2 2 2-16,-2-3 9 15,-2-2 7-15,-2-11 13 16,-3-8 5-16,-3-21 3 16,3-8-4-16,1-28-5 0,10-13-6 15,10-22-9-15,2-13-8 16,2-3-20-16,-3 4-27 16,-16 12-88-16,-9 10-66 15,-9 20 101-15</inkml:trace>
  <inkml:trace contextRef="#ctx0" brushRef="#br0" timeOffset="-82586.19">1878 6986 2017 0,'0'0'-19'16,"0"6"4"-16,3 7-23 16,1 10 34-16,1 6-8 15,10 10 9-15,-1 3 3 0,5 6 3 16,4 5 14-16,-10 8 6 15,-1 0-5-15,-9 5 1 16,-3-2-7-16,-10-6-5 16,-4-5-2-16,-14-12 1 15,-5-7-1-15,-6-18-6 16,-8-11 2-16,5-20 2 16,3-15-5-16,8-20 7 15,8-10 0-15,11-15 10 16,4-2 9-16,14 1 9 15,9 8-1-15,20 12-15 16,16 9-1-16,14 12-15 16,3 6 1-16,-1 15-2 15,-10 10-19-15,-7 14-46 16,-4 7-34-16,-4 11 574 16,-6 2-384-16</inkml:trace>
  <inkml:trace contextRef="#ctx0" brushRef="#br0" timeOffset="-82146.19">2305 7427 1361 0,'3'18'488'16,"1"12"-430"-16,-1 13-24 15,-3 5 7-15,0 10-18 16,-6-5-2-16,8-8 0 16,-1-10-8-16,10-15-5 15,10-8 2-15,-5-12 8 16,3-9 17-16,2-17 26 16,4-9-5-16,2-13-9 15,-1-4-11-15,-4 2-20 16,-7 0 2-16,-6 12-8 15,-3 9-2-15,-2 19 4 16,-4 9 3-16,-3 21 6 16,1 12-5-16,0 20-13 15,0 8-3-15,2 6 0 0,2 1 1 16,-1 2 2-16,2-2-1 16,-1-4-4-16,-2-5 1 15,0-15-4-15,-4-7-10 16,1-19-39-16,0-8-24 15,-3-19-101-15,0-16-46 16,-2-28 139-16</inkml:trace>
  <inkml:trace contextRef="#ctx0" brushRef="#br0" timeOffset="-81821.11">2583 6796 1219 0,'6'-13'493'16,"2"6"-347"-16,6 6-69 16,4 2-8-16,2 12-35 15,3 3 3-15,-4 6 8 16,4 3-3-16,-5 7-9 16,-6 0-8-16,-7 7-11 15,-10-1-5-15,-9-7-5 16,-4 3-1-16,-1-8 2 15,0-7 1-15,2-6-1 0,5-8 2 16,7-9-4-16,7-4-3 16,11-5-3-16,7-3-4 15,18-1-1-15,8 2-17 16,10 1-47-16,2-2-38 16,-4 4 325-16,-6-2-190 15</inkml:trace>
  <inkml:trace contextRef="#ctx0" brushRef="#br0" timeOffset="-81534.24">3348 7383 1112 0,'19'-3'472'15,"8"-4"-262"-15,2-6-143 16,1-5 12-16,9 1-31 16,-1-2-4-16,-2 7-3 0,-1 3-10 15,-7 9-31-15,-5 3-18 16,-17 1-61-1,-2 4-42-15,-13 3 73 0</inkml:trace>
  <inkml:trace contextRef="#ctx0" brushRef="#br0" timeOffset="-81285.08">3389 7366 1228 0,'6'12'445'0,"5"1"-372"15,3 1-5-15,1-1-34 16,1-2-14-16,5-2-10 16,2-5-8-16,1-2 3 15,2-3-7-15,1-10-48 16,-3-5-36-16,2-7-39 15,-2-4 67-15</inkml:trace>
  <inkml:trace contextRef="#ctx0" brushRef="#br0" timeOffset="-81062.69">3739 7011 1378 0,'46'20'513'0,"-1"6"-440"0,0 10-9 15,-5 6-20-15,-12 9-16 16,-2 7-1-16,-18 10-2 16,-8 5-29-16,-28 11-121 15,-19 1 90-15</inkml:trace>
  <inkml:trace contextRef="#ctx0" brushRef="#br0" timeOffset="-79797.63">3918 8571 1035 0,'-12'14'371'0,"-4"0"-326"16,1 9-2-16,1-2 9 15,-1-3 14-15,-3-3 37 16,0-10 17-16,0-5-16 16,-1-2-12-16,2-5-44 15,1-3-10-15,4-6-20 16,0-1-8-16,-3 0-5 15,-3 2-2-15,-7 4-4 16,1 7 1-16,3 10 0 16,-3 13-1-16,2 17-1 15,0 9-1-15,7 15 1 0,4 0 0 16,10-2 2-16,5-4-1 16,12-21-6-16,6-12-1 15,9-23-6-15,8-13 2 16,11-24 7-16,4-15 1 15,3-21 4-15,-2-10 1 16,-10-7 11-16,-6-1 3 16,-15-1 9-16,-9 3 2 0,-11 3 0 15,-5 8 2 1,-10 15-8-16,-2 7 1 0,0 26 13 16,0 12-6-16,-1 25 2 15,2 20-1-15,3 22-25 16,1 13 2-16,12 18-2 15,4 12-5-15,8 5 1 16,0-1 0-16,3 9 0 16,-1 2-3-16,-3 6 3 15,1 0 3-15,-3-12-3 16,-2-7 0-16,0-15-3 16,0-4-18-16,-2-22-32 15,-1-15-26-15,4-20-74 16,3-14-42-16,3-21 121 15</inkml:trace>
  <inkml:trace contextRef="#ctx0" brushRef="#br0" timeOffset="-79582.19">4506 8813 1266 0,'0'36'459'0,"4"10"-400"0,-4 13-24 16,-3 6-5-16,-5 4-24 16,-4-3-10-16,0-10-41 15,0-12-40-15,0-23-157 16,1-14 156-16</inkml:trace>
  <inkml:trace contextRef="#ctx0" brushRef="#br0" timeOffset="-79244.83">4428 7653 1351 0,'16'-46'497'0,"16"11"-432"0,1 7-4 16,-3 15-33-16,2 14-19 15,-5 25-6-15,-3 11 2 16,-9 27-15-16,-12 8-10 16,-10 12 2-16,-12 7 6 15,-7-8 17-15,4-5 15 16,-2-14 15-16,3-13 5 16,8-16 1-16,5-6-8 15,10-18-21-15,10-5-8 16,13-9-8-16,4-7 1 0,16-8-5 15,11-6-16-15,8 4-41 16,3 0-39-16,-2 10-75 16,-7 8 120-16,-11 2 17 15</inkml:trace>
  <inkml:trace contextRef="#ctx0" brushRef="#br0" timeOffset="-78996.88">5325 8207 1388 0,'-3'13'508'16,"7"19"-438"-16,2 9-12 15,2 28-31-15,-2 7-24 16,-4 14 1-16,-1 4-4 15,-4-7-32-15,2-1-6 16,0-19-82-16,-3-14-20 16,-3-28-223-16,-8-15 232 15</inkml:trace>
  <inkml:trace contextRef="#ctx0" brushRef="#br0" timeOffset="-78826.08">5081 8561 1205 0,'30'-15'447'0,"27"-4"-361"15,11 5-25-15,2 4-38 16,2 3-7-16,-3 7-26 16,1 1-53-16,0 4 48 15</inkml:trace>
  <inkml:trace contextRef="#ctx0" brushRef="#br0" timeOffset="-78361.91">6035 8685 759 0,'19'-6'414'0,"-2"-4"-46"16,-1-6-246-16,-7-1-1 15,-9-4-24-15,-7-3-15 16,-13-3-27-16,-3-2-20 15,-9-4-21-15,1 3-9 16,-3 7 7-16,3 8-2 16,5 14-4-16,2 7 5 0,8 21-8 15,2 3 2-15,9 16-8 16,0 4 0-16,12-8 0 16,6-3-4-16,7-16 2 15,7-11-1-15,6-18 3 16,3-11 4-16,9-26 25 15,2-12 9-15,3-27 4 16,0-10-1-16,-11-6-20 16,-8-4-2-16,-15 8-11 15,-3 1 1-15,-9 3 1 16,-1 7-4-16,1 25 6 16,-5 13 3-16,1 35-5 15,1 17 4-15,5 38-5 16,7 20-3-16,1 30 3 0,1 11-6 15,-3 17-9-15,0 1-18 16,2-10-64-16,-1-10-22 16,1-18-69-16,0-10-53 15,-3-17 159-15</inkml:trace>
  <inkml:trace contextRef="#ctx0" brushRef="#br0" timeOffset="-78070.05">6642 8474 991 0,'8'-24'444'0,"-1"-3"-180"15,11 3-157-15,0 7-43 16,-5 3-29-16,2 14-21 16,-6 7 3-16,-5 16-5 15,-2 9-2-15,-8 15 1 16,-5 4-9-16,-6 7 2 15,-3 0 0-15,-5-6-6 16,-3 2-3-16,5-10 1 16,7-4 7-16,8-16 1 15,6-11-4-15,19-11-5 16,-1-9-8-16,16-14-23 16,7-12-17-16,0-23 85 0,-3-9-39 15</inkml:trace>
  <inkml:trace contextRef="#ctx0" brushRef="#br0" timeOffset="-77753.99">6463 7235 1474 0,'16'-20'501'0,"13"14"-487"16,1 4-1-16,-11 18-16 16,-1 9-1-16,-17 20-15 15,-1 12-1-15,-12 15 1 16,-7 4-2-16,2-3 17 16,-2-6 13-16,13-18 24 15,7-5 8-15,15-17 2 16,7-7-6-16,21-14-15 15,5-12-10-15,10-17-19 16,2-8-33-16,-13-12 531 16,-15-4-381-16</inkml:trace>
  <inkml:trace contextRef="#ctx0" brushRef="#br0" timeOffset="-77372.03">2722 8358 1539 0,'-15'54'539'16,"-1"1"-491"-16,16 59-19 0,28 42-10 16,18 7-15-16,15 6-28 15,10-3-13-15,9-13-38 16,18-14-22-16,27-29-15 15,8-13 7-15,29-32 26 16,10-13 27-16,2-40 7 16,18-20 611-16,-2-46-428 15</inkml:trace>
  <inkml:trace contextRef="#ctx0" brushRef="#br0" timeOffset="-77000.38">7294 7671 2295 0,'12'16'6'16,"1"7"-8"-16,12 17 2 0,-5 7-2 16,2 5-2-16,0 13 1 15,-1 10-1-15,-5 26 3 16,-5 12 2-16,-13 24 3 16,-9 8-1-16,-15 12 4 15,-9-5 5-15,-6-14 24 16,-2-14 9-16,-5-28 2 15,4-15-10-15,-8-32-44 16,6-11-33-16,-1-31-97 16,0-14-47-16,12-29 109 15</inkml:trace>
  <inkml:trace contextRef="#ctx0" brushRef="#br0" timeOffset="-76596.46">7824 8309 1387 0,'24'-13'551'0,"6"1"-365"16,1 9-133-16,-1 7-1 0,-11 17-47 15,-6 8-5-15,-13 17-10 16,-6 7 3-16,-7 5-2 15,-5 2 4-15,-6-8 5 16,-3-4 0-16,-1-12 2 16,-1-6 1-16,2-15 8 15,-1-9 2-15,-3-12 0 16,2-9 1-16,2-15-8 16,2-9-1-16,14-10-3 15,2-5-1-15,15-9-2 16,10 2-4-16,15 5 2 15,9 6-1-15,15 14 4 16,3 7 3-16,13 12-3 16,6 2-1-16,8 7-10 15,1 0-21-15,-14 1-89 0,-4 2-57 16,-23 0 103-16</inkml:trace>
  <inkml:trace contextRef="#ctx0" brushRef="#br0" timeOffset="-76154.02">8046 8974 1017 0,'36'44'497'0,"-5"-17"-32"16,5-2-451-16,-1-6-12 16,-5-9-2-16,-3-9 0 15,2-7 0-15,-4-15 2 16,1-2 20-16,-2-5 19 16,-2-3 5-16,-5 2 4 15,-6 5-8-15,-11-3-13 16,-8 5-3-16,-13 8-5 15,-4 7-4-15,-11 16-8 0,-4 14-6 16,-6 19-2-16,-2 8 1 16,2 16-2-1,3 5-1-15,10 7 2 0,4 3-5 16,17-9 1-16,14-6 0 16,16-18-4-16,11-12 1 15,14-17-4-15,-2-14-5 16,5-23-27-16,1-17-37 15,-3-32-84-15,-3-11 98 16</inkml:trace>
  <inkml:trace contextRef="#ctx0" brushRef="#br0" timeOffset="-75823.72">8565 7974 1441 0,'22'-20'503'0,"12"4"-453"15,4-2-25-15,-5 14-1 16,-11 5-10-16,-3 13-14 16,1 10 2-16,-10 13 3 15,-4 3-6-15,-14 9 6 16,-2 3-6-16,-7-1 2 0,-3 1 7 15,4-4 8-15,1-6 14 16,7-14 12-16,5-6-4 16,9-13-13-16,7-7-10 15,16-9-13-15,8-1-4 16,15-13-16-16,4-4-29 16,-2-4-98-16,1-5 94 15</inkml:trace>
  <inkml:trace contextRef="#ctx0" brushRef="#br0" timeOffset="-50626.99">4347 3771 1124 0,'0'5'408'0,"-2"-3"-319"16,8 4-78-16,3 7-9 16,1 7-2-16,5 3-1 15,-3 0 3-15,0 4 1 16,0-2-3-16,1 1 4 16,1-3-4-16,-1-8 1 15,-1-3-2-15,-1-14 0 16,4-13 9-16,10-32 37 0,11-21 17 15,37-45 12-15,14-30-11 16,27-47-37-16,20-22-4 16,19-28-21-16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6:22:03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5899 1932 1182 0,'1'-36'432'15,"8"4"-361"-15,1-1-11 16,5 9-20-16,0 6-14 16,1 13-10-16,2 8 0 0,-2 13-5 15,3 9 4-15,-7 18 14 16,-6 9-7-16,-8 19 2 15,-9 5 12-15,-10 9 1 16,-7-3 9-16,-10-12 15 16,-5-9-9-16,-4-20 3 15,-3-11-5-15,-2-25-7 16,-4-12-10-16,-4-29-14 16,6-11-4-16,6-24-16 15,11-12 5-15,18-10-3 16,10 0-3-16,23 10 5 15,11 10-7-15,27 17 1 16,16 8 1-16,20 14 1 16,4 12 1-16,10 19 0 15,2 3 0-15,2 10-4 16,2 2 9-16,-15-2-33 0,-8 2-32 16,-13-7-87-16,-9-5-66 15,-4-13 130-15</inkml:trace>
  <inkml:trace contextRef="#ctx0" brushRef="#br0" timeOffset="492.95">6324 2218 1503 0,'6'14'521'16,"6"0"-458"-16,4 9-59 16,-2 1-8-16,-5 12 0 15,-2 3-9-15,-1 4 5 16,1-1-3-16,6-11 7 16,5-7-1-16,4-10-5 15,5-8 10-15,7-11-4 16,2-4 7-16,1-15 1 15,-1-7 1-15,-8-2 0 16,-8-4 3-16,-8 3-1 16,-6 5-5-16,-5 8 6 0,-4 3-4 15,-3 13 0 1,0 3 4-16,1 6-8 0,2 6-3 16,5 13 0-16,5 9 0 15,4 15 1-15,10 7 5 16,-1 13-4-16,2 3-2 15,-2 0 4-15,-5-1-5 16,-7-7 4-16,-4-2 3 0,-16-4-5 16,-5-2 4-16,-11-9 6 15,-4-5-7-15,2-21 2 16,-5-10-12-16,11-30-87 16,10-18-48-16,20-34 82 15</inkml:trace>
  <inkml:trace contextRef="#ctx0" brushRef="#br0" timeOffset="914.71">7259 2185 776 0,'9'17'401'0,"-4"6"-4"15,0 1-314-15,-4 8-19 16,-1-1-14-16,-1 1-19 0,-1 1-14 15,4-2-12-15,2-6 0 16,8-14-6-16,4-6 1 16,3-17 3-16,8-9-1 15,3-14 4-15,1-5 0 16,4-13 0-16,-4-1 8 16,-3 0-3-16,-9 2 9 0,-9 17-4 15,-5 9-2 1,-10 14-2-16,1 10-5 0,5 19-2 15,3 17-6-15,-1 24-4 16,2 12 2-16,5 15-1 16,1 5 5-16,-2 4 2 15,4 6-7-15,-13-3 6 16,-6-5 0-16,-9-9-2 16,-10-10 7-16,-12-14-5 15,-1-10-2-15,-1-25-14 16,-1-16-34-16,7-33 93 15,3-18-49-15</inkml:trace>
  <inkml:trace contextRef="#ctx0" brushRef="#br0" timeOffset="1298.43">8365 1513 1276 0,'14'-16'449'0,"-3"1"-405"16,-18 2-5-16,-13 3-12 15,-17 2-6-15,-8 4-9 16,-8 4-15-16,-5 2 8 0,-10 4-9 16,2 1 7-16,5 9-1 15,8 7-7-15,19 15 7 16,5 9-3-16,12 17 11 15,7 3 6-15,7 9 2 16,3 2-3-16,5 10-8 16,1 10 2-16,0 13-6 15,1 4 13-15,-2 5-3 16,2-5 0-16,-1-9 2 16,4-10-8-16,5-31 5 15,7-12-9-15,4-27 0 16,8-12-2-16,13-23-12 15,-3-17-18-15,17-25-102 16,-3-11-183-16,-9-16 201 16</inkml:trace>
  <inkml:trace contextRef="#ctx0" brushRef="#br0" timeOffset="1730.93">8371 2449 950 0,'0'46'381'0,"1"-46"-268"0,6-12-19 16,6-7-6-16,14-22-24 16,6-9-1-16,13-14 2 15,-2-8-8-15,-8-3-7 16,-11-1-3-16,-17 2-25 15,-13 10 4-15,-14 15 0 16,-3 11-8-16,-13 27-4 16,3 9-8-16,-6 23-4 15,1 10-6-15,3 14 3 16,6 5-1-16,9 1 2 16,4-2 9-16,6-13 8 15,5-5 7-15,1-9 7 16,6-5 0-16,0-9-9 0,1-2-6 15,0-3-6 1,-4-3-7-16,-1 1 3 0,-1-1-1 16,1-1-4-16,0 0 7 15,0 0-45-15,0 0-38 16,-8-2-86-16,2-1-50 16,0 1 129-16</inkml:trace>
  <inkml:trace contextRef="#ctx0" brushRef="#br0" timeOffset="2254.02">8025 2341 1123 0,'-1'3'432'15,"1"-2"-287"-15,10-2-57 16,5-1 5-16,5-12 26 15,8-7-2-15,8-15-10 16,6-13-10-16,6-15-17 16,3-6 1-16,0-3-19 15,-2 5-5-15,-9 9-18 16,-5 8-5-16,-8 14-6 16,-11 4 2-16,-11 11 3 15,-1 8-11-15,-4 10 3 0,-1 1-2 16,5 5-7-16,-4-2-2 15,-1 0-6-15,0 0-5 16,0 0-3-16,1 0 2 16,0 0 1-16,0 0-4 15,0 0-2-15,0 0 5 16,0 0 1-16,1 8-4 16,-1 19 11-16,-5 34-5 15,-13-12 4-15,3 14 13 0,-4 13-4 16,3 10 6-16,1 10-9 15,1-2-3-15,5-2-4 16,0-8-7-16,3-19 3 16,3-9-5-16,3-25 2 15,0-11 0-15,-2-13 0 16,-4-13-13-16,-6-20-77 16,-4-8-48-16,-2-17-116 15,-2 1-43-15,5 4 186 16</inkml:trace>
  <inkml:trace contextRef="#ctx0" brushRef="#br0" timeOffset="2612.85">8209 2303 1088 0,'0'0'422'16,"2"4"-271"-16,-1 6-73 15,1 11-31-15,0 5 2 16,1 13-10-16,4 1 8 16,5-3-10-16,2-9-1 15,10-18-2-15,3-12 4 0,4-28 35 16,6-8 12-16,0-21-1 16,-2-8-10-16,-1-7-28 15,-16-4-15-15,-8 8-8 16,-4 2-8-16,-7 16-6 15,4 11-2-15,-6 17 2 16,-2 13-2-16,-7 18-2 16,-3 10-6-16,1 12-7 15,2 6 4-15,1 2-14 16,4-4-26-16,2-9-131 16,0-7-54-16,-2-16 127 15</inkml:trace>
  <inkml:trace contextRef="#ctx0" brushRef="#br0" timeOffset="3016.89">8284 2490 1213 0,'-8'42'491'0,"8"-5"-289"16,7-17-113-16,4-9-2 15,13-24 10-15,6-14-6 0,22-30-7 16,12-16-1-16,11-25-20 16,0-11-7-16,-14-13-9 15,-11-1-11-15,-20 6-18 16,-7 11 3-16,-13 24-9 16,-7 12 10-16,-16 29 6 15,-6 17-11-15,-12 30-3 16,-6 16-10-16,-5 36-9 15,-3 15 0-15,3 19 4 16,2 10 3-16,20-1-4 16,13-4 4-16,25-13-1 15,17-10-1-15,16-27 2 16,4-11-3-16,9-24-6 16,0-10-4-16,1-14-49 15,1-10-31-15,-7-8-111 16,-6-11-41-16,-9-9 151 0</inkml:trace>
  <inkml:trace contextRef="#ctx0" brushRef="#br0" timeOffset="3215.23">9191 1945 1079 0,'6'10'454'16,"8"-5"-214"-16,5-5-167 0,10-9-36 15,5-4-9-15,11-5-20 16,5 0 0-16,0 2-53 16,4 2-40-16,-14 10-114 15,-6 3-174-15,-14 7 244 16</inkml:trace>
  <inkml:trace contextRef="#ctx0" brushRef="#br0" timeOffset="3375.24">9206 2355 1221 0,'8'7'432'0,"23"-15"-372"16,10-10-32-16,22-14-17 0,18-8-5 16,6-10-20-16,-3-4-42 15,-15 2 38-15</inkml:trace>
  <inkml:trace contextRef="#ctx0" brushRef="#br0" timeOffset="3613.93">10082 1657 1474 0,'8'16'515'15,"1"7"-445"-15,2 21-32 16,-2 9 8-16,-9 9 4 16,0 9-10-16,-9 0-19 15,-2 1-8-15,5-11-89 16,3-17-4-16,4-27-73 16,7-17-49-16,3-34 153 15</inkml:trace>
  <inkml:trace contextRef="#ctx0" brushRef="#br0" timeOffset="3893.17">10240 1264 1178 0,'24'-11'438'16,"9"18"-336"-16,5 6-29 15,6 14 1-15,3 5-27 16,9 11-25-16,-1 9-3 15,1 13-11-15,-4 10 4 16,-10 15-4-16,-4 5-3 16,-13 4-2-1,-3 1-1-15,-9 2-3 0,-4-4 2 0,-8-3-1 16,-10-3 2-16,-7-11-1 16,-10 1 4-16,-15-8-21 15,-13-3-30-15,-28-13-87 16,-14-12 83-16</inkml:trace>
  <inkml:trace contextRef="#ctx0" brushRef="#br0" timeOffset="4401.88">12664 2084 1350 0,'10'-16'457'16,"10"2"-443"-16,8-1-4 16,12-1-8-16,3 3-2 0,10 6 5 15,-5 2-28-15,-4 6 28 16,-8 5-5-1</inkml:trace>
  <inkml:trace contextRef="#ctx0" brushRef="#br0" timeOffset="4549.76">12648 2591 1465 0,'70'-13'488'0,"45"-18"-514"16,17-13 561-16,29-16-407 16</inkml:trace>
  <inkml:trace contextRef="#ctx0" brushRef="#br0" timeOffset="7289.94">14527 1585 1158 0,'-1'-1'434'0,"0"0"-328"15,-1-2-7-15,0-1-13 16,0 0-7-16,0 2-26 16,1 1-11-16,0 0-25 15,0 0-8-15,0 1-9 16,-11 28 0-16,-1 58 12 15,15-26-5-15,1 6 13 16,1-2-5-16,-2 1-6 16,2-4 5-16,3-11-8 0,4-5 0 15,3-12-2 1,5-9-2-16,1-8-4 0,3-9 1 16,6-12 3-16,4-6-2 15,3-10-14-15,-1-5-14 16,-1-2-46-16,-11 0-18 15,-8-1-65-15,-9 3 92 16</inkml:trace>
  <inkml:trace contextRef="#ctx0" brushRef="#br0" timeOffset="7469.99">14262 1708 1191 0,'55'-36'400'0,"16"-8"-394"16,0 1-6-16,-2 5 6 15,-4 5-5-15,-6 11-82 16,-2 6 60-16</inkml:trace>
  <inkml:trace contextRef="#ctx0" brushRef="#br0" timeOffset="7638.78">14429 1947 1142 0,'25'-9'386'16,"24"-11"-375"-16,16-5 3 15,21-9-3-15,10-1-10 0,-7-7 0 16</inkml:trace>
  <inkml:trace contextRef="#ctx0" brushRef="#br0" timeOffset="8222.82">15762 1256 1072 0,'-3'-30'459'16,"-6"0"-232"-16,-6-1-76 16,-15 2-1-16,0 9-48 15,-4 2-31-15,-5 13-62 16,10 3-11-16,-1 8-5 16,6 5 2-16,10 9-1 15,3 5 6-15,13 13 0 16,7 4-1-16,9 4-2 0,2 0 0 15,8-3-1-15,1-3 2 16,2-6 2-16,1 3 0 16,-9-3 0-16,-6 2 0 15,-12 3 2-15,-7-2-2 0,-12 2 3 16,-8-2 2 0,-2 0 2-16,-2-9 1 0,6-8 4 15,8-2-4-15,6-9 0 16,2-4 3-16,4-5 1 15,4-5 3-15,-4 4-4 16,0 0 1-16,16-9-11 16,31-30 0-16,-34 38-3 15,4 5-6-15,-9 13 4 16,1 7-2-16,-11 13 4 16,-7 7 2-16,-5 8 0 15,-3 3 3-15,10 10 0 16,0 2-3-16,7-5 1 15,8-5-1-15,12-15-4 16,3-14-1-16,13-11-4 16,6-9-7-16,7-12-26 15,3-10-27-15,4-19-86 0,-1-11-9 16,-4-20 95-16</inkml:trace>
  <inkml:trace contextRef="#ctx0" brushRef="#br0" timeOffset="8723.81">16358 1438 1396 0,'-2'-4'478'15,"1"3"-436"-15,1 1-20 16,0 0-10-16,0 0-9 15,0 0-5-15,4 14-4 16,4 11 1-16,10 25 4 16,-9-29 1-16,2-9-10 15,4-2 6-15,6-8 13 16,0-4 12-16,2-9 14 16,2-5 3-16,-2-4-2 15,-4-3-4-15,-5 1 0 16,-2 0 6-16,-9 6 0 15,1 3-5-15,-5 7 0 16,-4 2-7-16,1 8-11 16,-3 7-3-16,5 12-12 0,3 6 0 15,10 17-1-15,1 5-2 16,3 5 5-16,1 4-4 16,1-3 2-16,-3-3-1 15,3-4-2-15,-11-9 3 16,-14-7 0-16,-7-8 3 15,-20-9 0-15,-5-2 1 0,-5-12 0 16,2-1 0-16,6-15-30 16,8-5-29-16,12-7-54 15,8-6-42-15,20-2 226 16,9-4-86-16</inkml:trace>
  <inkml:trace contextRef="#ctx0" brushRef="#br0" timeOffset="9398.51">17257 1369 835 0,'6'-5'372'0,"-2"-4"-111"15,-5 3-102-15,2-5 2 16,-9-1-6-16,-5-1-56 15,0 2-21-15,-4 2-38 16,-1-1-11-16,4 9-12 16,0 1-10-16,-3 8-5 15,5 8-1-15,1 7-1 16,2 3 0-16,7 7 6 16,4 3-1-16,7 2 3 0,-1 9 2 15,6 4-2-15,-1 3-2 16,-3 10-1-16,0 0 1 15,-2 1-7-15,1 1 2 16,-12 0 3-16,4 1 0 16,1-4 6-16,-2-9 2 15,14-15-2-15,3-10-6 16,4-18-4-16,5-4-1 0,2-16 2 16,3-11-9-16,5-14-59 15,2-4-38-15,5-12-99 16,2 0-74-16,-3 1 182 15</inkml:trace>
  <inkml:trace contextRef="#ctx0" brushRef="#br0" timeOffset="9659.06">17607 1396 1099 0,'-6'4'424'0,"1"8"-248"16,5 9-97-16,2 12 23 16,3 5 9-16,10 14-29 0,-4 3-18 15,6 2-42-15,-3-3-9 16,1-12-8-16,8-8-5 16,-1-16-4-16,-1-4-5 15,-3-13-34-15,-3-9-31 16,-7-10-90-16,7-7-168 15,-10-13 220-15</inkml:trace>
  <inkml:trace contextRef="#ctx0" brushRef="#br0" timeOffset="9806.27">17481 1730 774 0,'18'1'390'0,"23"-16"-25"15,10-9-330-15,19-15-33 16,3-8-8-16,-8-5 5 16</inkml:trace>
  <inkml:trace contextRef="#ctx0" brushRef="#br0" timeOffset="10089.78">17926 1173 1159 0,'18'19'411'0,"11"8"-342"16,-1 8 3-16,2 6 8 16,3 7-2-16,-4 3-6 15,-1 5-23-15,-2 1-7 16,-19 3-13-16,-6 5-10 0,-10 10-13 15,-15-3-4 1,-10-3 3-16,-10-6 1 0,-13-16-19 16,-1-6-34-16,-1-14-76 15,2-9 617-15,1-22-399 16</inkml:trace>
  <inkml:trace contextRef="#ctx0" brushRef="#br0" timeOffset="10760.92">18558 1556 849 0,'19'3'396'15,"14"-11"-78"-15,13-5-289 0,11-9-15 16,3-2 1-16,8 4-1 16,-6 2-5-16,-2 9-46 15,-4 4-28-15,-13 0 42 16</inkml:trace>
  <inkml:trace contextRef="#ctx0" brushRef="#br0" timeOffset="11259.99">19526 1527 1245 0,'8'-13'477'0,"7"-11"-339"0,-3-8 5 16,4-14-34-16,5-9-33 16,0-13-62-16,-2 5-12 15,-6 5 2-15,-7 14-4 16,-6 23 3-16,2 3 1 16,-4 16-10-16,2 2-4 15,0 21-5-15,-2 13 3 16,5 24 5-16,1 12 6 15,5-1 2-15,5-5-1 16,-3-11 2-16,1-9-2 0,2-17 1 16,-2-7-1-16,1-17 4 15,4-6 13-15,1-19 8 16,1-10 3-16,3-12-6 16,-3-5-9-16,0-1-4 15,-5 3-2-15,-7 7 8 16,-1 6 6-16,-3 19 2 15,-2 5-1-15,2 14-16 16,-2 15-4-16,1 13-5 16,4 13 0-16,1 12 4 15,4-4 0-15,6-5 1 16,2-7-5-16,2-14-16 16,5-5-16-16,0-13-59 15,-3-7-38-15,4-13-65 0,-9-9 110 16</inkml:trace>
  <inkml:trace contextRef="#ctx0" brushRef="#br0" timeOffset="12440.01">20265 1495 905 0,'0'3'368'16,"0"-2"-243"-16,0-1-13 15,0 0-5-15,0 0-43 16,0 0-22-16,0 3-18 16,-1 8-5-16,-2 6-6 15,-3 31-2-15,6-23-6 16,0-4-4-16,6-3 12 16,3-5-2-16,4-10 18 15,4-6 12-15,2-10 6 16,2-5 6-16,0-4-11 0,-1 1-9 15,-9 1-2-15,-6 5-1 16,-3 3 2-16,-3 2 3 16,2 7-9-16,-1 2-2 15,-2 7-12-15,2-6-9 16,1 20-6-16,7 43-2 16,2-14 4-16,-5-1 0 15,1 4 8-15,-2 1-13 0,-12-10-5 16,3-4 2-16,-7-15-8 15,-8-9 11 1,-2-7-37-16,-6-8-35 0,-5-15-87 16,0-14 95-16</inkml:trace>
  <inkml:trace contextRef="#ctx0" brushRef="#br0" timeOffset="12806.28">20801 655 1173 0,'0'-2'397'0,"2"2"-336"0,3 7 3 15,8 9 9-15,2 5 0 16,9 14-38-16,0 5-14 15,-2 20-5-15,4 4-3 16,-5 13-12-16,4 13 1 16,-5 16 4-16,-4 10-4 15,-3 16-2-15,-7 2-1 16,-1-2-5-16,-9-5 5 0,1-14 5 16,-5-8 2-16,-3-19 1 15,4-9 7-15,-15-21 1 16,-2-11-1-16,-17-18-4 15,-9-5-23-15,-8-16-83 16,-5-8-25-16,-1-17 66 16</inkml:trace>
  <inkml:trace contextRef="#ctx0" brushRef="#br0" timeOffset="13606.28">21803 819 718 0,'15'-11'299'16,"4"-2"-171"-16,0-7-58 16,2-2-6-16,-4-3-13 15,-6 0 0-15,-6 3 1 16,-3 8 7-16,-2-2 19 15,5 2 4-15,-8-1-4 16,-7-5-2-16,-6 8-18 0,-9 2-6 16,-3 6-14-16,1 4-3 15,2 4-9-15,2 4-3 16,2 5-1-16,3-2-6 16,4 7-3-16,4-5 1 15,6 0-3-15,2 1-1 16,2-1 3-16,1 8 2 0,3 10 8 15,1 2 2-15,1 7-5 16,2 7 0-16,3 8-7 16,-1 8-1-16,-1 18 5 15,-1 7 1-15,-4 20 0 16,-1 7 0-16,-4 17-10 16,-4 0-1-16,-7-8-6 15,-2-6 0-15,2-25 0 16,0-14 0-16,9-19 8 15,2-14-9-15,11-22-5 16,5-6-10-16,10-16-20 16,7-4-6-16,12-17-19 15,4-8-11-15,9-11-26 16,-1-3-40-16,-6-4-244 16,0 2 255-16</inkml:trace>
  <inkml:trace contextRef="#ctx0" brushRef="#br0" timeOffset="14117.94">22270 760 1354 0,'-3'-15'485'0,"3"7"-395"15,-1 3 0-15,0 11-22 16,-4 8-18-16,1 16-52 16,3 9-5-16,1 9 2 15,9-3-1-15,7-8 5 16,5-9-3-16,9-16 7 16,5-6 5-16,0-8 9 15,2-9 5-15,-4-11 2 16,-5-8 2-16,-9-9-3 15,-7 0 0-15,-11 0-4 16,-4 5-2-16,-2 11-2 16,2 6-1-16,2 12 2 15,1 6-9-15,5 17-5 0,1 13-5 16,4 24-6-16,5 9 7 16,-1 10 2-1,3 0 3-15,-1 1 3 0,-3-2 3 16,-6-7-6-16,-5-5 3 15,-12-9 13-15,-7-10-7 16,-16-7 5-16,-9-5 5 16,-14-15-16-16,0-6 8 15,-1-16-21-15,6-9-26 0,19-11-66 16,11-6-47-16,21-3-65 16,14-2 1-16,32-5 136 15</inkml:trace>
  <inkml:trace contextRef="#ctx0" brushRef="#br0" timeOffset="14746.79">23411 668 991 0,'0'-18'406'0,"-4"-1"-255"16,-10-2-11-16,-7 1-24 15,-8 3-17-15,-6 2-39 16,-1 6-8-16,-1 3-18 15,5 5-14-15,4 10-8 16,4 5 0-16,8 11-8 16,6 5-4-16,7 8-2 15,1 7 0-15,5 6-1 16,3 10 4-16,3 8 5 16,2 0 0-16,-2 9 7 15,0 3-7-15,-2 4 7 16,-3 0-4-16,-1-5-2 0,4-7 3 15,2-8-10-15,2-10 3 16,3-15-3-16,3-8-5 16,2-14 1-16,0-5-4 15,0-11-12-15,-4-2-1 16,7-13-27-16,4-5-12 16,-3-9-49-16,12-5-31 15,-7-8 91-15</inkml:trace>
  <inkml:trace contextRef="#ctx0" brushRef="#br0" timeOffset="15023.99">23532 739 1179 0,'0'23'431'15,"4"4"-297"-15,6 18-41 16,-2 5 16-16,-4 3-4 16,-2 5-29-16,-4-2-53 15,1-1-16-15,-1-4-2 16,2-4-6-16,2-10-9 0,2-5-10 16,3-14-33-16,1-5-14 15,1-10-48 1,2-5-16-16,1-14-123 0,-3-7 158 15</inkml:trace>
  <inkml:trace contextRef="#ctx0" brushRef="#br0" timeOffset="15189.84">23442 1138 1091 0,'22'-3'386'0,"16"-9"-342"16,6-2-3-16,14-11-10 15,6-2-7-15,8 0-30 16,-2 0-22-16,-5 6-83 16,-9 1 70-16</inkml:trace>
  <inkml:trace contextRef="#ctx0" brushRef="#br0" timeOffset="15391.09">24071 1081 1042 0,'4'6'374'0,"6"1"-297"0,2-5 13 15,12-1 4-15,5-4 0 16,11-8-39-16,6-3-26 16,-7-4-67-16,3 1-36 15,-5 0-65-15,-10 1-196 16,6 1 237-16</inkml:trace>
  <inkml:trace contextRef="#ctx0" brushRef="#br0" timeOffset="15641.84">24877 657 1093 0,'12'14'411'0,"2"11"-320"16,-6 11 13-16,-8 21-43 16,0 1-4-16,-15 3-31 15,5-4-13-15,-4-15-14 16,2-6-19-16,11-19-40 16,1-6-20-16,3-16-25 15,-1-12-322-15,11-20 313 16</inkml:trace>
  <inkml:trace contextRef="#ctx0" brushRef="#br0" timeOffset="16001.73">25000 270 1106 0,'43'14'404'16,"6"6"-315"-16,1 11 17 15,10 7 9-15,-10 4-26 0,2 11-43 16,-4-5-13-16,-21 8-14 16,2 4-2-16,-15 9-6 15,-7 3-4-15,-1 7-4 16,-3-3 10-16,-2-4 7 16,-1 1 5-16,-3-8 4 15,-3-1-1-15,1-2-3 16,-2-9-10-16,1-8-2 15,-2-9-7-15,3-10-3 16,-7 0 1-16,0-7-3 16,-7 3 7-16,-16-6-4 15,-5-2 0-15,-18-4-5 16,-6-6-16-16,-12-3-53 16,3-4-33-16,0-14-79 15,8-2-235-15,8-14 290 16</inkml:trace>
  <inkml:trace contextRef="#ctx0" brushRef="#br0" timeOffset="16255.93">26229 897 1186 0,'-9'22'416'0,"3"-8"-350"16,10-2-35-16,13-8 18 15,7-3 4-15,19-6-8 16,-5-3-16-16,5-6-29 16,-1-2-23-16,-10-3-50 15,1 3-37-15,-5 2 63 16</inkml:trace>
  <inkml:trace contextRef="#ctx0" brushRef="#br0" timeOffset="16824.18">26958 1264 1122 0,'6'-20'439'0,"13"-23"-314"16,8-11 4-16,17-21-40 16,4-8-15-16,-3-7-29 15,-2-4 9-15,-17 5 3 16,0 7-3-16,-8 17-8 15,-3 16-7-15,-5 24 7 16,-7 10-3-16,-5 18-19 16,-2 11-2-16,-5 24-18 15,1 14-11-15,4 26 7 16,-2 0 2-16,12-1 2 16,1-8-3-16,8-21-2 15,6-8-3-15,0-22-6 16,7-6 10-16,3-19 14 15,-3-11-5-15,2-22 10 0,-5-6-2 16,-6-12-8-16,-5-2 2 16,-11 6-2-16,-2 2 2 15,-2 17-2-15,-2 10 5 16,3 13-2-16,1 10-12 16,-1 17-3-16,3 13-7 15,-1 21 6-15,2 9 2 16,0 4 2-16,4-6 0 0,-2-7 0 15,3-7-11-15,4-15-35 16,0-4-33-16,7-16-103 16,3-8 1-16,12-20 106 15</inkml:trace>
  <inkml:trace contextRef="#ctx0" brushRef="#br0" timeOffset="17241.75">27934 973 1241 0,'-2'39'416'0,"-1"4"-383"15,-3-3 30-15,6-7-2 16,0-6-6-16,7-14-29 0,4-4-1 15,5-16 34-15,5-8 8 16,7-13 5-16,-3-8-4 16,1-6-28-16,-3 4 6 15,-8-3-5-15,0 8-7 16,-12 10 0-16,-2 4-6 16,-1 15-13-16,0 3-2 15,1 19-12-15,3 10-4 0,6 16 4 16,0 7-3-16,-2 11 0 15,-2 6 0-15,-7 15-5 16,-2 1 7-16,0-4-3 16,-6-9 3-16,-3-16 0 15,1-9-7-15,-3-20-36 16,6-9-21-16,-5-27-77 16,-5-14-53-16,-3-26 129 15</inkml:trace>
  <inkml:trace contextRef="#ctx0" brushRef="#br0" timeOffset="17622.82">28357 111 1267 0,'38'-32'489'0,"3"18"-354"0,-1-1 17 16,14 32-38-16,-4 9-25 15,1 9-51-15,1 9-10 16,-16 5-14-16,-4 11-7 16,-12 13-6-16,-10 9 1 15,-11 6-1-15,-1 9 0 16,-7 2 4-16,-2 2-5 0,3-4 0 16,-2-7 0-16,8 3 0 15,2-1 0-15,0 0 0 16,10 0 2-16,-2-8-2 15,-3-4 0-15,-2-6-2 16,-11-1-1-16,-11-8-10 16,-5-2-2-16,-21-7-2 15,-12-5 0-15,-11-2-1 16,-11-4-7-16,-10-8-49 16,0-6-53-16,-16-18 71 15,2-13 3-15</inkml:trace>
  <inkml:trace contextRef="#ctx0" brushRef="#br0" timeOffset="19589.34">1746 3570 801 0,'-16'-21'388'0,"-3"2"-90"16,5 4-128-16,3 5-5 15,3 8-28-15,6 2-55 0,0 9-33 16,3 17-42-16,1 8-6 15,4 18-1-15,2 4 1 16,4 3 2-16,4-5-7 16,10-11 1-16,7-10-5 15,2-16 5-15,3-14-2 16,2-20 9-16,-1-11 14 16,0-21 6-16,-4-5 9 15,-11-4-1-15,-6-1-10 0,-7 8-4 16,-4 5 1-16,-6 14-4 15,-1 10 1-15,-2 20-3 16,0 13-3-16,-1 25-7 16,1 12-2-16,1 27 0 15,2 9 0-15,4 18-1 16,0 6 9-16,1-6-7 16,-3-1 2-16,-2-14 5 15,-3-9 0-15,-10-3 4 16,-6-13 2-16,-10-18-2 15,-4-7-10-15,-10-24-9 16,1-5-21-16,-4-17-42 16,3-13-26-16,17-20-48 15,11-10-38-15,32-14-101 16,8-5 176-16</inkml:trace>
  <inkml:trace contextRef="#ctx0" brushRef="#br0" timeOffset="19789.93">2932 3879 1279 0,'21'3'465'0,"3"2"-408"16,3-2-9-16,0-1-39 15,1-1-7-15,6-2-19 16,3 0-12-16,1-3-60 15,2 1-44-15,-10 3 81 16</inkml:trace>
  <inkml:trace contextRef="#ctx0" brushRef="#br0" timeOffset="19967.9">2829 4455 1584 0,'57'-11'548'16,"21"-11"-523"-16,22-5-101 0,6-7-27 15,-7 1 577-15,-1-1-383 16</inkml:trace>
  <inkml:trace contextRef="#ctx0" brushRef="#br0" timeOffset="20505.97">4544 4029 1281 0,'3'-30'436'0,"-3"-5"-417"15,-10-3 8-15,-10 5-16 16,-5-2-1-16,-10 6-4 16,-1 0-3-16,-5 11 2 15,-10 5-2-15,4 14-4 16,0 12 0-16,10 13-1 16,7 11 2-16,15 12 3 15,8 1-6-15,17 1 3 16,9-7-3-16,9-14 3 15,11-9 0-15,1-20 1 0,3-9 1 16,0-18 5-16,-5-12 8 16,-4-21 4-16,-3-7-4 15,-6-12 0-15,-4-1 2 16,-11 8 12-16,-1 3 13 16,-9 7 8-16,-2 4-4 15,-3 10-9-15,-3 12-3 16,-2 20-2-16,-1 15-5 0,6 25-10 15,-2 20-6-15,6 29-11 16,3 11 2-16,4 32-2 16,2 7 4-16,2 22 1 15,-3 1-5-15,-1-15 0 16,2-13-8-16,2-32-32 16,4-15-23-16,3-27-83 15,0-16-22-15,-3-31 101 16</inkml:trace>
  <inkml:trace contextRef="#ctx0" brushRef="#br0" timeOffset="20694.87">5017 4141 1334 0,'11'37'493'16,"2"17"-426"-16,3 5-5 15,-4 8-41-15,-5-5-18 16,2-10-52-16,-3-10-32 16,4-23 123-16,8-9-65 15</inkml:trace>
  <inkml:trace contextRef="#ctx0" brushRef="#br0" timeOffset="21078.71">5468 3969 1144 0,'1'0'438'0,"2"11"-331"15,2 0-39-15,5 4-37 16,5 1-7-16,10-10 8 16,4 0 4-16,13-5 8 15,0-6 0-15,1-10-6 16,-3-6 3-16,-6-11-1 15,-3-6 0-15,-9-4 3 16,-7 1 0-16,-14-1-9 16,-10 5-5-16,-17 3-14 15,-8 3-1-15,-14 17-13 0,-5 11-1 16,-3 18-4-16,1 15-3 16,9 22 2-16,8 14-5 15,18 17 2-15,10 2-2 16,20-5 3-16,10-9 3 15,22-18 3 1,9-9-12-16,21-25-30 0,1-15-20 16,-1-22-109-16,-1-15-11 0,-17-14 107 15</inkml:trace>
  <inkml:trace contextRef="#ctx0" brushRef="#br0" timeOffset="21536.23">6416 3504 961 0,'0'-29'414'15,"0"5"-246"-15,-9-2-44 16,-4-3-29-16,-10 7-43 15,-3 5-3-15,-4 4 4 16,-4 6 4-16,2 9 9 0,-8 5-14 16,-1 13-19-16,7 4-6 15,1 14-14-15,13 12-4 16,12 12-4-16,1 2 1 16,10 8 1-16,5 2 10 15,4 8 6-15,8 7 7 16,-5-2 19-16,-1 3-7 15,-12 1-3-15,-11 1-2 0,-1 2-24 16,-12-11-1-16,6-22-4 16,3-18-11-16,1-27 10 15,12-6-7-15,6-8-17 16,6-4 2-16,15-3-8 16,4-5 0-16,6-4-14 15,7 0-11-15,0 0-43 16,-2 2-23-16,-5-2-47 15,-2 0-23-15,-9-4 118 16</inkml:trace>
  <inkml:trace contextRef="#ctx0" brushRef="#br0" timeOffset="21997.06">6761 3712 1115 0,'4'-13'496'16,"0"0"-264"-16,1 7-84 16,-5 2-19-16,-2 6-60 15,2 5-24-15,-3 17-22 16,-1 12-14-16,3 23 1 15,-3 5 2-15,2 7-1 16,3-4-4-16,1-18-5 16,1-8 4-16,8-17-8 15,1-10 2-15,7-13-28 16,6-3-27-16,-2-14-55 0,3-3-46 16,-5-6-10-16,-3-6 88 15</inkml:trace>
  <inkml:trace contextRef="#ctx0" brushRef="#br0" timeOffset="22163.87">6732 3927 1083 0,'19'-5'385'0,"17"-9"-340"15,9-8-17-15,11-12-15 16,8-2-1-16,3-10 624 15,4-2-478-15</inkml:trace>
  <inkml:trace contextRef="#ctx0" brushRef="#br0" timeOffset="22416.99">7462 3428 1174 0,'30'20'477'0,"7"10"-317"16,3 11-67-16,0 8-21 15,-3 7-22-15,-5 8 2 0,-6 1-1 16,-15 9-23-16,-9 8-6 16,-14 0-10-16,-8 1-18 15,-14-1 0-15,0-6-14 16,-5-5-30-16,-3-8-22 15,-2-11-80-15,-5-9 199 0,2-20-63 16</inkml:trace>
  <inkml:trace contextRef="#ctx0" brushRef="#br0" timeOffset="22780.97">8399 3742 1298 0,'-13'1'484'15,"13"6"-407"-15,4-3-4 16,14 4-49-16,8-4-13 16,21-4 3-16,10-4-5 15,4-10-13-15,-1 1-39 16,-19-5-97-16,-11 2 189 0,-20 1-74 15</inkml:trace>
  <inkml:trace contextRef="#ctx0" brushRef="#br0" timeOffset="22961.76">8398 3566 1155 0,'-2'16'453'0,"6"9"-299"15,6 6-59-15,10 19-25 16,-1 5-23-16,0 14-27 16,1 5-7-16,-11-1-48 15,6-5-35-15,-2-15 45 16</inkml:trace>
  <inkml:trace contextRef="#ctx0" brushRef="#br0" timeOffset="23433.1">9460 3738 1550 0,'8'-16'568'15,"-5"1"-470"-15,-11 2-22 0,-17-4-55 16,-7-2-11-16,-14 0-16 15,4 0-4-15,-1 3 1 16,-1 10 2-16,5 6 3 16,2 7 0-16,5 13-2 15,13 3 4-15,18 11-4 16,7 3 0-16,19 1 1 16,1-8-4-1,7-13-1-15,4-11 4 0,6-20-1 16,-1-12 0-16,2-19 9 15,1-9-1-15,-13-12 8 16,-6-4 9-16,-16 0 2 16,-11 2 5-16,-3 13-1 15,-12 3-2-15,5 14-3 16,1 9-11-16,0 14-3 0,8 11-5 16,2 19-8-16,4 11 7 15,6 32 1-15,-3 13-4 16,7 23 5-16,-2 6-1 15,1 1-25-15,1-2-28 16,-2-10-103-16,1-11-62 16,4-29 128-16</inkml:trace>
  <inkml:trace contextRef="#ctx0" brushRef="#br0" timeOffset="23732.32">9764 3703 1222 0,'14'1'453'16,"5"-1"-366"-16,6 1-29 15,5 1 8-15,7 2-20 16,-4 4 2-16,-8 8-20 16,-7 3-19-16,-18 13 1 15,-9 3-11-15,-14 8 0 16,-7 2 2-16,-7-3 0 15,1 1 1-15,3-7-1 0,5-5 0 16,9-11 3-16,6-6-2 16,13-9-17-16,8-4-2 15,17-7-6-15,9-5-4 16,19-12-24-16,7-6-47 16,10-8 61-16</inkml:trace>
  <inkml:trace contextRef="#ctx0" brushRef="#br0" timeOffset="24089.83">10332 3677 1083 0,'2'3'383'0,"7"1"-330"15,0 1-8-15,13-5 10 16,5-3 7-16,8-4 19 15,3-4 3-15,-1-8-3 16,-2-2-4-16,-12-3-15 16,-4 0-2-16,-13-3-5 15,-6 4-3-15,-12-1-10 16,-12 1-11-16,-16 5-15 16,-10 2-8-16,-5 16-10 15,2 9-5-15,4 19-17 0,8 12-6 16,11 12 1-16,6 7-2 15,15 5 12-15,7-4 4 16,17-7 1-16,6-13-4 16,14-16-13-16,2-14-7 15,12-22-85-15,6-13-33 16,7-27 94-16</inkml:trace>
  <inkml:trace contextRef="#ctx0" brushRef="#br0" timeOffset="24511.31">10979 3107 1200 0,'1'-11'462'0,"-3"1"-335"15,0-2-9-15,-6 4-28 16,-9-1-28-16,-7 7-37 15,-9 2-14-15,-2 3-12 16,6 7-2-16,0 5 0 16,6 4 0-16,9 7 3 15,4 4 3-15,6 6 8 16,4 5-1-16,5 11 8 16,1 3 1-16,3 14 0 0,0 0 5 15,-1 0-7-15,0-2 2 16,-3-3-2-16,-2 3-1 15,1-6 1-15,0-2-5 16,1-13-5-16,5-9-5 16,1-13-2-16,4-8-4 15,1-9 1-15,8-2-4 0,8-8-5 16,-4-10-7-16,13-9-45 16,-8-11-20-16,-4-6-77 15,6 0-23-15,-6-8 117 16</inkml:trace>
  <inkml:trace contextRef="#ctx0" brushRef="#br0" timeOffset="24749.82">11241 3155 1221 0,'-1'4'438'0,"1"13"-361"15,0 6-16-15,4 19-11 16,-2 5-6-16,3 13-16 0,-1 1-11 16,1 4-13-16,2-5 7 15,2-14-3-15,1-5-4 16,0-23-31-16,0-6-27 16,-6-12-52-16,7-10-19 15,-4-11 79-15</inkml:trace>
  <inkml:trace contextRef="#ctx0" brushRef="#br0" timeOffset="24929.99">11152 3592 994 0,'36'-22'380'15,"11"-6"-299"-15,17-10-29 16,3-3-9-16,8 3-23 15,-4 3-6-15,-19 6-54 16,-6 2-37-16,-18 3 43 16</inkml:trace>
  <inkml:trace contextRef="#ctx0" brushRef="#br0" timeOffset="25118.06">11640 3446 1074 0,'15'8'420'16,"11"-3"-297"-16,3-5-4 15,10-10-41-15,-1-1-17 16,6-9-74-16,-1-1-50 16,0-5-89-16,-1-2 83 15</inkml:trace>
  <inkml:trace contextRef="#ctx0" brushRef="#br0" timeOffset="25317.12">12076 3123 1125 0,'-11'12'460'0,"0"6"-294"16,2 6-34-16,3 7-51 15,1 3-27-15,5 16-29 16,0 5-1-16,0 5-5 15,-1 4-6-15,-1-12-42 16,2-6-37-16,4-20-102 16,2-19-25-16,2-25 114 15</inkml:trace>
  <inkml:trace contextRef="#ctx0" brushRef="#br0" timeOffset="25614.1">12087 2868 671 0,'10'-26'371'16,"5"8"47"-16,5 0-271 15,3 11 9-15,1 2-5 0,5 7-28 16,4 4-21-16,0 8-28 16,1 5-18-16,-7 14-18 15,-5 4-12-15,-8 14-16 16,-5 6-1-16,-4 6-9 15,-1 3 5-15,4 2-2 16,-2 0 4-16,2 2-6 16,-6 2-2-16,0 0-11 15,4 0-11-15,-2-4-19 16,2-1-17-16,-8-1-39 16,-4 0-39-16,-18-4 88 15</inkml:trace>
  <inkml:trace contextRef="#ctx0" brushRef="#br0" timeOffset="25962.72">13551 4199 1356 0,'37'8'446'0,"18"-3"-459"0,2-5-38 15,-3-1-161-15,-6-6 148 16</inkml:trace>
  <inkml:trace contextRef="#ctx0" brushRef="#br0" timeOffset="26116.45">13444 4815 1549 0,'79'-17'475'16,"23"-16"-195"-16,16-41-239 15</inkml:trace>
  <inkml:trace contextRef="#ctx0" brushRef="#br0" timeOffset="27126.83">15352 3695 861 0,'-2'-1'329'15,"0"0"-219"-15,1 1 8 16,0 0 0-16,0 0-3 0,1 0-22 16,0 0-4-16,0 0-15 15,0 0-9-15,0 0-24 16,0 0-19-16,0 2-15 16,2 27 4-16,1 56 6 15,-1-14 3-15,-1 20-4 16,-1 7-4-16,-1 7-10 15,-7-6-2-15,8-10 4 16,-1-15-2-16,11-20-1 16,4-12-1-16,6-18-2 15,8-7-5-15,5-16 2 16,5-7 2-16,11-11-25 16,5-3-26-16,11-7-73 15,2 2-39-15,-6-10 100 16</inkml:trace>
  <inkml:trace contextRef="#ctx0" brushRef="#br0" timeOffset="27336.9">15346 3647 1265 0,'22'-20'417'16,"12"2"-419"-16,8-4-26 15,-1 2-26-15,1 12 37 16</inkml:trace>
  <inkml:trace contextRef="#ctx0" brushRef="#br0" timeOffset="27485.89">15313 4133 1207 0,'8'2'393'0,"19"-15"-411"16,15-10-60-16,8-18 53 15</inkml:trace>
  <inkml:trace contextRef="#ctx0" brushRef="#br0" timeOffset="28096.96">16622 3095 1159 0,'-7'-47'403'0,"-14"1"-367"16,-2 1-1-16,-3 11-2 16,-6 5-3-16,4 11-4 15,-3 6-8-15,5 10-9 16,5 3 7-16,8 6-4 16,4 1 3-16,9 7 1 15,5 7-9-15,5 8-1 16,1 10 2-16,1 13-1 15,-3 4 3-15,-4 7 6 16,-2-4-2-16,-5 9 8 16,-2 1 14-16,-3 3 2 15,3 2 0-15,-2-15 2 16,4-6-13-16,2-9-8 0,3-6-3 16,5 5-9-16,-5-4-1 15,2 6-6 1,-2 4 3-16,-6 4-2 0,-1 9-1 15,-6 2 5-15,-4 3-2 16,-8 6-1-16,1 0 3 16,-5 3 2-16,3 0-1 15,1-8 2-15,0 2 2 0,15-2 2 16,-4-4 2-16,16 3-1 16,3-7-3-16,-2-6-4 15,9-4-2-15,-3-14-3 16,2-3 0-16,2-10 1 15,-5 1-2-15,2-3 0 16,1-2-2-16,0-6-11 16,4-4-2-16,4-11-26 15,6-8-21-15,8-15-66 16,11-9-37-16,10-14 102 16</inkml:trace>
  <inkml:trace contextRef="#ctx0" brushRef="#br0" timeOffset="28719.62">17398 3817 1187 0,'3'1'461'0,"-3"-2"-280"16,-2-1-11-16,1 1-16 15,0-1-14-15,0 1-71 16,-13-11-33-16,-36-32-20 15,25 29-11-15,-13 4-5 16,-6-1-2-16,-15 14-7 16,-5 4 3-16,6 16 0 15,3 9-7-15,17 12-10 16,8 9-8-16,16 2-12 16,6-2 2-16,17-13 2 15,9-7 3-15,14-18 14 0,10-9 4 16,12-19 16-1,3-12 11-15,1-20 8 0,-3-10 3 16,-11-9 2-16,-9-3 1 16,-11 2 2-16,-10 3 6 15,-15 0 6-15,-2 2-7 16,-6 6-5-16,-1 8-9 16,5 20-9-16,-1 8 1 15,4 17-11-15,2 8 3 0,4 26-5 16,4 16-3-16,5 24 5 15,0 7 2-15,-1 9 0 16,3 1 0-16,-5-1-16 16,3-8-23-16,4-18-62 15,1-16-40-15,5-23-53 16,-5-15 108-16</inkml:trace>
  <inkml:trace contextRef="#ctx0" brushRef="#br0" timeOffset="28925.1">17816 3931 1060 0,'-1'38'490'0,"-2"10"-113"16,-1 8-350-16,-4-3-11 15,-2-5-10-15,2-2-3 16,1-8-43-16,3-8-28 15,3-18-98-15,2-10-282 16,9-26 309-16</inkml:trace>
  <inkml:trace contextRef="#ctx0" brushRef="#br0" timeOffset="30473.93">18516 3742 777 0,'-5'0'311'0,"-7"0"-197"16,-3-1-21-16,-6 1 17 15,2 1-5-15,-6 5 0 16,3-2 5-16,-6 2-31 16,4-1-14-16,3 3-23 15,0-1-3-15,10 1-2 0,1-3-2 16,6-1-11-16,3 1-10 16,5 2-15-16,5 2 0 15,9-3 5-15,4-2 0 16,12-6 16-16,3-7 12 15,8-10 3-15,2-5 4 16,-1-7 0-16,-7-2-5 16,-13 3-9-16,-9-1-1 0,-22-5-1 15,0 5-10-15,-22-3 0 16,-8 5-1-16,-6 18-10 16,-7 6-4-16,7 23-4 15,1 13-4-15,7 19-1 16,5 8-2-16,10 13-5 15,8 1-5-15,18 0-11 16,10-10 1-16,20-15-15 16,12-12-9-16,19-22-31 15,10-8-43-15,2-29-44 16,-3-16-82-16,-13-12 166 16</inkml:trace>
  <inkml:trace contextRef="#ctx0" brushRef="#br0" timeOffset="30904.68">19325 3377 1099 0,'8'-20'447'15,"-8"-4"-250"-15,-5-2-80 16,-9 0-17-16,-5 1-17 15,-7 5-46-15,-2 4-9 0,-2 8-13 16,2 5-9-16,2 6 4 16,-1 6-3-16,8 6 1 15,-4 4 0-15,2 11-6 16,3 6-2-16,6 10 1 16,3 5-2-16,6 6-2 15,3 4 5-15,-4 4-5 16,5 3 4-16,-3 10 1 15,-2 8-3-15,0 9 1 16,-9 0 1-16,10-7 0 16,-3-15-1-16,6-22 0 15,8-10-3-15,6-23-3 16,7-6-1-16,12-15 1 16,5-9 1-16,8-11 2 15,2-4 0-15,-3-4-26 16,-6 5-21-16,-6 1-98 15,-3 4-35-15,-6 2 110 0</inkml:trace>
  <inkml:trace contextRef="#ctx0" brushRef="#br0" timeOffset="31175.88">19685 3521 1291 0,'-2'-4'464'0,"0"4"-397"16,-1 0-9-16,2 0-11 15,0 16-19-15,1 56-16 16,-3-19-12-16,7 8-4 16,-1 0 6-16,2-6 6 15,7-3-7-15,4-14-3 16,0-9-3-16,6-14-27 15,1-7-16-15,1-13-50 16,0-8-27-16,-3-11 76 16</inkml:trace>
  <inkml:trace contextRef="#ctx0" brushRef="#br0" timeOffset="31338.8">19578 3836 1158 0,'3'2'414'16,"18"-9"-340"-16,8-5-54 16,17-15-24-16,7-10 8 15,17-12-47-15,8-7 1 16,-5-4 22-16</inkml:trace>
  <inkml:trace contextRef="#ctx0" brushRef="#br0" timeOffset="31646.78">20197 3208 1280 0,'62'87'432'15,"-27"-45"-407"-15,-3 9 1 16,-6 3 2-16,-5 9 1 15,-7-2-5-15,-2 3-21 16,-2-5 6-16,-5-2-6 16,-1-4 0-16,-4 2-1 15,-1 1-1-15,-6-9 3 0,-2-1 2 16,-8-13 1-16,-7-7-5 16,-14-6-9-16,-7-2-19 15,-17 1-32-15,-4-4-10 16,-15-5-50-16,-4-5 75 15</inkml:trace>
  <inkml:trace contextRef="#ctx0" brushRef="#br0" timeOffset="31895">20851 3651 1363 0,'22'13'459'15,"6"0"-434"-15,9-5-3 16,1-2 6-16,18-5 2 16,0-4-7-16,-2-7-30 15,-4-2-36-15,-16-6-72 16,-6 6-26-16,-10-4 78 15</inkml:trace>
  <inkml:trace contextRef="#ctx0" brushRef="#br0" timeOffset="32090.32">20981 3449 1089 0,'1'1'382'0,"9"14"-313"16,6 6-6-16,7 19 9 15,1 6-12-15,2 13-33 16,-4 0-13-16,-5-1-32 16,-6-3-22-16,2-11-66 15,4-1-91-15,9-23 126 16</inkml:trace>
  <inkml:trace contextRef="#ctx0" brushRef="#br0" timeOffset="32515.02">21951 3484 1407 0,'-7'3'502'16,"-3"3"-418"-16,-24-2-68 0,-4 6 8 15,-5-2-9-15,-5 6 4 16,7 8-27-16,0 3-11 15,3 9-10-15,9 1-9 16,10-1 15-16,9 1 6 16,14-6 7-16,7-6 5 15,14-16 2-15,6-8 2 16,13-21 16-16,3-12 10 0,8-10 12 16,3-8 3-16,-11-11-7 15,-5 0-4-15,-20-4-7 16,-10 0-7-16,-13 7 2 15,-6 5-3-15,-4 14 2 16,0 9 2-16,5 19-8 16,4 8-5-16,7 19-17 15,1 9-4-15,6 22-2 16,4 9-2-16,5 14-14 16,1 3-8-16,1-5-40 15,-2 0-31-15,0-15-42 16,-2-14 86-16</inkml:trace>
  <inkml:trace contextRef="#ctx0" brushRef="#br0" timeOffset="32802.18">22277 3549 1093 0,'30'5'371'15,"10"2"-335"-15,3-1 13 16,-11 2 12-16,-2 2 0 16,-13 2-25-16,-12 1-21 15,-5 5-7-15,-11 1-4 0,-7 2-3 16,-3 2 4-16,1 2 9 16,4 2 4-16,9 0-1 15,10-1 6-15,14-5-11 16,8-7-5-16,14-11 0 15,7-7-18-15,5-15-54 16,5-7-21-16,-2-7 47 16</inkml:trace>
  <inkml:trace contextRef="#ctx0" brushRef="#br0" timeOffset="33142.11">23063 3499 1145 0,'13'1'400'0,"2"-1"-356"16,6-9-12-16,1-6 5 15,6-9-5-15,2-3 8 16,-6-7-32-16,-2 2 2 16,-8 0 1-16,-11 3 1 15,-9 3 11-15,-6 0-2 16,-13 10 2-16,-3 5 1 0,-9 12-15 15,-1 10-6-15,-2 14-6 16,5 11-5-16,7 20 5 16,7 9-3-16,15 5 4 15,6-3-8-15,15-17-4 16,9-12 0-16,16-21-10 16,6-14 6-16,7-20-38 15,8-12-21-15,8-19-127 16,1-8 125-16</inkml:trace>
  <inkml:trace contextRef="#ctx0" brushRef="#br0" timeOffset="33603.65">23968 3043 1166 0,'7'-12'435'16,"-11"-1"-335"-16,-7-2 6 15,-11 2 3-15,-8 0-29 16,2 5-46-16,2 8-10 0,-3 1-23 16,10 8-1-1,-6 8 3-15,5-1-3 0,9 18 10 16,-1 0-1-16,8 6-5 15,3 3 7-15,3 0-1 16,3 4 0 0,3 5 16-16,0 8-1 0,0 5 5 15,1 3 8-15,-3 1 8 16,-1-1-8-16,0-10-7 16,1-6-4-16,-5-14-22 15,6-7 3-15,3-10-7 16,-1-5-3-16,2-8-8 15,-8-3 0-15,7-3-27 16,5-2-12-16,9-8-15 16,7-3-20-16,4-14-37 15,2-2-32-15,4-9-123 16,1-5 167-16</inkml:trace>
  <inkml:trace contextRef="#ctx0" brushRef="#br0" timeOffset="33857.61">24456 3080 1426 0,'4'24'474'0,"0"1"-463"0,-7 5 29 15,2 4-1-15,-9 2 2 16,4 5-9-16,-2 9-31 15,1 1 5-15,8 2-8 16,4-3 3-16,6-12-1 16,4-7-7-16,3-13-14 15,-2-11-30-15,2-14-76 16,-6-11 637-16,-6-15-409 16</inkml:trace>
  <inkml:trace contextRef="#ctx0" brushRef="#br0" timeOffset="34025.9">24137 3425 1133 0,'34'2'380'0,"29"-7"-361"0,12-9 31 16,18-2 11-16,7-6-11 15,-2-2-47-15,-6 0-35 16,4-3-90-16,-10 4-127 15,-10-2 160-15</inkml:trace>
  <inkml:trace contextRef="#ctx0" brushRef="#br0" timeOffset="34222.07">25469 3154 1166 0,'12'8'416'15,"4"3"-323"-15,5-6-57 16,1-1 1-16,9-4 3 16,7-2 2-16,3-4-40 15,5-2-25-15,-7-3-81 16,-3-4-58-16,-9-12 92 16</inkml:trace>
  <inkml:trace contextRef="#ctx0" brushRef="#br0" timeOffset="34443.25">25959 2899 1278 0,'10'35'437'16,"1"18"-377"-16,-2 6 16 15,-4 6 15-15,0 0-9 0,-4-10-43 16,2-8-39-16,1-15-61 15,2-11-24-15,5-18-90 16,1-12 196-16,4-24-37 16</inkml:trace>
  <inkml:trace contextRef="#ctx0" brushRef="#br0" timeOffset="34714.85">26230 2696 1128 0,'47'16'444'0,"3"13"-306"15,-1 1 8-15,-5 10-43 0,2 4-15 16,-9 8-45 0,-5 0-9-16,-12 1-17 0,-11 0-8 15,-14 1-1-15,-7 1-3 16,-13 10 0-1,-7 4 16-15,-7 6-91 0,-7 6-1 16,-12-13-6-16,5-5-17 16,-14-16 74-16,-2-9-33 15,-2-7-122-15,-10-11-178 16,16-20 223-16</inkml:trace>
  <inkml:trace contextRef="#ctx0" brushRef="#br0" timeOffset="35430.87">26959 2347 1042 0,'4'-4'402'16,"6"-5"-258"-16,12-1-114 16,4 0-19-16,14 2 16 15,5 2 3-15,-2 7 5 16,7 6-4-16,-15 12-17 15,-7 9-2-15,-9 19-3 16,-17 6 1-16,-18 9-1 16,-7 2 0-16,-15-5 4 15,1-1-4-15,3-8 3 16,-3-2 8-16,5-9-2 16,5-3 0-16,8-7-2 15,8-2-3-15,9-2-13 16,2-3 5-16,8 1 0 0,0-1-9 15,5 1 4-15,2 3 1 16,2 1-1-16,2 3 8 16,2-1 3-16,-3 2-8 15,0 3 8-15,-3 1-9 16,-8 7 1-16,-9 3-2 16,-6 6-1-16,-7 5 0 15,-9 5-1-15,2 6 1 16,-14-1 2-16,-6 5-1 0,-12-2-30 15,-14 2-17-15,-26-2-59 16,-12-11 77-16,-35-9 7 16</inkml:trace>
  <inkml:trace contextRef="#ctx0" brushRef="#br0" timeOffset="36326.86">24068 4711 1036 0,'-2'-2'405'16,"0"0"-282"-16,-7-1-52 15,-4-5 5-15,-6 3-26 0,-5 0-20 16,-3 5-12-16,0 6-9 16,-4 6-9-16,4 4 3 15,5 14-5-15,1 8-2 16,6 10 4-16,5 1 0 15,12-5 2-15,7-4 0 16,14-9-2-16,-3 1 2 16,3-1 1-16,-4 1 4 0,-3 3-1 15,-2 2-4-15,-19 8-1 16,-1 4 4-16,-30-2 0 16,-7 4-1-16,-9-9-6 15,-7-6 1-15,9-9-1 16,3-10 0-16,14-10 6 15,9-7-4 1,17-5 2-16,9-4-2 0,12-3 7 16,3 0 3-16,6 5-1 15,0 2 0-15,-2 16-11 16,-2 19-2-16,-16 27 1 16,-8 14 7-16,-16 20 3 15,-8-1-2-15,-4-2-6 16,3 0 3-16,8-17 12 15,11-6 2-15,15-22-1 0,14-13-10 16,22-22-14-16,13-16 2 16,27-28-68-16,9-11-23 15,3-21 59-15</inkml:trace>
  <inkml:trace contextRef="#ctx0" brushRef="#br0" timeOffset="37182.72">25080 5096 1167 0,'-4'-5'453'15,"-1"-6"-328"-15,2-3-6 16,-6-1-5-16,-1-6-22 16,-6 5-17-16,-5 0-18 0,-3 5-32 15,-4 8-9-15,0 5-13 16,-1 9-2-16,2 10-4 15,5 2-4-15,8 5 0 16,11 0-1-16,12-6-10 16,7-4 3-16,19-13-1 15,1-5 2-15,8-20 10 16,3-9 4-16,1-10 10 16,-2-5 5-16,-2-3 7 15,-12-2 10-15,-15-6 4 16,-6-3-3-16,-14-4 1 15,0 7 3-15,-10 14-7 16,4 12 3-16,1 22-11 16,-1 8-12-16,3 26-4 15,-2 10-9-15,4 33 3 16,4 12 5-16,4 6-6 0,4 1 8 16,3-5-7-16,2-7 0 15,-3-3-1-15,1-6-5 16,-5-15 6-16,-2-8-13 15,7-16-39-15,-5-11-32 16,3-16-87-16,3-7-27 16,-1-25 121-16</inkml:trace>
  <inkml:trace contextRef="#ctx0" brushRef="#br0" timeOffset="37388.11">25484 5444 2115 0,'0'16'30'15,"2"0"-17"-15,-2 17 18 16,-3-3-19-16,-3-6-38 16,-2-4-25-16,-2-14-47 15,-1-4-31-15,-2-16 98 16,-1-15-1-16</inkml:trace>
  <inkml:trace contextRef="#ctx0" brushRef="#br0" timeOffset="38496.14">22756 1242 671 0,'6'4'249'0,"-2"1"-189"15,3 0-45-15,0-1-2 0,-4-3-4 16,0 3 0-16,0-7-153 16,-3 2 110-16</inkml:trace>
  <inkml:trace contextRef="#ctx0" brushRef="#br0" timeOffset="40956.43">26068 5059 1086 0,'1'0'416'0,"-1"-2"-278"16,-2 3 24-16,2-1-4 16,-2 0-35-16,1 0-68 15,1 0-29-15,0 0-22 16,0 0-2-16,0 0 1 15,11 1 2-15,11 2 2 16,30-1 5-16,-27-10 9 16,3-3 11-16,7-4 17 15,1-6 2-15,-2-4-10 16,3-2-10-16,-11-7-16 16,-2-5-4-16,-7-3-3 15,-1 2-1-15,-12 3-2 16,-4 5 1-16,-6 13-5 15,-9 2-1-15,-5 12 4 16,-2 6-7-16,-7 10 1 0,-3 5 3 16,-2 13-9-16,1 3 3 15,-1 7 0-15,7 2-4 16,6 5 4-16,4 1-1 16,10 0-3-16,5 4 1 15,11-7-9-15,5-5-6 16,14-8-10-16,7-6-6 15,7-11 1-15,3-6-7 16,-1-13-25-16,1-7-15 0,-1-13-51 16,4-5-18-16,-2-8 98 15</inkml:trace>
  <inkml:trace contextRef="#ctx0" brushRef="#br0" timeOffset="41568.75">27121 4527 900 0,'1'-20'350'0,"2"0"-250"16,-4-1 15-16,-1-2 10 0,1 6-18 15,-8 0-19-15,1 4-5 16,-4 2-25-16,-1 2-10 16,-1 1-8-16,-1 3-11 15,-5 6-2-15,-2 4-2 16,0 3-5-16,1 7 3 16,-2 4-6-16,2 2 1 15,0 4 1-15,1-1 0 16,3-1 0-16,0 1-1 15,6-7-3-15,1-2 0 0,7-1-5 16,4-2-2-16,-1-1-1 16,1-1-3-16,-1 2 1 15,-1-1 0-15,2 8-3 16,0 2-1-16,3 5 1 16,-2 7 2-16,-3 10 9 15,0 6 1-15,-7 7 6 16,0 1 1-16,3 4-5 15,-2 1 4-15,2 2-10 16,0-1-5-16,3-2-4 16,1-2-1-16,5-7 2 15,3-1 0-15,-2-11 13 16,2-6-2-16,2-9-6 0,2-5 3 16,6-10-12-16,6-8 4 15,8-8 0-15,3-7-2 16,12-12 11-16,3-2-38 15,5-5-18-15,5 5-27 16,-9 0-97-16,-4-3-29 16,-9-1-114-16,-7-1 184 15</inkml:trace>
  <inkml:trace contextRef="#ctx0" brushRef="#br0" timeOffset="41919.78">27236 4721 1022 0,'8'-15'371'0,"-5"6"-283"16,2 1 20-16,0 6 3 15,-5 2-17-15,3 9-38 16,-1 5-18-16,-3 16-4 15,0 9-5-15,-1 9 4 16,-6 3-3-16,3 0 7 16,0-4 3-16,5-4-4 15,2-6 0-15,4-7-11 0,5-4-4 16,-1-6-9-16,5-4-9 16,6-6-3-16,-4-6-2 15,3-4-1-15,-1-2-2 16,-2-9-34-16,0-4-20 15,-3-6-86-15,-4-4-30 16,-9-4 107-16</inkml:trace>
  <inkml:trace contextRef="#ctx0" brushRef="#br0" timeOffset="42112.73">27211 4943 835 0,'-6'6'347'0,"5"-4"-127"16,12-2-161-16,11-5 28 16,2-1 1-16,15-4-19 15,0-3-23-15,1-1-46 16,3-4-38-16,-8-2-55 16,0-1-10-16,-4-4 55 15</inkml:trace>
  <inkml:trace contextRef="#ctx0" brushRef="#br0" timeOffset="42360.84">27673 4821 971 0,'36'-3'396'15,"4"-1"-278"-15,9 1 19 16,0-1 4-16,-1 2-49 16,-1-2-23-16,-7-2-54 15,-8-2-23-15,-5-2-53 16,-5 0-43-16,-13-3-255 16,-1 0 235-16</inkml:trace>
  <inkml:trace contextRef="#ctx0" brushRef="#br0" timeOffset="42601.16">28201 4589 1137 0,'5'6'454'0,"8"8"-308"0,-7 4 12 16,-4 12-54-1,4 8-26-15,-8 13-42 0,1 6-15 16,-3-1-11-16,1-7-5 16,3-15-7-16,-1-8-20 15,7-16-51-15,-2-4-37 16,2-17-54-16,-1-10 95 16</inkml:trace>
  <inkml:trace contextRef="#ctx0" brushRef="#br0" timeOffset="42977.73">28333 4313 1315 0,'4'-4'472'0,"7"4"-383"15,2 2 13-15,8 0 11 16,2 0-11-16,5 5-35 15,1 3-15-15,3 11-22 16,-1 1-14-16,-6 8-10 16,1 0 2-16,-2 7-1 15,-2 2 0-15,-3 6-4 0,-8 4 4 16,-3 8-5-16,-1 2-2 16,-6 4 6-16,0 1-5 15,-5-1 0-15,-6-3 1 16,-2 0-1-16,-5-4-5 15,-6-4 8-15,-1-2 3 16,-2-10-6-16,2-3 3 16,-4-10-5-16,0-6-13 0,3-12-44 15,1-3-35-15,3-12-76 16,1-9-36-16,6-15 128 16</inkml:trace>
  <inkml:trace contextRef="#ctx0" brushRef="#br0" timeOffset="43279.14">29355 4594 1023 0,'1'0'394'16,"-1"1"-245"-16,1-1-68 0,-1 0 12 16,0 0-5-16,0 0-6 15,1 0-41-15,24 9-1 16,35 9-7-16,-20-11-9 16,-2 0-8-16,-8-5-11 15,-3-2-32-15,-8-4-46 16,-11-8-81-16,-2-4 282 15,-8-4-129-15</inkml:trace>
  <inkml:trace contextRef="#ctx0" brushRef="#br0" timeOffset="43497.98">29369 4299 1190 0,'-1'0'436'0,"2"8"-341"15,2 10 21-15,5 15 11 16,-5 6-23-16,0 14-33 16,-1-2-25-16,0 2-23 15,-1 2-7-15,1-2-22 16,0 0-20-16,1-3-51 16,0-7-35-16,-3-7-71 15,-3-6 109-15</inkml:trace>
  <inkml:trace contextRef="#ctx0" brushRef="#br0" timeOffset="44095.27">29005 6004 1208 0,'6'-36'453'15,"0"-2"-366"-15,-6 0-5 16,-7-1 7-16,-9 6-32 15,-6 5-14-15,-5 9-23 16,-6 11-9-16,-6 19-10 16,-3 7-1-16,-2 16-3 15,3 6-5-15,11-2 5 16,6 1 0-16,21-8-9 0,8-6 9 16,16-14-9-16,4-10-1 15,9-14 16-15,1-10-2 16,4-14 17-16,4-6-4 15,-3-13-4-15,-4-5 6 16,-3-7 7-16,-8-2 9 16,-9 2 18-16,-4 6 0 15,-12 8 6-15,-4 5-4 0,1 20-3 16,-6 6-6-16,7 15-17 16,-3 9-4-16,4 17-22 15,5 14 0-15,-2 25-6 16,9 11 2-16,-7 17 4 15,4 4-1-15,-3-4 1 16,-3-1-9-16,5-16-37 16,1-8-24-16,3-17-76 15,0-14-43-15,7-25-119 16,-5-10 187-16</inkml:trace>
  <inkml:trace contextRef="#ctx0" brushRef="#br0" timeOffset="44396.14">29291 5892 1092 0,'18'1'391'16,"6"0"-318"-16,3 0 26 16,1-1-4-16,-1 4-15 15,-8 4-40-15,-5 1-20 16,-12 6-18-16,-5 5 3 15,-13 7-2-15,-2 6-3 16,-12 5 3-16,3-1 0 0,3-3 19 16,3-4 3-16,12-14 3 15,4-1-2-15,11-11-22 16,6-2-4-16,13-7 2 16,9-7-6-16,12-9-5 15,7-5-24-15,10-6-77 16,-1-1-23-16,-2-3 73 15</inkml:trace>
  <inkml:trace contextRef="#ctx0" brushRef="#br0" timeOffset="44929.03">30249 5601 958 0,'0'0'354'15,"2"0"-282"-15,6 0 15 16,9-2 2-16,34-5-2 0,-23-3 5 15,4-1-11-15,-2-2-17 16,1-3-6-16,4 0-22 16,-1-4-2-16,-1-2-5 15,-3 0-7-15,-15-2-1 16,-9 5-3-16,-8-2 5 16,0-2 4-16,-11-5-3 15,-1 2-2-15,-8 5-8 16,-8 6-7-16,-5 15-3 15,1 6-1-15,1 10-3 16,0 4-3-16,6 6 2 16,2 6-2-16,8 6 3 15,2 3 0-15,14 3-3 16,4-2-1-16,10-4-1 16,5-5 1-16,12-7-2 0,9-1 3 15,9-9-1-15,5-3 1 16,4-9-21-16,-5-7-12 15,-7-7-58-15,-4-4-42 16,-12-8-107-16,-7-1 147 16</inkml:trace>
  <inkml:trace contextRef="#ctx0" brushRef="#br0" timeOffset="45472.91">31386 4873 995 0,'8'-13'401'15,"-5"-5"-278"-15,-11 8 3 16,-6 1 13-16,-9 1-30 15,-3 6-12-15,0-1-39 16,4 5-7-16,-2-2-11 16,1 0-15-16,1 7 1 15,-3 0-3-15,3 6-7 0,0 7 2 16,3 6-6-16,3 2-3 16,2 7 2-16,7 3 2 15,5 5 4-15,-1 3 5 16,10 5-3-16,-5 0-7 15,-2 2 0-15,1 3-3 16,-4 2-6-16,-2 3 5 16,-5 2-5-16,4 3 3 0,-4 0-2 15,4-1-3-15,1-5 3 16,-4-8-3-16,5-10 3 16,-3-3-3-16,9-12-3 15,0-1 4-15,3-6-8 16,4-5 2-16,2-3 2 15,11-1-4-15,4-6 1 16,6-3 3-16,5-9-8 16,1-4-16-16,1-7-36 15,4-5-29-15,-5-6-90 16,-1-2 629-16,-10-17-365 16</inkml:trace>
  <inkml:trace contextRef="#ctx0" brushRef="#br0" timeOffset="45800.88">31356 5079 794 0,'8'6'383'0,"-3"2"-100"0,5 11-182 15,-4 3 11-15,-3 16-31 16,3 7-21-16,-8 8-24 16,0 8-6-16,-2-1-7 15,-6-3 8-15,4 0-9 16,2-4-2-16,1-11 1 16,3-2-13-16,3-14 4 15,5-8-7-15,3-11-5 16,2-3 1-16,2-10-24 15,9-6-11-15,-1-7-71 16,2-5-33-16,6-7 82 16</inkml:trace>
  <inkml:trace contextRef="#ctx0" brushRef="#br0" timeOffset="46036.05">31284 5448 1018 0,'0'0'417'0,"5"-1"-299"16,13 0 23-16,10-1-8 15,16-3-34-15,9 0-11 16,10-1-25-16,0 1-13 16,-11 2-21-16,-7-2-13 0,-20 2-29 15,-7 3-11 1,-11 0-64-16,-6 0-36 0,-10 6-53 15,-8-2 97-15</inkml:trace>
  <inkml:trace contextRef="#ctx0" brushRef="#br0" timeOffset="46350.83">31844 5370 880 0,'12'4'353'16,"16"-5"-225"-16,0-5 23 15,19 4 18-15,9-5-8 16,1 7-23-16,4 0-26 15,-9 0-52-15,-11 1-22 16,-9-1-27-16,-8 2-9 16,-9-2-32-16,-4 0-30 15,-10-10-75-15,-1-3-39 0,-5-9 105 16</inkml:trace>
  <inkml:trace contextRef="#ctx0" brushRef="#br0" timeOffset="46725.78">32413 5039 906 0,'17'-3'370'15,"2"0"-251"-15,8 0 10 16,-1 0 12-16,2 3-7 15,0 1-16-15,-5 6-36 16,-2 2-18-16,-7 8-32 0,-5 6-4 16,-9 5-11-16,-5 8-2 15,-9 7 0-15,-2-3 2 16,-3 4 1-16,2-4 0 16,-1-10 0-16,1-1 0 15,9-12-6-15,4-3-1 16,8-7-9-16,11-3 0 0,4-6 3 15,3-3-1-15,5-7 3 16,3-4-4-16,-4-2-22 16,2 0-13-16,-4-3-49 15,-4 0-32-15,-1-1-59 16,-4-1-18-16,-4-4 118 16</inkml:trace>
  <inkml:trace contextRef="#ctx0" brushRef="#br0" timeOffset="47159.99">32770 4615 1028 0,'16'-13'375'0,"8"6"-274"0,2 3 29 15,7 5 0-15,2 3-5 16,-2 9-40-16,-1 5-19 16,-11 10-9-16,-5 8-7 15,-5 8-9-15,-3 7-9 16,-6 5-7-16,0 3-2 16,-3-1 12-16,-1 3-2 15,2 4-1 1,0 1 1-16,-1 7-10 0,1 3 1 0,-4 0 3 15,-1-4-5-15,-4-2-8 16,3-4 6-16,-5-3-12 16,3 0 4-16,-3-13 0 15,-4-6-13-15,-3-14 4 16,0-6 3-16,-3-10-7 16,1-5-3-16,-3-12-43 15,-3-9-37-15,2-16-77 16,1-13-35-16,4-26 79 15,-1-17 45-15</inkml:trace>
  <inkml:trace contextRef="#ctx0" brushRef="#br0" timeOffset="47697.97">33052 3801 1001 0,'33'-30'373'0,"6"0"-318"15,-7 8 53-15,0 2 5 16,1 10-8-16,1 4-13 0,5 5-30 16,0 5-9-16,0 7-14 15,-4 4-7-15,-5 10-6 16,-12 7 0-16,-3 8-4 15,-8 6-1-15,-8 11-7 16,5 0-5-16,-13 1-6 16,3-2 2-16,-2-4 3 15,-3 1 0-15,2 3 5 16,-1 1 3-16,-9 4 0 16,-6 0 3-16,-2 2 1 15,2 2-3-15,6 0 2 16,8 1-2-16,4-3-8 15,4-1 0-15,6-8-8 16,8-2 5-16,12-4 0 16,2-2-4-16,1 6 1 15,-3 4-1-15,-12 10-1 0,7 4 2 16,-9 1 0-16,3 2 0 16,7-4-3-16,-10-3-2 15,8 0 3-15,0 1-5 16,0-6 4-16,6-6 0 15,2-10-7-15,-3-7-4 16,-13-7-12-16,-7-3-2 16,-23-7-47-16,-16-9-41 0,-39-13 71 15</inkml:trace>
  <inkml:trace contextRef="#ctx0" brushRef="#br0" timeOffset="48313.98">29113 4561 1042 0,'-14'-1'371'0,"17"2"-313"16,5 5 16-16,8-1 38 16,13 5-10-16,15-2-4 0,9-4-28 15,17-4-37-15,-1 0-3 16,1-6-36-16,-5-3-12 15,-16-3-52-15,-9-2-30 16,-12 4-45-16,-16-3-68 16,-4-1 142-16</inkml:trace>
  <inkml:trace contextRef="#ctx0" brushRef="#br0" timeOffset="48627.88">29447 4370 1116 0,'-10'-9'422'0,"5"3"-302"16,-1-2 25-16,4 4 7 16,-1 2-25-16,0 0-51 15,2 2-28-15,0 0-31 16,0 0-7-16,-4 7-7 15,-7 21 0-15,-14 61-2 16,14-25 5-16,3 33 11 16,2 9 10-16,-1 12 8 15,2 7-5-15,3-1-8 0,0-9-10 16,1-16-12-16,-2-12 0 16,0-38-45-16,1-12-60 15,-1-30 67-15</inkml:trace>
  <inkml:trace contextRef="#ctx0" brushRef="#br0" timeOffset="53546.99">19770 3705 1585 0,'0'-1'502'15,"0"0"-579"-15,0 0-80 16,0 0 128-16</inkml:trace>
  <inkml:trace contextRef="#ctx0" brushRef="#br0" timeOffset="53947.28">27181 4885 1954 0,'28'-16'488'15</inkml:trace>
  <inkml:trace contextRef="#ctx0" brushRef="#br0" timeOffset="59536.97">24441 3236 1055 0,'12'5'334'0,"3"6"-343"16</inkml:trace>
  <inkml:trace contextRef="#ctx0" brushRef="#br0" timeOffset="60356.06">26642 5656 1230 0,'2'3'368'16,"3"8"-408"-16,-6 0 6 16</inkml:trace>
  <inkml:trace contextRef="#ctx0" brushRef="#br0" timeOffset="61857.13">14081 5958 1025 0,'-17'11'381'0,"6"0"-294"15,5 0-34-15,6-1-16 16,0 0-15-16,2 2-20 15,9-1-4-15,8 1 1 16,8-2-3-16,13-6 0 16,8-4-3-16,17-3-24 15,1-5-7-15,-6 1-43 16,-9 2-98-16,-22 7 126 16</inkml:trace>
  <inkml:trace contextRef="#ctx0" brushRef="#br0" timeOffset="62013.1">13994 6574 1034 0,'-9'30'377'16,"21"-8"-322"-16,11-3-16 16,22-8-35-16,12-10-10 15,26-15-152-15,8-13 118 0</inkml:trace>
  <inkml:trace contextRef="#ctx0" brushRef="#br0" timeOffset="62623.06">16347 6386 1393 0,'34'-25'465'0,"-4"-2"-462"16,-11-3 7-16,-9 0 2 0,-6-4 7 16,-7-6 21-16,-1-1 4 15,-8-4 22-15,-4 3 6 16,-8 7-8-16,-3 3-4 15,-12 8-27-15,-9 7-8 16,-10 10-19-16,-2 7-5 16,0 18-4-16,4 7-3 15,13 14 6-15,7 4-3 0,14 1 3 16,9-1-3-16,18-14-2 16,8-6 4-16,22-11-1 15,8-11-2-15,18-17 1 16,12-10 1-16,4-25 1 15,3-6 1-15,-9-9 6 16,-9-2-3-16,-10-1 4 16,-9-5 4-16,-15 4 6 15,-12 2 9-15,-11 11 1 16,-5 8 0-16,-10 17-5 16,-1 9-11-16,-7 16-9 15,-2 9 0-15,2 19-5 16,0 10 5-16,3 22-2 15,7 12-1-15,3 15 0 16,5 4-3-16,6 9 4 0,-2 1 5 16,3 8-7-1,-4 2 2-15,2-8-30 0,1-5-23 16,0-24-43-16,3-10-38 16,4-23-54-16,3-11 5 15,3-25 109-15</inkml:trace>
  <inkml:trace contextRef="#ctx0" brushRef="#br0" timeOffset="62845.91">16927 6211 1251 0,'15'35'441'16,"2"10"-388"-16,-1 11-40 15,-1 4 2-15,-5 9-9 16,-2 4-2-16,0 0 1 16,0-3 4-16,3-16-34 15,0-15-8-15,8-24-102 16,9-15-206-16,3-25 236 16</inkml:trace>
  <inkml:trace contextRef="#ctx0" brushRef="#br0" timeOffset="63371.12">17777 6079 1236 0,'5'5'427'16,"0"-3"-385"-16,-3 0-19 15,-3-2 53-15,0-2-4 16,0 1-6-16,0 0-9 0,-23-11-44 15,-32-32 2-15,25 27 6 16,-13-1-1-16,-1 7 3 16,-2 4-7-16,2 11-10 15,9 7-1-15,11 6-9 16,5-1-2-16,13 2 2 16,5-1-2-16,11 1 0 15,7-2 4-15,6-7-3 16,6-7 1-16,13-12 3 15,5-7-1-15,0-13 11 16,2-9 4-16,-8-12 2 16,-8-2 0-16,-9-9-2 15,-8 0 3-15,-10-3 9 16,-2 1-2-16,-3 9 6 16,0 9-10-16,-2 17-5 15,-3 9 2-15,0 12-9 0,-3 11 0 16,3 21-1-16,0 12-6 15,3 30 5-15,3 9-3 16,1 9-2-16,2-1 1 16,-1-1-6-16,-1-2 6 15,0 1-17-15,5 0-69 16,3-17-36-16,1-11-52 0,3-25-215 16,1-17 278-16</inkml:trace>
  <inkml:trace contextRef="#ctx0" brushRef="#br0" timeOffset="63668.74">17984 6132 1104 0,'6'8'373'0,"7"0"-356"15,1 1-13-15,11-1 22 16,2 2 3-16,6-1 14 15,3 3 8-15,-9 1-18 16,-4 1-4-16,-17 8-13 16,-3-1-5-16,-14 10 15 15,-6 2 9-15,-12 4 6 16,-4 3-1-16,0-1-10 0,0-5-11 16,11-8-11-16,9-5-7 15,15-6-3-15,12-4-3 16,25-7-4-16,4-6-11 15,16-10-45-15,3-3-46 16,-5-7 67-16</inkml:trace>
  <inkml:trace contextRef="#ctx0" brushRef="#br0" timeOffset="64238.84">19164 5804 1242 0,'-3'-5'475'0,"-1"-2"-373"15,0 0-28-15,4 5-7 16,1-2-27-16,2 1-6 16,-3 1-4-16,0 1 1 15,0 0-15-15,4 0-5 16,7 4 0-16,4 8-10 0,21 47 3 15,-30-26-1-15,-12 2-3 16,-2 0 5-16,-14 3-2 16,-2 2 2-16,-17-8-3 15,1-4 0-15,-9-11 5 16,2-9-5-16,11-12 5 16,-2-7-6-16,13-12-1 15,3-5 2-15,13-12 1 16,9-5 0-16,14-3-5 15,6 0 2-15,17 6-3 16,4 2 0-16,20 16 5 16,7 2-4-16,-2 14-3 15,-3 7-27-15,-14 4-71 16,-3 8-17-16,-4-2-69 16,-2-3-148-16,-9 1 241 15</inkml:trace>
  <inkml:trace contextRef="#ctx0" brushRef="#br0" timeOffset="64609.9">19490 6111 997 0,'5'23'396'16,"8"-2"-204"-16,9-5-176 15,1-9 7-15,12-9 30 16,2-6 15-16,1-13 11 16,3-4-4-16,-6-4-21 15,-3-2-10-15,-7 2-12 16,-3-1 0-16,-11 3-12 16,-7 2-6-16,-9 4-4 15,-10 8-3-15,-12 8-3 16,-2 9-4-16,-13 15-5 15,1 9-5-15,2 12 5 16,6 8-16-16,8 8-25 16,10 0 8-16,15-2-17 15,4-10-3-15,23-17-7 16,10-7-24-16,13-26-38 0,5-12-58 16,3-25 122-16</inkml:trace>
  <inkml:trace contextRef="#ctx0" brushRef="#br0" timeOffset="64917.98">19904 5183 1045 0,'49'-18'388'0,"13"8"-327"16,-1 3-7-16,-21 10-25 16,-6 8-17-16,-25 10-7 15,-9 11 7-15,-18 14 7 16,-6 2 4-16,-12 8 10 16,-4-6 13-16,2-9 15 15,2-6 6-15,24-15-8 16,13-5-21-16,44-23-20 15,17-9-15-15,31-29-77 16,19-21 58-16</inkml:trace>
  <inkml:trace contextRef="#ctx0" brushRef="#br0" timeOffset="72121.2">17785 4443 1040 0,'31'-5'309'16,"16"1"-329"-16</inkml:trace>
  <inkml:trace contextRef="#ctx0" brushRef="#br0" timeOffset="72386.17">19385 3683 948 0,'1'3'355'0,"7"6"-241"16,-1 7-115-16,4 7-4 15,-6 13-51-15,-5 4-113 0,-12 4 114 16</inkml:trace>
  <inkml:trace contextRef="#ctx0" brushRef="#br0" timeOffset="72984.28">27403 5511 1280 0,'-3'-8'426'0,"5"8"-457"15,2 3-17-15,4 3-27 16,-1-1-6-16,-3-3 65 16,-3-3 0-16</inkml:trace>
  <inkml:trace contextRef="#ctx0" brushRef="#br0" timeOffset="74933">19223 3932 1051 0,'-4'-4'346'0,"4"19"-342"16,5 13-12-16,-2 12 6 16</inkml:trace>
  <inkml:trace contextRef="#ctx0" brushRef="#br0" timeOffset="75716.09">31605 5604 763 0,'0'-3'191'0</inkml:trace>
  <inkml:trace contextRef="#ctx0" brushRef="#br0" timeOffset="78463.89">25932 3143 822 0,'0'2'282'16,"3"2"-264"-16,4 2-23 16,1 5 0-16,5 3-9 15,0-1-59-15,0 3-75 0,-1-4 89 16</inkml:trace>
  <inkml:trace contextRef="#ctx0" brushRef="#br0" timeOffset="91984.43">15147 6417 769 0,'4'2'241'0,"0"-2"-188"15,0 3-107-15,-4-3 4 0,0 0 50 16,0 0 3-16,0 0 3 16,0 0 0-16,0 7 10 15,0 2 8-15,-1 1 7 16,-1 2 7-16,-10 26-5 15,8-25-9-15,6-1-5 16,-1-2-10-16,6 2 8 16,0-2 1-16,7 5-4 15,7 3 2-15,0-1-10 16,5 3 0-16,5 1-4 16,1 0-2-16,7-2-1 15,3 3-2-15,-1-6 0 16,1-1 0-16,4 1 4 15,2 1 2-15,12 2-1 16,2 1 1-16,10 4-3 16,-5 3 3-16,-1 4 2 0,2 4 2 15,8 5-3-15,9 4-1 16,12 3 3-16,4-1-4 16,3-5-3-16,3-3-1 15,12-8-5-15,-2-1-2 16,16-2 6-16,9 0 1 15,-1 0 2-15,11-2 4 16,12-1-3-16,-56-8 1 16,-1 2-3-1,96 9 2-15,25-3 0 0,-31-5-1 0,-21-15 7 16,-9 0 0-16,7-8 19 16,1-3 7-16,-15-12 16 15,10-5 7-15,-9-13-7 16,-10-11 0-16,9-10-12 15,-11-11-3-15,-12-16-4 16,-2-6-1-16,-11-13-4 16,-6-6-3-16,-11-8-7 15,-10-2-2-15,-20-8-6 16,-13-3-3-16,-35 35 5 31,-15 48-5-31,0 1 11 0,28-147-1 0,-25 7-10 16,-14 8 7-16,-32 69-13 0,-8 4 3 15,-15 12 4-15,-2 4-5 16,-11 10 2-16,-3 10 0 16,-23 7 1-16,-3 4 4 15,-9 7-2-15,-6-1-1 16,-6 12-1-16,-7 2-3 16,-9 11 0-16,-5 5-3 15,-4 3 5-15,0 3-2 16,-6 5 0-16,-5 2 7 15,0 3-12-15,0 4 4 16,-8 2-1-16,1 0-1 0,-4 2 4 16,-4 2 4-16,1 6-2 15,-1 3 3-15,-11 9 0 16,3 3 1-16,-9 8 0 16,-4 3-3-16,12 15-2 15,-15 2-1-15,6 7-2 16,2 5-1-16,-9 3 4 15,12 12-4-15,1 16-4 16,6 8 3-16,17 16-6 16,2 12 5-16,19 2 4 15,12 5-1-15,21 3-5 16,17-7-6-16,34-9-28 16,16-7-31-16,29-18 47 0</inkml:trace>
  <inkml:trace contextRef="#ctx0" brushRef="#br0" timeOffset="97709.78">4682 7202 1484 0,'-2'-3'503'15,"24"3"-452"-15,3 6-77 16,2 5-12-16,-3 4 7 16,-4 4-11-16,5 9-3 15,2 3 9-15,-7 17 4 16,-1 6 11-16,-10 10 17 16,-4 6 6-16,-5-2 5 15,-11-1 5-15,-12-2 20 16,-10 1 6-16,-9-3 15 0,-9-6-3 15,-12-13-13-15,0-9-5 16,-7-16-18-16,4-5-4 16,6-17-2-16,-3-10-4 15,6-15 0-15,3-11-1 16,10-13-3-16,10-1-1 16,27-10-2-16,13 4 3 0,40-3 8 15,15-5 3-15,23-1 2 16,11 1-2-16,19 7-5 15,11 8-3-15,4 8 0 16,0 5-2-16,-4 10-49 16,-7 5-36-16,-10 6-71 15,-13 3-71-15,-28 3 148 16</inkml:trace>
  <inkml:trace contextRef="#ctx0" brushRef="#br0" timeOffset="98247.9">5179 7819 1991 0,'-10'20'659'0,"16"11"-659"16,11 12-38-16,-1 2-27 16,1-3-25-16,5 0-23 0,-4-17 2 15,5-6 21-15,4-13 29 16,-9-7 20-16,4-12 58 16,-2-7 17-16,0-9 19 15,0-3 8-15,2-5-17 16,1 0-16-16,-4-3-14 15,-2 2-7-15,-5 5-9 16,-3 3 8-16,-4 12-4 16,-1 3-3-16,-4 7 0 15,1 8-6-15,2 14-1 16,0 7 2-16,4 22 5 16,3 5-2-16,2 14 4 15,3 7 0-15,1 2 1 16,1 10-1-16,-9-2-2 15,1 2 4-15,-6-7-7 16,-5-15 7-16,-5-17-3 0,-7-8-1 16,-10-15 8-1,-3-5-7-15,-6-14 7 0,-2-11-2 16,1-11-14-16,3-9-12 16,14-19-81-16,7-7-50 15,12-19 93-15</inkml:trace>
  <inkml:trace contextRef="#ctx0" brushRef="#br0" timeOffset="98770.13">6066 7785 1615 0,'-13'-3'569'15,"8"3"-483"-15,7 6-78 16,4 4-35-16,-3 8-30 16,-1 3-19-16,-3 7-16 15,1 4 11-15,-1 0 28 16,2 2 21-16,5-8 25 16,-1-5 9-16,12-7 9 15,-2-5-1-15,5-4 13 16,6-10 1-16,4-12 2 0,-1-11-5 15,2-12-7-15,-5-3-4 16,-5-3-6-16,3 2 3 16,-2 3-1-16,-7 1-2 15,1 14 6-15,-6 6 1 16,0 15-3-16,1 5 5 16,-1 14-11-16,3 13 0 15,0 24 2-15,-2 9-4 0,1 18 3 16,-2 1-3-16,-4-1-1 15,-2 2 5-15,-4-5 2 16,-3-2 7-16,-4-5 13 16,-3-7-2-16,-5-15 9 15,-5-8 1-15,-5-23-3 16,0-3 4-16,-6-13-11 16,1-8-10-16,-3-11-15 15,-7-10-26-15,-1-13-93 16,1-5-32-16,0-13 84 15</inkml:trace>
  <inkml:trace contextRef="#ctx0" brushRef="#br0" timeOffset="99248.73">7115 6670 1551 0,'-27'-29'528'0,"19"6"-510"15,-2 0-7-15,-4 1-25 16,0 4-3-16,-5 5-1 15,0 2-4-15,1 4 20 16,-2 3 1-16,2 6-2 16,2 9 0-16,2 13 0 15,1 9 3-15,-1 19 0 16,1 2 5-16,1 15-1 16,2 8 3-16,2 12 6 15,0 10-5-15,1 12 3 16,2 4-3-16,-1 9-5 15,4-3 5-15,1 1-3 16,-1-5 3-16,4-9 3 16,4-7 1-16,5-18-5 15,6-11-3-15,4-18-2 0,1-11-16 16,4-16-31-16,2-9-25 16,9-18-55-16,5-6-33 15,8-12 104-15</inkml:trace>
  <inkml:trace contextRef="#ctx0" brushRef="#br0" timeOffset="99653.84">7306 7988 1452 0,'6'4'506'0,"16"-10"-448"16,4-7-51-16,8-11-8 16,6-8 2-16,5-17 0 15,6-6-5-15,1-13 4 16,-6-6-4-16,-6-7 8 16,-11-1 10-16,-15-4 12 15,-5 5 7-15,-15 12-2 16,-6 9-4-16,-10 24-9 0,-5 10-1 15,-2 23-6-15,-5 10-7 16,1 26-4-16,-2 15-6 16,4 26 3-16,5 15 0 15,13 11 3-15,7-1-1 16,13-3-2-16,8-11 2 16,12-12-6-16,7-2 8 15,12-22-17-15,4-8-22 16,4-25-64-16,-2-13-52 15,-3-27 94-15</inkml:trace>
  <inkml:trace contextRef="#ctx0" brushRef="#br0" timeOffset="99871.38">8181 7450 1913 0,'10'8'642'16,"17"9"-612"-16,14-3-68 15,3 1-29-15,3-7-64 16,0-7-62-16,1-5-64 16,-1-6-136-16,-6-4 257 15</inkml:trace>
  <inkml:trace contextRef="#ctx0" brushRef="#br0" timeOffset="100071.53">8212 7778 1566 0,'0'20'545'0,"24"-10"-500"15,9-3-26-15,16-10-54 16,5-8-22-16,10-10-81 16,1-6-24-16,3-8 101 15</inkml:trace>
  <inkml:trace contextRef="#ctx0" brushRef="#br0" timeOffset="100487.17">9061 7202 2049 0,'14'-4'9'0,"9"2"-7"0,14-3 8 16,-1 5-6-16,-2 5-4 15,-8 4-7-15,-4 7-6 16,-8 10-5-16,-3 7-2 15,-15 13 9-15,-6 4 4 16,-16 7 5-16,-6 2 2 16,-10-1 0-16,-4-5-1 15,0-10 6-15,-7-9 8 16,8-16 2-16,1-4 5 0,12-9 4 16,8-5-4-16,11-7 1 15,3-5-3-15,10-6-8 16,7-4-6-16,14-4-5 15,7 3 1-15,13 6-7 16,5 7 6-16,7 17-1 16,1 8-2-16,-3 10-15 15,-1 3-12-15,-7 3-53 16,-2-4-19-16,-3-13-50 16,-5-8-169-16,-6-27 230 15</inkml:trace>
  <inkml:trace contextRef="#ctx0" brushRef="#br0" timeOffset="100843.88">9630 6766 1629 0,'31'16'566'0,"9"7"-501"0,11 6-81 15,0 1-21 1,3 5-22-16,5-1-9 0,-10 3 11 16,1-2 14-16,-12 1 20 15,-7 5 15-15,-1-1 15 16,-10 4 1-16,-3 4 8 16,-4 4 2-16,-5 10-2 15,-1 6 0-15,-4 6-6 16,-5-1-7-16,-5 2-1 15,-9 0 1-15,-4 2 1 16,-9 6-1-16,-13-6 0 16,-2-2-3-16,-10-15-6 15,-1-3-22-15,1-11-65 16,-6-7 60-16</inkml:trace>
  <inkml:trace contextRef="#ctx0" brushRef="#br0" timeOffset="101244.87">11996 8016 1693 0,'26'8'561'15,"27"2"-577"-15,7-2-27 16,4-6-44-16,10-3-25 16,2-3 52-16,-3-4 22 0</inkml:trace>
  <inkml:trace contextRef="#ctx0" brushRef="#br0" timeOffset="101414.16">11861 8572 1802 0,'49'23'608'0,"48"-9"-641"15,24-9-56-15,35-25 61 16</inkml:trace>
  <inkml:trace contextRef="#ctx0" brushRef="#br0" timeOffset="102210.14">14287 7666 1528 0,'3'-1'512'0,"2"0"-504"15,1 0-14-15,-6 1-10 16,0 0-8-16,1 10 4 16,3 18 13-16,7 71 1 15,-9-29 10-15,7 6 0 16,-11 0-4-16,-6 2 19 16,2-2 6-16,-3-1 13 15,7 2 1-15,5-12-9 16,12-4-7-16,17-19-12 15,6-9-6-15,17-15-3 0,5-8-2 16,19-13-7-16,4-6-14 16,16-13-50-16,-3-6-28 15,-16-11 240-15,-5 1-133 16</inkml:trace>
  <inkml:trace contextRef="#ctx0" brushRef="#br0" timeOffset="102405.42">14217 7903 1734 0,'-6'-19'572'15,"20"3"-572"-15,25-5-53 16,7-3-43-16,11 3-80 15,-3-3 101-15</inkml:trace>
  <inkml:trace contextRef="#ctx0" brushRef="#br0" timeOffset="102588.9">14181 8258 1614 0,'-8'13'586'16,"33"-10"-409"-16,16-3-239 15,33-8-125-15,9-9-26 16,-1-16 122-16</inkml:trace>
  <inkml:trace contextRef="#ctx0" brushRef="#br0" timeOffset="103136.93">15485 7599 1715 0,'1'-15'575'0,"8"-1"-567"15,1 1-22-15,-7 1-29 16,-4 0-29-16,-16 0-74 15,-8-1-17-15,-12 5 30 16,-3 6 34-16,-2 9 109 16,3 5 45-16,-2 3 19 0,17 1-6 15,6 4-36 1,-1 4-12-16,24 9-18 0,0 1-2 16,19 9 3-1,3-2-1-15,1 4 1 0,0 5 1 16,-4 4-1-16,4 6 5 15,-3 4-8-15,-2-1 2 16,-9-7-4-16,-1-3-2 0,-8-6 1 16,-4-2 1-16,-1-7 1 15,-4-5 0-15,0-12 0 16,1-5 1-16,-3-5 5 16,3-3-3-16,2-5 5 15,-1 0-9-15,2-1-2 16,0 0 1-16,0 0-4 15,0 16 8-15,-1 52 1 16,-6-19-2-16,-6 8 1 16,-1 6 2-16,-9 2 4 15,5 4 11-15,10 0 5 16,6-5-8-16,20-11-6 16,5-10-9-16,12-21-37 15,6-10-25-15,16-23 49 16,7-15-14-16</inkml:trace>
  <inkml:trace contextRef="#ctx0" brushRef="#br0" timeOffset="103655.23">16488 8309 1904 0,'9'2'622'0,"3"5"-656"16,-4-6-21-16,-9-5 9 16,-9-8-26-16,-12-13-39 15,-2 0 8-15,-11 4 7 16,0 5 30-16,-6 7 72 16,0 10 8-16,6 15-1 15,1 2 0-15,11 16-14 16,9 0 3-16,5 2-5 15,10 3 2-15,7-13-3 16,7-4 0-16,22-19 8 16,0-8-2-16,11-22 10 15,1-8 0-15,-3-18-2 16,-3-11-2-16,-8-3-5 0,-4 0-3 16,-16 2 8-1,-8 5 17-15,-6 7 22 0,-5 5 8 16,-4 16 7-16,0 9-12 15,0 16-19-15,-2 5-8 16,0 21-23-16,0 11 0 16,1 24-7-16,4 15 1 15,4 18 10-15,3 7-3 16,7 8 3-16,-3-5 3 0,4-3-50 16,1-9-18-16,-2-28-61 15,1-11-63-15,-8-33 125 16</inkml:trace>
  <inkml:trace contextRef="#ctx0" brushRef="#br0" timeOffset="103830.92">16828 8513 1999 0,'4'67'635'0,"8"8"-757"16,-2-4-51-16,-6-9-46 15,1-16-35-15,0-27 165 0</inkml:trace>
  <inkml:trace contextRef="#ctx0" brushRef="#br0" timeOffset="104216.9">17378 8081 1828 0,'17'29'607'0,"10"5"-610"15,7-2-29-15,4-8-13 16,-1-9-17-16,-1-13-46 15,-1-4 1-15,-6-19 21 16,-5-3 23-16,-7-5 62 16,-5-7 14-16,-18 4 21 15,-6-3 0-15,-7 4 0 16,-5 4-1-16,-8 7-10 16,6 12-11-16,-9 14-10 15,-1 9-7-15,9 20-9 16,2 13 4-16,8 18 5 15,7 8 5-15,13 8-2 0,7-2 1 16,13-13-5-16,10-9 0 16,19-23-3-16,12-13-12 15,10-27-63-15,4-17 593 16,-10-38-402-16</inkml:trace>
  <inkml:trace contextRef="#ctx0" brushRef="#br0" timeOffset="104617.92">18520 7603 1653 0,'-4'10'572'15,"-1"1"-432"-15,-10 2-218 16,3 2 8-16,-15-5 6 15,1-3-4-15,4-5 14 16,1 0 13-16,3 0 44 16,3-1 18-16,1 5 19 15,0 0-1-15,4 7-17 16,1 8-1-16,7 14-9 16,2 9 0-16,5 14 3 15,7 8-6-15,3 9 1 0,-3 4-3 16,1 18-1-16,-6 2 1 15,0 5-1-15,-2-4 0 16,-3-18 1-16,2-11-2 16,-1-22-2-16,3-6-5 15,6-18-20-15,4-10-25 16,16-20-48-16,6-13-30 0,15-33 424 16,8-12-249-1</inkml:trace>
  <inkml:trace contextRef="#ctx0" brushRef="#br0" timeOffset="104878.77">18871 7973 1706 0,'-20'31'628'16,"9"1"-460"-16,6 12-216 15,0 1-15-15,-2 7-9 16,0-3 2-16,6 7 9 16,1-3 1-16,1-4 19 15,3-5 15-15,2-16 20 16,0-11 0-16,3-12-19 0,2-6 1 16,1-12-39-16,-1-9-50 15,-3-15 78-15</inkml:trace>
  <inkml:trace contextRef="#ctx0" brushRef="#br0" timeOffset="105037.98">18708 8274 1861 0,'64'-5'576'0,"35"-14"-750"15,2-11-42-15,-3-16 132 16</inkml:trace>
  <inkml:trace contextRef="#ctx0" brushRef="#br0" timeOffset="105353.98">19388 7728 1824 0,'-5'49'645'16,"16"6"-523"-16,8 6-161 15,6 1-25-15,-3-1 0 16,-2-3-24-16,-5-6 5 16,-6 2 18-16,2 0 16 15,-7-1 39-15,-1 9 18 16,-2-3 5-16,-4-2 5 0,-4-9 17 15,1-10-2-15,-11-12 0 16,-4-3-7-16,-11 0-21 16,-8-3-11-16,-11-7-26 15,-11-5-36-15,-19-15-108 16,-15-8-154-16,-14-11 208 16</inkml:trace>
  <inkml:trace contextRef="#ctx0" brushRef="#br0" timeOffset="105708">19961 8101 1798 0,'15'12'596'0,"29"1"-594"15,16-1-11-15,17-12-21 16,0-4-13-16,5-12-74 16,0-5-46-16,-7-9-271 15,-37 6 282 1</inkml:trace>
  <inkml:trace contextRef="#ctx0" brushRef="#br0" timeOffset="105929.1">20387 7770 1415 0,'-34'19'539'0,"9"3"-365"16,9 10-118-16,3 11-33 0,-1 8 1 16,6 17-14-16,1 4-3 15,6 9-2-15,1 3-8 16,3 1-6-1,5-9-14-15,7-18-63 0,6-14-24 16,10-32-54-16,7-16 90 16</inkml:trace>
  <inkml:trace contextRef="#ctx0" brushRef="#br0" timeOffset="106382.2">21154 7913 1769 0,'0'22'620'0,"1"-10"-495"16,1 1-187-16,-11-7 6 16,-9-6 5-16,-15-7-27 15,-6-4 6-15,-3 2 5 16,0 2 13-16,8 12 36 15,2 3 9-15,17 15-7 16,5 8-8-16,17 8 0 0,8 0-2 16,22-11 18-16,6-9 9 15,15-19 8 1,6-11 1-16,-6-27-8 0,-3-9 2 16,-5-20-4-16,-11-5 0 15,-9 1 0-15,-8 0 2 16,-18 10 9-16,-2 4 9 15,-8 10 9-15,-2 10-9 16,2 18 0-16,2 11-17 0,3 22-11 16,2 11-2-1,3 31-4-15,5 14 5 0,5 24 5 16,4 7-2-16,6 2-8 16,-4-5-13-1,2-11-51-15,-2-7-42 0,-9-23 71 16</inkml:trace>
  <inkml:trace contextRef="#ctx0" brushRef="#br0" timeOffset="106695.83">21518 8080 1651 0,'45'19'595'0,"10"4"-471"16,-1 11-147-16,-14 1-13 16,-14 4-60-16,-9 4-19 15,-16-6-8-15,-9-2 14 16,-7-4 56-16,-2-4 30 16,1-8 56-16,6-3 13 15,6-8 13-15,6-4-3 16,20-9-25-16,7-8-11 0,26-7-19 15,12-8 1-15,16-6-22 16,9-4-33-16,-3-8-75 16,-4-2-204-16,-5-2 218 15</inkml:trace>
  <inkml:trace contextRef="#ctx0" brushRef="#br0" timeOffset="107049.98">22611 7780 1609 0,'0'8'587'15,"2"1"-427"-15,12 1-158 16,2-3-2-16,7-5 1 16,5-3 0-16,7-11-10 15,2-2 4-15,4-10 1 0,1-1 3 16,-6-4 5-16,-6-1 0 15,-10 0 2-15,-11 1-2 16,-10 4-2-16,-9 8 8 16,-5 11-4-16,-10 6-6 15,-8 16-3-15,2 7-5 16,-5 16 1-16,7 10 1 16,13 13 5-16,8 2 0 0,15 2 0 15,11-2-2-15,22-15-18 16,5-9-14-16,16-18-50 15,6-13-26-15,1-20-59 16,-2-11 99-16</inkml:trace>
  <inkml:trace contextRef="#ctx0" brushRef="#br0" timeOffset="107455.87">23914 7146 1628 0,'4'7'618'0,"-3"-5"-326"16,1 1-361-16,-9 4-7 0,-9-2 26 16,-11 4-43-16,-3 0 1 15,-12 2 12-15,5 3 16 16,3 5 66-16,3 7 18 15,10 9 2-15,4 2 3 16,8 13-1-16,6 3 2 16,9 6-7-16,5 3-5 15,6 0-7-15,-1 3-7 0,-5 3 0 16,-2 4 0-16,-8 9 1 16,-2-3 3-16,-6-2 0 15,0-5-1-15,-1-16-2 16,6-7-8-16,8-18-30 15,7-10-13-15,16-17-32 16,10-8-3-16,17-20-26 16,10-8-26-16,3-17-206 15,-7-2 225-15</inkml:trace>
  <inkml:trace contextRef="#ctx0" brushRef="#br0" timeOffset="107725.18">24312 7449 1540 0,'-5'16'603'0,"3"5"-241"16,13 7-418-16,-4 5-1 15,-3 2 15-15,0 3-16 16,-5 6 5-16,0 6 2 15,-3 9 33-15,2 1 12 0,8-3 12 16,2-6 8 0,11-20-7-16,3-8 0 0,4-17-7 15,4-11-24-15,-4-13-86 16,-3-7-54-16,-12-8 93 16</inkml:trace>
  <inkml:trace contextRef="#ctx0" brushRef="#br0" timeOffset="107893.19">24185 7775 1421 0,'10'3'568'16,"12"1"-295"-16,21-2-267 16,8-2-6-16,18-11-48 15,5-4-26-15,-3-8-92 0,-5-6 96 16</inkml:trace>
  <inkml:trace contextRef="#ctx0" brushRef="#br0" timeOffset="108101.96">25002 7606 2086 0,'33'25'665'16,"14"-1"-712"-16,18-8-80 16,6-13 36-16,6-14-85 15,0-10-19-15,-9-9-63 16,-9-3-128-16,-17-7 265 16</inkml:trace>
  <inkml:trace contextRef="#ctx0" brushRef="#br0" timeOffset="108309.9">25519 7319 1746 0,'-4'47'609'0,"5"8"-522"15,4 12-101-15,5 2 11 16,0 1-34-16,1-3-8 15,-2-11-48-15,-2-8-30 16,2-24-57-16,2-12-35 16,4-30 137-16</inkml:trace>
  <inkml:trace contextRef="#ctx0" brushRef="#br0" timeOffset="108594.2">25756 6950 2038 0,'52'41'648'0,"16"14"-698"16,0-1-11-16,-7-1 21 15,-7 1-19-15,-6 3-28 16,-5 2 0-16,-14 7 29 15,-10 4 20-15,-19 4 33 16,-8 2 5-16,-19-4-4 0,1-6 3 16,-5-16 4-16,0-13-10 15,2-23-82-15,-4-13-64 16,0-30 87-16</inkml:trace>
  <inkml:trace contextRef="#ctx0" brushRef="#br0" timeOffset="109000.06">26494 6613 1923 0,'47'24'628'16,"7"6"-612"-16,-1 5-71 15,-4 0 31-15,-9 0-22 16,-5-3-13-16,-6 6-1 16,-9 2 1-16,-6 4 32 15,-8 9 12-15,-7 7 11 16,1 7 4-16,-14 6-2 16,2 3 2-16,1 1 0 15,-5-1 2-15,12-3-1 16,-4-3 0-16,16-8 0 0,6-7 0 15,8-6-6-15,9-2-11 16,0-6-5-16,9 0 0 16,2-5 3-16,0 1 9 15,-2 2 5-15,-6-1-18 16,-18 2-45-16,-16 1-13 16,-49 8-69-16,-29 7-14 15,-65 3 110-15</inkml:trace>
  <inkml:trace contextRef="#ctx0" brushRef="#br0" timeOffset="109643.42">21802 9131 1377 0,'-41'-5'446'15,"12"-1"-459"-15,-3 2-13 16,1 2 15-16,5 1 1 16,5 1-4-16,6-1 8 15,6 3 3-15,0 2-2 0,5 10-3 16,1 7-1-16,1 18 12 16,2 8 2-16,2 14 13 15,2 7 8-15,-2 7 7 16,-4 6 3-16,-1 9-1 15,-6-20-5 1,0 0 3-16,-13 65-1 0,1 25 4 16,-16-16 4-16,-6-28-1 15,5-2 8-15,-2-17 0 16,14-13-3-16,25-31-14 16,8-23-14-16,34-26-28 15,12-17-11-15,27-26-37 16,7-12-42-16,6-30 70 15</inkml:trace>
  <inkml:trace contextRef="#ctx0" brushRef="#br0" timeOffset="110152.81">23003 9823 1945 0,'8'-6'637'0,"3"-5"-635"0,-11-19-90 16,-8-9-16-16,-18-16-33 15,-17-7-11-15,-15 3 7 16,-8 7 12-16,-9 26 43 16,1 14 29-16,2 28 65 15,1 15 20-15,11 19 20 16,6 8-5-16,19 11-18 15,14-1-11-15,23-13-8 16,16-9 0-16,26-25 2 16,9-15 1-16,12-24 3 15,1-15-2-15,1-29-6 16,4-7-3-16,-6-10-7 16,-1-2-1-16,-15 7 1 15,-5 5 7-15,-14 8 5 16,-7 4 6-16,-7 14 17 15,-7 9 6-15,-2 32 4 16,-3 1-9 0,0 0-18-16,11 13 0 0,5 32 1 0,0 14-2 15,0 18 6-15,0 9-6 16,3 10-10-16,0 1 6 16,-4-4-17-16,0-3-17 15,-6-20-37-15,-4-12-36 16,-1-25-65-16,-5-12-244 0,-3-22 282 15</inkml:trace>
  <inkml:trace contextRef="#ctx0" brushRef="#br0" timeOffset="110331.04">23322 9815 1670 0,'2'38'564'0,"4"1"-550"16,5 6-27-16,2 1-30 16,-8-3-27-16,1-10-67 15,-2-9-34-15,-4-20 107 16</inkml:trace>
  <inkml:trace contextRef="#ctx0" brushRef="#br0" timeOffset="110978.9">24079 9574 1107 0,'-8'1'379'0,"3"-2"-348"16,2 0-28-16,0-2 9 15,1 2 17-15,1 1 21 0,0-1 9 16,1 0-2 0,0 0-5-16,21-1-16 0,40-4-6 15,-8-2-6-15,5-7-15 16,10-6-5-16,4-7-6 15,-4-8-5-15,-6-3 3 16,-8-12-7-16,-13-4-2 16,-20-5-1-16,-11 3 5 0,-18 7 7 15,-8 6 3-15,-10 20 8 16,-6 9-9-16,-12 24-16 16,-2 15-5-16,-15 25-18 15,2 12 7-15,2 19 10 16,2 8 14-16,18 8 17 15,4-3 14-15,17-9 12 16,8-9-4-16,23-25-6 16,13-11-12-16,23-27-27 15,14-12-18-15,12-27-50 16,-2-13 48-16</inkml:trace>
  <inkml:trace contextRef="#ctx0" brushRef="#br0" timeOffset="111391.21">25567 8931 1834 0,'5'4'575'16,"-1"1"-655"-16,-5-3-14 0,-11-8 31 15,-5 0-27 1,-6-5 3-16,-3-3 6 0,-3 7 35 16,-3 3 29-16,0 9 34 15,7 7 7-15,5 11 2 16,2 7-1-16,7 11 1 16,-2 8-3-16,13 10-3 15,3 3 1-15,7 7-4 16,0 2 6-16,-3-1-1 15,-2 4 3-15,-10-2 2 16,-2 4-2-16,-8 0-3 16,0 0 0-16,2-3-15 15,0-7-2-15,1-15-1 16,2-12-4-16,10-23-9 16,4-7-15-16,17-13-36 15,2-5-19-15,13-18-55 0,8-5 542 16,0-18-322-16</inkml:trace>
  <inkml:trace contextRef="#ctx0" brushRef="#br0" timeOffset="111654.62">25874 9047 1450 0,'-2'32'584'0,"-1"3"-236"16,7 9-377-16,-2 7-34 16,-6 3 21-16,-1-1-32 15,1-1 5-15,-1-4 15 16,3 1 13-16,2-5 26 16,0-6 7-16,10-11 4 15,4-11-4-15,6-16-25 16,1-6-28-16,0-17-56 15,-1-9 65-15</inkml:trace>
  <inkml:trace contextRef="#ctx0" brushRef="#br0" timeOffset="111826.73">25829 9396 1502 0,'32'10'592'0,"9"-2"-294"16,22-6-355-16,3-2-19 16,10-11-70-16,2-5-50 15,-4-11 129-15</inkml:trace>
  <inkml:trace contextRef="#ctx0" brushRef="#br0" timeOffset="112055.28">26661 9324 1953 0,'8'31'649'16,"16"-6"-637"-16,23-11-82 15,5-6-1-15,9-13-60 16,2-8-19-16,2-7-13 15,2-5-2-15,-8-3-3 16,4 1-53-16,-15-4 156 16</inkml:trace>
  <inkml:trace contextRef="#ctx0" brushRef="#br0" timeOffset="112378.88">27361 8953 1426 0,'8'17'576'16,"7"-1"-247"-16,13 2-337 15,6 0-2-15,7-10 4 16,-3-1-4-16,0-3 1 16,-5-1-1-16,-10 6 6 15,-1 0 0-15,-18 11 0 16,-4 4-3-16,-16 9 1 15,-7 5 3-15,-3 4 4 16,1-3 7-16,4-4 6 16,5-5-1-16,13-10-3 15,4-4 1-15,16-9-11 16,9-6-1-16,15-14-14 16,12-13-27-16,7-18-85 15,-3-13-47-15,-6-17 101 16</inkml:trace>
  <inkml:trace contextRef="#ctx0" brushRef="#br0" timeOffset="112641.68">27870 8578 1826 0,'28'29'613'0,"18"10"-610"16,4 2-11-16,2 6-11 15,3-2-18-15,-3 4-19 16,-11 1-5-16,-13 5 13 16,-10 3 14-16,-24 2 16 15,0 1 6-15,-25-1-8 16,-13 0-4-16,-17-4 4 16,-5 1-9-16,-6-6-24 15,2-6-17-15,-1-12-32 16,-9-11 55-16</inkml:trace>
  <inkml:trace contextRef="#ctx0" brushRef="#br0" timeOffset="113260.01">28969 9036 1297 0,'5'13'486'0,"10"-3"-283"0,17 2-225 16,8-2 2-16,23-3 20 16,3-2 2-16,10-3-25 15,-2-3-43-15,-13-8 43 16</inkml:trace>
  <inkml:trace contextRef="#ctx0" brushRef="#br0" timeOffset="113484.22">29318 8797 1779 0,'8'23'589'16,"4"26"-595"-16,5 9-17 16,-9 22-5-16,-7 14-17 15,-6 6-63-15,-6 0-15 16,-2-16-40-16,3-18-15 16,10-26 121-16</inkml:trace>
  <inkml:trace contextRef="#ctx0" brushRef="#br0" timeOffset="114810.95">30319 8850 1189 0,'0'2'418'16,"-1"-3"-359"-16,0 1-15 15,1-1 13-15,0 0 10 16,0 0-1-16,-1 0-15 0,0 0-13 16,-4-3-27-16,-20-4-11 15,-34-30-7-15,23 34-1 16,-2 7 4-16,0 11 2 16,6 13 4-16,3 6 0 15,9-2 6-15,5 2-5 16,16-4-3-16,7-3-1 15,12-2-4-15,1-5 8 0,10-9 6 16,4-9 6-16,2-15 15 16,5-7 0-16,-7-17-2 15,-7-7-7-15,-5-11-9 16,-6-5-2-16,-8 0 10 16,-5 3 7-16,-6 9 11 15,-3 4 4-15,-2 13-3 16,1 8 0-16,3 13-12 15,0 7-3-15,2 4-16 16,1 1-12-16,0-1-17 16,0 0-8-16,0 3 3 15,3 25 9-15,8 68 15 16,-5-26 5-16,-1-1 1 16,0-5-1-16,-3-1-3 15,3-3 0-15,-3-7 4 16,-2-7-4-16,0-15-14 0,0-6-20 15,-1-14-71-15,0-5-28 16,-6-12-61-16,-6-8-147 16,-4-13 240-16</inkml:trace>
  <inkml:trace contextRef="#ctx0" brushRef="#br0" timeOffset="115213.92">30587 8945 830 0,'20'0'364'15,"-5"-2"-110"-15,5-1-223 16,-2 1 3-16,-4-2 8 15,2 5-2-15,-4 5-7 16,-2 0-4-16,-4 9-14 16,-1 3-7-16,-6 13-2 15,-5 4-6-15,-10 9-1 16,-2 2 0-16,-8 4 4 0,-8 0 4 16,4 0 11-16,-5-3 14 15,5-14 10-15,14-7 9 16,5-15-10-16,9-7-14 15,15-6-15-15,10-4-5 16,16-11-10-16,6-5-9 16,9-6-39-16,-3-6-41 15,2-9-156-15,-3-2 159 16</inkml:trace>
  <inkml:trace contextRef="#ctx0" brushRef="#br0" timeOffset="115656.28">31149 8667 1197 0,'0'0'379'0,"0"1"-411"15,0 0 12-15,0 2 48 16,0-2 12-16,8 3 19 16,11 3 3-16,31-6-21 15,-26-13-8-15,6-9-19 0,2-1-4 16,1-3-3-16,-2-3-3 16,-5 2-1-16,-4-3-6 15,-10-1 1-15,-2 5 4 16,-11 2 10-16,-6 4 9 15,-10 7 6-15,-5 2-5 16,-8 16-10-16,-3 6-10 16,3 15-6-16,-1 11 0 0,5 6 6 15,3 2-1-15,12 5 0 16,5-3-1-16,15-7-1 16,8-1-2-16,14-15 0 15,8-5 3-15,9-16-21 16,10-8-20-16,2-16 274 15,-1-12-193-15</inkml:trace>
  <inkml:trace contextRef="#ctx0" brushRef="#br0" timeOffset="116105.04">32218 8063 1663 0,'-6'0'520'15,"1"-5"-575"-15,-6 1-62 16,-10-6 34-16,-2-3 3 16,-8-2 14-16,1 0 30 15,2 3 27-15,-1 3 15 16,7 5 17-16,2 4 8 0,0 4-3 15,4 1-10-15,11 14-9 16,-2 6-5-16,7 14-3 16,5 9 9-16,-5 12 1 15,2 3 3-15,1 15-5 16,-2 2-1-16,-8 1 0 16,1 3 7-16,-10-4 6 15,-2-1 3-15,-2-4 0 16,2-7-6-16,4-14-2 15,6-8-5-15,10-19-6 16,2-5-1-16,14-12-3 16,6-8-3-16,17-11-5 15,8-9-17-15,2-18-53 16,6-4-23-16,-10-11-40 16,-2-1 74-16</inkml:trace>
  <inkml:trace contextRef="#ctx0" brushRef="#br0" timeOffset="116365.47">32232 8216 1623 0,'-2'16'523'0,"-4"13"-559"16,0 3-27-16,-1 8 36 15,2 6-6-15,1 5-4 16,3 1 14-16,1-3 2 16,-1-6 9-16,2-1 8 15,4-7 3-15,2-10-7 16,3-4-12-16,3-17-43 16,2-5-37-16,-2-19 59 15</inkml:trace>
  <inkml:trace contextRef="#ctx0" brushRef="#br0" timeOffset="116545.04">32101 8543 1619 0,'12'6'540'15,"15"-2"-543"-15,6-2-32 16,16-5-19-16,5-2-35 15,-1-6-64-15,3-1-14 16,-10-8 100-16</inkml:trace>
  <inkml:trace contextRef="#ctx0" brushRef="#br0" timeOffset="116755.71">32613 8375 1694 0,'-8'5'574'0,"7"2"-572"15,6-1-58-15,11-1-11 16,8-4-6-16,17-9-18 16,5-3 16-16,9-8 1 15,6-1-17-15,-8-1 73 16</inkml:trace>
  <inkml:trace contextRef="#ctx0" brushRef="#br0" timeOffset="117231.95">32926 8041 1573 0,'13'10'515'16,"4"3"-444"-16,9 0-203 16,-9-3 16-16,1-8 4 15,3-1-11-15,0-1 65 16,3 1 20-16,-3 1 34 16,-5 4 14-16,0-1 8 15,-2 0-4-15,-4 0-8 16,0 0 3-16,-3-1-5 15,-2 3-3-15,0 0 0 16,-2 3-2-16,-3 7 0 16,0-2 2-16,-1 8 2 15,0 0 4-15,1 0 6 16,0 1 0-16,2-3 3 16,1 1 1-16,3-4-2 15,1 4 5-15,1 1-3 0,-2-3-1 16,-3 6-3-16,-3-4-5 15,-7-2 4-15,0 3-4 16,-10-4 0-16,-3 1-2 16,-9-2-1-16,-4-2 6 15,-5-6-22-15,2-2-24 16,2-12-62-16,-4-7-239 16,-8-14 232-16</inkml:trace>
  <inkml:trace contextRef="#ctx0" brushRef="#br0" timeOffset="117547.83">33111 7848 1758 0,'29'10'571'0,"9"1"-604"15,1 1-19-15,1 1 16 16,-2 0 1-16,-2 6 7 16,0 3 15-16,-9 14-5 15,-12 9 1-15,-5 13 5 16,-12 4-1-16,-3 8 9 0,-2-2 5 16,-10 1-3-16,10 3 4 15,-15-12 1 1,8-3-2-16,1-22-12 0,7-11-39 15,2-14-74-15,-2-13-18 16,-10-14 76-16</inkml:trace>
  <inkml:trace contextRef="#ctx0" brushRef="#br0" timeOffset="118091.2">33002 7043 2250 0,'15'-6'-13'0,"17"-6"-15"15,18-8-21-15,3 0 1 16,-1 4-16-16,-15 8 7 15,-6 5 5-15,-1 5 20 16,-6 7 17-16,-3 8 11 16,-6 9-1-16,0 10 9 15,-4 1-4-15,-4 7 0 0,6-1 3 16,-7-3-1-16,2 3 1 16,0-4-1-16,-5-2-1 15,0 3 1-15,3-2-1 16,5 4 0-16,-5 2 4 15,-2-1-8-15,3 0 1 0,-6 2 0 16,0-1-2-16,3 4 4 16,-3 3 0-16,-1-2 0 15,9 4 4-15,11 2-6 16,6-4 2-16,15 4-6 16,-2-1-16-16,-6-1-17 15,-4 0-14-15,-7 6-10 16,-7 4 9-16,-18 1 22 15,-10 7 10-15,-27 3 17 16,-6 0 4-16,-11 4 6 16,-10-2 1-16,-9 0 3 15,-9-3-10-15,-26-6 154 16,-9-11-117-16</inkml:trace>
  <inkml:trace contextRef="#ctx0" brushRef="#br0" timeOffset="118594.24">17203 11977 1468 0,'60'3'460'0,"28"-10"-468"16,16-12-133-16,12-9 78 0</inkml:trace>
  <inkml:trace contextRef="#ctx0" brushRef="#br0" timeOffset="118827.9">17088 12633 1963 0,'25'8'648'0,"51"-24"-649"16,19-10 1-16,44-22-70 16,8-14-50-16,5-14-436 15,0-10 368-15</inkml:trace>
  <inkml:trace contextRef="#ctx0" brushRef="#br0" timeOffset="119148.17">18895 11651 2537 0,'-15'40'-1'16,"-4"15"-20"-16,-12 39-1 15,5 11-4-15,8-3-10 16,15-4 23-16,6-7-7 15,20-20 6-15,11-16 6 16,21-32 0-16,14-18 8 16,22-37 5-16,4-17 7 15,-6-36 6-15,-7-7-5 0,-33-10 3 16,-17 0-8-16,-38 13-2 16,-21 8-5-16,-31 23-17 15,-16 14-13-15,-20 27-138 16,-16 17-425-16,-7 26 404 15</inkml:trace>
  <inkml:trace contextRef="#ctx0" brushRef="#br0" timeOffset="149764.12">21611 11473 1357 0,'56'119'460'0,"-47"-102"-446"15,1 0-3-15,-3-5-4 16,0 1-5-16,0-8 8 16,-2-2-3-16,3 2-5 15,-2-3 1-15,3 4-3 16,0 3 7-16,-2 12 19 16,4 9 13-16,1 9 14 15,3 2-3-15,-2-6-8 0,2 0-7 16,6-7-19-16,6-7-4 15,8-6-7-15,6-10 0 16,-1-20 22-16,-2-9 14 16,1-22 16-16,-2-11-1 15,2-8-15-15,-4 0-14 16,-8 1-11-16,-6 6 1 16,-10 7-1-16,-2 7-2 0,-7 19 8 15,-1 7 9-15,-1 13 2 16,-1 5-1-16,-1 12-13 15,-2 11-16-15,1 19-5 16,2 8 2-16,4 12 5 16,3 2 4-16,2 6-7 15,2 2-2-15,0 14-4 16,-2 4-6-16,-6 4 7 16,-3-1 1-16,-11-2-1 15,-7-3 3-15,-9-3-9 16,-6-6 2-16,0-42 0 31,17-19 1-31,1 2 7 0,-52 43 5 0,-10-33-1 16,3-14-2-16,26-45-11 15,3-8-9-15,16-11-5 16,7-5-3-16,20-2-1 16,7 1-19-16,26-1-53 0,9 3-24 15,23 6-73-15,12 4-7 16,8 7 131-16</inkml:trace>
  <inkml:trace contextRef="#ctx0" brushRef="#br0" timeOffset="154310.31">23081 11425 2191 0,'6'-2'40'16,"-1"-6"-14"-16,-3 1-8 16,-3-3-3-16,-1 1 0 15,-4-2-3-15,1-9 25 16,-7 1-12-16,-6-3 2 15,-9 2 2-15,-3 1-1 0,-5 5 4 16,-1 1 1-16,-1 5 3 16,2 4-2-16,2 4-11 15,3 6-7-15,11 7-4 16,2 4-1-16,11 9-8 16,2 6-1-16,8 10-2 15,2 4-1-15,5 12 0 16,-1 8 1-16,1 16 1 15,0 5-1-15,-6 12 1 16,-1 7 0-16,-4 10 3 16,-3 4 3-16,-3 0 1 15,-1-5 2-15,1-17 0 16,0-7-2-16,6-19-3 0,2-11-2 16,10-24-8-16,3-11-2 15,12-21-11-15,4-10-16 16,9-12-34-16,2-7-41 15,5-10-37-15,0-6-21 16,-3-4 105-16,0-2-98 16,-9-2-36-16</inkml:trace>
  <inkml:trace contextRef="#ctx0" brushRef="#br0" timeOffset="154619.79">23203 11641 1274 0,'-1'-20'575'16,"0"10"-370"-16,-2 13-152 16,3 9 52-16,0 16-74 15,1 8-10-15,-1 12-12 16,2 6-5-16,4 8-1 15,1 0 3-15,5-3-1 16,5-7 2-16,6-8-1 16,3-8-2-16,6-11-4 0,3-6-14 15,1-12-37 1,0-6-26-16,-3-8 143 0,-4-5-76 16,-8-4 5-16,-4-3 30 15</inkml:trace>
  <inkml:trace contextRef="#ctx0" brushRef="#br0" timeOffset="154784.84">23290 12027 932 0,'2'-2'410'0,"10"-5"-274"16,7-8-104-16,12-7 46 15,8-3-69-15,7-8-6 16,2-4-3-16,-3-3 0 15,-2-1 0-15</inkml:trace>
  <inkml:trace contextRef="#ctx0" brushRef="#br0" timeOffset="155132.87">23711 11320 1366 0,'30'15'489'0,"3"6"-388"0,2 5-89 16,3 10-14-16,2 7-2 16,-4 13 0-16,-2 7 4 15,-8 10 14-15,-5 6 12 16,-8 3 16-16,-4 1 6 15,-7 2 6-15,-4-3 0 0,-7-7 5 16,-4-7-2-16,-4-10-15 16,-2-7-11-16,-3-10-18 15,-2-8-13-15,-8-14-34 16,-1-4-19-16,0-14-49 16,2-3-21-16,6-12 83 15,3-5-76-15,10-12-35 16</inkml:trace>
  <inkml:trace contextRef="#ctx0" brushRef="#br0" timeOffset="155389.91">24626 11820 1528 0,'13'16'619'0,"1"-3"-441"16,1-10-140-16,4 2 33 16,8-3-68-16,1-2-1 15,3-5-7-15,3-2-12 16,1-4-17-16,-2-2-15 16,-4-2-51-16,-2-2-16 15,-10-2 77-15,-2 1-66 0,-9 1-32 16</inkml:trace>
  <inkml:trace contextRef="#ctx0" brushRef="#br0" timeOffset="155577.13">24363 12096 1207 0,'-5'38'507'0,"23"-23"-349"15,10-9-121-15,22-12 31 16,9-7-72-16,13-14-62 16,6-5 58-16,1-14-43 15,-2-5-35-15</inkml:trace>
  <inkml:trace contextRef="#ctx0" brushRef="#br0" timeOffset="156125.76">25900 11750 1747 0,'3'0'31'0,"1"-2"-9"16,-4-1-2-16,-1 2-4 16,-1 0-6-16,1 0-1 15,0 0 22-15,-13-12-10 16,-42-27-3-16,17 30 4 15,-3 4-1-15,-6 7 5 16,0 3 3-16,-1 10 0 16,4 7-5-16,5 6-5 15,10 5-3-15,13 2-10 16,6 0-5-16,13-3-9 16,8-3-4-16,13-11 1 15,5-8 7-15,12-16 11 16,4-11 10-16,4-21 11 15,4-10 4-15,-6-17 1 16,-3-7 3-16,-10-10 3 0,-8-3-1 16,-15-2-3-16,-8 4-6 15,-8 13 2-15,-9 5-1 16,-3 17 5-16,-2 8-1 16,3 24-4-16,0 14-7 15,8 23-10-15,1 19 2 16,6 23-11-16,1 13 0 15,3 20-4-15,2 10 0 0,4 7 2 16,1 1-3-16,-1 2-2 16,2-6-5-16,-4-12-9 15,1-7-13-15,0-21-40 16,-2-9-25-16,0-21-148 16,-1-13 187-16,3-24-127 15,0-10-83-15</inkml:trace>
  <inkml:trace contextRef="#ctx0" brushRef="#br0" timeOffset="156362.66">26140 11973 1344 0,'22'37'533'0,"-1"0"-390"15,-5-3-126-15,2 2 18 16,-3-1-59-16,-2-3-7 16,1-6-21-16,2-3-19 15,1-12 16-15,3-11 25 16,4-15-28-16,3-13-1 16</inkml:trace>
  <inkml:trace contextRef="#ctx0" brushRef="#br0" timeOffset="156745.2">26841 11526 1829 0,'8'10'17'0,"6"1"-1"16,-4-3-9-16,3 0-1 15,-3 0 0-15,5-4-3 16,10 7 8-16,2-6-10 15,2-4 5-15,0-6 7 16,1-5 7-16,-2-7 11 16,1-5 3-16,-8-3 8 15,-3-2 6-15,-9-1 5 16,-7-2-6-16,-11 3-5 16,-5 3-10-16,-11 9-9 0,-8 4-8 15,-6 11-5-15,-3 11-3 16,-2 18-6-16,-1 10-1 15,9 17-5-15,0 8 2 16,10 9-2-16,6 4 3 16,18-3-2-16,4-5-7 15,16-15-15-15,8-8-9 16,7-24-33-16,6-12-26 0,7-23 65 16,1-13-52-16,6-14-27 15</inkml:trace>
  <inkml:trace contextRef="#ctx0" brushRef="#br0" timeOffset="157207.81">28043 10970 1316 0,'23'-15'529'0,"-7"1"-363"16,-5-1-112-16,-10 1 4 16,-4 1-8-16,-16 5-9 0,-2 3-9 15,-11 4-6-15,-1 4 1 16,-8 3-11-16,-1 4 3 16,-1 3 2-16,4 5 0 15,4 4 1-15,1-1-1 16,8 9-3-16,5 1-2 15,4 6 1 1,7 3-5-16,5 9-3 0,0 1 0 0,2 10 1 16,4 4 0-16,-4 6 3 15,-3 5 2-15,2 6-2 16,-5 4 6-16,4 0 2 16,-2-1-2-16,7-7 1 15,-2-5-5-15,6-9-9 16,10-9-6-16,5-12-16 15,5-9-13-15,8-17-29 16,3-7-14-16,1-16-48 16,8-5-22-16,1-14 91 15,-1-7-71-15,-4-13-26 16</inkml:trace>
  <inkml:trace contextRef="#ctx0" brushRef="#br0" timeOffset="157485.91">28287 11276 1424 0,'-8'12'561'16,"6"15"-406"-16,0 4-120 15,2 13 16-15,4 4-36 0,3 10-1 16,1 5-7-16,3 0-5 15,1 2-1-15,2-9-2 16,-2-6-1-16,1-9-6 16,-1-6-8-16,-2-13-25 15,-1-7-21-15,-4-15-25 16,-3-5 60-16,-4-11-55 16,-3-5-28-16</inkml:trace>
  <inkml:trace contextRef="#ctx0" brushRef="#br0" timeOffset="157644.37">28071 11803 1192 0,'24'-6'501'16,"7"-7"-344"-16,13-11-150 15,7-3 8-15,10-10-11 0,1-5-26 16,-1-12-32-16</inkml:trace>
  <inkml:trace contextRef="#ctx0" brushRef="#br0" timeOffset="157984.96">28687 11011 1457 0,'16'21'536'0,"5"1"-414"16,4 4-98-16,4 10-2 16,1 5-3-16,2 11 17 15,-1 7 4-15,-3 9 4 16,-2 5 7-16,-4 8 9 16,0 4-1-16,-4 6 4 15,-1 2-6-15,-6 6-13 16,-1-3-3-16,-3-1-7 15,-4-2-5-15,-5-7-8 16,-4-5-3-16,-8-14-19 16,-5-7-10-16,-10-19-31 15,-10-11-35-15,-9-21-75 16,-5-11-166-16,-4-24 239 0,-4-9-155 16,8-15-97-16</inkml:trace>
  <inkml:trace contextRef="#ctx0" brushRef="#br0" timeOffset="158238.53">29321 11527 1472 0,'14'28'610'0,"3"-9"-428"15,4-8-141-15,10-7 30 16,7-4-71-16,9-9-28 16,1-7-11-16,3-8-35 15,-1-3-24-15,-5-6-40 16,-3-2-87-16,-16-5 157 16,-6 0-98-16,-14 4-46 15</inkml:trace>
  <inkml:trace contextRef="#ctx0" brushRef="#br0" timeOffset="158455.81">29442 11112 1085 0,'-18'20'551'0,"2"4"-314"16,9 13-162-16,3 7 66 15,6 12-76-15,5 6-15 16,4 8-38-16,-1 4-16 15,1-1-27-15,0-2-7 16,-1-12-9-16,-2-6-9 0,4-20-40 16,-2-13 60-1,2-22-43-15,6-15-8 0</inkml:trace>
  <inkml:trace contextRef="#ctx0" brushRef="#br0" timeOffset="158979.73">30236 11258 1600 0,'4'19'609'0,"0"-3"-453"15,-5-8-125-15,-5-3-1 16,-3-2-22-16,-7-4 5 0,-5-4-6 15,-2-1-1-15,-4 2 2 16,-1-1-2-16,-1 6 3 16,4 9 4-16,0 3-2 15,10 11-6-15,5 3-3 16,10 0-8-16,4 1-5 16,12-4-5-16,7-9-1 15,9-13 2-15,5-7 7 0,6-22 3 16,0-8 5-16,0-14 7 15,-1-8 3-15,-9-7 10 16,-3-3 4-16,-9-7 2 16,-4 2-1-16,-11 8-4 15,-4 3 0-15,-5 12 0 16,-2 7 0-16,-4 16-8 16,0 11-6-16,1 24-2 15,2 15-6-15,2 19-3 16,2 11 4-16,3 14-5 15,3 6-1-15,3 11-6 16,2 1 0-16,0-3-17 16,1-4-5-16,0-9-29 15,-2-7-25-15,-1-13-48 16,-1-7 90-16,-1-18-70 0,-3-12-38 16</inkml:trace>
  <inkml:trace contextRef="#ctx0" brushRef="#br0" timeOffset="159282.87">30566 11431 1345 0,'18'15'535'0,"-3"-5"-387"16,1-2-113-16,2-1 5 15,0 1-21-15,-4-2-12 16,-1 1-7-16,-6 4-10 15,-5 3 1-15,-6 7 3 16,-6 3-1-16,-2 8 7 16,-6 2 5-16,-3 4 6 15,3-1-1-15,3-4 0 16,1-3 1-16,8-7-12 16,6-6-5-16,11-14-16 15,7-6-13-15,12-13-31 16,4-5-15-16,4-10 53 15,2-4-45-15,1-11-17 16</inkml:trace>
  <inkml:trace contextRef="#ctx0" brushRef="#br0" timeOffset="159695.97">31089 11240 1235 0,'-5'3'519'0,"3"1"-364"0,2-4-124 16,0 0 42-1,0-1-66-15,2 0 4 0,15-7 8 16,31-20 5-16,-25 5 13 16,4-2 7-16,0-5 3 15,-2-4 4-15,-3-1-1 16,-5 0-5-16,-4 2-8 15,-3 1 0-15,-7 9-5 16,-8 4-9-16,-11 12-4 16,-5 7-2-16,-9 13-5 15,-1 7-1-15,-4 15-4 16,0 7-8-16,4 8-6 16,3 9 3-16,10 2-3 15,7 0-4-15,16-4-6 16,7-4-7-16,17-15-15 15,7-8-4-15,11-15-28 0,7-13-23 16,9-17-37-16,1-10 85 16,-1-15-69-16,0-7-27 15</inkml:trace>
  <inkml:trace contextRef="#ctx0" brushRef="#br0" timeOffset="160167.17">32165 10514 1289 0,'7'-18'539'0,"-7"-3"-361"15,-6 0-122-15,-7 0 19 16,-2 4-3-16,-9 1-12 15,-6 3-10-15,-4 7-4 16,-4 5-4-16,0 6 0 16,-2 5 1-16,5 10-6 15,-1 3-6-15,9 9-5 16,4 6-7-16,7 4-5 16,6 4 4-16,8 4-3 0,3 5-6 15,4 7 2-15,2 2 6 16,0 4 1-16,0 1 1 15,-4 8 3-15,-3 2-5 16,-3 6 3-16,-4 1 0 16,-2-2-4-16,-1-3-3 15,0-7-4-15,2-4-1 16,3-14-15-16,4-7-7 16,6-17-20-16,1-10-8 0,10-19-30 15,2-6-22-15,10-18-44 16,1-5-24-16,3-14 102 15,0-5-76-15,4-11-26 16</inkml:trace>
  <inkml:trace contextRef="#ctx0" brushRef="#br0" timeOffset="160490.23">32212 10674 1185 0,'5'4'550'0,"-4"6"-341"16,-2 5-148-16,-4 4 67 16,-1 14-83-16,-1 3 8 15,-2 11-7-15,2 6-7 16,-2 3-1-16,3 1-5 15,4 0-3-15,2-5-6 16,5-10-21-16,2-6-12 16,3-14-37-16,1-8-16 15,2-14-58-15,-1-10-69 0,-3-13 133 16,-3-6-95-16,-4-10-48 16</inkml:trace>
  <inkml:trace contextRef="#ctx0" brushRef="#br0" timeOffset="160652.87">32072 10996 1347 0,'18'10'582'16,"6"-6"-383"-16,13-4-149 16,7-6 23-16,8-7-83 15,1-3-38-15,1-8 84 16,-3-3-47-16,-4-2-13 15,-2 0 11-15</inkml:trace>
  <inkml:trace contextRef="#ctx0" brushRef="#br0" timeOffset="160912.84">32718 10746 931 0,'11'11'454'0,"4"-2"-256"16,1-2-123-16,3-3 48 16,3 0-42-16,1-3-15 15,0 1-14-15,2-1-27 16,0 0-6-16,-5-1-14 16,-2 0-12-16,-4 1-37 15,-4-1-16-15,-2 2-31 16,-3 0-2-16,-3-1 54 15,1 0-55-15,-3-1-20 16</inkml:trace>
  <inkml:trace contextRef="#ctx0" brushRef="#br0" timeOffset="161314.07">33123 10428 1215 0,'4'35'511'16,"-1"6"-343"-16,-4 8-123 16,-5 7 27-16,-5 10-33 15,-2 3 4-15,-3 1-21 16,-1-2-8-16,2-7-10 15,0-8-11-15,0-15-35 16,4-13-40-16,4-22 63 16,3-12-49-16,6-23-34 15</inkml:trace>
  <inkml:trace contextRef="#ctx0" brushRef="#br0" timeOffset="161601.81">33236 10134 1119 0,'22'-18'555'16,"4"9"-319"-16,-2 5-151 15,1 5 72-15,2 5-79 0,0 11-13 16,0 3-11-16,0 11-24 16,-4 7-8-16,-6 14-6 15,-1 5-2-15,-2 12-6 16,-10 3 1-16,-4 4-5 15,-9 4 1-15,-8 4-2 16,-8 1 2-16,-12 0-9 16,-7-1-13-16,-21-2-33 15,-3-2-32-15,-25-10 63 16,-15-9-46-16,-47-19-33 16</inkml:trace>
  <inkml:trace contextRef="#ctx0" brushRef="#br0" timeOffset="162456.75">20237 13375 1354 0,'1'34'486'0,"-4"12"-409"16,-4 6-88-16,-2 9-12 15,-5 5-4-15,-5 3 2 16,-5 1 13-16,-5-2 22 16,1-6 17-16,-3-13 34 15,2-7 6-15,1-14 6 16,2-9-1-16,6-15 0 0,3-13-16 15,7-19-22-15,0-11-14 16,9-16-13-16,4-8-4 16,12-12-6-16,5-4-1 15,12 2 1-15,7 5 0 16,11 10 4-16,4 9 1 16,10 23-1-16,4 11 0 15,2 26 1-15,3 12 2 0,-8 21-3 16,-4 7 0-16,-7 13-4 15,-6 2-10-15,-13 1-26 16,-10-4-24-16,-17-11 33 16,-8-7 10-16,-12-15-32 15,-6-8-9-15</inkml:trace>
  <inkml:trace contextRef="#ctx0" brushRef="#br0" timeOffset="162640.1">20119 13736 1263 0,'21'17'611'0,"12"-7"-395"16,20-17-214-16,10-5 61 15,14-10-73-15,3-4-51 16,-2-9-40-16</inkml:trace>
  <inkml:trace contextRef="#ctx0" brushRef="#br0" timeOffset="162962.6">21292 13395 1428 0,'-4'1'583'16,"-6"-1"-438"-16,-10 0-140 15,-3 1 37-15,-8 2-69 16,-2 6-5-16,-4 6 6 16,-6 4 6-16,7 11 20 15,2 2 18-15,10 10 12 16,3 1 2-16,16 4 0 15,7-2-2-15,17-4-13 16,10-1-10-16,8-11-30 0,9-5-23 16,8-13-51-16,5-5 73 15,5-15-58-15,0-6-35 16</inkml:trace>
  <inkml:trace contextRef="#ctx0" brushRef="#br0" timeOffset="163289.93">21886 13349 1564 0,'-16'-6'561'0,"-11"-6"-467"15,-2-1-103-15,-3-2-13 16,0 2-14-16,-3 0 6 15,-1 4 6-15,2 6 14 16,0 3 13-16,7 6 22 16,2 8 1-16,7 9 5 15,3 3 2-15,6 9-9 16,6 3-7-16,4 5-7 16,6 5-4-16,2 2-10 15,2 1-9-15,-1-2-25 0,1-2-22 16,-2-8-24-16,-4-5 60 15,3-11-57-15,-1-9-29 16</inkml:trace>
  <inkml:trace contextRef="#ctx0" brushRef="#br0" timeOffset="163461.75">21760 13555 1507 0,'35'15'571'0,"10"-7"-495"16,0-8-124-16,10-9 63 15,0-3-72-15,3-9-43 16</inkml:trace>
  <inkml:trace contextRef="#ctx0" brushRef="#br0" timeOffset="164097.94">23144 13516 1450 0,'22'8'611'0,"-4"-5"-416"15,-11-7-150-15,-5-5 28 16,-8-4-66-16,-11-1-7 15,-12 2-8-15,-6 2 3 16,-9 6 2-16,-3 2 0 16,-1 11 4-16,0 5 10 15,6 12 2-15,5 1 0 16,9 7-13-16,9-2-6 0,10 1-13 16,9-3-4-16,11-6-4 15,6-4 3 1,10-11 5-16,-11-10 5 15,1 0 13-15,15-9 3 0,1-6 10 16,-4-4 5-16,-3-3 8 16,-5 0 2-16,-4 2-3 15,-8 3-4-15,-5 8-6 16,-1 4-5-16,-2 8-4 16,1 7-5-16,1 6-7 15,1 2-6-15,4 4-5 16,2 0 0-16,5 0 0 15,4-2 4-15,4-8 2 16,2-8 3-16,5-11 4 16,0-4 1-16,0-13 3 0,3-6-1 15,-6-6 2-15,0-3 1 16,-7-4 9-16,-2 2 1 16,-6 7 5-16,-2 0 4 15,-6 10 6-15,-4 5 4 16,0 15-7-16,-4 8-4 15,-4 16-7-15,3 7-6 16,-6 12-15-16,3 7-13 16,3 8-38-16,-3 1-20 0,7-3-42 15,1-5 88-15,4-13-74 16,4-11-35-16</inkml:trace>
  <inkml:trace contextRef="#ctx0" brushRef="#br0" timeOffset="164267.28">23548 13653 1317 0,'27'21'628'15,"8"-8"-497"-15,8-16-114 16,9-9 102-16,9-8-214 15</inkml:trace>
  <inkml:trace contextRef="#ctx0" brushRef="#br0" timeOffset="165361.68">24569 13807 1578 0,'31'-20'615'0,"1"-12"-450"0,-1-18-143 16,1-9 9-16,-5-14-37 16,-6-3-6-16,-11-5 1 15,-6 0 5-15,-13 7 4 16,-3 6 2-16,-12 14 17 16,-5 9 6-16,-4 20 1 15,0 13-3-15,0 23-8 16,2 10-5-16,7 24-8 15,5 8-3-15,9 14-14 16,8 4-3-16,10 3-1 16,10-4 1-16,14-6 4 15,6-7 1-15,6-17 3 16,4-7 3-16,5-19 9 0,1-9 2 16,-1-15 3-16,-5-7 1 15,-8-12 2-15,-3-4 0 16,-11-2 7-16,-5 0 3 15,-14 2 3-15,-6 4-1 16,-8 8-5-16,-5 8 0 16,-10 13-7-16,-1 6-4 15,-1 13-4-15,0 4-5 16,5 7-6-16,4 3-1 16,8 0-5-16,6-4-2 0,12-9 1 15,5-3 2-15,8-15 2 16,4-4 1-16,1-12 6 15,3-4 5-15,-2-7 12 16,-2-2 4-16,-7-2 7 16,-2 3 4-16,-6 3-3 15,-3 5-3-15,-5 5-2 16,-4 5-3-16,-1 10-10 16,-2 4-3-16,1 6-5 15,0 4-4-15,2 3-1 16,2 0 2-16,9 2 1 15,4-3 0-15,8-6 7 16,4-3 3-16,9-9 4 16,6-4 1-16,4-11 0 15,3-3 0-15,0-6-3 0,-1-3 3 16,-4-1-4-16,-4 1-1 16,-9 4 3-16,-4 1 1 15,-13 5 1-15,-5 6 1 16,-11 8-4-16,-8 3-4 15,-6 9 1 1,-4 4-5-16,-2 3-9 0,-1 3-6 16,4 2-2-16,1-3-4 0,8-1-6 15,5-4 2 1,11-10 6-16,5-4 4 0,10-11 5 16,4-4 2-16,7-7 4 15,5-2 4-15,-2-6 6 16,-1 1 3-16,-6 4 0 15,-5 3-2-15,-8 8 4 16,-2 6 3-16,-10 9-2 16,-4 7 2-16,-2 12 2 15,-2 4-6-15,1 9-2 16,3 7 2-16,1 7-7 16,1 5-5-16,8 9 14 15,0 3-51-15,1 2 2 16,-2 2 5-16,-3 1 5 15,-4-4 0-15,-5-2 10 0,-6-6 5 16,-10-14-17-16,-3-5 49 16,-9-12-11-16,-1-8-8 15,-3-17-45-15,2-7-33 16,4-18 58-16,5-5-46 16,11-19-32-16</inkml:trace>
  <inkml:trace contextRef="#ctx0" brushRef="#br0" timeOffset="165928.7">26582 13308 2461 0,'0'7'-1'0,"0"8"-7"16,1 2 6-16,2 5-3 16,0-2-3-16,1 7-4 15,2 13 1-15,5 9-4 16,2 2 7-16,6-2 10 16,3-4 4-16,10-8 12 15,2-7 14-15,9-16 13 16,3-9 1-16,5-17 8 15,4-11-5-15,3-15-8 16,-1-7-1-16,-8-8-10 16,-4-2-9-16,-10-2-7 15,-8 1-3-15,-17 6-9 16,-7 3-4-16,-20 13-9 16,-7 9-8-16,-9 11-5 0,-1 9-4 15,-5 7-7-15,2 8-11 16,7 3-25-16,5 4-26 15,14-5 12-15,5-4 51 16,14-13-51-16,7-10-21 16</inkml:trace>
  <inkml:trace contextRef="#ctx0" brushRef="#br0" timeOffset="167367.25">29241 13099 1058 0,'-1'8'562'15,"-1"-6"-312"-15,-2-4-167 16,-2-4 87-16,-2-1-93 16,-5-5-33-16,-3 1-14 0,-4-2-15 15,-4 0-7-15,-5-1 0 16,-3 5 1-16,-3 2-1 15,1 3-4-15,0 7-5 16,0 3-3-16,5 12-11 16,-1 5-2-16,11 11-7 15,3 3-6-15,10 5-1 16,4 0-1-16,7-1 6 16,7-4-1-16,7-11 6 15,5-6 5-15,7-15 14 16,1-8 6-16,3-16 11 15,1-8 5-15,-4-12 2 16,0-6 5-16,-6-6 9 16,-4-3 1-16,-9-2-1 0,-12 24 0 31,-1 16 2-31,1 1 1 0,-4-39-1 0,-5 4 0 16,0 13-11-1,-5 8-1-15,-2 14-10 0,5 8 0 16,2 19-9-16,10 18-6 15,3 12-9-15,4 9-2 16,3 10-1-16,5 6-9 16,3 5-3-16,1-2-10 0,1-3-14 15,0 0-12-15,-2-10-46 16,-2-8 306-16,-1-14-203 16,-3-12 53-16,-2-15 69 15</inkml:trace>
  <inkml:trace contextRef="#ctx0" brushRef="#br0" timeOffset="167653.81">29544 13382 1080 0,'13'23'556'0,"-2"0"-309"0,-9 0-159 16,-1 0 89-16,4 2-101 15,-5 2-26-15,-2 1-3 16,-1-1-28-16,1-2-16 16,-4-5-31-16,4-4-23 15,-1-8-53-15,-2-7-51 16,-1-9 111-16,0-7-89 15,-1-9-46-15</inkml:trace>
  <inkml:trace contextRef="#ctx0" brushRef="#br0" timeOffset="168090.51">29522 12430 1198 0,'-7'-8'503'0,"2"0"-336"0,2 1-118 16,6-3 15-16,6 3-15 15,6 1-17-15,0 0-12 16,4 4-8-16,0 0-2 16,-2 8-9-16,1 4 4 15,-7 11-2-15,-7 2 3 16,-6 6 0-16,-8 5 0 16,-5 3 8-16,-1 1 1 15,-4-2 3-15,0-3-2 0,3-6 0 16,3-3-1-16,6-8-11 15,10-2-5 1,11-11-26-16,8-3-15 0,12-6-40 16,5-5 256-16,4-2-174 15,4-4 41-15,1-3 61 16</inkml:trace>
  <inkml:trace contextRef="#ctx0" brushRef="#br0" timeOffset="168410.02">30083 12700 1254 0,'-1'9'492'0,"-3"-6"-346"0,3-3-99 16,2-4 9-16,-1 3 6 15,0 0 2-15,0 0 0 16,0 0 4-16,12-1-2 15,5 0 1-15,25-2-1 16,-22 5-6-16,-1-1-9 16,7-1-7-16,1-3-8 0,6-4-14 15,2-2-3 1,1-2-18-16,4-1-9 0,-1-2-28 16,-2-1-15-16,-7-2-46 15,-4-1-26-15,-7-1 54 16,-5-2 19-16,-9-2-49 15,-9-4 3-15</inkml:trace>
  <inkml:trace contextRef="#ctx0" brushRef="#br0" timeOffset="168618.89">30267 12332 1277 0,'-12'18'555'0,"7"4"-367"15,5 3-135-15,6 9 23 16,0 5-17-16,4 7-34 16,2 3-14-16,1 8-23 0,-1-2-14 15,-2-1-23-15,-1-3-16 16,2-10 263-16,1-7-194 16,3-19 74-16,5-11 91 15</inkml:trace>
  <inkml:trace contextRef="#ctx0" brushRef="#br0" timeOffset="169097.12">31222 12546 1368 0,'0'15'635'0,"-9"-8"-412"16,-5-1-169-16,-6-6 85 15,-3 0-120-15,-8 0-22 16,-3-1-5-16,-3 0 5 16,-1 1-1-16,0 4 4 15,3 2 3-15,5 9 5 16,3 2 2-16,9 8-3 16,2 4-2-16,13 4-7 15,3 0-2-15,13-2-3 16,3-2 0-16,10-8 3 0,0-6-3 15,4-13 4-15,1-5 5 16,-2-16 5-16,-4-4 1 16,-6-11 6-16,-1-3 3 15,-8-6 8-15,-2 1-2 16,-6 0 2-16,-2 3-5 16,-2 9-4-16,1 4 5 15,0 9-6-15,-4 6-5 0,4 14-7 16,-1 5-2-16,6 14-8 15,1 6-1-15,2 8-16 16,3 5-13-16,-1 4-32 16,3 2-22-16,-1-2 274 15,2-2-187-15,-1-8 62 16,0-5 93-16</inkml:trace>
  <inkml:trace contextRef="#ctx0" brushRef="#br0" timeOffset="169369.22">31432 12809 1223 0,'15'6'533'0,"0"-5"-353"16,-5-2-130-16,0-3 38 0,0 1-50 15,-1 5-15-15,0 5-6 16,-7 6-10-16,-5 6-3 15,-4 8-3-15,-3 7 2 16,0 5-2-16,-3 3 0 16,2-5 0-16,-1-2-1 15,6-7-7-15,7-7-10 16,11-16-24-16,6-11-24 16,7-18 50-16,6-8-36 0,2-19-24 15</inkml:trace>
  <inkml:trace contextRef="#ctx0" brushRef="#br0" timeOffset="169682.75">31367 12250 1259 0,'-8'-1'458'0,"7"-5"-356"15,2-2-80-15,9 4 7 16,-1 0 4-16,4 4 11 16,-1 3-1-16,-3 7 4 15,0 5 0-15,-9 7-3 0,-4 4-5 16,-6 5-13-16,1 2-15 16,-7 0-8-16,4-2-3 15,4-4-9-15,1-4-9 16,8-8-9-16,7-14-10 31,-5-1-24-31,1 1-18 0,15-10 51 0,2-4-41 16,-9-13-13-16</inkml:trace>
  <inkml:trace contextRef="#ctx0" brushRef="#br0" timeOffset="170031.7">28381 12758 1264 0,'-7'-1'538'0,"-1"5"-354"16,1 12-135-16,1 10 35 16,2 21-40-16,1 14-5 15,5 23-13-15,3 12-8 16,9 14-11-16,8 4-7 16,17-3-21-16,15-6-23 15,18-22-44-15,10-17 180 16,26-41-102-16,11-19 6 15,18-36 30-15</inkml:trace>
  <inkml:trace contextRef="#ctx0" brushRef="#br0" timeOffset="170371.97">31944 12024 1694 0,'26'35'652'0,"-10"-5"-485"16,-9-5-131-16,5 6-3 0,0 1-16 15,4 3-1-15,-1 5-13 16,3 9-3-16,-5 3-2 15,-3 9 0-15,-4 5 3 16,-12 9-4-16,-8 3-4 16,-16 4-4-1,-7-1 6-15,-9-2-14 0,-4-5-12 16,-1-10-59-16,-1-11-37 0,6-23 96 16,7-11-65-1,15-23-46-15</inkml:trace>
  <inkml:trace contextRef="#ctx0" brushRef="#br0" timeOffset="170893.26">32559 12493 1143 0,'10'-1'512'0,"1"-2"-328"15,-2 3-133-15,1 2 42 16,-3 4-54-16,-1 3-5 16,-4 7-15-16,-3 3-8 15,-6 5 4-15,-4 2-1 0,-6 2 1 16,-5-2-1-16,-3-2-1 16,-1-2-1-16,-3-8 1 15,2-4 4-15,2-10 2 16,3-7-1-1,12-12-4-15,5-8-1 0,10-8 0 16,8-6-1-16,14-7-5 16,6-2-4-16,11 2-3 15,2 2-1-15,2 9 0 16,-2 4 0-16,-2 10-30 16,-5 6-20-16,-10 11-46 15,-4 5-100-15,-14 4 150 16,-7 2-102-16,-5 1-67 15</inkml:trace>
  <inkml:trace contextRef="#ctx0" brushRef="#br0" timeOffset="171324.96">32722 12788 1183 0,'7'22'472'0,"2"-10"-326"15,0-4-96-15,2-5 20 16,1-2-14-16,-1-2 8 16,-1-2-2-16,-1-6 6 15,-2 0-4-15,-3-2-3 16,-1-1-4-16,-6 1-11 15,0-1-7-15,-6 4-8 16,-3 2-11-16,-2 8-13 16,-3 8-1-16,-2 9-7 15,-2 6-3-15,1 11 0 16,-1 5-2-16,6 7 1 16,1 0 4-16,7-2-4 15,5-3-5-15,8-9-3 16,3-6-2-16,10-14-12 0,4-7-6 15,8-18-37-15,-1-8-26 16,3-15 33-16,-1-7 30 16,-4-12-43-16,1-7-10 15</inkml:trace>
  <inkml:trace contextRef="#ctx0" brushRef="#br0" timeOffset="171612.84">32938 12184 1165 0,'7'-36'539'0,"-3"6"-328"16,2 2-140-16,2 6 40 15,0 3-28-15,0 9-21 16,0 3-14-16,-2 12-13 16,-1 7-1-16,-1 13-8 15,-2 7 0-15,-2 15-4 16,-6 5-2-16,-3 8-8 15,-3 2-1-15,3-1-3 16,-2-2-3-16,9-10 2 16,5-7-1-16,20-21-5 15,11-8-10-15,25-22-35 16,10-13-37-16,15-21 64 16,5-9-47-16,-7-18-34 15</inkml:trace>
  <inkml:trace contextRef="#ctx0" brushRef="#br0" timeOffset="172943.92">22289 15446 853 0,'0'-1'407'0,"0"-1"-233"15,0 1-102-15,0 0 42 0,0 0-10 16,1 0-4-16,-1 0-7 16,0 0-10-16,0 0-10 15,6-13-8-15,-4-4-7 16,-10-28-14-16,-6 27-7 16,-5 4-18-16,-3 3-9 15,-2 11-5-15,0 6 0 0,2 14-3 16,3 6-1-1,7 12-1-15,4 4 0 0,9-1-8 16,5 2-2-16,11-7-10 16,4-6 3-16,8-14 0 15,5-6 4-15,4-18 1 16,-2-6 2-16,-2-13 9 16,1-4 5-16,-7-5 16 15,-4-1 4-15,-7 3 7 16,-5 2 3-16,-5 10 4 15,-1 3-2-15,-2 14-13 16,-2 6-3-16,2 12-10 16,2 10-10-16,4 6-14 15,2 3-7-15,3 3-10 16,5 0-1-16,1-7 5 16,3-5 1-16,2-13 7 15,3-10 4-15,3-17 9 0,-2-8 1 16,0-17 5-16,-1-7 0 15,-2-8 3-15,-1-5 1 16,-6 0-2-16,-13 31 3 16,2 0-2-1,2-21 0-15,-2 9-2 0,-5 15 1 16,1 18-2-16,-2 18 1 0,1 19-1 16,3 16-1-1,3 18-1-15,-1 6 1 0,5 4-2 16,3 0-7-16,-2-11-24 15,3-5-13-15,1-17-49 16,-2-13-87-16,-3-24 136 16,1-11-93-16,-4-14-55 15</inkml:trace>
  <inkml:trace contextRef="#ctx0" brushRef="#br0" timeOffset="173092.94">22774 15415 1760 0,'37'-10'578'0,"7"-28"-494"0,1-18-84 16,1-19-53-16</inkml:trace>
  <inkml:trace contextRef="#ctx0" brushRef="#br0" timeOffset="173646.81">20288 15211 1573 0,'-58'-12'583'0,"-4"0"-448"15,27 7-114 1,0 0-8-16,-25 2-5 0,-2 7-5 16,5 12-1-16,1 20 0 15,4 13-1-15,-1 25 3 16,8 11 2-16,12 26-1 0,-2 9 1 15,2 16 0 1,1 2 5-16,2-9 4 0,1-9 2 16,7-22-1-16,6-15-8 15,4-38-6-15,7-24-2 16,13-45-5-16,3-25-12 16,13-36-11-16,7-16-2 15,6-22-2-15,5-14 9 16,7-10 5-16,7 6 3 15,5 14 7-15,3 13 5 0,0 26 8 16,1 19-2-16,-2 34 3 16,-3 22 0-16,-6 37 0 15,-6 19-2-15,-15 24-22 16,-3 9-12-16,-18 9-14 16,-6 0-1-16,-11-7-28 15,-7-5-21-15,-11-22 54 16,-8-14-44-16,-10-24-3 15</inkml:trace>
  <inkml:trace contextRef="#ctx0" brushRef="#br0" timeOffset="173822.21">19725 15841 1579 0,'22'25'636'15,"21"-17"-460"-15,10-10-157 16,16-26-59-16,7-10 52 16,1-28-65-16,3-12-47 15</inkml:trace>
  <inkml:trace contextRef="#ctx0" brushRef="#br0" timeOffset="174082.84">20891 15053 1447 0,'-34'55'700'16,"-3"-2"-464"-16,-5-7-223 16,5-3 98-16,6-1-154 15,3 2-15-15,8 6-9 16,5 4 5-16,15 4 17 15,6 1 24-15,22-4 30 16,12-3 10-16,21-13-5 16,13-8-20-16,12-23 14 15,6-9-8-15,20-29-18 16</inkml:trace>
  <inkml:trace contextRef="#ctx0" brushRef="#br0" timeOffset="175313.81">24625 15442 1399 0,'13'6'567'0,"3"-18"-405"16,3-13-127-16,6-20 23 15,-2-11-34-15,-2-13-22 16,-2-8 0-16,-11-4 0 16,-6 1 3-16,-13 5 15 15,-6 8 3-15,-12 14 8 16,-1 14 4-16,-10 21-3 0,-1 15-1 15,-3 24 0-15,3 15-10 16,6 24-19-16,5 10-2 16,9 15-13-16,5 1-8 15,15-1 2-15,8-3-3 16,17-17-5-16,6-11 4 16,16-26 5-16,4-13 1 15,9-24 6-15,6-12 3 16,0-16 3-16,0-9 3 0,-5-8 8 15,-4-2 4-15,-13 5 7 16,-7 3 2-16,-14 9 9 16,-8 8-1-16,-16 12 2 15,-10 9-7-15,-11 18-15 16,-6 8-5-16,-6 14-5 16,-5 4-8-16,-4 9-5 15,2-1 0-15,8 1-4 16,8-3 6-16,14-10 5 15,10-7 4-15,12-14 0 16,13-9 2-16,11-12-2 16,4-8 3-16,4-8 2 15,-1-6 5-15,-4-1 8 16,-4 0 2-16,-9 5 2 0,-5 5 3 16,-9 6 7-16,-4 6 0 15,-6 10-6-15,-3 5-6 16,-3 9-5-16,-2 4-5 15,1 5-7-15,2 3-6 16,4 6-8-16,1 2-5 16,7 4-5-16,4-1 4 15,4 2 4-15,1 1-16 16,-1 3 5-16,-1-1 2 16,-8 0 13-16,-5-1 5 0,-7-4 9 15,-9 0 0-15,-10-7-9 16,-2-4 9-16,-5-10-27 15,0-6-23-15,5-16-159 16,5-8 168-16,17-21-115 16,5-8-78-16</inkml:trace>
  <inkml:trace contextRef="#ctx0" brushRef="#br0" timeOffset="175673.81">25611 15073 970 0,'3'7'445'16,"-2"-7"-324"-16,1-7-178 15,0 0 136-15,0-3-142 16,-1 0-53-16</inkml:trace>
  <inkml:trace contextRef="#ctx0" brushRef="#br0" timeOffset="176792.84">25069 15321 1159 0,'1'-3'500'0,"0"-10"-315"15,-1-1-119-15,0-4 37 16,-2-5-16-16,-2-5-9 16,-3 2-6-16,-3-1-3 15,-2 3-8-15,-4 3-9 16,-2 3-7-16,-3 11-16 16,-2 5-6-16,-1 12-13 15,1 8-5-15,0 14-9 0,4 5-1 16,2 9-1-1,5 3 5-15,8 0-4 0,3-1 0 16,10-7 2-16,6-6 1 16,11-15 2-16,3-10 1 15,7-17-1-15,3-9 0 16,5-18 4-16,1-7 2 0,-4-7-2 16,-3-5 0-16,-8 2 2 15,-1 2-1 1,-12 7 2-16,-10 25 1 15,-1 0 8-15,-3-3 0 0,-4 11-3 16,-6 9 0-16,0 11-6 16,-1 9 1-16,3 7-3 15,5 2-2-15,6 3-8 16,6 0-2-16,11-7 0 16,4-3 0-16,11-12 2 15,4-8 2-15,7-10 5 16,3-9 3-16,8-11 3 15,-2-6 0-15,-4-6 4 16,-3-3 2-16,-13 0 3 16,0 5 0-16,-19 5-1 0,-7 5-1 15,-20 12-3-15,-11 7-3 16,-12 13 0-16,-5 8 0 16,-2 14-9-16,-5 4 1 15,4 6-11-15,4 1-4 16,9-2-2-16,8-4-1 15,15-9-11-15,5-9 2 16,17-16 3-16,6-9-1 0,10-12 3 16,5-6 4-1,4-7 5-15,-1-3 7 0,-2 1 12 16,-2 1-1-16,-9 8 6 16,-6 4-1-16,-9 8 8 15,-4 7 5-15,-7 12-7 16,-2 7-3-16,-2 15-1 15,0 5 2-15,-1 13-5 16,1 5-6-16,3 11-4 16,1 3-6-16,2 8 2 15,1 0-1-15,-3 0-3 16,2-1-8-16,-6-8 2 16,0-5 7-16,-3-10-10 15,-3-7-11-15,-7-14-31 16,0-7-22-16,-3-22-14 15,1-10 69-15,10-20-67 0,2-9-29 16</inkml:trace>
  <inkml:trace contextRef="#ctx0" brushRef="#br0" timeOffset="177037.8">26636 14691 1369 0,'26'23'731'0,"-2"-6"-437"0,-1-14-237 15,1-5 147-15,4-10-247 16,2 0-13-16,-6-6-13 16,2 1 1-16,-3 0-14 15,0 2-7-15,-10 7-15 16,0 4-13-16,-9 5 83 15,-2 3-43-15,-3 8-27 16</inkml:trace>
  <inkml:trace contextRef="#ctx0" brushRef="#br0" timeOffset="177230.76">26603 15147 1521 0,'8'41'709'16,"2"-12"-470"-16,-2-11-199 16,5-14 52-16,2-8-131 15,0-13-66-15,-1-7 67 16,-3-13-80-16,-2-5-31 16</inkml:trace>
  <inkml:trace contextRef="#ctx0" brushRef="#br0" timeOffset="177694.84">26804 14751 912 0,'-1'-1'429'0,"0"0"-243"0,0 0-111 15,1 0 46-15,0 0-21 16,8-4-11-16,10-6-13 15,31-18-5-15,-27 17-10 16,-1 0-16-16,1-1-6 16,-4 1-8-16,-2 0-5 15,-4 6-5-15,-4 5 6 0,-3 10-4 16,-2 6 2-16,-3 12 8 16,0 4-3-16,1 11-2 15,-1 5-1-15,1 3-18 16,2 3-9-16,-1-6-23 15,1-2-16-15,-2-9-50 16,-1-5-24-16,-4-11 75 16,-1-7-66-16,-4-15-30 15</inkml:trace>
  <inkml:trace contextRef="#ctx0" brushRef="#br0" timeOffset="177879.7">26664 15334 1508 0,'49'10'606'16,"24"-17"-470"-16,11-15-158 16,19-17 71-16,8-11-74 15,6-12-40 1</inkml:trace>
  <inkml:trace contextRef="#ctx0" brushRef="#br0" timeOffset="178425.86">28172 14710 1398 0,'-4'34'533'15,"5"-5"-425"1,1-2-110-16,8-4 12 0,5-1-42 16,2-2-7-16,-1 0 6 15,5-6 27-15,3-2 13 16,-1-8 22-16,3-4 5 16,0-8 10-16,-1-6-3 15,0-8-6-15,0-2-11 16,-4-7-24-16,-3-1-11 0,-2 2-10 15,-2 2-3-15,-5 7-3 16,-2 5 1-16,-2 9 8 16,0 5 7-16,1 10 11 15,1 6 0-15,3 8 4 16,3 2 4-16,1 8-4 16,2 2-2-16,-1 2-7 15,-3 0-6-15,-4-2-13 16,-6-2-8-16,-9-7-41 15,-9-4-166-15,-10-18 192 16,-4-7-100-16,-5-18-74 16</inkml:trace>
  <inkml:trace contextRef="#ctx0" brushRef="#br0" timeOffset="178563.03">28122 14305 1833 0,'6'13'607'16,"5"2"-517"-16,3-4-88 16,12-15-52-16</inkml:trace>
  <inkml:trace contextRef="#ctx0" brushRef="#br0" timeOffset="179275.74">29471 14731 1050 0,'9'-4'579'0,"-2"2"-281"16,0-1-173-16,-2 1 65 15,-2-2-47-15,-3-1-19 16,-3-4-48-16,-5 0-14 15,-5 0-25-15,-2 1-6 16,-6 5-18-16,-2-1-4 16,-1 9-5-16,0 6-6 15,2 11-3-15,1 4 1 0,7 8-3 16,3 1 0-16,9-2 4 16,3-2-1-16,13-8 0 15,5-5 2-15,13-18 9 16,6-12-3-16,9-21 3 15,6-10-1-15,-1-17-4 16,0-6-3-16,-6-9-1 16,-5-2 2-16,-10 4-3 15,-7 1 4-15,-12 9 6 16,-8 10 2-16,-3 12 6 16,-3 8 7-16,-3 12-2 15,-1 8-2-15,2 15-7 16,2 13-4-16,2 12-4 15,1 8-1-15,2 12-2 16,4 6-3-16,0 9 0 0,3 5 2 16,-1-1-2-16,0-2-2 15,-3-1-11-15,0-5-4 16,-2-10-23-16,-2-7-15 16,0-9-38-16,-2-7-17 15,0-11-45-15,0-7-44 16,-1-8 127-16,-1-8-96 0,0-4-27 15</inkml:trace>
  <inkml:trace contextRef="#ctx0" brushRef="#br0" timeOffset="179500.9">30043 14839 1537 0,'23'60'667'16,"-6"3"-463"-16,-4-5-186 16,1 0 59-16,-2-8-121 15,-2-4-11-15,2-13-32 16,-2-9-10-16,3-22-16 16,3-11 217-16,2-24-120 15,1-15 35-15,1-14 58 0</inkml:trace>
  <inkml:trace contextRef="#ctx0" brushRef="#br0" timeOffset="180048.72">30951 14581 1520 0,'4'25'665'16,"-4"-8"-468"-16,-17-17-175 16,-2-6 75-16,-5-7-123 15,-4-2 3-15,-11 3 6 16,-1 4 7-16,-5 5 16 16,-2 5 12-16,-1 12 11 15,-1 7-3-15,8 8-3 16,1 6-7-16,10 2-11 15,5 1-7-15,11-9-12 16,9-3-4-16,13-10-2 16,6-7 4-16,11-15 7 15,5-10 7-15,7-15 1 0,3-6 5 16,1-13 10-16,-2-3-1 16,-4-5 7-16,-3-2 5 15,-7 0 5-15,-4 7-3 16,-9 5 9-16,-4 6 4 15,-7 11-6-15,-1 6 1 16,-5 14-5-16,-1 7-4 16,-1 13-12-16,4 7-4 15,1 15-10-15,2 5-1 0,6 12-8 16,3 5-6-16,4 5-9 16,2 1-8-16,2-1-18 15,-8-29-9 1,-5-14-28-16,2 0-16 15,10 33 226-15,1-5-140 0,-6-16 46 16,-4-9 84-16</inkml:trace>
  <inkml:trace contextRef="#ctx0" brushRef="#br0" timeOffset="180391.81">31215 14715 1505 0,'14'17'603'15,"9"-14"-442"-15,0-4-145 16,3-10 20-16,3-2-68 16,-2-1-15-16,-2 2 3 15,-4 3-1-15,-6 3-1 16,-7 9 8-16,-7 4 9 15,-4 11 21-15,-8 5 8 0,-2 6 3 16,-1 3 1-16,-1 1 5 16,3 0 2-1,6-4-2-15,5-2 3 0,8-9-9 16,8-6-4-16,13-11-11 16,5-6-18-16,13-16-46 15,2-6 59-15,3-14-44 16,3-7-28-16</inkml:trace>
  <inkml:trace contextRef="#ctx0" brushRef="#br0" timeOffset="180832.17">32233 14130 1597 0,'13'25'679'0,"1"-2"-478"15,-2-7-179-15,1 1 56 16,0 1-123-16,-5 3 5 16,-5 1-2-16,-4 3-1 15,-8 2 13-15,-7 4 6 0,-7-2 25 16,-3-1 20-16,-6-6 11 15,0-3 1-15,-8-11-3 16,-1-7 2-16,0-10-10 16,5-10 0-16,4-10-13 15,7-4-9-15,10-9 1 16,8-3-5-16,21-2 1 16,10 0 2-16,16 3 2 15,8 1-4-15,13 7 4 16,7 2-3-16,4 9-9 15,2 4-5-15,-6 6-20 16,-3 4-18-16,-8 6-44 16,-6 1-23-16,-14 4 76 15,-9 2-63-15,-11 1-34 16</inkml:trace>
  <inkml:trace contextRef="#ctx0" brushRef="#br0" timeOffset="181397.84">32569 14627 1003 0,'-5'25'450'0,"5"-8"-304"15,5-2-118-15,5-10 53 16,5-3-67-16,5-5-15 16,1-5 2-16,5-6 12 15,3-1 8-15,1-5 19 0,-1-3 8 16,-4 1 7 0,-4 2 0-16,-6 4 6 0,-4 2 4 15,-10 4-5-15,-3 3-7 16,-11 10-16-16,-5 6-4 15,-6 9-5-15,-2 4-3 16,-4 7-12-16,0 5-7 16,5 8-7-16,3 1-2 0,7-2 0 15,8-1-4-15,12-8-8 16,8-4-5-16,13-14-8 16,7-8-9-16,13-22-46 15,4-9 304-15,3-23-214 16,2-8 66-16,-2-16 75 15</inkml:trace>
  <inkml:trace contextRef="#ctx0" brushRef="#br0" timeOffset="181725.05">32853 13724 1535 0,'13'17'568'16,"6"-13"-453"-16,0-5-121 15,8-7 0-15,1 0-45 16,2 0 3-16,-1 2 2 16,-5 4 15-16,-2 5 1 15,-7 8 18-15,-3 6 7 16,-5 8 17-16,-1 4-1 0,-4 4 7 15,2-2 4-15,4 0-4 16,4-5 4-16,11-10-8 16,5-10-5-16,12-17-45 15,5-11-8-15,-4-24 36 16,-3-8-38-16,-17-18-32 16</inkml:trace>
  <inkml:trace contextRef="#ctx0" brushRef="#br0" timeOffset="182522.06">21912 16803 1274 0,'-14'-5'591'15,"0"0"-357"-15,-10-7-151 0,-5 0 51 16,3 1-37-16,1 0-39 16,3 6-9-16,1 7-14 15,5 10-16-15,8 19-11 16,-1 7-4-16,7 15-13 15,3 7-3-15,5 10-5 16,1 2 0-16,2-1 4 16,0-3 1-16,-5-15 2 0,4-8 1 15,-5-16 7-15,-1-10-3 16,-2-21 2-16,0-12 3 16,0-24-4-16,-1-10 1 15,2-15 0-15,4-9 1 16,5-10 2-16,3-4 0 15,9 6 1-15,7 4-3 16,7 17-5-16,7 13-2 0,5 27-8 16,2 12-5-1,-1 26-6-15,-1 12-1 0,-5 23-15 16,-7 6-6-16,-8 9-6 16,-6 0-5-16,-12-5-13 15,-3-4-17-15,-14-14 56 16,-7-11-39-16,-9-21-7 15</inkml:trace>
  <inkml:trace contextRef="#ctx0" brushRef="#br0" timeOffset="182698.84">21836 17072 1482 0,'30'8'584'0,"10"-9"-436"0,5-8-145 16,8-12 158-16,4-8-135 16,-2-11 31-16,0-9 39 15</inkml:trace>
  <inkml:trace contextRef="#ctx0" brushRef="#br0" timeOffset="183015.12">22943 16570 1143 0,'0'6'685'16,"-9"-2"-369"-16,-13-4-241 16,-3 0 165-16,-6-1-229 15,-2 1-13-15,-7 2-18 16,0 7-1-16,2 7 3 15,1 6 5-15,10 10 9 16,5 5 5-16,10 8 1 16,5 2 0-16,13 3-1 15,8-3-1-15,12-3-1 16,7-3-8-16,10-13-7 16,5-6-11-16,2-16-55 0,3-9-1 15,0-16 58-15,0-11-54 16,-6-17-31-16</inkml:trace>
  <inkml:trace contextRef="#ctx0" brushRef="#br0" timeOffset="183328.94">23518 16343 1610 0,'-11'14'653'15,"-3"-5"-489"-15,-4-9-152 16,-2-2 35-16,-6-2-64 16,-5-2-15-16,-4 1 0 15,0 3 10-15,2 3 22 16,3 4 11-16,2 8 5 16,5 4 6-16,8 6-3 15,6 6 4-15,5 11-12 16,3 1-10-16,3 8-12 15,2 1-7-15,3 4-25 16,-2-3-16-16,1-3-37 16,-1-3-26-16,-3-10 80 15,-2-6-62-15,-3-14-29 0</inkml:trace>
  <inkml:trace contextRef="#ctx0" brushRef="#br0" timeOffset="183492.81">23271 16693 1354 0,'45'12'593'0,"8"-10"-462"16,-1-6 81-16,6-14-112 16,1-4-5-16,9-10 3 15</inkml:trace>
  <inkml:trace contextRef="#ctx0" brushRef="#br0" timeOffset="184159.55">24676 16567 1489 0,'5'6'670'0,"-10"-8"-464"16,-11-5-178-16,-12-8 73 16,-4 1-104-16,-9 0-42 0,-3 3-6 15,-6 6 9-15,0 5 3 16,4 14 19-16,2 6 8 16,6 11 9-16,7 4 3 15,10 5 0-15,5-2 1 16,16-1 0-16,4-3 0 15,14-9 0-15,5-5-1 16,7-15 3-16,3-5 3 0,3-11 4 16,1-3-1-16,-5-7 0 15,0-1 4-15,-12 0 6 16,0-1 5-16,-8 5 5 16,-2 4 6-16,-6 5 1 15,-1 4-3-15,-3 5-7 16,0 3-9-16,0-3-17 15,0 0-8-15,3 16-18 16,15 30-7-16,0-27-7 16,3-1 4-16,7-6 9 15,2-4 6-15,5-9 15 16,3-9 9-16,0-12 10 16,1-6-2-16,-5-9 7 15,-6-6 0-15,-8-2 5 16,-5-3 2-16,-11 1 10 15,-4 4-2-15,-9 8 5 0,-2 4 3 16,-4 9-4-16,-3 7-2 16,5 9-16-16,0 7-6 15,7 14-24-15,3 5-13 16,3 9-15-16,2 6-8 16,7 9-22-16,2 2-16 15,2 2-21-15,1-4-13 0,-1-6 238 16,-1-4-140-16,0-11 41 15,-3-8 87-15</inkml:trace>
  <inkml:trace contextRef="#ctx0" brushRef="#br0" timeOffset="184342.9">24888 16618 1585 0,'61'43'650'0,"-27"-35"-510"16,0-6-180-16,7-12 99 15,5-4-65-15,2-5-68 16,3-1-13-16</inkml:trace>
  <inkml:trace contextRef="#ctx0" brushRef="#br0" timeOffset="185375.84">25759 16712 1260 0,'35'-9'521'16,"-1"-17"-354"-16,0-6-120 15,1-18 15-15,1-4-18 0,-4-10-17 16,-6-6-4-16,-10-1-5 15,-5 1-1-15,-13 3 5 16,-7 6 7-16,-10 12 6 16,-6 11 1-16,-6 19-1 15,-3 11-3-15,-2 20-6 16,1 11-6-16,4 21-8 16,4 9-7-16,11 12-5 15,7 2-5-15,10-3 1 16,8-1-3-16,16-11 2 15,7-6-1-15,12-16 3 16,7-11 3-16,6-17 1 0,3-9 5 16,1-13 5-1,-2-3-1-15,-3-7 3 0,-6-3-1 16,-9 1 1-16,-9 4 4 16,-15 2 8-16,-9 7 6 15,-11 9-9-15,-8 4 5 16,-10 11-9-16,-1 9 2 15,-3 7-10-15,0 2-12 16,4 6-20-16,3 2-6 0,9-2 2 16,8 1-2-16,7-8 3 15,4-6 3-15,9-7 10 16,4-7 7-16,3-7 9 16,2-7 0-16,-2-7 4 15,-2-4-1-15,-3-1 4 16,-3 0 3-16,-7 1-7 15,-3 2 5-15,-1 7-6 16,-5 4 4-16,-2 8-7 16,0 6-2-16,0 8-2 15,1 4-9-15,3 3 0 16,1 2-6-16,6-1-2 16,3 0-2-16,9-11 7 15,5-4 7-15,10-12 1 16,1-7 3-16,6-14 3 15,1-6 1-15,-23 10 2 16,-11 12 2 0,0-1-5-16,34-36-1 0,-10 5 1 0,-7 5 3 15,-16 8-4-15,-4 12 0 16,-13 16-6-16,-3 8-1 16,-13 21-1-16,0 5-7 15,-1 2-13-15,4 1-7 16,6-5-16-16,2-4-2 0,9-10 2 15,4-9 4-15,10-9 9 16,0-9 8-16,8-9 11 16,-1-3 8-16,1-5 21 15,1 0 10-15,0 0 3 16,-5 7-2-16,-1 8-2 16,-2 5-1-16,0 12 1 15,0 7-2-15,-3 13-2 16,0 5-4-16,-2 12-2 15,-3 5-1-15,-1 6-2 16,-2 3-4-16,-4 3 0 16,-3 1-2-16,-7-4-1 15,-3-4 0-15,-4-8-5 16,1-6-9-16,-6-17-43 0,-1-9-25 16,1-20 62-1,4-11-46-15,7-21-33 0</inkml:trace>
  <inkml:trace contextRef="#ctx0" brushRef="#br0" timeOffset="185733.97">27493 15969 1420 0,'23'19'628'0,"2"-11"-429"16,-1-7-159-16,2-3 65 16,-2-4-105-16,-2 2-30 15,-3 4-2-15,-9 9-1 16,-1 4 6-16,-9 12 7 16,-7 6 7-16,-8 10 13 15,-4 4 5-15,-2 6 10 16,-4 0 4-16,7-1 16 15,-1-4 1-15,7-7-5 16,9-5-8-16,14-11-10 16,10-5-10-16,14-16-33 15,7-6-35-15,12-12 265 0,5-7-197 16,5-12 68-16,1-4 89 16</inkml:trace>
  <inkml:trace contextRef="#ctx0" brushRef="#br0" timeOffset="186214.1">28636 16004 1859 0,'-4'44'702'0,"-2"-11"-564"16,-3-3-151-16,10-7 6 15,0-1-51-15,3 0-12 16,4 1 0-16,5 0 18 16,3-1 14-16,7 0 26 15,6-4 20-15,1-9 21 16,6-5 10-16,3-19-3 16,0-7 1-16,1-13-12 15,-1-6-9-15,-5-11-12 16,-3 0-8-16,-8-4-14 15,-4 4-11-15,-9 9-2 0,-6 3-4 16,-9 11-9-16,-5 5-5 16,-3 9-13-16,-2 4-5 15,1 11-1-15,1 4-1 16,2 8 1-16,5 4 0 16,6 6 15-16,6 3 11 15,5 6 24-15,3 3 10 16,2 3 9-16,-3 0 7 15,-1 3 10-15,-3-2 5 0,-9 3-5 16,-5-4-13-16,-11-3-32 16,-7-5-12-16,-11-9 31 15,-3-9-31-15,-10-17-29 16</inkml:trace>
  <inkml:trace contextRef="#ctx0" brushRef="#br0" timeOffset="186362.78">28419 15654 1526 0,'19'36'552'0,"1"-14"-452"16,-4-10-74-16,6-25-27 15</inkml:trace>
  <inkml:trace contextRef="#ctx0" brushRef="#br0" timeOffset="187017.98">29842 15581 1704 0,'15'29'681'0,"-2"-11"-498"0,-2-3-154 16,-2-5 17-16,-2-1-68 15,-3 9-19 1,0 5-11-16,-2 10 0 0,1 5 2 15,1 12 18-15,3 5 11 16,5 4 27-16,6 2 16 16,6-9 18-16,4-5 2 15,9-13 2-15,5-11-3 16,6-19-9-16,-1-8-6 0,1-21-17 16,-4-7-2-16,-4-13-7 15,-2-4-4-15,-15-8 0 16,-8-1 4-16,-11 2-2 15,-7 1 2-15,-13 9 4 16,-7 2-1-16,-10 10 7 16,-6 2 6-16,0 14-2 15,-5 6-9-15,4 11-11 16,-1 7-10-16,5 11-31 16,4 7-18-16,7 7-41 15,11 2-25-15,2-3 80 16,7-1-67-16,1-9-25 15</inkml:trace>
  <inkml:trace contextRef="#ctx0" brushRef="#br0" timeOffset="189053.59">1986 9554 1581 0,'-41'18'582'0,"10"-12"-462"16,16-4-69-16,5 2-47 16,2 1-17-16,5 13-31 15,-2 13-15-15,0 25-23 16,-5 12 9-16,-7 23 16 16,-15 9 7-16,-3 17 30 15,-9 2 2-15,-10-5 7 16,5-13 15-16,-5-29 32 15,1-15 19-15,0-25 46 16,0-11 8-16,3-22-18 16,2-14-18-16,11-25-36 15,9-15-25-15,16-16-13 0,9-10 0 16,25-8-4 0,10-1-2-16,17 3-4 15,16 6 2-15,4 10 1 0,5 5 3 16,17 8-1-16,5 6-19 15,7 9-77-15,2 7-44 16,-13 14-24-16,-12 5 84 16</inkml:trace>
  <inkml:trace contextRef="#ctx0" brushRef="#br0" timeOffset="189521.14">2298 10221 1706 0,'2'23'566'0,"19"10"-565"15,-1 3-10-15,2 16-13 16,1 4-15-16,-5-5-40 15,4-5 5-15,2-19 15 16,-3-10 10-16,0-12 38 16,-2-8 8-16,-2-13 21 0,-3-10 24 15,3-16 14-15,-3-5-4 16,-4-5-18-16,-1 2-17 16,-6 9-11-16,-2 7-2 15,0 13-5-15,-2 5-1 16,1 10-7-16,-1 4-18 15,-1 15-39-15,4 10-5 16,-1 18 7-16,6 12 14 0,1 13 39 16,0 12 10-16,5 17-7 15,-6 0 4-15,-6 7 6 16,-2-3-9-16,-11-7 8 16,1-4 1-16,-3-21-9 15,-2-13 10-15,1-29-44 16,-4-15-44-16,1-34 55 15</inkml:trace>
  <inkml:trace contextRef="#ctx0" brushRef="#br0" timeOffset="189955.68">2934 10100 1630 0,'-8'27'552'16,"7"8"-526"-16,3 7-24 15,5 7-8-15,2-2-15 16,8-5-48-16,-1-7-12 16,1-16-23-16,3-5 12 15,-1-20 46-15,2-9 12 16,-2-13 53-16,-2-10 16 0,-4-5 17 15,-1-3 14-15,-2-3-20 16,0-1-9-16,-1 2-17 16,1 6-14-16,2 17-1 15,-1 8-8-15,1 20-6 16,3 10 4-16,3 25-4 16,1 14 5-16,1 23 3 15,-4 7 1-15,-4 10 0 16,-8 3 2-16,-7 1 0 15,0-2 1-15,-16-16 2 16,8-7-4-16,-10-24 4 16,-2-12-9-16,-1-24-49 15,-5-13-54-15,9-35 64 16</inkml:trace>
  <inkml:trace contextRef="#ctx0" brushRef="#br0" timeOffset="190329.91">3619 9138 1648 0,'-16'1'558'16,"6"7"-538"-16,-4 5-28 0,-11 12-48 15,-3 6-18-15,-2 5-21 16,-1 2 20-16,6 2 33 16,-7 2 20-16,5 5 21 15,10 5 8-15,1 8 7 16,14 11 2-16,6 19-8 16,4 7-4-16,9 23-4 15,1 5-1-15,4 5 1 16,0 2-1-16,-3-13 3 15,1-13 3-15,6-26-2 16,-1-18 6-16,9-26-1 16,2-12-11-16,-2-19-66 15,4-10-46-15,0-25 66 16</inkml:trace>
  <inkml:trace contextRef="#ctx0" brushRef="#br0" timeOffset="190762.76">3953 10358 1211 0,'3'0'412'16,"6"-3"-394"-16,3-5-11 15,3-2-2-15,0-19-3 16,1-9 3-16,5-13-3 16,-3-12 1-16,4-12 35 15,1-3 13-15,-5-6 6 16,-1-3 7-16,-13 6-35 16,-2 9-18-16,-15 11-5 15,-1 10-3-15,-8 24 1 16,-1 14 5-16,1 27-9 15,1 21 2-15,-1 27-4 16,2 11-5-16,7 17 6 0,3 6-2 16,6 4 4-16,4-2-1 15,8-18 3-15,9-14-5 16,12-26 2-16,4-15-1 16,12-23-29-16,8-10-13 15,8-24-72-15,0-13-5 16,-4-23 69-16</inkml:trace>
  <inkml:trace contextRef="#ctx0" brushRef="#br0" timeOffset="190942.75">4491 9743 1398 0,'0'10'579'15,"15"-4"-250"-15,18-4-351 16,6-4-30-16,8-8-112 16,2-8 353-16,3-10-177 15</inkml:trace>
  <inkml:trace contextRef="#ctx0" brushRef="#br0" timeOffset="191121.91">4557 10219 1846 0,'23'0'631'0,"21"-11"-595"16,24-22-81-16,7-14-76 0,0-24 77 15</inkml:trace>
  <inkml:trace contextRef="#ctx0" brushRef="#br0" timeOffset="191547.86">5127 9413 1916 0,'-5'9'647'0,"29"-6"-633"16,14-1-30-16,1-5-59 16,2-2-47-16,-7 0-73 15,-11-4 6-15,-10 3 55 16,-5 1 39-16,-13 2 126 0,0 5 23 16,0 6 26-16,-4 2 8 15,1 2-43-15,1 0-8 16,3 2-29-16,7-1-4 15,2 0-7-15,8 3-3 16,-1-7-3-16,0 5-3 16,7 3 7-1,-5 1 4-15,4 7 3 0,-3-1 3 0,-3 2-4 16,-3 4-6-16,-6 6 4 16,-2 1 1-16,-6 5 0 15,-4-2 2-15,-5-4-1 16,-3-3-1-16,0-7-40 15,-1-5-29-15,-6-16 573 16,-2-10-406-16</inkml:trace>
  <inkml:trace contextRef="#ctx0" brushRef="#br0" timeOffset="191839.75">5708 8954 1485 0,'18'22'525'0,"9"3"-441"16,10 7-76-16,-4 6-1 16,2 7-44-16,-1 2-26 15,0 10-45-15,-4 1-12 16,-3 6 36-16,-3 7 26 15,-9 16 40 1,-4 6 12-16,-15 16 6 0,-10 12-1 0,-27 13 5 16,-13 12 1-16,-38 32 1 15,-26 5 21-15,-44 4-21 16</inkml:trace>
  <inkml:trace contextRef="#ctx0" brushRef="#br0" timeOffset="201387.03">24650 17167 1486 0,'1'0'531'0,"-1"0"-454"16,-1 0-34-16,1-1-24 15,0 0 6-15,-1 1 3 16,0 0 2-16,-1 0-3 15,-11 23-6-15,-17 34 5 16,11-24 12-16,-2 4 15 16,2-3 0-16,0-1-10 15,-1-3-12-15,10-10-13 16,2-6-1-16,4-11-27 16,5-4-24-16,0-12-97 15,3-9-53-15,3-21 206 0,1-5-70 16</inkml:trace>
  <inkml:trace contextRef="#ctx0" brushRef="#br0" timeOffset="202063.19">25000 17473 1213 0,'-1'1'475'0,"1"-1"-325"15,0-3-32-15,-1 2-29 16,1 0-3-16,-3-15-8 16,-11-39-18-16,1 23-19 15,-3 0-7-15,-7 2-17 16,-1 3 0-16,-2 9-6 16,-3 4-2-16,-2 12-8 15,-3 7-8-15,1 13-14 16,3 12-7-16,10 12-3 15,4 1 8-15,10-1 10 16,5-6 4-16,11-9 5 16,7-8 1-16,2-9 2 15,8-10-1-15,2-10 5 16,1-4 3-16,-4-10 7 0,-5 3 3 16,-10-4-1-16,-1 6 2 15,-6 5 3-15,0 1 3 16,-4 6 4-16,-2 1 5 15,2 5 2-15,0 1-8 16,0 0-6-16,0 0-11 16,0 0-23-16,0 0-3 0,0 0-5 15,2 1 0-15,18 4 12 16,29 28 4-16,-26-33 8 16,0-2 3-16,1-10-5 15,-3-6 1-15,2-9-5 16,-2-6-1-16,-2-4 7 15,-2-3 3-15,-11 2 3 16,-2-1 0-16,-6 7 6 16,-3 2 7-16,0 13-1 15,-1 6 7-15,3 8-8 16,0 4-4-16,2 11-7 16,-1 7-15-16,7 25-10 15,3 5-3-15,4 8-1 16,3-4 9-16,4-13-9 15,0-3-11-15,1-18-46 16,2-3-49-16,-2-16-72 0,-7-10 627 16,-2-15-354-16</inkml:trace>
  <inkml:trace contextRef="#ctx0" brushRef="#br0" timeOffset="202212.8">25265 17336 1515 0,'16'8'496'0,"28"-12"-520"15,12-10-66-15,13-14 54 16</inkml:trace>
  <inkml:trace contextRef="#ctx0" brushRef="#br0" timeOffset="203282">26386 17368 1330 0,'9'9'550'0,"3"-10"-306"16,2-8-152-16,5-11-65 15,2-8-4-15,-7-19-7 16,0-5-5-16,-8 0-14 15,-6 0-8-15,-9 12 7 0,-9 3 1 16,-2 7 16-16,-1 7 3 16,-1 11 9-16,2 6 0 15,2 9-6-15,-4 7 2 16,10 10-20-16,1 12-4 16,10 10-9-16,5 7-4 15,11 5 1-15,4-4-5 16,4-4 10-16,6-5-2 0,1-14 11 15,2-2 1-15,6-13-2 16,-1-5 5-16,6-14-5 16,-2-6 1-16,-3-8 11 15,-4-2-6-15,-12-1 8 16,-7 0 11-16,-14 2 11 16,-6 8 18-1,0 0 12-15,-11-4-3 0,-6 3-20 16,-2 6-10-16,6 12-19 15,-1 2-8-15,2 6-4 16,4 2-8-16,8 5-7 16,2-1-6-16,11 3-6 15,4-1 4-15,6-1 9 16,7-2 7-16,1-5 0 16,-3-6 8-16,2-9-9 0,-2-2 5 15,-6-8 4-15,0-4-3 16,-6-4 9-16,-2-3 1 15,-1-2 11-15,-6 2-5 16,-2 6-2-16,-5 6 9 16,-6 6-11-16,6 3 6 15,1 3-4-15,-2 1-8 16,6 3 0-16,-1-3-6 0,0 0-4 16,1 3-11-16,4 14 2 15,19 25 10 1,-4-26 0-16,2-5 7 0,5-8-1 15,7-2-9-15,3-11 6 16,2-5-6-16,-2-7 1 16,-2-2 9-16,-3-1 1 15,-7-4 2-15,-4-2 1 16,-6 3-10-16,-7 5-2 16,-3 5 9-16,-11 13 3 15,2 1-5-15,-10 8-14 16,-2 4-24-16,1 14-24 15,-3 6 2-15,5 4 4 16,3 2 16-16,8-12 23 16,2-6 8-16,8-9 7 0,5-3-3 15,9-10 6 1,8 0-7-16,0-8 7 0,2-7 0 16,-2 4-5-16,-7-1 7 15,-1 5 2-15,-3 3 4 16,-9 5-2-16,7 7-1 15,-5 11-6-15,3 9 0 16,5 15 1-16,-6 6-4 16,1 9-6-16,-5 2-7 0,-4-1-3 15,-4 0 1-15,-3-3 8 16,-3-5 5-16,-9-14-1 16,2-7-16-16,-4-16-38 15,-2-8-32-15,0-14-35 16,-2-10-26-16,2-17-202 15,8-4 241-15</inkml:trace>
  <inkml:trace contextRef="#ctx0" brushRef="#br0" timeOffset="203704.93">27659 16953 1708 0,'6'4'610'0,"11"-9"-514"0,9-4-69 16,10-10-38-16,1-4-6 15,3-6-13-15,-8 4-11 16,-2 9 13-16,-9 5 7 16,-4 9 11-16,-4 3 7 15,-6 6 8-15,-2 8 0 16,-9 10 6-16,-4 5 2 0,-9 4-2 15,-3-2 0-15,-2-8 0 16,4-4 1-16,5-6 0 16,3-3 3-16,9-2-10 15,0-4-7-15,9 4-6 16,8 0-1-16,6 0 4 16,5 3 6-16,4-4 2 15,0 5-2-15,-7 6 1 16,-4 0-7-16,-16 6-13 15,-8 6-10-15,-16 7-32 16,-10 3-13-16,-14-1-1 16,-2-6 11-16,1-13 1 15,10-9-21-15,10-24 58 16</inkml:trace>
  <inkml:trace contextRef="#ctx0" brushRef="#br0" timeOffset="204207.81">28841 16883 2109 0,'-3'34'722'0,"4"-13"-703"15,3-5-69-15,0 1-56 16,-1-2-18-16,-3 3 18 15,1 4 27-15,0 3 51 16,-1 0 25-16,3-2 20 16,4-4 0-16,6-7 2 15,4-4-6-15,10-7-8 16,-1-6 0-16,5-10-5 16,2-11 7-16,0-5-4 15,3-1-2-15,-11-5 3 16,-2-2-5-16,-10 5 9 15,-2 0 1-15,-5 8-3 16,-3 4 5-16,0 10-4 16,-3 6 1-16,1 2-3 15,1 4-5-15,-2 0-2 16,0 0-5-16,1 5 2 0,0 20-6 16,42 34-7-16,-19-25 6 15,5 2-2-15,-4 3 4 16,4 0 9-16,-5 1-5 15,-8 0-2-15,-6-1 1 16,-16-5-25-16,-10-8-28 16,-20-7-82-16,-15-9-49 15,-18-12-255-15,-7-8 286 0</inkml:trace>
  <inkml:trace contextRef="#ctx0" brushRef="#br0" timeOffset="204346.24">28567 16746 1226 0,'2'1'605'0,"14"4"-165"15,1-2-335-15,7-7 323 16,15-4-332-16</inkml:trace>
  <inkml:trace contextRef="#ctx0" brushRef="#br0" timeOffset="204760.71">29986 16809 2044 0,'24'28'717'0,"-10"-17"-641"15,3-2-147-15,-8-1-79 16,-8-2-29-16,-3 18 3 16,-11 9 22-16,2 24 78 15,-5 8 52-15,3 4 77 16,10-5 29-16,7-12 19 16,10-12-14-16,18-21-39 15,7-9-11-15,14-28-8 16,5-14 8-16,2-18 8 15,0-16-10-15,-14-4-8 16,-8 1-5-16,-23 7-6 16,-8 8 2-16,-20 14 10 15,-13 2-3-15,-14 20-9 16,-8 8-4-16,-11 25-39 16,-8 12-26-16,-1 21-67 15,3 9-57-15,7 3-154 16,11 3 204-16</inkml:trace>
  <inkml:trace contextRef="#ctx0" brushRef="#br0" timeOffset="-203326.72">20297 11206 3136 0</inkml:trace>
  <inkml:trace contextRef="#ctx0" brushRef="#br0" timeOffset="-203103.91">20286 11223 1676 0,'-14'-6'562'0,"-24"-43"-553"16,27 9-4-16,-9-15-2 16,-7-7 3-16,-11-2 1 15,-7-7-1-15,-17 2 2 16,-4-4-3-16,-11 9 1 15,-3 0-1-15,1 4 8 16,-4 3 6-16,-6 1 8 0,1 6-1 16,2 14 6-16,7 8-3 15,14 17-10-15,3 6-5 16,10 8-24-16,8 2-16 16,10 1-39-16,8-1-20 15,12-1-88-15,5-2-40 16,9-3 132-16</inkml:trace>
  <inkml:trace contextRef="#ctx0" brushRef="#br0" timeOffset="-202780.92">19461 9879 1816 0,'-26'7'611'0,"2"7"-588"16,-3 4-23-16,-12 10-18 15,-9 3-1-15,-18 4-15 16,-5-1-12-16,-11-6-1 16,-1-1 3-16,1-2 14 15,9 0 10-15,13-1 18 16,12-6 2-16,17-2 4 0,8-2 2 15,23 2 0-15,9 6 0 16,26 9-6-16,14 0 2 16,24-2-6-16,15-1-19 15,15-4-109-15,-2-5-18 16,-13-11 77-16</inkml:trace>
  <inkml:trace contextRef="#ctx0" brushRef="#br0" timeOffset="-201820.17">15355 10112 1009 0,'1'4'453'16,"0"0"-108"-16,2-1-337 0,-3-3-8 15,0 0-1-15,0 0 2 0,5 4 0 16,8 21-4-16,25 39 5 16,-28-13-3-16,4 6-3 15,-5 1 5-15,0 0-3 16,-4-7 3-16,1-5 2 15,-4-17 8-15,-1-11 6 16,1-13 19-16,-2-4 8 16,0-17 9-16,0-13-8 0,0-27-15 15,0-13-13 1,-1-13-15-16,-2 0 0 0,-4 5-1 16,-1 7 2-16,0 18-3 15,1 12 3-15,5 22-3 16,1 8-2-16,6 21-3 15,3 11-3-15,8 30 3 16,3 9 2-16,10 7 3 16,4-3 1-16,14-22 1 15,6-11 0-15,8-24-1 16,-1-14 3-16,-10-26-7 16,-4-12 0-16,-10-16 4 15,-4-6 1-15,-7 0 4 16,-6-2 3-16,-9 8 1 15,-5 2 6-15,-5 16 10 0,0 7 2 16,-2 17-4-16,2 8-4 16,1 17-12-16,0 12-5 15,5 28-3-15,-2 17 3 16,4 20-4-16,-1 8 1 16,1 1 0-16,0-3-3 15,3-7 5-15,-3-7-1 16,2-14-5-16,-2-6-30 15,-6-26-58-15,4-10-65 0,-1-24-331 16,-1-18 330-16</inkml:trace>
  <inkml:trace contextRef="#ctx0" brushRef="#br0" timeOffset="-201411.88">16407 9734 1505 0,'1'4'508'0,"9"16"-489"15,1 7-12-15,-2 26-5 16,-3 9-2-16,-2 23 4 16,-2 7 1-16,-3 0-4 15,-4-4 0-15,0-22 0 16,-2-14-3-16,4-22 1 0,1-14 7 15,0-11 7-15,0-8 10 16,-2-19 6-16,1-9-6 16,-1-30-6-16,1-11-6 15,1-12-9-15,1-5 0 16,2 4-2-16,0-1-7 16,6 13 2-16,2 12 3 0,4 25 0 15,3 14 0-15,8 28-7 16,6 17-3-16,13 22 3 15,-1 10 2-15,1 10-2 16,-3-1-16-16,-6 0-60 16,-6-3-30-16,-10-6-64 15,-8-8 102-15</inkml:trace>
  <inkml:trace contextRef="#ctx0" brushRef="#br0" timeOffset="-201251.86">16382 10196 949 0,'23'-17'420'0,"19"-17"-120"0,17-6-289 16,24-10-88-16,1-3 58 15</inkml:trace>
  <inkml:trace contextRef="#ctx0" brushRef="#br0" timeOffset="-200441.54">17181 9776 1374 0,'-15'9'499'16,"8"4"-384"-16,7 5-111 15,0 4-2-15,-5 10 0 16,8 0-4-16,-2 8 3 16,7 0 6-16,1-4-8 15,-2-3 0-15,-1-13 5 16,-1-8-10-16,-4-10 12 16,-1-4-5-16,4-15-1 15,-3-9 11-15,10-20-11 16,-7-5 2-16,1-4 1 15,-2 3-3-15,1 3 2 16,6 3-1-16,1 8 2 0,3 6-4 16,-1 16 2-16,2 8 0 15,2 16-6-15,0 8 5 16,-1 16-7-16,3 5 4 16,-6 3 4-16,0-3-5 15,0-10 9-15,-3-7-3 16,0-7-4-16,-3-8 8 15,-1-5-6-15,2-5 6 16,0-11 5-16,2-9 2 16,1-14 1-16,-1-1-8 0,-1-3-2 15,-2 6-6-15,-2 13 4 16,-4 5 4-16,-1 12-4 16,0 5-2-16,1 12-1 15,2 11-1-15,4 8 2 16,5 5 1-16,16-1-1 15,-10-11 0-15,14-8-1 16,-1-7 2-16,-4-9-2 16,10-2 0-16,-9-9 2 15,1-1 0-15,-10-7-1 16,-2 2-2-16,-9 6 3 16,-6 3 7-16,-3 6 25 15,-2 3 4-15,-2 0-4 16,4 1-9-16,0 0-25 0,0 0-7 15,-5 7-10-15,-4 9-7 16,-6 27-16-16,23-24-6 16,2-5 3-16,6-2 10 15,4-10 12-15,0-5 9 16,3-8 11-16,-2-4-2 16,-4-5 12-16,-2-3 9 15,-9-3 6-15,-4 1 3 0,-9 0-2 16,-6 2-9-16,-8 4-26 15,0 6-18-15,-3 10-48 16,3 6-39-16,4 9 71 16</inkml:trace>
  <inkml:trace contextRef="#ctx0" brushRef="#br0" timeOffset="-199793.96">18226 9442 1433 0,'-2'-2'523'16,"-6"2"-389"-16,-13 0-150 0,-5 5-15 15,-7 4-3-15,-2 6-11 16,7 9 21-16,-1 2 12 15,7 5-1-15,5 3 7 16,15 1 7-16,9 0-1 16,11-11-2-16,10-8 4 15,3-17-5-15,4-11 4 16,1-19 5-16,-2-9-6 0,0-16 2 16,-5-6-1-16,-7-6 12 15,-5 0-1-15,-12 0 1 16,-5 3-1-16,-6 8-1 15,-6 4 1-15,-2 18 9 16,4 8 1-16,1 18-5 16,1 8 2-16,-2 18-17 15,0 9-7-15,6 22 1 16,6 11 3-16,11 4 1 16,5-1-1-16,6-10-4 15,0-7-2-15,3-13 7 16,2-7 0-16,0-14 3 15,2-6 1-15,3-14-1 16,1-6 6-16,-8-8-1 16,1-3 3-16,-11-5 7 15,-9 0 4-15,-8-4 3 0,-11-2-2 16,-11 7-7-16,0 1-5 16,-3 15-9-16,5 9 1 15,5 18-7-15,1 9-2 16,7 22 3-16,3 6-2 15,8 3 4-15,8-1-7 16,10-12-33-16,3-9-16 16,12-15-38-16,0-8-29 0,0-22 82 15</inkml:trace>
  <inkml:trace contextRef="#ctx0" brushRef="#br0" timeOffset="-199568.95">18887 8843 1670 0,'-9'72'560'0,"-2"32"-545"16,-3 16-7-16,-10 14 2 15,-8 19-1-15,-2 7-12 16,-6-6-37-16,1-7-123 15,0-25-42-15,-5-36-258 16,1-18 288-16</inkml:trace>
  <inkml:trace contextRef="#ctx0" brushRef="#br0" timeOffset="-198608.67">18581 9358 1048 0,'-7'0'374'0,"8"-3"-304"15,10-4-53-15,-4-10 7 16,9-3 16-16,3-14 23 16,-9-8 2-16,4-4-11 15,-7 2-7-15,-7-1-11 16,-1 1-1-16,-6 10-3 15,1 4 10-15,-4 15-1 16,3 5 1-16,2 11-18 16,0 8-14-16,5 24-12 0,1 17-8 15,-1 29 10 1,0 10 0-16,3-1-2 0,8-10-8 16,8-23-44-16,5-13-25 15,7-26-76-15,-3-8-312 16,-1-15 329-16</inkml:trace>
  <inkml:trace contextRef="#ctx0" brushRef="#br0" timeOffset="-198046.62">16471 11181 1247 0,'-7'-9'471'16,"-4"-5"-311"-16,10-6-144 15,-1 3-11-15,2 6 2 16,1 2 1-16,1 11-12 16,5 9 5-16,6 17 1 15,1 10-2-15,5 22 6 16,-3 6 2-16,-2 6-3 16,2-4 1-16,-9-18 7 15,-1-6 0-15,-4-21 3 0,-2-4 8 16,-2-13 13-1,-4-5 6-15,-5-9 4 0,-5-13-14 16,-4-25-16-16,3-13-11 16,3-24-3-16,4-9-1 15,6-9-2-15,4-2-3 16,6 8-10-16,5 8-1 16,7 30-6-16,2 15 0 15,9 27 1-15,-2 15-1 0,9 21-1 16,-2 13 2-16,-5 17 3 15,-5 8-8-15,-18 5-10 16,-4 2-7-16,-10-4-34 16,-9-3-17-16,-17-12 60 15</inkml:trace>
  <inkml:trace contextRef="#ctx0" brushRef="#br0" timeOffset="-197482.86">16685 11235 1072 0,'24'2'471'15,"3"-12"-168"-15,7-3-275 16,-6-2-21-16,-2 0-9 15,-4 5 5-15,-2 6-3 16,-1 7-12-16,-2 10 7 16,-4 12 0-16,-3 3-3 15,-5 8 8-15,-4-2-3 16,-7 1 0-16,0-4 5 0,-4-8 2 16,0-8 0-16,3-7 3 15,2-7 1-15,-1-13-6 16,2-5 0-16,2-14 0 15,2-5 2-15,6-8-1 16,2 1 2-16,5 7 0 16,-2 7-7-16,1 24 6 31,-5 2 0-31,-1 1-7 0,19 3 4 0,1 16-4 16,3 7-1-16,-12 4 3 15,2-4-2-15,4-7 8 16,-4-4-5-16,1-9 7 15,-1-4 17-15,-3-10 15 16,3-8 13-16,-5-11 2 0,-11-5-13 16,-10-8-19-1,-14 4-11-15,-9 7-21 16,-2 2-14-16,-5 17-29 0,2 9-23 16,5 16-29-16,2 13-14 15,8 7-34-15,5 4-86 16,7-1 160-16</inkml:trace>
  <inkml:trace contextRef="#ctx0" brushRef="#br0" timeOffset="-196570.98">17410 10749 1391 0,'-5'-2'481'0,"-3"6"-435"16,0 4-28-16,-8 14-17 15,-3 8-1-15,2 14 3 16,0 5-5-16,5 9 2 16,8 3 2-16,4 2-8 15,4-4 3-15,8-14 5 16,-2-13 0-16,8-17-2 15,0-7 3-15,10-14 2 0,1-7 6 16,1-16 12-16,4-6-3 16,-6-5 0-16,-5-1-4 15,-14 5 15-15,-8 3 13 16,-9 10 18-16,-4 7 2 16,0 6-18-16,-3 7-11 15,-2 11-27-15,-1 5-5 0,2 17-3 16,1 9-2-16,10 8 0 15,3 0-1-15,13-7-1 16,3-8-4-16,10-11 3 16,7-8 0-16,6-15-3 15,7-9 3-15,5-19 0 16,2-8 0-16,0-22 5 16,-5-6 1-16,-5-4-1 15,-9-4 0-15,-6 12-1 16,-6 7 1-16,-11 11 0 15,-4 11 2-15,-7 14 0 16,-2 9 0-16,-5 11-1 16,0 6-1-16,-1 8-1 15,2 3-4-15,2 4 0 16,2 0 0-16,8-3-18 16,2-2-7-16,3-4-10 15,6 2-4-15,-2-4 3 0,1 3 2 16,-3 2 4-16,-1 1 6 15,-4 7 9-15,-1 3 10 16,-6 4 10-16,-6-2-3 16,-2-4 6-16,0-10 4 15,3-6-1-15,3-5 3 16,3-15 9-16,2-5-10 16,9-20 4-16,4-9-6 0,12-10-4 15,2-3 0-15,3-3-2 16,1 3 0-16,-9 9 0 15,-1 6-1-15,-11 14-3 16,-9 11 4-16,-4 11-3 16,-3 5-2-16,-6 13-4 15,4 4 1-15,-7 14-4 16,-5 4 7-16,3 0 5 16,8-1-1-16,8-2 3 15,11-3 1-15,9 3-7 16,-9-4 3-16,16-1-23 15,-4-3-28-15,7-1-79 16,-2-5-238-16,-9-3 247 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20:54.4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3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5-28T15:22:04.011"/>
    </inkml:context>
  </inkml:definitions>
  <inkml:trace contextRef="#ctx0" brushRef="#br0">6009 2401 1099 0,'12'-34'377'16,"5"-3"-358"-16,9 2 1 16,-9-7 16-16,3 1-2 15,-9 5 2-15,-5 4-1 0,-5 16-15 16,-5 8-7-16,0 21-12 16,-5 8 0-16,3 19-4 15,-2 9 0-15,2 5 2 16,5-1 1-16,11-5 6 15,12-4 1-15,12-12 5 16,-1-3-1-16,8-14-1 16,-5-8-1-16,-1-13-4 15,4-6-4-15,-15-12 3 16,-2-2 1-16,-6-4 6 16,-4-1-5-16,-6 1 0 15,-6 2-4-15,0 1 1 16,-4 4 6-16,1 9-3 15,3 2 2-15,1 14-9 16,6 10 0-16,6 17-3 0,2 12 0 16,4 23 3-16,-2 12-2 15,5 16 7-15,3 5-2 16,-3-4 0-16,1-6-1 16,-5-6-1-16,-6-1-1 15,-12-8 2-15,-18-9 4 0,-18-14-5 16,-10-5 8-16,-14-13-11 15,-1-5-4-15,-17-16-2 16,-2-13-5-16,3-16 10 16,7-9-5-16,36-17 7 15,18-10-7-15,48-17 0 16,27-3-2-16,22 3-20 16,13 7-8-16,14 16-27 15,9 3-15-15,-4 5 52 16</inkml:trace>
  <inkml:trace contextRef="#ctx0" brushRef="#br0" timeOffset="283.7">7191 2154 1090 0,'-6'-20'408'16,"0"16"-330"-16,1 12-19 16,-2 24-20-16,-3 10-17 15,-13 26-12-15,4 11 5 16,-9 31-11-16,-2 7 0 16,6 17 0-16,4 8 4 0,18-8-4 15,8-13-1-15,22-28-15 16,5-26-20-16,10-34-43 15,2-15-34-15,0-33 67 16</inkml:trace>
  <inkml:trace contextRef="#ctx0" brushRef="#br0" timeOffset="509.67">7413 2473 1186 0,'7'23'400'16,"6"10"-384"-16,3 14-14 15,-5 10 3-15,-6 5-1 0,1 0-1 16,-4 3-2-16,0-5-1 16,3-10-6-16,1-4-30 15,9-25-68-15,3-12-208 16,-3-26 204-16</inkml:trace>
  <inkml:trace contextRef="#ctx0" brushRef="#br0" timeOffset="655.37">7316 2756 1131 0,'18'-7'405'0,"19"-3"-359"16,11-4-153-16,15-4-241 15,4-2 224-15</inkml:trace>
  <inkml:trace contextRef="#ctx0" brushRef="#br0" timeOffset="905.83">7881 2315 1096 0,'24'4'374'0,"17"11"-357"0,1 6-1 15,7 20 21-15,1 8 5 16,-8 24 9-16,-3 17 5 16,-19 14-35-16,-15 10-4 15,-19 6-17-15,-10-2-17 16,-3-27-15-16,2-11-23 15,9-40-169-15,0-20 156 0</inkml:trace>
  <inkml:trace contextRef="#ctx0" brushRef="#br0" timeOffset="1090.44">9123 2657 1326 0,'42'5'386'0,"19"-5"-521"16,-9-6-39-16,0-10 106 16</inkml:trace>
  <inkml:trace contextRef="#ctx0" brushRef="#br0" timeOffset="1270.43">9078 3151 1414 0,'102'-4'408'0,"42"-13"-565"16,13-13-253-16,-16-19 259 15</inkml:trace>
  <inkml:trace contextRef="#ctx0" brushRef="#br0" timeOffset="1925.42">11294 2760 832 0,'-12'1'317'16,"8"3"-230"-16,4-1-26 0,5 0-18 15,7 2 0-15,15-7-8 16,12-1 0-16,12-11-3 16,3-7 4-16,1-10 6 15,-5-7 6-15,-8-11 8 16,-3-1-4-16,-14 0-16 15,-5 2-6-15,-16 9-15 16,-10 3-5-16,-15 9-1 16,-11 6-5-16,-20 14-6 15,-3 8-4-15,-16 21-1 16,-4 10-4-16,8 24 8 16,3 16 0-16,20 16-2 15,15 2 3-15,22-7-5 16,10-12 0-16,31-19 5 15,18-6 1-15,34-26-36 16,15-12-22-16,9-25 114 0,0-16-66 16</inkml:trace>
  <inkml:trace contextRef="#ctx0" brushRef="#br0" timeOffset="2239.73">12203 2255 1046 0,'0'23'357'0,"-8"22"-344"15,-6 10-9-15,-9 18 4 16,-3 11 5-16,-4 7 14 16,5-1 4-16,10-7-2 15,6-10-4-15,20-15-16 16,11-12-8-16,16-20-21 16,12-9-17-16,24-29 269 15,6-15-187-15</inkml:trace>
  <inkml:trace contextRef="#ctx0" brushRef="#br0" timeOffset="2456.23">12659 2258 1198 0,'-8'15'455'0,"3"9"-286"16,4 9-169-16,-2 13-8 15,0 8 4-15,0 10 0 16,3 3-9-16,6-5-29 16,6-4-14-16,8-20-45 15,6-11-13-15,9-24 76 16</inkml:trace>
  <inkml:trace contextRef="#ctx0" brushRef="#br0" timeOffset="2622.73">12320 2599 1457 0,'85'-18'376'15,"25"-13"-448"-15</inkml:trace>
  <inkml:trace contextRef="#ctx0" brushRef="#br0" timeOffset="2886.57">13222 2145 1009 0,'17'33'443'16,"7"3"-144"-16,5 8-287 0,-4 2-10 16,5 0-2-16,-9 6 1 15,-10 3 0-15,-7 16-14 16,-12 8 3-16,-19-1-12 16,-7-3-5-16,-12-13 10 15,-4-9 1-15,-2-11-23 16,2-9-34-16,6-24 49 15</inkml:trace>
  <inkml:trace contextRef="#ctx0" brushRef="#br0" timeOffset="5592.11">10697 2883 1360 0,'2'26'462'16,"-2"22"-434"-16,0 13-17 0,-7 12-6 15,-6 1-1-15,0-3 554 16,-2-9-419-16</inkml:trace>
  <inkml:trace contextRef="#ctx0" brushRef="#br0" timeOffset="6233.01">14054 2643 966 0,'4'2'330'0,"3"0"-289"16,5 0 4-16,8-4 10 16,5-1-4-16,23-2-27 15,5-4-14-15,14-3-9 16,-2-3-3-16,-8-8 150 16,-5-4-114-16</inkml:trace>
  <inkml:trace contextRef="#ctx0" brushRef="#br0" timeOffset="6451.71">14335 2347 1300 0,'2'32'441'16,"-6"22"-430"-16,3 16-10 15,-4 11 3-15,3 5-2 16,-18-2 0-16,7-6-12 0,1-7-20 16,-2-12-33-16,16-18-155 15,0-17 150-15</inkml:trace>
  <inkml:trace contextRef="#ctx0" brushRef="#br0" timeOffset="12130.61">10343 3036 1071 0,'3'-44'395'16,"-12"26"-318"-16,2 1 5 15,1 1 8-15,2-3-8 0,0 1-7 16,0-3-13-16,-3 7-8 31,4 6-14-31,0 1-4 0,-18-16-9 0,-5 6-7 16,-7 9-7-16,7 13-7 15,-3 11-10-15,2 9 1 16,3 10-1-16,4 2 0 16,3 1 2-16,12 1-1 0,4-8 0 15,4-5-1-15,9-12 0 16,-1-9 7-16,12-16 17 15,-1-11 10-15,8-13 11 16,4-10-8-16,0-9-7 16,-1-3-4-16,-5-2-4 15,-8-4 4-15,-6-9 0 16,1-2-1-16,-5-7-1 16,0 1-6-16,-3 12-4 15,-2 5-6-15,4 18 5 16,-6 11 6-16,0 19 2 15,3 15 6-15,-2 26-9 16,5 15-8-16,-5 28-5 0,-2 12 1 16,-5 18 1-16,1 7 2 15,0 7-1-15,-3 2-6 16,8-6-2-16,1-6-18 16,6-22-48-16,3-15-46 15,4-25-114-15,-6-14-90 16,11-17 201-16</inkml:trace>
  <inkml:trace contextRef="#ctx0" brushRef="#br0" timeOffset="12454.43">10728 3059 964 0,'6'-11'389'0,"-6"-3"-244"16,-5-1 14-16,1 0-2 16,-1 2-14-16,5 6-29 15,2 2-17-15,0 1-30 16,-2 7-26-16,0-3-28 15,0 24-8-15,0 58-12 16,-2-23 7-16,-1 10 0 0,-1-1-1 16,4 2-14-1,2 2-20-15,9-12-136 0,3-10 112 16</inkml:trace>
  <inkml:trace contextRef="#ctx0" brushRef="#br0" timeOffset="13431.29">12690 2338 884 0,'-18'8'336'0,"0"0"-239"0,3 0-1 16,3-3-6-16,3 1-11 16,8-3-23-16,-3-1-12 15,5 1-27-15,-1-3-2 16,0 0 7-16,0 0-2 15,0 0 4-15,2 5 1 16,2 23 1-16,-2 37 6 16,-7-12 8-16,-2 4 5 0,4 6-15 15,-3-5-1-15,6-9-15 16,4-6-8-16,4-15 0 16,3-6-5-16,6-9 1 15,0-5 0-15,5-8 0 16,8-2-1-16,3-12-12 15,-1-2-17-15,-4-1-60 16,-7-4-30-16,-7 1 640 16,-10-2-422-16</inkml:trace>
  <inkml:trace contextRef="#ctx0" brushRef="#br0" timeOffset="13600.23">12308 2636 1211 0,'89'-28'421'0,"18"-5"-369"16,19-4-87-16,-1 3-19 16,-14 2 31-16</inkml:trace>
  <inkml:trace contextRef="#ctx0" brushRef="#br0" timeOffset="14396.37">15445 2494 1149 0,'14'-24'438'16,"4"1"-349"-16,-10 2 13 16,-2 2 7-16,-7 3-41 15,-10 0-23-15,-11-1-32 16,-7 10-7-16,-14 6-10 16,-10 6-4-16,-4 16-3 15,-4 0 4-15,7 13 3 16,11 2-1-16,16 5 4 15,8 0-5-15,16-13 3 16,6-2 1-16,16-18 0 16,10-3 6-16,14-20 15 15,11-12 5-15,4-12 4 16,0-10 3-16,-7-2-8 0,-10 1 3 16,-14-5 4-16,-10 1-3 15,-17-4 7-15,-3 0-5 16,-7 5 4-16,-1 4-2 15,0 19-13-15,2 8-2 16,4 13-12-16,2 9-6 0,9 23-6 16,4 14 6-16,7 29-8 15,2 8 7-15,3 5 6 16,2 0-8-16,1-6-3 16,1 4-3-16,-2-7-49 15,3-2-32-15,-1-16-70 16,-4-17-33-16,-8-21 118 15</inkml:trace>
  <inkml:trace contextRef="#ctx0" brushRef="#br0" timeOffset="14691.61">15738 2647 1213 0,'70'7'401'0,"-38"-18"-378"0,4 3 4 16,-6 1 27-16,-4 7 7 16,-11 4-21-16,-6 3-12 15,-11 17-23-15,-6-1-2 16,-9 9 15-16,-4 3 12 16,-2-3 20-16,-2 1 7 15,5-6-6-15,6-8-10 16,11-7-25-16,10-3-16 15,22-11-9-15,7-5-2 0,32-15-10 16,17-5-17-16,21-8-98 16,8-6-134-16,-19 1 167 15</inkml:trace>
  <inkml:trace contextRef="#ctx0" brushRef="#br0" timeOffset="15078.63">16913 2298 1159 0,'0'-1'396'15,"6"-4"-315"-15,6-5-44 0,3 0 36 16,4-5 24-16,-1-2-17 15,-3-5-33-15,1-7 3 16,0-4 12-16,0-2-1 16,-5 4-7-16,-6 4-13 15,-10 5-13-15,-8-1-5 16,-10 8-7-16,-2 5-9 16,-9 15-16-16,-1 14 3 15,-3 17-7-15,-1 12 8 0,9 15 0 16,5 3 2-16,12 0 0 15,9-5 5-15,19-13-8 16,8-4-8-16,19-17 3 16,12-9-14-16,15-18-47 15,5-17-73-15,6-21 89 16</inkml:trace>
  <inkml:trace contextRef="#ctx0" brushRef="#br0" timeOffset="15394.56">17650 1802 1090 0,'12'-3'400'16,"-8"0"-275"-16,-3 3-41 15,-1 7-9-15,-13 3-7 16,-2 16-26-16,-9 5-14 15,-1 17 10-15,1 9 11 16,5 19 5-16,4 7 6 16,4 3-5-16,7-1-13 15,12-11-16-15,10-6-15 0,17-12-14 16,7-8-6-16,11-22-23 16,2-11-20-16,2-30-91 15,-2-14-25-15,0-24 96 16</inkml:trace>
  <inkml:trace contextRef="#ctx0" brushRef="#br0" timeOffset="15618.93">18188 1835 1193 0,'-9'10'425'16,"3"6"-328"-16,0 8-76 15,5 9 5-15,2 13 4 16,0 7-17-16,7 8-11 16,-4 3 3-16,0-9-5 0,1-6 7 15,2-15-7-15,3-11-11 16,2-15-15-16,4-3-24 16,-6-13-45-16,0-5-177 15,-4-11 183-15</inkml:trace>
  <inkml:trace contextRef="#ctx0" brushRef="#br0" timeOffset="15782.74">17924 2182 1241 0,'19'-1'408'0,"30"-2"-411"15,15-6 9-15,15-12-15 16,7-1-14-16,-3-5-28 15,-10 1 178-15,-11 0-104 16</inkml:trace>
  <inkml:trace contextRef="#ctx0" brushRef="#br0" timeOffset="15977.73">18803 2133 1213 0,'15'9'479'0,"4"2"-330"16,10 0-82-16,5-6 1 16,16-2-38-16,9-4-11 15,4-10-44-15,5 2-51 16,-7-9-74-16,-7 0-46 16,-7-6 109-16</inkml:trace>
  <inkml:trace contextRef="#ctx0" brushRef="#br0" timeOffset="16171.43">19559 1851 1612 0,'-8'31'510'0,"8"17"-539"16,-2 8-8-16,-5 12 40 15,6 0 2-15,1-8-76 16,-1-6-60-16,6-29 77 16</inkml:trace>
  <inkml:trace contextRef="#ctx0" brushRef="#br0" timeOffset="16393.58">20103 1273 1922 0,'104'44'634'0,"32"30"-658"16,0 13-15-16,-24 18-37 16,-20 11-44-1,-56 18-62-15,-31 4-7 0,-61 2-7 16,-31 0 17-16,-49-1 129 15</inkml:trace>
  <inkml:trace contextRef="#ctx0" brushRef="#br0" timeOffset="17413.52">3185 4277 1273 0,'18'-84'472'16,"-3"10"-395"-16,-8 12 12 15,-11 1-15-15,-17 12-24 0,-6 4-11 16,-9 13-26-16,-5 12-11 16,-8 26-3-16,-5 19 1 15,-5 36-10-15,-7 15 2 16,-3 26 5-16,0 12-2 16,16 20 5-16,18 7 0 15,31 14-3-15,16-7 1 0,31-20 1 16,18-15-1-16,18-36-2 15,8-17 0-15,0-30 3 16,1-15-1-16,4-31 9 16,-4-10-1-16,-10-16-2 15,-9 1 3-15,-30-1-6 16,-9 3 1-16,-19 8 6 16,-11 4-2-16,-8 11-7 15,-4 9-3-15,-2 11-20 16,-1 8-1-16,4 10 5 15,6 6 3-15,8 3 11 16,11 1 0-16,16-8-2 16,5-9-3-16,19-19 2 15,5-15 6-15,11-15 17 16,4-7 7-16,-10-14 13 16,-13 1 0-16,-28-5-12 0,-17 4-5 15,-27 11-9-15,-17 7-13 16,-19 20-56-16,-8 12-26 15,3 17-52-15,11 12-27 16,16 13 114-16</inkml:trace>
  <inkml:trace contextRef="#ctx0" brushRef="#br0" timeOffset="18532.73">4187 4774 964 0,'-6'-24'389'0,"1"3"-209"16,2 7-149-16,-3 7-4 15,4 3-8-15,4 15-13 16,4 6 2-16,8 18 4 16,1 10-3-16,-2 4 7 15,4 3-3-15,-4-13 2 16,3-8 3-16,-11-16 7 15,-3-9 9-15,-2-10 20 16,-3-8 0-16,5-12-10 16,-2-6-10-16,1-9-27 15,0-3-5-15,0-3-4 0,1 1-6 16,7 4-4-16,3 4-2 16,7 16 4-16,6 4 5 15,1 12 1-15,0 10-2 16,3 11 1-16,-3 7 3 15,1 8 3-15,-2-3 1 16,-3 2 5-16,-4-2-3 0,-2-6 2 16,-2-3 5-16,0-11 2 15,0-7 5-15,5-8 1 16,-2-8-4-16,2-10-1 16,2-5-6-16,-6-9-3 15,7 1 4-15,-7 1-1 16,5 0 2-16,0 10-3 15,-6 4-1-15,0 12-6 16,-5 9 2-16,1 14-1 16,-1 10 0-16,2 13 2 15,0 4-3-15,-1 2 3 16,1-1 4-16,1-2-3 16,-2-7 0-16,1-12 4 15,1-5-7-15,4-15 6 16,0-4 2-16,4-8 0 15,2-7 0-15,2-11 1 0,-3 0-2 16,-4-4-6-16,-3 3 2 16,-6 9 5-16,0 6 3 15,-7 9 6-15,0 3-3 16,-2 8-9-16,0 5 0 16,2 7-9-16,1 7 2 15,8 10 4-15,2 1-8 0,6 5 10 16,2-3 0-16,1 0-5 15,-5-3 3-15,-7-6-4 16,1-2 2-16,-7-9 3 16,2-2 6-16,-2-4-2 15,-1-2-1-15,-2 0 0 16,0 2-8-16,7 4 2 16,-3 5-3-16,2 6-3 15,-3 4 8-15,2 4-8 16,-3 1 7-16,5-2-2 15,-5-10 1-15,-3-7 1 16,1-4 3-16,-5-12 23 16,5-4-5-16,-5-18 10 15,3-10-4-15,-2-12-26 16,-1-7 2-16,2-5-7 16,2-1-2-16,-2-5 8 15,-5-3-3-15,1 1-5 0,-6-1-7 16,11 12-13-16,2 10-1 15,9 17-2-15,1 8 5 16,8 16 2-16,1 4 5 16,1 15 3-16,4 4 6 15,-13 9 2-15,2 4 4 16,-12 3-1-16,-8 1 0 16,-7-4 1-16,-1 1 0 0,-6-9 2 15,-2-7-6-15,7-9-48 16,-2-11-37-16,13-10-70 15,9-6-29-15,16-15 119 16</inkml:trace>
  <inkml:trace contextRef="#ctx0" brushRef="#br0" timeOffset="19200.36">5540 4600 911 0,'0'0'355'0,"-2"0"-236"16,0 1-10-16,1-1 2 16,0 0-6-16,-5 6-27 15,-6 16-23-15,-10 34-37 0,18-22-13 16,4 5-2-16,3 1-4 16,6-5 2-16,4-7 2 15,8-12-6-15,6-5 4 16,4-17 5-16,4-4 5 15,-2-14 12-15,-6-11 2 16,-4-5-7-16,-6-5-6 16,-5-2-6-16,-6 5-6 0,-3 7 3 15,-3 4-1-15,-4 14-4 16,4 5 2-16,0 11-4 16,8 6 1-16,3 13 1 15,3 6-2-15,3 10 2 16,0 0 2-16,7 2 0 15,1-4 0-15,12-12 6 16,7-5 3-16,12-19 19 16,5-8 8-16,9-19 6 15,-1-12-5-15,-8-15-13 16,-9-5-10-16,-18-8-7 16,-8-1 2-16,-11-4-7 15,-6 1 7-15,-7 10-5 16,-5 8 2-16,-6 23 4 15,-5 12-5-15,-3 22-5 16,0 15 0-16,3 23-6 0,1 16 4 16,6 28 2-16,0 10-5 15,6 3 12-15,4-2-6 16,11-16 7-16,7-7 2 16,11-13-9-16,5-11 5 15,7-17-9-15,9-13 3 16,13-22 5-16,3-14 0 15,-1-15 3-15,-8-4-4 0,-16-8-3 16,-12 3-15-16,-18 4-54 16,-11 2-34-16,-21 15-305 15,-9 6 273-15</inkml:trace>
  <inkml:trace contextRef="#ctx0" brushRef="#br0" timeOffset="19685.64">6327 4527 1024 0,'0'21'392'0,"7"7"-297"15,0-3-34-15,5-8-24 16,3 0-15-16,7-21-1 16,4-8 10-16,7-6 5 15,3-10 12-15,7 0 17 16,1-2 10-16,3 0 8 16,2-3-7-16,-8 1-31 15,-8 1-16-15,-12 5-18 16,-10 6-11-16,-12 7-5 15,-5 8-16-15,-9 6-32 16,-1 3-22-16,-2 4-76 16,2-1-25-16,7-2 107 15</inkml:trace>
  <inkml:trace contextRef="#ctx0" brushRef="#br0" timeOffset="20022.62">6856 4533 954 0,'-6'13'373'0,"1"1"-247"0,3-3-78 16,-1-5-9-16,6-9 7 16,4-5 0-16,8-13-4 15,8-2-2-15,4-13 3 16,3-6 0-16,1-6 10 15,-5-1-2-15,-12 6-15 16,-2 7-2-16,-14 15-16 16,-10 10-4-16,-8 19-5 15,-7 8-8-15,-7 30-2 16,2 13-4-16,2 20-6 16,5 4 0-16,18-8-10 15,9-12-12-15,30-25-29 16,13-14-22-16,36-29-54 15,14-17 83-15</inkml:trace>
  <inkml:trace contextRef="#ctx0" brushRef="#br0" timeOffset="20504.62">8294 4941 1360 0,'9'14'495'0,"18"-21"-423"15,8-16 10-15,20-43-26 16,12-13-4-16,15-28-6 16,4-11-9-16,0-9-7 15,-6-5-9-15,-5 8-12 16,-3 3 3-16,-11 23-6 15,-6 14 2-15,-32 60 2 32,-12 12-7-32,1 1 5 0,23-10-10 0,-13 55 2 15,-5 24-1-15,-14 34 1 16,-3 8 7-16,1 2-8 16,2-1 1-16,3-11-5 15,4-3 3-15,2-24 0 16,2-10 2-16,-6-23 2 15,1-11 2-15,-6-14-4 0,-3-9 4 16,-8-15-2-16,-7-9-1 16,-17-12 4-16,-11-6-7 15,-20-3-6-15,-7 0-10 16,-6 13-18-16,0 8-2 16,16 18-37-16,10 10-30 15,21 11-76-15,10 9 213 16,18 0-55-16</inkml:trace>
  <inkml:trace contextRef="#ctx0" brushRef="#br0" timeOffset="20798.37">9880 4410 1019 0,'5'-29'370'0,"-14"-2"-314"16,-3 3 0-16,-12 9-12 15,-3 6-8-15,-6 14 8 16,-3 10 1-16,2 19-9 16,0 9 7-16,10 17-3 15,3 4-4-15,18-5-4 0,9-3-10 16,23-11-19-16,10-11-3 15,21-12-25-15,10-8-35 16,18-20-74-16,-1-9 79 16</inkml:trace>
  <inkml:trace contextRef="#ctx0" brushRef="#br0" timeOffset="21135.59">10828 3984 1130 0,'1'-19'484'0,"-1"-1"-203"15,-6 2-157-15,-10 3-42 16,-6 3-19-16,-14 5-44 16,-5 7-10-16,-7 11-14 15,-5 1 2-15,-1 15 1 16,-4 2-1-16,10 5 11 15,4 7 2-15,15 1-3 16,11 1 6-16,7 14-7 16,9 3-4-16,3 11 10 15,5 6-12-15,3-10 0 0,2-3 1 16,-5-15-5-16,-3-13-2 16,-3-13-54-16,-3-12-46 15,0-24-29-15,1-16 67 16</inkml:trace>
  <inkml:trace contextRef="#ctx0" brushRef="#br0" timeOffset="21268.76">10357 4184 1214 0,'67'15'447'15,"14"1"-333"-15,18 1-118 16,-1-8-23-16,-15-7 16 15</inkml:trace>
  <inkml:trace contextRef="#ctx0" brushRef="#br0" timeOffset="21748.88">3517 6149 1559 0,'82'-20'524'16,"0"0"-501"-16,138-23-9 0,87-12-1 16,18 1-5-16,1 6-8 15,-3 1 4-15,30-1-10 0,4-6 3 16,11-2-3-1,19-1-1-15,0 4 6 0,-6 4-1 16,4 5 13-16,-4 2 17 16,-7 4 20-16,-16 5 8 15,-31 0-17-15,-36 7-12 16,-41 9-22-16,-20 6-9 16,-53 15-64-16,-22-1-57 15,-49 1 125-15,-16-9-44 16</inkml:trace>
  <inkml:trace contextRef="#ctx0" brushRef="#br0" timeOffset="21963.83">11575 4228 1030 0,'-2'-6'506'15,"-3"4"-40"-15,1 9-487 16,1 8-57-16,-5-1 48 0</inkml:trace>
  <inkml:trace contextRef="#ctx0" brushRef="#br0" timeOffset="22112.62">11636 4525 1312 0,'0'-38'328'0</inkml:trace>
  <inkml:trace contextRef="#ctx0" brushRef="#br0" timeOffset="25826.68">12608 4264 1010 0,'-6'4'358'0,"4"-2"-287"16,-1-1-4-16,2-1 2 15,0-1-1-15,0 1-30 16,-12 1-11-16,-5 6-17 16,-31 33-10-16,17 3 0 15,1 8 0-15,-2 5-2 16,0-6 7-16,18-15-1 16,0-14 1-16,18-14-2 0,13-5-3 15,7-8-1-15,11-4 5 16,2-10-1-16,-1-7 1 15,1-8-2-15,-7-1 1 16,-7 3 0-16,-5 11-2 16,-11 11 3-16,-5 6-1 15,-6 8 1-15,-4 0 1 16,-8 2-3-16,-1 1-1 16,2-4-3-16,3-4 0 0,5-8 4 15,3-3-5-15,7-12 5 16,0 0-2-16,11-11-1 15,6-1 2-15,6-1-2 16,9 0 1-16,4-1-4 16,5 2 0-16,10 3 7 15,0 1-2-15,-5 4-2 16,0 5 0-16,-18 12-5 16,-7 5 0-16,-9 20 7 15,-10 10 2-15,-6 17-3 16,1 8 1-16,-7 10-4 15,0 5 2-15,-7 20 1 16,-3 8 1-16,6 8 1 16,5 2-5-16,5-14 8 15,5 0-3-15,5-19-2 0,4-13 0 16,12-22-4-16,-1-14-2 16,3-19 7-16,0-12 1 15,-1-19-1-15,3-8 7 16,-6-6-5-16,-4 2-1 15,-17-1 5-15,-14 9-4 16,-21 8-5-16,-11 6-14 16,-25 20-59-16,-8 4-31 0,-9 19 170 15,5 5-75-15</inkml:trace>
  <inkml:trace contextRef="#ctx0" brushRef="#br0" timeOffset="26413.46">13910 4001 1348 0,'4'-21'449'0,"2"10"-458"0,0 4-18 16,-9 13-25-16,-3 5-3 16,0 16 16-16,-5 3 16 15,5 8 19-15,-1 3 5 16,7-9 0-16,1-2-2 16,10-10 3-16,5-5-3 15,4-8-2-15,2-8 3 16,1-12-1-16,0-6 4 15,3-10 2-15,0 0-2 0,-2-3 1 16,-3 2-2-16,-8 5-1 16,1 1 5-16,-7 8-1 15,-2 5 6-15,2 11-9 16,-5 6 2-16,4 18-5 16,-2 8-1-16,0 14 2 15,3 9-1-15,3 10 0 16,1 12-1-16,0 9 2 15,0-1 1-15,-4-13-1 16,-10-11 4-16,-5-17-2 16,-9-10-3-16,-9-7 5 15,-2-7-4-15,-7-16 6 16,0-5 0-16,3-17 2 16,4-6 1-16,8-13-9 15,8-4 1-15,15-5-3 0,8-8-1 16,21-8-5-16,10 1-7 15,25 3-50-15,7 9-143 16,12 14 141-16</inkml:trace>
  <inkml:trace contextRef="#ctx0" brushRef="#br0" timeOffset="26752.36">14770 3806 1040 0,'4'1'354'16,"-1"7"-346"-16,-13 6-5 15,-3 9 0-15,-8 12 0 16,-2 2 1-16,10 11-1 15,-1 4 3-15,4 7 10 16,1 4 11-16,-1 5 11 16,5 4 3-16,5-6-14 15,13 1-7-15,8-18-11 0,8-10-7 16,13-16-2-16,0-16-1 16,8-12-30-16,-2-15-15 15,-1-22 142-15,-3-11-88 16</inkml:trace>
  <inkml:trace contextRef="#ctx0" brushRef="#br0" timeOffset="26980.53">15083 3910 864 0,'-7'6'314'0,"2"12"-244"15,1 4-16-15,1 8-9 16,-1 3-6-16,3 7-13 15,1 0-7-15,-2 8-6 16,2 3 1-16,1 1-10 16,3-5-1-16,5-9-3 15,-1-13-2-15,9-19 2 16,3-4-1-16,12-22-15 16,4-5 13-16,-2-14-4 15</inkml:trace>
  <inkml:trace contextRef="#ctx0" brushRef="#br0" timeOffset="27177.6">15021 4262 313 0,'72'-38'107'0,"1"-7"-107"16</inkml:trace>
  <inkml:trace contextRef="#ctx0" brushRef="#br0" timeOffset="27429.73">15301 3761 1118 0,'52'16'410'0,"14"13"-332"15,3 9 14-15,4 19-18 16,-2 8-15-16,-21 15-22 0,-26 14-16 15,-51 16-12-15,-30 5-7 16,-42 4-96-16,-19-14-340 16,-27-26 298-16</inkml:trace>
  <inkml:trace contextRef="#ctx0" brushRef="#br0" timeOffset="67349.73">4403 7484 1466 0,'3'-31'492'0,"8"-1"-486"0,-2 2-3 16,-12 11 4-16,-3 7-1 15,-9 17-1-15,-4 13-2 16,-4 25 0-16,-4 13-4 16,-2 20 1-16,-3 1 7 15,4 7 4-15,0-1 6 16,1-2 18-16,2-2 0 15,6-24 3-15,2-14 1 16,11-27-13-16,5-11 4 0,6-29-10 16,6-16-10-16,13-39 1 15,7-15-12-15,16-23 0 16,1-8 7-16,0 0-4 16,-4 4-1-16,-6 26-1 15,-2 23-3-15,-3 43-2 16,-4 20 13-16,-2 46 3 15,-2 27-6-15,-10 43 5 16,-1 18-5-16,-3 17-4 16,-1 2 6-16,10-16-21 15,4-10-23-15,-1-31-57 16,5-18-34-16,-17-32-62 16,-7-16 111-16</inkml:trace>
  <inkml:trace contextRef="#ctx0" brushRef="#br0" timeOffset="67518.67">4163 7838 1529 0,'38'-5'515'0,"20"-6"-492"15,24-14-31-15,6-6-15 0,12-4-99 16,0 0-330-16,8 4 307 15</inkml:trace>
  <inkml:trace contextRef="#ctx0" brushRef="#br0" timeOffset="67782.67">5531 7550 1279 0,'-16'-12'470'0,"-5"-5"-400"16,-5 3-11-16,-9 0-24 16,-6 7-18-16,-10 13-14 15,4 11 2-15,-6 13-7 16,-4 7-2-16,9 13 2 16,6 5 1-16,19 7 4 0,17 4-4 15,27-6 1-15,13-6-5 16,29-17-24-16,5-15-30 15,7-20-18-15,1-14 39 16</inkml:trace>
  <inkml:trace contextRef="#ctx0" brushRef="#br0" timeOffset="68095.48">6416 7124 1420 0,'-14'-8'496'0,"-7"7"-461"15,-10 1-3-15,-11 3-25 16,-3 5-4-16,-11 0 0 16,2 0-3-16,4 5-1 15,4 1 1-15,15 8 0 16,8 8 1-16,12 10-3 15,6 8 0-15,10 14 1 16,2 2-2-16,4 1 5 16,0 2-2-16,-3-12-6 0,-1-5-7 15,-2-14-41-15,-5-6-29 16,-7-16-70-16,-6-13 90 16</inkml:trace>
  <inkml:trace contextRef="#ctx0" brushRef="#br0" timeOffset="68241.39">5964 7497 1321 0,'72'-12'475'0,"26"-6"-399"16,5-9-43-16,-6-1-86 16,-9 0 582-16,-15 2-413 15</inkml:trace>
  <inkml:trace contextRef="#ctx0" brushRef="#br0" timeOffset="68745.28">7590 7297 1256 0,'6'-2'450'0,"28"-11"-372"16,11-7-69-16,14-1-49 16,3-2-28-16,-4 1-332 15,-3 4 271-15</inkml:trace>
  <inkml:trace contextRef="#ctx0" brushRef="#br0" timeOffset="68900.34">7639 7717 1653 0,'117'-36'403'15,"64"-37"-476"-15</inkml:trace>
  <inkml:trace contextRef="#ctx1" brushRef="#br0">13331 9295 0,'0'0'16,"0"0"-1</inkml:trace>
  <inkml:trace contextRef="#ctx0" brushRef="#br0" timeOffset="69907.82">9624 6477 1375 0,'-19'14'475'0,"10"12"-437"16,8 29-23-16,0 12-13 15,-3 26 0-15,-6 9-2 16,2 15 0-16,2 3 4 16,2-6 1-16,4-9 3 15,13-21 3-15,6-8-1 16,15-26 3-16,5-9-6 16,11-27-3-16,8-12 1 0,23-22-5 15,8-10 6-15,5-13-5 16,-5-3-17-16,-26-2-99 15,-11 4 641-15,-31 7-426 16</inkml:trace>
  <inkml:trace contextRef="#ctx0" brushRef="#br0" timeOffset="70089.73">9432 6489 1615 0,'93'-72'529'0,"11"21"-618"16,-6 10-72-16,-38 17 98 0</inkml:trace>
  <inkml:trace contextRef="#ctx0" brushRef="#br0" timeOffset="70253.62">9182 7215 1195 0,'4'18'476'0,"47"-28"-256"16,26-11-243-16,54-24-92 15,10-12-42-15,31-13 85 16</inkml:trace>
  <inkml:trace contextRef="#ctx0" brushRef="#br0" timeOffset="70561.39">10897 6127 1076 0,'-26'-2'460'0,"9"13"-156"16,11 28-304-16,-3 13-12 15,-8 21 3-15,-6 15 2 16,-3 30 3-16,0 12 5 16,4 32 2-16,2 10 1 15,5 13 10-15,8 6 6 16,10-28 15-16,12-15-4 15,20-40-8-15,12-20-5 0,22-33-29 16,8-17-35-16,12-49 580 16,-5-24-417-16</inkml:trace>
  <inkml:trace contextRef="#ctx0" brushRef="#br0" timeOffset="70791.56">11494 6514 1292 0,'27'9'516'16,"9"11"-237"-16,23 24-296 15,-3 8 5-15,2 10-6 16,6 1-17-16,-3 4-64 0,-6-1-38 15,-2-6-64-15,-15-3-131 16,-8-24 226-16</inkml:trace>
  <inkml:trace contextRef="#ctx0" brushRef="#br0" timeOffset="70984.8">11929 6498 1752 0,'-62'46'606'15,"-3"20"-545"-15,-5 25-94 16,-10 11-38-16,-15 8-87 16,-5 2-62-16,3-3 137 15</inkml:trace>
  <inkml:trace contextRef="#ctx0" brushRef="#br0" timeOffset="71372.42">12570 6289 1382 0,'-14'12'472'0,"2"22"-448"15,-3 9-18-15,-4 25-2 16,-2 10-4-16,-4 16-1 16,1 3 4-16,11 0-3 15,9-6 0-15,21-20-10 16,14-8-13-16,10-29-28 16,5-12-18-16,4-27-35 15,11-15-7-15,16-26 69 16</inkml:trace>
  <inkml:trace contextRef="#ctx0" brushRef="#br0" timeOffset="71580.67">13122 6295 1605 0,'-13'106'543'0,"17"-36"-517"15,3 14-38-15,2 3-5 16,-1-7-23-16,2-7-18 16,1-14-28-16,3-11-25 0,5-19-41 15,2-12-22-15,7-22 112 16</inkml:trace>
  <inkml:trace contextRef="#ctx0" brushRef="#br0" timeOffset="71746.87">13119 6653 1758 0,'65'-6'539'0,"38"-7"-658"15,3-7-52-15,-8-13 110 0</inkml:trace>
  <inkml:trace contextRef="#ctx0" brushRef="#br0" timeOffset="72028.61">13559 6262 1663 0,'58'34'567'16,"21"6"-504"-16,15 17-93 16,-3 5 12-16,-23 19 11 15,-19 8-32-15,-26 1-7 16,-11 3-11-16,-18-5-6 16,-7-4 39-16,-17-5 10 15,-3-9 10-15,-4-21 10 16,-3-12-10-16,7-24-98 15,3-14-2-15,7-24 48 16</inkml:trace>
  <inkml:trace contextRef="#ctx0" brushRef="#br0" timeOffset="72340.39">14755 6742 1390 0,'19'-4'522'16,"13"-3"-343"-16,17 4-184 16,6-2 4-16,7 5-23 15,1 2-32-15,3-2 185 16,3-1-116-16</inkml:trace>
  <inkml:trace contextRef="#ctx0" brushRef="#br0" timeOffset="72838.53">15495 6763 1610 0,'35'-18'547'16,"20"-21"-518"-16,7-13-24 15,7-25-13-15,-2-12-16 16,-12-17-17-16,-5-7-7 16,-22 2 17-16,-4 0 10 15,-8 25 22-15,-5 18 10 0,-4 32 3 16,-3 18 6-16,-4 22-6 16,-1 16-5-16,-5 28-1 15,-2 18-4-15,-1 23-3 16,1 4 4-16,6-8-6 15,5-7-3-15,11-21 3 16,3-11-4-16,9-21 2 16,3-9 3-16,8-20-2 15,2-11 4-15,2-16 1 16,1-6-3-16,-14-7-4 16,-14-7-2-16,-8 2 1 15,-10 2-1-15,1 12 12 16,2 13-5-16,-2 18-2 15,3 9 2-15,-11 28-7 16,8 13 1-16,3 19 6 0,4 8-6 16,17 2 5-16,-4-7-3 15,15-4-41-15,3-6-97 16,3-27 94-16</inkml:trace>
  <inkml:trace contextRef="#ctx0" brushRef="#br0" timeOffset="73030.63">16518 6454 1765 0,'32'43'591'0,"23"12"-612"16,11-3-17-16,-2-13-45 15,-1-8-74-15,-13-21 104 16</inkml:trace>
  <inkml:trace contextRef="#ctx0" brushRef="#br0" timeOffset="73210.48">16754 6428 1522 0,'-69'82'605'0,"7"16"-316"15,3 10-424-15,12-5-64 16,18-40 115-16</inkml:trace>
  <inkml:trace contextRef="#ctx0" brushRef="#br0" timeOffset="73588.52">17129 5519 2367 0,'26'21'5'0,"1"2"2"0,40 40 4 16,3 8-5-16,5 17-30 15,-2 7-6-15,-7 0-18 16,-9 2-20-16,-12 3-8 16,-8-3-6-16,-24 1 10 15,-11-2 18-15,-8 0 37 16,-10-2 11-16,-12-7 10 15,-6-5 13-15,-14-6 11 16,-4 4 7-16,-3-6 3 16,1-3-4-16,-12-9-11 15,-12-10-4-15,-21-11-46 0,-13-6-52 16,-23-23 52-16</inkml:trace>
  <inkml:trace contextRef="#ctx0" brushRef="#br0" timeOffset="74569.64">18838 5393 1374 0,'-1'-5'459'0,"0"4"-458"15,0 1-14-15,-6 21-8 16,-16 76 4-16,-2 12 9 16,-5 14 4-16,-6 29 1 0,-3 9 3 15,2-2 4-15,4-3-6 16,17-22 7-16,16-17 3 15,26-30 5-15,13-13 1 16,18-27-2-16,2-10-7 16,17-25-35-16,11-10-39 15,8-25 42-15</inkml:trace>
  <inkml:trace contextRef="#ctx0" brushRef="#br0" timeOffset="74995.55">19528 5698 1774 0,'16'11'577'0,"28"24"-602"15,8 10-21-15,1 11-8 16,1-3-16-16,-8 6-41 15,-6 0-6-15,1-6-38 16,3-2-7-16,-5-22-4 16,-1-10-9-16,-5-23-70 15,-3-11-6-15,-6-18 39 16,-2-10 29-16,-7-10 214 0,0-3 105 16,-6-4 81-16,-2-4 22 15,-5 0-55-15,-2-1-69 16,-2 15-40-16,-2 8 0 15,-7 27 19-15,-8 11 0 16,-21 24-20-16,-11 17-14 0,-18 29-35 16,-3 12-2-16,-5 15-10 15,0 4-7-15,0 0-10 16,5-3-18-16,11-24-41 16,13-15-28-16,28-29-201 15,6-16 195-15</inkml:trace>
  <inkml:trace contextRef="#ctx0" brushRef="#br0" timeOffset="75308.92">20751 5195 1549 0,'-19'14'542'15,"5"26"-430"-15,0 17-137 16,-9 28-1-16,-6 19 12 16,-6 27 8-16,-5 5-4 15,4 20 8-15,5-5 2 16,10-22-24-16,14-15-2 15,29-38-27-15,16-22-3 0,22-33-24 16,6-16-24-16,4-35-127 16,1-15 143-16</inkml:trace>
  <inkml:trace contextRef="#ctx0" brushRef="#br0" timeOffset="75538.75">20997 5437 1842 0,'-8'53'582'16,"2"19"-653"-16,0 30-40 16,1 4 31-16,-4 4-8 15,7-1 0-15,3-15 15 0,1-12 3 16,11-23-3-16,5-18 16 15,6-29-5-15,7-12-22 16,-4-31 55-16</inkml:trace>
  <inkml:trace contextRef="#ctx0" brushRef="#br0" timeOffset="75703.59">20739 5859 1410 0,'39'-10'596'16,"28"1"-212"-16,46-4-489 16,11-1-31-16,17-5-11 15,-2-6 64-15</inkml:trace>
  <inkml:trace contextRef="#ctx0" brushRef="#br0" timeOffset="78450.64">21750 5935 1495 0,'3'-2'506'0,"16"-4"-472"16,12-6-37-16,28-10-10 0,14 0 11 16,5-7-59-16,3 2-58 15,-11 3 72-15</inkml:trace>
  <inkml:trace contextRef="#ctx0" brushRef="#br0" timeOffset="78789.38">22405 6039 1503 0,'17'-6'504'0,"25"-12"-476"16,11-12-33-16,4-12 8 15,4-8 2-15,-5-11-26 16,-9-6-11-16,-9-10-2 15,-7-1 2-15,-20 7 23 16,-1 10 12-16,-14 20 27 16,-6 12 11-16,-7 21 5 15,-5 10-6-15,-3 21-26 16,0 10-12-16,2 26-7 16,3 11 5-16,10 10-1 15,7-1-7-15,14-14-13 16,9-10-9-16,10-16-17 0,11-12-7 15,9-18-42-15,7-11-26 16,1-25 73-16</inkml:trace>
  <inkml:trace contextRef="#ctx0" brushRef="#br0" timeOffset="78998.39">22978 5017 1436 0,'84'40'640'0,"20"27"-134"16,10 24-529-16,-15 24-55 16,-17 11-54-16,-46 13-67 15,-22 0-47-15,-42-4 148 16</inkml:trace>
  <inkml:trace contextRef="#ctx0" brushRef="#br0" timeOffset="79596.55">24161 5525 1652 0,'5'3'558'16,"31"4"-536"-16,14-3-4 0,36-7-4 16,5-4 3-16,-2-6-74 15,-4 1-45-15,-23 4-94 16,-13 1-45-16,-14 3 149 16</inkml:trace>
  <inkml:trace contextRef="#ctx0" brushRef="#br0" timeOffset="80118.08">25112 5586 1062 0,'14'2'490'15,"4"-2"-187"-15,5-12-161 16,0-7 0-16,8-20-55 15,0-10-24-15,-5-28-51 0,4-10-10 16,-9-13-4-16,0 0-11 16,-8 9 13-16,-5 1 0 15,-8 10 7-15,-7 6 7 16,2 27 1-16,-2 18-7 16,-4 30-3-16,0 16-5 15,-5 35-11-15,2 15 4 16,3 21-7-16,1 7 6 0,8-4 4 15,0 3-3-15,6-11 7 16,15-10-4-16,3-21 4 16,7-20 1-16,9-24 2 15,-2-10 0-15,4-24 1 16,3-9 2-16,0-25-3 16,-4-5-7-16,-1-13-3 15,1 1 3-15,-2 5-6 16,1 11 8-16,2 26 0 15,-9 8-7-15,-3 32 7 16,-5 9-3-16,-11 24 2 16,1 15 3-16,-4 19 0 15,2 13 3-15,8-1-2 16,3-5-4-16,14-21 9 16,5-12-41-16,10-22-84 15,9-11-35-15,10-15 71 0</inkml:trace>
  <inkml:trace contextRef="#ctx0" brushRef="#br0" timeOffset="80313.42">26515 5093 1805 0,'64'111'597'0,"-8"-46"-601"15,4-3-6-15,8-14-37 16,-5-8-49-16,-7-16-113 16,-3-13 129-16</inkml:trace>
  <inkml:trace contextRef="#ctx0" brushRef="#br0" timeOffset="80480.81">26764 5062 1758 0,'-72'95'592'0,"3"23"-556"0,5 3-56 16,20-18-66-16,7-18-67 16,34-37 90-1</inkml:trace>
  <inkml:trace contextRef="#ctx0" brushRef="#br0" timeOffset="80763.8">26971 4091 2264 0,'81'38'741'0,"25"14"-769"0,23 44-3 16,2 11-4-16,-15 22-50 15,-19 17-41-15,-32 2-42 16,-15 5-5-16,-47 8 8 16,-11-10 28-16,-33-5 15 15,-11-11-25-15,-6-34-204 16,-3-17 230-16</inkml:trace>
  <inkml:trace contextRef="#ctx0" brushRef="#br0" timeOffset="82243.7">9700 7119 1302 0,'9'-21'451'0,"4"-4"-420"16,2-2-20-16,-6 1-38 15,-6 6-18-15,-4 4-7 16,-7 6 1-16,0 12 24 16,-4 1 14-16,-5 10 8 15,5 0 8-15,8-4 39 16,12 0 21-16,27-17 39 16,23-5 2-16,48-19-24 15,12-13-41-15,13-6-33 0</inkml:trace>
  <inkml:trace contextRef="#ctx0" brushRef="#br0" timeOffset="83453.61">3163 9570 1292 0,'-1'-2'451'15,"5"9"-421"-15,2 20-7 16,3 18-19-16,-9 32-7 16,-4 9 3-16,-8 18 2 15,-4 6-2-15,-2-4 5 16,3-4-5-16,-2-20 15 0,2-15 12 15,3-29 16-15,1-11 9 16,9-16 4-16,1-10-10 16,2-17-17-16,7-15-6 15,2-26-23-15,7-15-2 16,5-24-10-16,5-10 2 16,10-4 5-16,-6 1-2 15,11 24 6-15,1 23 0 0,-14 33-6 16,6 27 0-1,-8 36 0-15,-8 17-3 0,1 31 3 16,-6 11-13-16,-6 13-27 16,1 3-9-16,-2-10-50 15,1-7-14-15,-4-27 80 16</inkml:trace>
  <inkml:trace contextRef="#ctx0" brushRef="#br0" timeOffset="83649.6">3154 10323 1596 0,'41'-9'539'0,"36"-14"-585"0,9-11-43 16,3-16-87-16,-4-2 283 15,-16-5-104-15</inkml:trace>
  <inkml:trace contextRef="#ctx0" brushRef="#br0" timeOffset="83932.56">4254 9933 1281 0,'-13'-19'452'0,"-3"8"-409"15,-8 4-11-15,-9 10-38 16,-1 8-18-16,-1 15-8 16,4 7 6-16,8 13 20 15,8 5 13-15,13 1 11 16,9-2-3-16,16-9-3 15,7-8-4-15,23-10-38 16,8-6 2-16,14-11-62 16,-1-9 174-16,-6-17-68 0</inkml:trace>
  <inkml:trace contextRef="#ctx0" brushRef="#br0" timeOffset="84276.53">5060 9753 921 0,'13'-16'465'15,"0"-2"-68"-15,-7 2-328 16,-9-2 0-16,-17 5-35 15,-8 1-12-15,-7 8 3 16,-4-1-5-16,-3 10-3 16,-4 6 2-16,-1 7-6 15,12 10 2-15,1 8-2 16,12 7 0-16,12 6-8 16,-2 1-1-16,18 6-3 15,-5-2-2-15,3 0-23 16,4 3-31-16,-11-1-73 0,-2-1-51 15,-13-10 107-15</inkml:trace>
  <inkml:trace contextRef="#ctx0" brushRef="#br0" timeOffset="84427.42">4665 10111 1325 0,'60'-35'465'0,"19"-2"-417"15,4 0-26-15,2 1-70 16,-3 4 605-16,-5 5-432 16</inkml:trace>
  <inkml:trace contextRef="#ctx0" brushRef="#br0" timeOffset="84947.95">5568 9595 1481 0,'-3'-26'545'0,"6"10"-465"16,2 7-18-16,-4 9-46 15,-1 9-18-15,-9 16-9 0,6 7 3 16,2 14-1-16,1 1 5 15,8-3 6-15,5-7-3 16,9-13 2-16,5-8-5 16,6-14 5-16,-1-10 1 15,-3-15 5-15,3-4 3 16,-10-10-6-16,-1 2-1 16,-9 3 2-16,-3-1-6 0,-5 9 4 15,-2 4 2-15,0 10-8 16,-4 5 3-16,1 11 4 15,1 9-3-15,0 22 4 16,4 9-5-16,4 15-1 16,-1 5-2-16,-3 12-39 15,0 7 6-15,-7-1-8 16,-6 0 11-16,-10-16 32 16,-2-8 0-16,-12-19 8 15,2-13-1-15,-2-20 5 16,-4-11-1-16,11-20-9 15,0-14-5-15,11-21-6 16,12-6-4-16,20-6-17 16,13 0-11-16,20 5-44 15,2 3-38-15,1-1 81 16</inkml:trace>
  <inkml:trace contextRef="#ctx0" brushRef="#br0" timeOffset="85230.53">6386 9308 1569 0,'-4'-6'562'0,"0"16"-493"15,-1 11-21-15,-5 20-45 16,-4 12 3-16,0 24 1 15,0 8-15-15,2 14-3 16,4 4-17-16,4-13-37 16,5-6-8-16,12-26-1 15,6-15 4-15,6-26 9 16,8-17-6-16,7-29-68 16,6-17-198-16,9-16 226 15</inkml:trace>
  <inkml:trace contextRef="#ctx0" brushRef="#br0" timeOffset="85411.55">6762 9338 1197 0,'-4'-2'491'15,"-3"19"-319"-15,-3 9-68 16,-1 15-62-16,0 13-29 16,1 10-14-16,3 6-1 15,4 0-23-15,3-3-16 16,7-14-39-16,4-9-26 15,6-20-41-15,5-9-12 16,1-18 99-16</inkml:trace>
  <inkml:trace contextRef="#ctx0" brushRef="#br0" timeOffset="85578.4">6687 9713 1436 0,'13'0'529'16,"9"-8"-417"-16,18-13-186 15,6-9-48-15,3-21 64 16</inkml:trace>
  <inkml:trace contextRef="#ctx0" brushRef="#br0" timeOffset="85783.37">7072 9141 1726 0,'39'74'690'15,"13"8"-384"-15,5 7-335 0,-12 8-41 16,-14 6-50-16,-20 8-108 15,-7 1-38-15,-13-5 159 16</inkml:trace>
  <inkml:trace contextRef="#ctx0" brushRef="#br0" timeOffset="86555.63">8211 9576 1324 0,'3'-38'522'16,"1"1"-399"-16,-4 5-30 16,-3 1-23-16,-10 9-43 15,-8 3-10-15,-8 12-14 16,-13 10-8-16,-4 21-13 15,3 9 5-15,4 25 0 16,12 6 7-16,12 1 5 16,7-1-3-16,15-19 1 15,6-17-4-15,14-21 4 16,2-12 5-16,13-23 5 16,3-6 0-16,-7-16 3 15,1-5-3-15,-19 1 0 16,-3 3 4-16,-9 9 0 15,-3 12-8-15,-3 14 1 16,-1 5-2-16,-2 14-2 0,-5 6 4 16,5 19 4-1,0 14-3-15,3 13 1 0,6 5 6 16,5-5-10-16,3-12 6 16,2-17 1-16,4-12 2 15,7-25 10-15,3-13-8 16,15-24 0-16,2-16-5 15,5-8 1-15,-4-4 0 16,-18-7-2-16,1 1-6 16,-16-4 2-16,-7 3 12 0,-7 13 2 15,-9 13 1-15,-3 24 12 16,-3 13-5-16,-2 24-2 16,0 14-2-16,-2 26-21 15,7 16 0-15,6 26-5 16,8 5 7-16,17 2-14 15,9-8-21-15,8-20-71 16,3-10-55-16,0-21 44 16,-3-11 41-16</inkml:trace>
  <inkml:trace contextRef="#ctx0" brushRef="#br0" timeOffset="86706.71">8480 9355 1470 0,'66'-29'601'0,"20"0"-337"15,36-2-399-15,4 1 97 16</inkml:trace>
  <inkml:trace contextRef="#ctx0" brushRef="#br0" timeOffset="87278.43">6548 10593 1138 0,'11'-28'513'16,"13"-24"-247"-16,6 11-77 15,0 5-78-15,2 14-47 16,3 8-30-16,-6 21-28 15,1 9-10-15,-4 27-18 16,-6 12-8-16,-10 15-2 16,-8 9 5-16,-13 4 17 15,-7-2 3-15,-11-10 3 16,-10-4 6-16,-10-17 11 0,-8-9 5 16,-4-19 15-16,3-11-2 15,23-33-3 1,17 11-4-16,1 1-17 15,-45-46-2-15,20-26-7 0,10-8-1 16,40 15-3-16,9-3 3 16,22 5-2-16,8 2 4 15,33 15 6-15,8 7 3 16,18 17 14-16,10 5-2 0,4 12 2 16,2 2-10-16,-12 5-16 15,-10 0-15-15,-30 7-45 16,-13 0-41-16,-20 1-94 15,-15 1 119-15</inkml:trace>
  <inkml:trace contextRef="#ctx0" brushRef="#br0" timeOffset="87760.37">7206 11133 1489 0,'-4'15'589'0,"7"-4"-335"15,5-3-230-15,3-3-17 16,-5 6-13-16,-1 3-3 16,4 5-1-16,-1 4 6 15,4 2 4-15,1-1 1 16,4-5-4-16,5-6-2 15,3-12-1-15,4-7 3 16,4-14 11-16,-3-9 0 0,4-11 8 16,1-4-2-16,-5-6-3 15,-4-2-4-15,-12 6-10 16,-6 7 5-16,-15 12-6 16,4 9 1-16,-1 11 8 15,4 6-8-15,3 16-7 16,-4 11 4-16,0 23-10 15,-3 8 4-15,5 11 10 16,5 1-3-16,-1-3 6 16,-4-1 3-16,-7 2 2 15,-7-5-5-15,-11-7 6 16,-3-5-6-16,-3-18 0 16,-2-9 3-16,3-15-4 15,-1-9-12-15,3-24-71 16,2-12-46-16,10-28 74 15</inkml:trace>
  <inkml:trace contextRef="#ctx0" brushRef="#br0" timeOffset="88202.88">7906 10964 1016 0,'9'10'528'15,"-5"1"-6"-15,5 7-483 16,-2 0-10-16,-8 8-44 16,1 3-9-16,-2 0-16 15,-1 1 1-15,4-11 21 16,3-4 4-16,7-8 10 16,2-6 2-16,5-5 14 15,3-4 13-15,3-8 16 16,1 1-1-16,0-8-13 15,-8-2-5-15,-11-5-15 16,5 1-4-16,-3 3 2 16,3 3-3-16,0 6-3 15,0 2-3-15,-5 6-9 16,-3 7-4-16,10 17 1 16,-6 13 5-16,4 23 7 15,5 7 1-15,-6 5 2 0,2 0-1 16,-3 2 4-16,-2 2-15 15,-2-5-2-15,-6-7-1 16,-7-18-3-16,-3-8 3 16,-5-19-44-16,-6-5-31 15,-7-23-53-15,-1-12 80 16</inkml:trace>
  <inkml:trace contextRef="#ctx0" brushRef="#br0" timeOffset="88710.59">9248 10003 993 0,'2'0'412'0,"-5"-4"-223"16,-2-2-140-16,-4-2-26 15,-2-1-6-15,-5 5-1 0,0 1 5 16,-6 3 2-16,1 8-1 16,0 4 7-16,-3 7-5 15,4 14-1-15,1 6-1 16,4 17-3-16,3 9 3 15,1 8 0-15,-1 10 2 16,-2 10-2-16,3 6-2 16,0 10-4-16,7-1-2 0,2-9 1 15,3-3 0-15,11-10 3 16,2-10-3-16,3-14-7 16,3-10-4-16,-6-14-2 15,-3-5-1-15,5-6-2 16,-4 0 1-16,-1-10 0 15,5 2 0-15,1-5-9 16,3-3-30-16,4-7-12 16,2-6-25-16,0-19-53 15,5-8 1-15,1-11-200 16,0-1 214-16</inkml:trace>
  <inkml:trace contextRef="#ctx0" brushRef="#br0" timeOffset="89180.5">9643 10330 1474 0,'-14'8'514'0,"2"18"-475"16,0 7-20-16,0 23-31 16,-7 11-9-16,8 6-2 15,-1-2 7-15,10-13 10 16,9-14 6-16,13-21 3 15,11-11 4-15,6-17 26 16,2-14 13-16,7-24 7 16,0-9 0-16,-2-16-22 15,-6-2-12-15,-17 1-17 16,-10 3-6-16,-22 9-6 16,-8 8-3-16,-15 17 2 15,-8 16 0-15,-6 23-13 0,-1 13-15 16,-3 17-21-16,2 4-8 15,14 4-10-15,7-1-17 16,23-11-67-16,10-8-230 16,15-14 263-16</inkml:trace>
  <inkml:trace contextRef="#ctx0" brushRef="#br0" timeOffset="89582.36">9997 10200 995 0,'2'-30'426'0,"-2"-1"-255"16,-2-1-75-16,5 3-62 16,6 4-22-16,-2 7-11 15,5 2-1-15,9 12 1 16,-3 2-2-16,6 9 6 16,1 5 9-16,-3 11 2 15,2 8 11-15,-2 13 3 16,0 8-3-16,-3 5 4 15,-3 3-4-15,-6 5-3 16,-5 1-1-16,-6 6 0 16,-1 4-6-16,-4-4 2 15,2-1-5-15,1-3-4 0,0-3 1 16,3-4-1 0,-4-1 10-16,-3-8 17 0,2-5 7 15,-6-6 8-15,1-7-6 16,-6-7-14-16,-1-3-5 15,-5-12-12-15,-1-4-3 16,-5-8-5-16,-4-2-16 16,0-11-52-16,1-4-43 0,4-11-98 15,1-4-110-15,8-10 204 16</inkml:trace>
  <inkml:trace contextRef="#ctx0" brushRef="#br0" timeOffset="89809.28">10824 10372 1711 0,'1'1'584'0,"14"1"-556"15,3 0-59-15,12-2-25 16,5 0-9-16,5-4-25 0,4-4-46 16,-7-3 87-16</inkml:trace>
  <inkml:trace contextRef="#ctx0" brushRef="#br0" timeOffset="89960.7">10672 10728 1502 0,'6'22'715'0,"29"-22"-180"15,24-11-616-15,34-44 23 16</inkml:trace>
  <inkml:trace contextRef="#ctx0" brushRef="#br0" timeOffset="91647.48">12968 9800 1040 0,'-15'-9'395'0,"5"0"-287"16,1 1 7-16,-6 4-23 15,4 0-10-15,-1 7-21 16,4 3-13-16,5 7-15 16,-3 7-14-16,-2 16-15 15,-5 8-4-15,4 24 1 16,4 10 0-16,5 16-1 15,0 2 0-15,0-4 0 16,0-4 1-16,4-11 3 16,2-7-2-16,4-9 0 15,1-11 2-15,9-18-5 16,4-8 1-16,8-18-1 16,4-6 0-16,5-19 3 0,10-6-1 15,1-14-10-15,6-1-17 16,0-1-60-16,-5-1-43 15,-9 3 75-15</inkml:trace>
  <inkml:trace contextRef="#ctx0" brushRef="#br0" timeOffset="91860.48">12875 9701 1138 0,'34'-25'502'15,"15"-4"-144"-15,20 6-344 16,0 2-26-16,-5 10-194 16,-12 4 156-16</inkml:trace>
  <inkml:trace contextRef="#ctx0" brushRef="#br0" timeOffset="92024.55">12648 10372 1729 0,'84'-32'512'16,"43"-16"-658"-16,11-8-41 15,-3-12 100-15</inkml:trace>
  <inkml:trace contextRef="#ctx0" brushRef="#br0" timeOffset="92674.56">14302 8762 1972 0,'-1'-30'1'16,"-5"6"-6"-16,-7-26-11 15,-10 11-1-15,-14 15-4 0,-6 11-1 16,-7 17 4-16,0 9 2 16,3 18 4-16,6 9 5 15,0 18 7-15,5 10 2 16,12 4 3-16,12-5 1 16,12-4 5-16,21-3 3 15,11-2 0-15,1 1-2 16,19-2-4-16,-6-3-1 0,1-6-4 15,-2-2 1-15,-17-4 0 16,-8-2-4-16,-21 5 1 16,-12 4-2-16,-19 8 1 15,-11 7 1-15,-7 1-1 16,-1 2 1-16,-5 4 1 16,4 0-1-16,2 4 10 15,9 3 2-15,16 0 4 16,10 0 0-16,24 2 2 15,2-1-4-15,17 5-5 16,5 3-1-16,1-5-5 16,3 0 0-16,-5-6-3 15,-6-4 4-15,-1-2-4 16,-6-2 0-16,-4-13 4 16,1-8-8-16,-4-16 1 15,3-10-4-15,6-16 2 0,4-9 4 16,18-17 0-16,7-11 4 15,16-20-36-15,5-7-40 16,1-13-41-16,1-1 60 16</inkml:trace>
  <inkml:trace contextRef="#ctx0" brushRef="#br0" timeOffset="93663.47">15261 9845 960 0,'-23'0'468'0,"6"-3"-52"15,4-1-403-15,6 1-1 16,-5-2-27-16,-6-1-8 16,-5 1-8-16,-4 0-4 15,-2 10 14-15,-3 5 5 16,4 12 10-16,1 11 2 15,1 9 6-15,6 11-2 0,8 5-2 16,4-2 2-16,12-8 8 16,6-15 7-16,13-15 10 15,3-11 4-15,11-26 10 16,7-9 3-16,17-26 4 16,11-9-4-16,0-14-23 15,-6-6-12-15,-19-6-7 16,-15-1-1-16,-18-1 1 15,-5 8 3-15,-11 11-2 16,-3 7 3-16,-1 23 25 16,-2 8 5-16,0 21 9 15,1 14-5-15,-2 30-25 16,2 18-5-16,4 28-9 16,1 13 4-16,1 21-1 15,-1 2-1-15,-4 10 1 0,-1 3 1 16,6-15-12-16,1-8-22 15,11-34-48-15,4-18-58 16,2-29 82-16</inkml:trace>
  <inkml:trace contextRef="#ctx0" brushRef="#br0" timeOffset="93856.54">15780 10054 1513 0,'-11'54'579'0,"7"3"-378"15,9 5-219-15,0-4-90 16,3-6-41-16,-1-7-74 16,-4-9 126-16</inkml:trace>
  <inkml:trace contextRef="#ctx0" brushRef="#br0" timeOffset="94559.87">16846 9191 1148 0,'-23'6'413'0,"-4"16"-354"15,-3 8-17-15,0 12-15 16,-4 9-10-16,5 0 3 15,5 2-8-15,1-4-4 16,11-3 2-16,10-5-8 16,4-1 7-16,11-9 29 15,2-2 8-15,4-5 26 16,-2-4 0-16,5-5-16 16,2-1-8-16,-5-6-16 15,0-1-10-15,-6-4-9 16,-6-1-6-16,-1 0-7 15,0-2 2-15,-1 5 1 16,5-2 1-16,-3-2-1 16,5 0-4-16,1-5-1 0,4-4 2 15,5-9 0-15,5-6 7 16,5-12-3-16,6-3-2 16,-1-8 2-16,-2-4-11 15,-6-6-19-15,-9-2-9 16,-13-3-5-16,-8-3 9 15,-18 3 18-15,-4 2 12 16,-9 14 2-16,-6 9 1 0,-8 23-1 16,-2 12 0-16,-10 28-1 15,-1 17-3-15,-11 30 3 16,1 14 1-16,5 25-1 16,3 8-1-16,26-1 1 15,6-5 0-15,31-21 0 16,17-12 0-16,34-23 0 15,18-13 0-15,20-27 2 16,8-17-10-16,5-29-72 16,4-11-53-16,4-18 75 15</inkml:trace>
  <inkml:trace contextRef="#ctx0" brushRef="#br0" timeOffset="94875.42">17762 9024 1299 0,'-15'36'507'0,"-5"10"-297"0,-1 22-207 15,-2 12 0-15,-2 8-3 16,-2 4 1-16,3 4-2 16,2 0 1-16,5-2 0 15,8-7-1-15,16-22 1 16,9-14-1-16,19-26-2 16,12-14-5-16,12-26-27 15,5-16-44-15,3-31 49 16</inkml:trace>
  <inkml:trace contextRef="#ctx0" brushRef="#br0" timeOffset="95083.45">18091 9095 1559 0,'-27'58'544'16,"16"17"-470"-16,9 7-99 15,1-1-25-15,3-2-12 16,4-11-34-16,7-5-8 16,4-15-29-16,9-9-4 15,13-24-12-15,-4-12-135 16,7-20 203-16</inkml:trace>
  <inkml:trace contextRef="#ctx0" brushRef="#br0" timeOffset="95259.42">18022 9485 1741 0,'41'-2'595'0,"29"-10"-579"15,10-7-98-15,2-10-113 16,-14-10 119-16</inkml:trace>
  <inkml:trace contextRef="#ctx0" brushRef="#br0" timeOffset="95441.43">18608 8929 1718 0,'34'45'583'15,"5"24"-541"-15,0 11-29 16,-5 17-19-16,-15 2-2 16,-12-2-80-16,-9 1-77 15,-21-13 102-15</inkml:trace>
  <inkml:trace contextRef="#ctx0" brushRef="#br0" timeOffset="95874.45">19538 9284 1537 0,'-10'9'532'15,"1"2"-495"-15,23 6-24 0,28-8-8 16,18-6-2-16,8-14-3 16,3-9-17-16,9-9-65 15,1-3-55-15,-7-11 82 0</inkml:trace>
  <inkml:trace contextRef="#ctx0" brushRef="#br0" timeOffset="96063.3">19674 8936 1648 0,'-23'50'567'0,"18"21"-542"15,2 12-15-15,3 24-14 16,-4 1-27-16,-5 0-85 16,0-7-69-16,2-17 109 15</inkml:trace>
  <inkml:trace contextRef="#ctx0" brushRef="#br0" timeOffset="96556.42">20663 9145 1591 0,'0'1'610'0,"0"0"-409"0,-8-5-198 16,-8-1-32-16,-5-3-2 15,-8-2-3-15,-3 5-14 16,6 5 6-16,-6 1-4 16,5 10 7-16,7 2 20 15,7 6 8-15,8 2 4 16,13 2 2-16,4-6-2 0,11-6 5 16,8-3 4-16,11-19 15 15,3-7 1-15,2-19-1 16,-6-10-2-16,-3-17-11 15,-3-7-4-15,-5-14 2 16,-5-3-3-16,-12 4 0 16,-5 9 1-16,-9 15 12 15,-2 9 3-15,-3 25 6 16,-2 8 3-16,-1 26-9 16,-4 16-7-16,0 31-3 15,3 18-4-15,5 32 0 16,5 9 6-16,9 7-7 15,2-5 2-15,10-13-23 16,4-12-29-16,13-26-65 16,2-16-53-16,-2-30 103 15</inkml:trace>
  <inkml:trace contextRef="#ctx0" brushRef="#br0" timeOffset="96840.71">21218 9032 1420 0,'16'0'584'0,"18"0"-267"15,8 4-296-15,8 7-21 16,-7 6-12-16,-31 8-49 31,-5-13-25-31,-1 1-19 0,9 45 9 16,-30 6 45-16,-5 2 26 0,-7-22 33 15,3-7 20-15,16-9 28 16,5-5 15-16,24-19-4 16,19-5-13-16,29-18-34 15,9-9-17-15,12-19-82 16,2-14-30-16,15-16 63 16</inkml:trace>
  <inkml:trace contextRef="#ctx0" brushRef="#br0" timeOffset="97172.74">22385 8722 1929 0,'22'3'635'15,"14"-3"-677"-15,-5-4-14 16,-1-16-14-16,-6-6-12 15,-6-9-6-15,-1-1 8 0,-8-3 27 16,-3 6 17-16,-8 6 53 16,-4 7 13-16,-7 11 14 15,3 5 2-15,-3 16-14 16,1 8-11-16,2 17-17 16,0 8-6-16,8 10 2 15,4 3-5-15,15 0-8 16,3-4 0-16,9-14-18 15,6-10-3-15,0-35-75 32,-17 3-53-32,0 1 102 0</inkml:trace>
  <inkml:trace contextRef="#ctx0" brushRef="#br0" timeOffset="97438.73">23018 8147 1924 0,'-12'37'642'16,"2"27"-667"-16,-4 8-18 16,2 11 2-16,2 2-17 0,6 2-29 15,1-4-3-15,3-11 0 16,1-8 6-16,15-20 36 15,10-10 1-15,12-24-17 16,3-11-19-16,6-27-52 16,0-12-177-16,4-19 212 15</inkml:trace>
  <inkml:trace contextRef="#ctx0" brushRef="#br0" timeOffset="97631.61">23470 8155 1574 0,'-6'37'555'16,"0"12"-457"-16,-3 24-89 15,2 3 0-15,-6-5-1 0,6-2-7 16,8-13-9-16,1-7-15 16,13-10-42-16,2-12-24 15,3-14-59-15,3-9-25 16,-1-15 114-16</inkml:trace>
  <inkml:trace contextRef="#ctx0" brushRef="#br0" timeOffset="97769.36">23237 8471 1402 0,'-5'-4'484'0,"26"2"-451"15,14-6-22-15,33-4-71 16,15-3-26-16,9-11 51 15</inkml:trace>
  <inkml:trace contextRef="#ctx0" brushRef="#br0" timeOffset="97946.87">24395 8411 2083 0,'49'-12'-161'0,"-17"-1"-301"15,38-24 281-15</inkml:trace>
  <inkml:trace contextRef="#ctx0" brushRef="#br0" timeOffset="98136.37">24686 8164 1833 0,'-6'59'617'0,"6"25"-618"16,0 7 1-16,-2-6-36 15,0-4-39-15,1-23-131 16,1-14 126-16</inkml:trace>
  <inkml:trace contextRef="#ctx0" brushRef="#br0" timeOffset="98350.19">25309 7878 2056 0,'78'75'726'0,"16"18"-599"16,-9 29-145-16,-16-2-1 15,-40 4-94-15,-25 3-109 16,-47-8-87-16,-25-8 164 16,-47-14 53-16</inkml:trace>
  <inkml:trace contextRef="#ctx0" brushRef="#br0" timeOffset="99339.85">15089 8698 1242 0,'-21'-7'425'16,"12"7"-407"-16,2 1-4 0,-1 7-9 15,-2 2-1-15,1 7-3 16,1 5-4-16,-4 5 5 15,2 6-5-15,-1 4-1 16,3 1 4-16,5-2 5 16,0-4-4-16,0 0 2 15,2-3-1-15,0 3-7 16,1 5 8-16,0 1 0 16,-2 1 0-16,-3 5-2 15,-2-1 3-15,-4 3-2 16,-1 4-3-16,-3-6 4 15,-3-2-3-15,-5-2-1 0,-1-2 2 16,-1 0-1-16,-4 3-2 16,3 4 2-16,0-5 1 15,-2 4-1-15,7 3 1 16,3-4 3-16,8 3-5 16,11 5 5-16,7 1-2 15,11 11-3-15,-4 10 4 16,7 8-2-16,-9 2-1 0,-13 6-35 15,-3-1-22 1,-17 13-28-16,-1 3-1 0,7-7 32 16,14-10 29-16,45-38 20 15,30-18-10-15,74-52-113 16,36-25 88-16</inkml:trace>
  <inkml:trace contextRef="#ctx0" brushRef="#br0" timeOffset="100095.6">25393 7136 1386 0,'17'-8'472'0,"4"-1"-431"0,13-2-40 16,0 0 3-16,8 0 0 15,3 5 0-15,7 4-4 16,6 2 0-16,-5 10 1 15,-4 6-2-15,-11 8 3 16,-8 5-4-16,-15 4-4 16,-7 3 5-16,-11 4-2 15,-11 0 3-15,-5 8 2 16,4 3-1-16,-3 3 1 16,4 2 3-16,14-2 0 15,7-5-1-15,21-6 2 16,8-5-5-16,10 2 3 15,2-1-2-15,3 9 0 16,1 4-2-16,7 5 2 16,3 1-1-16,-5 0-2 15,-4 0 1-15,-11-5-1 0,-9 1-1 16,-9 1 2-16,-5-2 1 16,-4-1 1-16,-3-5-2 15,-3-6 0-15,-3-6 0 16,-4-9 1-16,-2-2 2 15,-3-8-2-15,-4 3-1 16,-2-2 0-16,-9 2 0 16,-20 0 1-16,-15-2-1 0,-30 0-5 15,-6-2-6-15,-51-3-42 16,-21 0-39-16,-53-4 59 16</inkml:trace>
  <inkml:trace contextRef="#ctx0" brushRef="#br0" timeOffset="101424.8">23811 1841 1755 0,'422'4'11'0,"397"-3"-9"0,-789-1-3 16,7-8 11-16,20-12-14 15,2-7 7-15,26-19 4 16,-3-6-6-16,-9-6 1 15,-5-1 4-15,-28 4-3 16,-12 2 3-16,-27 8 1 0,-14 9-5 16,-23 15-3-16,-12 14-2 15,-16 29 3-15,-8 14 0 16,-12 28 1-16,-2 16 0 16,10 17-1-16,9 6 0 15,24-6-1-15,14-10 1 16,29-27-1-16,12-10-6 15,34-27-9-15,16-14-3 0,40-27-28 16,12-11-28-16,4-23 52 16</inkml:trace>
  <inkml:trace contextRef="#ctx0" brushRef="#br0" timeOffset="101679.74">26053 1407 892 0,'-4'-8'380'0,"2"6"-155"15,-4 5-214-15,-1 12-3 16,0 8-4-16,-4 21 6 16,0 13 1-16,2 20 1 15,-1 7 1-15,6-4-2 0,4-7 1 16,11-21-8-16,8-8-2 15,14-17-1-15,9-9 0 16,17-26-24-16,10-13-33 16,5-26 37-16</inkml:trace>
  <inkml:trace contextRef="#ctx0" brushRef="#br0" timeOffset="101888.58">26450 1358 1198 0,'-1'30'404'0,"2"16"-393"15,2 10-7-15,1 13 0 16,1 1 1-16,0 1-3 16,1-5 2-16,-3-19-24 15,0-10-23-15,2-17-59 16,-3-10-68-16,-1-18 109 15</inkml:trace>
  <inkml:trace contextRef="#ctx0" brushRef="#br0" timeOffset="102025.51">26336 1577 1026 0,'23'-11'348'15,"23"-5"-341"-15,16-3-7 16,29-8-45-16,18-3-110 15,3-4 106-15</inkml:trace>
  <inkml:trace contextRef="#ctx0" brushRef="#br0" timeOffset="102300.84">27076 1118 1250 0,'-1'18'427'0,"13"13"-403"16,9 12-22-16,12 14-3 15,1 4 1-15,10 4 1 16,2 1 4-16,-15 1-1 16,-2 7 5-16,-33 2-4 15,-15 0-4-15,-18-12 4 16,-14-10-6-16,-18-13 1 15,0-11 4-15,-1-8-16 16,2-9-5-16,20-20-55 0,7-13 46 16</inkml:trace>
  <inkml:trace contextRef="#ctx0" brushRef="#br0" timeOffset="103261.57">28192 1020 1383 0,'14'14'455'15,"-5"4"-456"-15,-7 12-3 16,-5 7-1-16,-9 19 5 16,-3 11-1-16,-3 9 6 15,-2 2-1-15,4-8-5 16,1-9-3-16,9-12 3 15,3-9 0-15,3-17 1 16,2-9 0-16,-1-7 1 16,6-4 4-16,0-7 9 15,2-6-2-15,2-11-12 16,-5-7-8-16,1-7-20 16,-1 0-11-16,7 3-2 15,6 6-1-15,5 7 11 16,5 8 12-16,1 10 11 0,-4 3 1 15,1 16 4-15,-3 2-4 16,2 12 1-16,2 2 6 16,5-1 1-16,2-5 4 15,14-6-2-15,0-9-3 16,4-9-3-16,0-4-1 16,-14-15 1-16,-4-3 3 0,-12-7 4 15,-5-5 5-15,-11-1 10 16,-6 3-6-16,-10 1-4 15,-3 5-3-15,-9 9-11 16,-3 6 5-16,-1 12-2 16,-3 5 0-16,6 9-5 15,2 3-1-15,16 4 7 16,5 0-5-16,15-1 2 16,12-6 2-16,3-9-3 15,8-3 9-15,-4-8 4 16,-4-6-5-16,-3-5 2 15,-6-2-1-15,-5-3-5 16,-4 2 5-16,-6 0-4 16,-3 0 0-16,-4 6 3 15,-2 1-1-15,-3 5-2 0,2 3-1 16,-1 3-5-16,1 2 0 16,3 5-1-16,0 0 1 15,7 0 2-15,4 0 4 16,11-4 0-16,6-2 3 15,12-8 11-15,7-7-7 16,7-6 7-16,3-4 4 16,-7-6-7-16,-7-2 2 15,-10-6-4-15,-10-2 1 16,-13-6-2-16,-8 3 0 0,-8 4 3 16,-5 5-10-16,-1 18-1 15,2 4-1-15,7 11-3 16,3 10-3-16,8 20-1 15,5 10 4-15,7 10-4 16,6 1 2-16,5-8 4 16,0-2 0-16,-3-6-2 15,-9-5 3-15,-14-6 0 16,-10-1-5-16,-19 0 7 16,-11-1-2-16,-16-1-12 15,-2-4-3-15,-1-8-29 16,5-5-20-16,25-10 44 15</inkml:trace>
  <inkml:trace contextRef="#ctx0" brushRef="#br0" timeOffset="104645.56">30283 1219 1371 0,'-7'17'461'0,"-3"12"-458"16,-3 6-3-16,-2 2-1 15,-1-1 2-15,-3 2 0 16,0-3 1-16,-5 1 3 16,6 2-7-16,1-2 2 15,2-1 4-15,7-12-3 16,-1-7 2-16,5-11 3 15,1-4 9-15,5-7 12 16,-2 5 5-16,1-5-11 16,7-24-7-16,19-48-12 15,-7 33 0-15,-5 3 4 16,0-1-4-16,-1 1-2 16,-2 4-1-16,6 10-4 15,0 8 5-15,1 19-2 16,-2 4-4-16,1 15 5 15,-3 11-2-15,2 11 0 0,0 3 3 16,3 2 0-16,0-3-1 16,2-8-1-16,-1-8 2 15,5-12-2-15,3-7 3 16,0-15 1-16,3-6-2 16,-6-10 2-16,2-6 0 15,-11-1 3-15,-1 0-2 0,-5 0-3 16,-5 1-1-16,4 3-1 15,-5 4 0-15,1 9 1 16,-4 12-1-16,-2 11-4 16,3 6-3-16,-1 15 2 15,5 0 3-15,5 2 1 16,8 1 5-16,7-9-3 16,6-4 0-16,13-9-3 15,5-9-6-15,16-12 6 16,8-6-6-16,-4-14-4 15,-4-3 1-15,-22-3-1 16,-12-2 6-16,-18 4 8 16,-6 0 3-16,-12 6 2 15,-4 7 2-15,-6 12-7 16,-4 8 5-16,-1 17-7 16,0 11-2-16,5 13 4 0,5 5-1 15,13-5 1-15,8 0-2 16,15-14 0-16,5-9-2 15,16-6 2-15,6-7 3 16,20-9 2-16,3 0 1 16,0-7-3-16,-4 0 2 15,-25-5-1-15,-12 2-2 16,-18-2 0-16,-12 0 4 0,-12 1 8 16,-6 0 1-16,-11 5-4 15,-1-1-4-15,-7 12-8 16,1 3 2-16,-2 9-3 15,4 7 3-15,7 1-2 16,2 2-1-16,11 0 7 16,6 0-6-16,11-3 3 15,11-4 2-15,9-6-3 16,5-2 1-16,5-7 0 16,-3-3 1-16,-1-5 2 15,-4-3 4-15,-8-4-5 16,-3 1 0-16,-7-1 1 15,-5-2 0-15,-6 0 1 16,-3 1 2-16,-1 3-6 16,-2 5-2-16,-1 7 2 15,2 2-7-15,1 8 7 0,2 6-4 16,7 4 3-16,0 3 0 16,10-1-3-16,6-4 5 15,10-4-2-15,2-2 0 16,8-4 1-16,-7-5 0 15,-5-6-1-15,3-3 3 16,-15-4 2-16,2-3-4 0,-8-2 6 16,-8-1 0-16,-1-4-4 15,-3 1 3-15,-2 2-5 16,0-2 0-16,-1 8-2 16,0 3-1-16,-1 7 0 15,-1 4 0-15,2 6 2 16,-3 4 0-16,2 3 0 15,-2 3 1-15,4-1-3 16,5-2 3-16,5-5 0 16,5-3 0-16,6-7 3 15,4-1-1-15,9-5 2 16,4-5-4-16,14-1 0 16,-1 3 0-16,2 4 0 15,-6 4 2-15,-14 8-27 16,-10 2-26-16,-18 8-41 15,-11 2 48-15</inkml:trace>
  <inkml:trace contextRef="#ctx0" brushRef="#br0" timeOffset="105770.88">29848 2843 1406 0,'-19'-14'462'0,"34"-10"-477"16,13-10-3-16,32-23 10 16,10-12 1-16,18-8-4 15,0 0 1-15,-14 18-3 16,-7 13 5-16,-25 23 3 15,-9 11 3-15,-9 15 7 16,-10 7-7-16,-5 17 7 16,-2 8 0-16,-6 21-1 15,4 5 1-15,-2 8-4 16,3 1-1-16,-4-3-5 16,5-2 7-16,4 1-2 15,3 4 1-15,-9-1-1 16,-5-2-7-16,-7-8 8 0,-11-12-2 15,-2-8-2-15,-5-3 7 16,-7-3-8-16,0-3 4 16,0-9 5-16,0-6-4 15,1-11 9-15,3-2-2 16,5-5-4-16,3-1 3 0,19-11 10 16,11-11-4-1,29-19-1-15,15-11-1 0,33-21-11 16,15-10 1-16,9-14 3 15,3-2 1-15,-18-4 6 16,-8 1 3-16,-19 5 11 16,-11 6 0-16,-27 22 3 15,-13 12 6-15,-27 27-5 16,-7 10 0-16,-18 20-13 16,-13 11-8-16,-1 17-7 15,-7 9-3-15,3 20 2 16,10 6 0-16,12 3-3 15,9-3 2-15,22-15-3 16,10-8 1-16,17-11 0 16,10-9 2-16,20-11-2 15,10-9 0-15,14-14 3 16,3-6 2-16,-11-10-1 0,-8-6 1 16,-19-6-1-16,-11-2-1 15,-10-2 3-15,-7 3 0 16,-13 12 0-16,-5 5-3 15,-4 14 0-15,-2 5-1 16,-3 7-6-16,1 9 2 16,1 9-2-16,1 5-2 15,9 10 3-15,1 0 1 0,9 4-2 16,2 3 4-16,2-2-4 16,2-3 3-16,2-4 3 15,3-3-2-15,0-8 6 16,-2-2-3-16,-3-4 6 15,0-5-4-15,-4-5-3 16,5-7 5-16,0-9-5 16,-3-6 4-16,1-10 2 15,-3 1-4-15,-5 2 0 16,-1 5 3-16,-5 9-2 16,-1 7 0-16,-3 11-3 15,2 10-4-15,2 17 1 16,1 8-1-16,11 11 6 15,7-3-2-15,20-6 2 16,14-9 0-16,17-13 4 0,6-10 11 16,0-19 6-16,-11-12 5 15,-17-20-2-15,-15-4-6 16,-25-14-9-16,-11 0-3 16,-37 8-15-16,-16 4-12 15,-37 21-29-15,-16 8-20 16,-11 19-69-16,-3 5 153 0,0 5-31 15</inkml:trace>
  <inkml:trace contextRef="#ctx0" brushRef="#br0" timeOffset="108717.53">23476 1282 1498 0,'-10'-3'507'0,"10"3"-495"16,8-1-6-16,4 1 4 16,18-13 23-16,6-7 3 15,18-15 7-15,13-9-9 16,16-17-15-16,3-9-1 15,1-17-14-15,-9-9 0 16,-16-10-2-16,-5 3-2 0,-18 7 24 16,-8 14 5-16,-15 32 10 15,-6 12 2-15,-10 27-26 16,-1 14-4-16,-5 27-11 16,-1 13-2-16,-2 27-1 15,1 8 3-15,0 9 0 16,5-2 0-16,5-5 0 15,5-8-1-15,2-20 0 16,5-11 1-16,-1-20-1 16,-4-7 1-16,-4-8-5 15,-7-5-2-15,-5-3 8 16,-4-7 1-16,-10-5-2 16,-4-4 1-16,-9-2-13 15,-2 2-1-15,-4 5-7 16,0 5-4-16,3 11 15 15,4 6-1-15,13 9 4 0,4 2 1 16,16 6-3-16,2 2-1 16,29-7 5-16,15-5 3 15,23-20 3-15,16-11 5 16,17-20-4-16,4-11 3 16,-4-11-9-16,-6-6 5 15,-22 1 1-15,-10 3-3 0,-17 12 7 16,-10 8-9-16,-22 16 3 15,-7 8 6-15,-10 11-5 16,-13 4-4-16,-11 12 2 16,-7 6-5-16,-7 14-1 15,3 4 6-15,9 2-3 16,6 0 2-16,15-12-4 16,7-4 1-16,18-6 0 15,12-3-7-15,23-4 1 16,8-4 0-16,12-9-16 15,1-6 11-15,-9 1-10 16,-6 5-8-16,-21 5-4 16,-8 4-12-16,-19 5 14 15,-8-1 5-15,-15 4 20 16,-6 4 8-16,-6-4 1 0,-3-2 2 16,6-3 11-16,6-8 0 15,7-5 14-15,10-7-1 16,18-17-11-16,8-10-2 15,21-14-14-15,7-6 2 16,4 0-1-16,5 5-1 16,-15 11 6-16,-9 11-1 15,-21 14 8-15,-12 8 8 16,-11 6-4-16,-4 4 2 16,-8 7-12-16,0 2-3 0,-1 7-8 15,2-2-5-15,12-3-4 16,5 1 0-16,16-4 1 15,4 1 5-15,12-1 4 16,0-4 0-16,4 4 4 16,1-2 0-16,-2 8-1 15,0 1-6-15,-5 5-6 16,-7 0-9-16,-10 0-4 16,-11-1 3-16,-14-1 9 15,1-1 7-15,-10 1 6 16,2-4 5-16,3-7-4 15,2-1 1-15,6-6 9 16,7-6 0-16,17-18 4 16,12-9-4-16,21-18-6 0,10-3-3 15,5 4 0-15,-5 3 0 16,-13 14 0-16,-10 5 0 16,-13 18 0-16,-10 6 0 15,-8 11 3-15,-3 7 3 16,-5 12-1-16,3 5-3 15,1 4 1-15,0 1-3 16,6-6-1-16,1-8 0 16,10-11 0-16,5-10 1 0,16-15 3 15,0-4-1-15,2-12 0 16,-2 2 1-16,-16 0 0 16,-3 4 5-16,-10 6-1 15,-6-1 3-15,-6 10-1 16,-1 3-4-16,-4 6-4 15,6 4 0-15,-2 6-4 16,-2 3-1-16,7 4 0 16,-2 0 1-16,7-2 0 15,3 0-1-15,6-7 0 16,2-1-2-16,3-7 4 16,2-5 2-16,-5-6 4 15,-2-4 4-15,-4-1-3 16,-2-2 1-16,-2 2-3 15,-4 3-3-15,0 1 2 0,-3 6-5 16,-4 3 0-16,1 1-3 16,-1 2-3-16,0 0 2 15,0 0 3-15,-1 16 0 16,-6 30 4-16,-2-30-1 16,3-3 1-16,3-3 0 15,0-5 3-15,2-2-3 0,2-3 3 16,-1 0 4-16,0-1 3 15,0 0 5-15,2-1-4 16,9-5-2-16,2-10-7 16,29-28-2-16,-29 33-1 15,2-1-1-15,1 6 3 16,-5 2-3-16,2 2-3 16,-5 6 2-16,7 1-4 15,1 5 4-15,-4 5 3 16,3-2 0-16,-1 4 0 15,-1-4 0-15,11-5-1 16,-4-2 1-16,6-5 1 16,0-4 1-16,-2-6 0 15,2 0 2-15,-3-5 2 16,-1 0 1-16,4 1 11 16,-5-2-4-16,4 1 8 0,-2 2 1 15,-8 3-12-15,-2 0 0 16,-5 10-10-16,-3 2-6 15,1 10 5-15,-3 7-3 16,3 2 2-16,0 4 1 16,5 0 0-16,7-2 0 15,9-1 0-15,6-3 5 16,15-7 10-16,5-7 4 16,12-9 6-16,7-7-4 0,8-9-8 15,7-2-10-15,5-8-29 16,-7-2-2-16,-17-2-19 15,-18 3 4-15,-16 12 12 16,-6 7 4-16,-10 12 15 16,4 8 2-16,2 11-2 15,6 2-6-15,25 3-76 16,8-7-289-16,21 2 266 16</inkml:trace>
  <inkml:trace contextRef="#ctx0" brushRef="#br0" timeOffset="123035.45">27574 7092 1103 0,'-3'-6'430'0,"0"7"-318"16,-9 1 1-16,-6 17-32 15,-3 8-39-15,-8 23-39 0,-2 16-2 16,-7 35-2-16,-3 14 1 16,-4 23 5-16,-4 9-5 15,-1 2 16-15,0 2 12 16,15 10 17-16,17-2 8 16,23-19 2-16,18-12-6 15,23-40-21-15,14-20-4 0,14-37-16 16,6-20-13-16,16-37-82 15,-1-19-61-15,5-23 87 16</inkml:trace>
  <inkml:trace contextRef="#ctx0" brushRef="#br0" timeOffset="123676.85">27950 7809 1290 0,'19'-12'487'16,"1"-6"-381"-16,-2 0-4 15,-8-8 10-15,-5 2-39 16,-12-4-27-16,-5-4-3 16,-12 5-18-16,-4 4-11 0,-10 5-13 15,-2 13-6-15,-7 16 5 16,-1 5 3-16,-4 17-5 15,3 4-1-15,12 5 2 16,3-1-2-16,25-4 0 16,10-5 6-16,21-8-11 15,13-8 2-15,12-15 3 16,6-10 3-16,5-24 4 16,-3-6-1-16,-6-15 6 15,-3-3-5-15,-18-6-2 16,-6-4 2-16,-13-2 4 15,-8-1 2-15,-3 10 9 16,-2 9 2-16,-2 21 0 16,1 9-2-16,2 21-4 15,1 10-2-15,2 29-7 16,2 18-5-16,2 35 0 0,3 12-1 16,1 10 0-16,0 2 6 15,-4-1 6-15,-1-7-12 16,2-12 0-16,-2-12 0 15,3-26-32-15,-2-12-24 16,2-23-118-16,3-14 290 16,-4-30-123-16</inkml:trace>
  <inkml:trace contextRef="#ctx0" brushRef="#br0" timeOffset="123872.31">28324 7926 1471 0,'-5'38'512'0,"5"4"-472"15,0-3 2-15,2-5-3 16,1-10-13-16,7-4-49 16,0-8-40-16,4-13-95 15,5-7-118-15,4-16 174 16</inkml:trace>
  <inkml:trace contextRef="#ctx0" brushRef="#br0" timeOffset="124229.64">28740 7707 1211 0,'-4'1'424'16,"4"1"-362"-16,6 2 4 15,5-6 26-15,8 0-5 16,6-3-33-16,-2-4-10 0,4-5-21 16,-3-3-10-16,4-7-6 15,2-4-3-15,-3-7 1 16,-4-6-1-16,-10-3 5 16,-5 1 2-16,-17-2 5 15,-7 9 4-15,-18 13-2 16,-8 9 6-16,-2 25-8 15,-6 16-9-15,2 25-3 16,3 15-7-16,9 15 2 16,15 0 3-16,21-9-2 15,16-8 0-15,24-22-14 16,12-9-21-16,13-30-74 16,5-15 414-16,15-23-254 15</inkml:trace>
  <inkml:trace contextRef="#ctx0" brushRef="#br0" timeOffset="124484.32">29480 7132 1400 0,'-7'4'496'0,"-3"14"-435"16,-5 6 7-16,-3 18-16 15,-2 8-9-15,4 20-27 16,-2 7-5-16,4 7-2 16,3-3-4-16,9-10 2 15,5-6 1-15,12-22-42 16,9-7-33-16,10-22-64 16,9-15-48-16,15-19 116 15</inkml:trace>
  <inkml:trace contextRef="#ctx0" brushRef="#br0" timeOffset="124694.43">29729 7222 1424 0,'-10'20'517'0,"2"11"-428"0,3 5 3 15,5 12-13-15,4 6-31 16,4 7-35-16,2-6-7 15,0-6-8-15,-1-11 4 16,3-16-33-16,0-7-30 16,3-12-66-16,-1-6-33 15,-4-16 98-15</inkml:trace>
  <inkml:trace contextRef="#ctx0" brushRef="#br0" timeOffset="124855.38">29556 7501 1202 0,'19'18'474'0,"19"-13"-273"15,8-6-182-15,14-21 0 16,10-9-15-16,0-10-62 16,-4-8 40-16</inkml:trace>
  <inkml:trace contextRef="#ctx0" brushRef="#br0" timeOffset="125052.39">29963 7005 1406 0,'25'22'484'0,"8"6"-438"15,2 12 16-15,-4 1 12 16,-2 10-4-16,-7 5-18 15,-16 4-34-15,-9 7-8 16,-13 4-63-16,-9 4-51 0,-20 1 68 16</inkml:trace>
  <inkml:trace contextRef="#ctx0" brushRef="#br0" timeOffset="125319.62">28360 8805 2425 0,'16'0'-8'16,"1"-3"9"-16,36-10-5 15,15-7 4-15,29-10 7 16,2-1-1-16,-11-5-59 0,-6-1-51 16,-28 1-91-1,-9 0 129-15,-14 4 21 0</inkml:trace>
  <inkml:trace contextRef="#ctx0" brushRef="#br0" timeOffset="125494.38">28665 8392 1282 0,'-18'41'494'16,"11"10"-374"-16,3 14-39 15,4 4 7-15,0 11-56 16,-4 1-12-16,3-1-30 16,1-5-94-16,7-21-8 15,13-12 54-15</inkml:trace>
  <inkml:trace contextRef="#ctx0" brushRef="#br0" timeOffset="125941.82">29709 8551 2135 0,'-28'-10'17'0,"-4"0"-5"16,-34-9 10-16,-2 3-13 15,-2 9-12-15,10 8 0 16,8 17-6-16,5 8 2 16,16 6 2-16,2 12-1 0,20 2 2 15,13-3-2-15,22-5 1 16,14-18-1-16,12-22 1 15,3-12 1-15,6-27-1 16,6-7 4-16,-10-17 1 16,-3-2 0-16,-20-8 4 15,-11 0-1-15,-8 4 0 16,-11 1 3-16,-2 22 5 16,-3 11 5-16,-4 23-1 15,5 15 1-15,-8 27-10 16,3 17-2-16,-4 31-1 15,1 12-3-15,0 12 5 16,-3-2-7-16,5-6-36 16,2-9-45-16,7-15 552 15,6-13-382-15</inkml:trace>
  <inkml:trace contextRef="#ctx0" brushRef="#br0" timeOffset="126226.4">30004 8649 1385 0,'20'7'491'0,"12"-1"-407"16,2-3-44-16,-5-2 5 16,-6 2 3-16,-10 3-13 15,-8 4-26-15,-21 9-18 16,-5 4-10-16,-17 10-6 15,-3 1 1-15,10 2 8 16,2-5 6-16,18-7 8 16,10-6 0-16,23-15-5 15,11-6-1-15,26-24-39 16,9-8-29-16,2-14-174 16,2-2 160-16</inkml:trace>
  <inkml:trace contextRef="#ctx0" brushRef="#br0" timeOffset="126555.47">30650 8454 1131 0,'-1'0'424'15,"1"0"-261"-15,0 0-119 16,0-1 16-16,18-10 9 15,35-52-18-15,-28 24-17 0,-5-4-14 16,-5-2 1-16,-5 1 4 16,-7 3-2-16,-9 9 0 15,-9 7 6-15,-13 19-1 16,-6 11-2-16,-12 23-10 16,3 15-3-16,-3 27-10 15,3 8-3-15,18 6 3 16,10-5-4-16,24-19-4 15,19-10-9-15,22-20-41 16,3-10-42-16,14-25 318 16,-1-14-195-16</inkml:trace>
  <inkml:trace contextRef="#ctx0" brushRef="#br0" timeOffset="126839.48">31167 7762 1340 0,'-9'26'484'0,"1"8"-357"16,-3 15-112-16,2 10 5 15,-5 14 3-15,5 6-3 0,-1 10-9 16,-7 4-1-16,13 2 1 15,2-5-2-15,13-15-5 16,10-14-13-16,7-20-2 16,4-11-9-16,5-22-34 15,2-13-18-15,7-26-31 16,-2-13 55-16</inkml:trace>
  <inkml:trace contextRef="#ctx0" brushRef="#br0" timeOffset="127052.51">31476 7843 1379 0,'-7'37'528'0,"1"7"-417"16,2 13-12-16,-6-2 7 16,2 4-59-16,1 1-26 15,-4-4-18-15,1 2-2 16,5-6-11-16,2-5-14 15,7-10-45-15,4-11-26 16,8-16-54-16,2-14-32 16,-1-22 123-16</inkml:trace>
  <inkml:trace contextRef="#ctx0" brushRef="#br0" timeOffset="127221.35">31229 8205 1204 0,'27'6'478'16,"13"-6"-239"-16,27-9-235 15,15-9-14-15,15-11-44 16,2-1-13-16,-12-2 32 16</inkml:trace>
  <inkml:trace contextRef="#ctx0" brushRef="#br0" timeOffset="127428.8">32032 8124 1386 0,'-1'3'482'0,"6"2"-420"15,12-6-60-15,12-5 7 16,7-5-3-16,0-1 0 15,6-1-18-15,4 0-14 16,-3 0-71-16,0-4 9 0,-11-5 49 16</inkml:trace>
  <inkml:trace contextRef="#ctx0" brushRef="#br0" timeOffset="127650.79">32277 7821 1375 0,'8'26'486'0,"5"13"-409"16,-2 10-74-16,-6 5 17 16,-3 4 3-16,-6 2-2 15,-3-7 3-15,-4-9-55 16,0-7-47-16,4-21-202 15,3-8 176-15</inkml:trace>
  <inkml:trace contextRef="#ctx0" brushRef="#br0" timeOffset="127873.36">32456 7614 1355 0,'33'22'491'16,"10"7"-367"-16,1 14-95 16,1 8 16-16,-9 14 8 15,-8 7 0-15,-14 6-28 16,-10 1-13-16,-16-4-52 16,-11-2 4-16,-17-13-58 15,-2-10-48-15,-8-22 107 16</inkml:trace>
  <inkml:trace contextRef="#ctx0" brushRef="#br0" timeOffset="128413.43">32799 6751 1269 0,'6'-21'438'16,"0"4"-375"-16,2-5-1 15,8-3 17-15,-3 6 7 16,6 14-13 0,-9 1-26-16,0 2-12 0,27-1-5 15,-5 18-16-15,5 6-2 0,-26 21-2 16,-2 8-5-16,-8 16-6 15,-3 10-2-15,-8 11 2 16,-2 3 1-16,-9-1 4 16,-11-1 2-16,-2 1-3 15,-4-4-6-15,6-4 3 16,11-2-2-16,13-21 2 16,8-9 4-16,19-14-1 15,7-6-3-15,18-7-4 16,0-1 3-16,6-3 1 15,1-5 6-15,-7 4-1 16,2 1-7-16,-11 8 2 16,-5 8 1-16,-8 10-8 15,-6 5 7-15,-11 7-6 0,-5 2-6 16,-11 6 3-16,-4 4-1 16,-16 11 4-16,-11-1 5 15,-10-1 3-15,-11-4 1 16,-24-5-14-16,-6-1-25 15,-28 0-34-15,-15-6-37 16,-16-6 65-16</inkml:trace>
  <inkml:trace contextRef="#ctx0" brushRef="#br0" timeOffset="129089.12">11045 12324 1216 0,'29'-15'483'16,"17"-6"-276"-16,34-6-183 15,16-6-12-15,14 8-50 16,-3 7-27-16,-21 10 34 16</inkml:trace>
  <inkml:trace contextRef="#ctx0" brushRef="#br0" timeOffset="129249.07">11101 12941 1477 0,'5'23'571'0,"55"-44"-351"16,41-14-191-16,58-30 426 15,35-10-337-15</inkml:trace>
  <inkml:trace contextRef="#ctx0" brushRef="#br0" timeOffset="145089.37">24037 8437 1035 0,'-17'7'391'15,"2"-1"-261"-15,2 1 2 16,-7 0 31-16,2-1-5 15,3 1-28-15,-6-1-14 16,13 0-31-16,1-1-20 0,4 0-23 16,5-2-12-16,11 2-14 15,1-3 6-15,10-4-8 16,8-4-1-16,6-6 7 16,4 0-5-16,-1 1-5 15,-3 4 2-15,-6-1-5 16,-4 6-1-16,-2 2-2 15,-8 0 5-15,-8-2 4 16,-4 2 11-16,-8 0 37 16,-4-10-5-16,-9 6 1 15,-8-6-17-15,-8 0-35 16,-6 13 5-16,-14 5-13 16,-6 9 5-16,-16 4-2 15,-3-2-4-15,2 5 4 0,4-4 0 16,21-3-1-16,12-1 3 15,24-11-6-15,13 0-2 16,20-9 3-16,16-3-4 16,30-7 5-16,12-1 1 15,9-4 2-15,-4 1-3 16,-14-3 2-16,-12 4 3 16,-13 1-3-16,-13 6 2 15,-19 5-3-15,-11 1 0 0,-22 7-2 16,-5 6 2-16,-15 0 7 15,1 5-8-15,-1-3-5 16,2-6-15-16,9 2-30 16,5-4-18-16,18-2-82 15,8-4-58-15,25-8 15 16,4-6 88-16</inkml:trace>
  <inkml:trace contextRef="#ctx0" brushRef="#br0" timeOffset="145745.31">24773 8134 1163 0,'0'0'458'16,"0"0"-289"-16,0 0-26 15,0 0-18-15,0 0-31 16,-1 0-62-16,0 0-10 0,0 0 2 16,0 0-1-16,-1 2-2 15,-5 9 3-15,0 3 5 16,-9 32 10-16,13-22 15 15,1 3 0-15,-1 10-3 16,-5 6-8-16,-1 10-10 16,1 9-6-16,-2-3-17 15,-3-1 0-15,1-7-5 16,-2-4-5-16,7-8 4 16,0-9-3-16,5-13 0 15,-2-10 1-15,4-12 18 16,5-9 4-16,0-18-3 15,3-11 2-15,0-12-17 16,-3-4-6-16,0-9 8 16,-3 1-8-16,-1-8 4 15,-2-4-4-15,1 5-3 0,3 7 6 16,-3 18-3-16,2 14 0 16,0 17 4-16,2 13-3 15,-4 11-6-15,0 12 3 16,-4 14-1-16,-4 8 3 15,-1 19 7-15,1 10 0 16,-4 15 5-16,2 0-1 16,3-8 2-16,-2-6-1 0,6-18-10 15,3-8 8-15,2-14-10 16,-1-10-1-16,1-12-45 16,-2-6-40-16,-4-14-129 15,-3-7 128-15</inkml:trace>
  <inkml:trace contextRef="#ctx0" brushRef="#br0" timeOffset="146797.37">6030 2473 1158 0,'0'5'290'16</inkml:trace>
  <inkml:trace contextRef="#ctx0" brushRef="#br0" timeOffset="148046.37">11387 3399 326 0,'32'-11'81'0</inkml:trace>
  <inkml:trace contextRef="#ctx0" brushRef="#br0" timeOffset="148763.81">17885 2738 964 0,'-1'-3'301'0,"8"6"-495"16,4 1 139-16</inkml:trace>
  <inkml:trace contextRef="#ctx0" brushRef="#br0" timeOffset="153116.72">9756 7163 778 0</inkml:trace>
  <inkml:trace contextRef="#ctx0" brushRef="#br0" timeOffset="154518.23">16832 5178 467 0,'-23'41'154'0,"-13"13"-154"16,-1 4-1-16,-14 9 0 15,-2 4 0-15,-2 15 1 16,-6 13-3-16,-11 12 2 16,0 16-11-16,-15 17-32 0,-5 6-16 15,-6 24-42-15,0 1-21 16,0 13 81-16</inkml:trace>
  <inkml:trace contextRef="#ctx0" brushRef="#br0" timeOffset="155437.75">26469 4071 1183 0,'7'-10'383'15,"0"4"-385"-15,0 5-14 16,-2-1 4-16,-5 2 11 16,2-1 1-16,-2 1-6 15,0 0-5-15,0 0-28 16,-1 0-19-16,0 0-24 16,0 0 6-16,-2 29 57 15,-56 61 26-15,2-4 29 16,-8 9 2-16,-15 7-14 0,-5 2 4 15,-2 11 12-15,-6 11-3 16,-24 26-5-16,-14 21-32 16,-30 34-137-16,-17 15 100 15</inkml:trace>
  <inkml:trace contextRef="#ctx0" brushRef="#br0" timeOffset="157297.44">20901 6219 1243 0,'-14'-14'424'15,"8"10"-411"-15,7 3-40 0,1 5-227 16,-3-4 180-16</inkml:trace>
  <inkml:trace contextRef="#ctx0" brushRef="#br0" timeOffset="160383.57">9359 9639 908 0,'-12'5'439'15,"8"-6"-79"-15,10-5-334 16,6-3-13-16,8-10-12 15,3-3 0-15,9-12 1 16,-1-5 2-16,5-11-5 16,-2-2 2-16,-5-9 1 15,-2-2-2-15,-14 1 2 16,-1 1 4-16,-11 11 8 16,0 8 17-16,-5 17 14 15,-4 8 1-15,-1 18-11 16,1 10-14-16,-7 24-19 15,3 13-2-15,-5 24-3 16,-6 5 0-16,7-2 3 16,-4-3-3-16,12-17 2 15,7-3 0-15,12-11 2 16,7-6 0-16,14-14 1 0,4-6-1 16,4-12-1-16,4-5 0 15,3-14-5-15,3-7-44 16,3-17 34-16</inkml:trace>
  <inkml:trace contextRef="#ctx0" brushRef="#br0" timeOffset="160841.57">10186 9160 1618 0,'-21'10'611'16,"12"5"-426"-16,9 14-163 16,4 6-22-16,-4 9-9 15,-7 5 9-15,-1-2-23 16,0-5 11-16,3-11-14 16,2-7-1-16,5-13 10 15,4-5 1-15,4-8 16 16,6-7-2-16,8-13 6 15,6-6-4-15,9-15 4 16,-2-3-3-16,6-6 1 16,-5 2 7-16,-6 6-9 0,-5 7-1 15,-21 14-4-15,4 5 0 16,-12 15-4-16,-4 2-8 16,6 6-20-16,-1-5-9 15,0 0 4-15,-4 13 14 16,4 10 20-16,16 28 8 15,9-28 2-15,9 0-2 0,1-4 2 16,2 1-5-16,-6 1 3 16,-7 0-12-16,-15 5-62 15,-9 1-29-15,-29 6-151 16,-15 2 157-16</inkml:trace>
  <inkml:trace contextRef="#ctx0" brushRef="#br0" timeOffset="160997.31">9993 9124 1531 0,'-7'-10'541'16,"15"2"-470"-16,21 5-111 15,1-4 321-15,9-6-226 16</inkml:trace>
  <inkml:trace contextRef="#ctx0" brushRef="#br0" timeOffset="161326.6">11026 9070 1848 0,'-1'6'622'0,"17"17"-617"16,-4 5-14-16,-6 8-38 16,0 4-10-16,0 3-32 15,0-2-2-15,5-8 26 16,2-10 4-16,5-20 41 16,6-8 9-16,10-23 15 15,3-10 7-15,7-22 4 16,0-8 10-16,-9-3-6 15,-6 3-2-15,-24 14-4 16,-20 9-10-16,-21 22 7 16,-11 17-23-16,-10 24-97 15,3 15-11-15,-1 17 55 16</inkml:trace>
  <inkml:trace contextRef="#ctx0" brushRef="#br0" timeOffset="167550.84">13368 12143 994 0,'-11'-8'436'15,"4"1"-144"-15,12 3-282 16,-9 2 5-16,2 4-12 16,1-2-5-16,0 0 6 15,-7 28-12-15,-13 46 5 16,7-25 1-16,-5 9-1 15,1-1 3-15,1 2 15 16,4-1 15-16,6-4 27 16,2-3 8-16,7-4 7 0,4 0-10 15,7-5-25-15,6-4-1 16,11-12-27-16,3-4-2 16,16-18-7-16,4-7 0 15,4-20 1-15,9-9 8 16,8-10-4-16,4-8-10 15,4-1-40-15,-4-4-32 16,-17 0-70-16,-13-1-180 0,-17-4 224 16</inkml:trace>
  <inkml:trace contextRef="#ctx0" brushRef="#br0" timeOffset="167747.84">13152 12107 1601 0,'-9'-4'604'16,"16"-5"-386"-16,40-1-215 16,14-6-6-16,26-10-72 15,1-6-60-15,-13-8 79 16</inkml:trace>
  <inkml:trace contextRef="#ctx0" brushRef="#br0" timeOffset="167921.26">13152 12469 1680 0,'67'-12'581'0,"31"-10"-523"0,36-22-45 15,23-5-51-15,-7-13 239 16,-15-2-159-16</inkml:trace>
  <inkml:trace contextRef="#ctx0" brushRef="#br0" timeOffset="168478.45">15070 11430 1625 0,'7'-9'592'16,"3"-1"-448"-16,-5-1-132 16,-5 0-22-16,-15 1-52 0,-9 5-26 15,-16 3-52-15,-6 5 10 16,-11 6 51-16,-2 0 29 15,4 7 54-15,0-1 10 32,19 7 9-32,7 2 2 0,16 8-6 0,8 6 3 15,10 8 1-15,5 6-2 16,6 8-1-16,9 6-7 16,-3 12-5-16,0 8-4 0,-17 5-1 15,-10 3 0-15,-22 8-3 16,-10-2 0-16,-7-2 4 15,-2-7 6-15,-3-17 17 16,3-8 3-16,7-15 2 16,3-8-9-16,20-21-12 15,3-5-3-15,5-10-10 16,11-7 5-16,2 0-5 16,6-3 0-16,6 0 5 15,-4 7-4-15,1 9 2 16,0 7-7-16,-1 16-1 15,-1 6 2-15,-1 8-2 16,3 6 9-16,5 0 1 16,6 3 1-16,20-8 3 15,15-4-5-15,34-24-2 0,18-16-3 16,51-40-61-16,9-29-16 16,64-63 46-16</inkml:trace>
  <inkml:trace contextRef="#ctx0" brushRef="#br0" timeOffset="169940.57">16332 12015 1356 0,'-4'-6'474'0,"5"-1"-424"16,-4-6-9-16,-2-1-18 16,-6-4-3-16,-10-1-23 15,-3 3-17-15,-22 0-16 0,0 8 1 16,-14 8 5-16,-3 8 13 16,5 17 18-16,-1 6 3 15,9 10 15-15,-1 3-3 16,19 3 6-16,2 2-5 15,10-4-6-15,13-2-1 16,18-12-1-16,14-5-1 16,21-17 7-16,8-9 5 15,9-21 5-15,5-16 8 0,12-18-6 16,5-10-5-16,-4-19-9 16,-6-7-5-16,-22-8-7 15,-12-4 1-15,-16 2-1 16,-10 5 8-16,-4 13 23 15,-8 13 5-15,-3 31 5 16,0 16 2-16,-4 19-15 16,-2 7-8-16,-1 18-9 15,-1 13-10-15,5 26-9 16,2 12 4-16,-1 8 3 16,4 8 0-16,-2 12 8 15,2 12-4-15,0 16-1 16,-3 2 2-16,2-3-7 15,4-11 2-15,3-20 10 0,4-5-10 16,1-22-45-16,1-10-46 16,3-19 392-16,1-22-260 15</inkml:trace>
  <inkml:trace contextRef="#ctx0" brushRef="#br0" timeOffset="170156.76">16950 12315 1856 0,'-7'62'662'0,"6"8"-544"16,6 5-110-16,7 12-64 15,-4-6-16-15,-8-14-57 16,-4-8-56-16,-5-35-57 15,1-11-238-15,1-27 320 16</inkml:trace>
  <inkml:trace contextRef="#ctx0" brushRef="#br0" timeOffset="170497.69">16989 10963 1758 0,'12'-29'592'16,"30"6"-585"-16,2 1-4 16,16 12 0-16,-4 3-3 15,-11 8-17-15,-1 8-12 0,-18 12-23 16,-5 2-4-16,-17 15 8 15,-4 7 17-15,-13 9 18 16,-4 6 12-16,-7-3 2 16,-5-1 3-16,6-6 13 15,-1-4-2-15,13-10 6 16,18-12-3-16,30-16-13 16,25-15 4-16,57-31-67 15,22-13 415-15,30-50-277 16</inkml:trace>
  <inkml:trace contextRef="#ctx0" brushRef="#br0" timeOffset="175824.68">18877 11404 1273 0,'-2'0'443'16,"3"0"-410"-16,1 0-19 16,-2 0-2-16,0 0-11 0,0 0 1 15,12 8-8-15,-3 6 2 16,25 42 3-16,-33-16-4 16,-3 0 0-16,-8 8-3 15,-5 4 1-15,-5 2-2 16,-6 2 5-16,-3 1 4 15,0 0 6-15,-6-4 6 16,3-5 9-16,-11-11 3 16,-10-8 2-16,2-16 9 15,-1-6-4-15,5-11-1 16,11-7-1-16,1-11-8 16,2-9-2-16,8-12-1 15,3-7-7-15,6-9-4 16,11-1-3-16,15 1-4 15,6-6 0-15,19 0-2 16,9-4 1-16,19 1 0 0,17 4 2 16,13 10 2-16,3 3 4 15,7 10 7-15,8 3 1 16,0 11 2-16,-2 4-5 16,-13 10-1-16,-14 2 6 15,-19 7 19-15,1 2 3 16,-18 2 2-16,-28 2-5 15,2 0-19-15,5 2-8 0,-14-3-2 16,-7 1-4-16,-11-2-24 16,-6 0-35-16,-6 3-124 15,-8-1 111-15</inkml:trace>
  <inkml:trace contextRef="#ctx0" brushRef="#br0" timeOffset="176407.62">19330 12330 867 0,'1'2'403'16,"-1"-1"-102"-16,0-1-266 16,-1-1-35-16,-1 0 0 15,1 1 4-15,1 0-6 16,0 0 5-16,0 0 6 0,22 4 6 15,34 2 6-15,-23-17 11 16,12-1 0-16,3-13 12 16,-2-3 3-16,1-6-7 15,-11-3 3-15,-4-2-17 16,-4 3 0-16,-9 3 1 16,-7 2-3-16,-10 6-6 15,-4-1-4-15,-9 10-4 16,-5 6-4-16,-12 10 1 15,-1 9-6-15,-14 14-1 16,-3 8-5-16,-3 12 0 16,-3 9 5-16,9 9 0 15,4 4 4-15,11 5 8 0,9 3 1 16,11-4 4 0,8-1 5-16,23-8-1 0,18-8-7 15,32-20-5-15,11-12-6 16,6-26-34-16,5-14-31 15,-8-25 548-15,1-12-390 16</inkml:trace>
  <inkml:trace contextRef="#ctx0" brushRef="#br0" timeOffset="176816.63">19910 10570 1240 0,'-3'-39'499'16,"6"-1"-235"-16,11 10-264 15,7 0 3-15,3 6-3 16,1 6-2-16,-2 9-1 16,0 5-2-16,-1 15 1 0,-3 6-3 15,-3 14 3-15,-4 10 0 16,-10 14 1-16,-2 6 3 16,-7 6-1-16,-15 1-2 15,-6-5 5-15,-4-4-2 16,-5-7 5-16,15-3 3 15,13-18 3-15,17-21-1 16,2 0 0-16,34-8-3 0,38-25-9 16,20-15-39-16,39-27 31 15</inkml:trace>
  <inkml:trace contextRef="#ctx0" brushRef="#br0" timeOffset="178031.56">21944 11685 1189 0,'8'11'406'16,"5"5"-360"-16,7 9-47 0,3 9-3 16,-7 6 4-16,-1 11-2 15,-1 3 6-15,-2 5 0 16,2 0 0-16,-3-1-2 16,-2 1-3-16,2-2 0 15,-1-6 1-15,0-8 0 16,-1-8-12-16,-7-8-41 15,-2-7-27-15,-10-9 43 16</inkml:trace>
  <inkml:trace contextRef="#ctx0" brushRef="#br0" timeOffset="178189.34">21605 12215 1597 0,'27'-15'609'0,"77"-10"-432"0,45-9-127 16,99-18-106-16,47-17 42 15</inkml:trace>
  <inkml:trace contextRef="#ctx0" brushRef="#br0" timeOffset="179547.9">16238 10273 1289 0,'25'5'335'16,"13"2"-371"-16,17-1 8 16</inkml:trace>
  <inkml:trace contextRef="#ctx0" brushRef="#br0" timeOffset="179800.58">17876 9900 1422 0,'5'-7'356'16</inkml:trace>
  <inkml:trace contextRef="#ctx0" brushRef="#br0" timeOffset="180391.4">31634 8782 1070 0,'0'7'446'0,"1"-3"-243"16,-4-2 407-16,-21-18-476 15</inkml:trace>
  <inkml:trace contextRef="#ctx0" brushRef="#br0" timeOffset="183003.81">23818 11599 1797 0,'6'-4'-55'0,"-21"-13"33"0,-1 3 3 16,-13-11 21-16,-13 1 7 15,0 12 5-15,0 13 11 16,0 15-8-16,2 10 3 16,7 10-8-16,5 0 0 15,8 1-4-15,7-1-4 0,13-7-1 16,4-6-3-1,18-12 7-15,8-7 4 0,11-20 6 16,5-8-3-16,2-15-1 16,2-7-7-16,-3 0-4 15,-9-7 2-15,-12-8 6 16,2-1 13-16,-21-8 13 16,-1 9 10-16,-14 10-1 15,-13 6-8-15,-6 18-13 16,0 6-2-16,1 18-11 15,1 8 1-15,1 25-2 16,-3 9-9-16,3 22 4 16,2 11 0-16,4 18 2 15,6 5 0-15,5 1 4 16,2-3-7-16,10-4-3 16,1-7 6-16,9-11-39 0,1-7-38 15,1-20-100-15,3-6 98 16</inkml:trace>
  <inkml:trace contextRef="#ctx0" brushRef="#br0" timeOffset="183204.53">24034 11945 1502 0,'-1'20'607'0,"0"7"-339"15,1 5-231-15,3 13-53 16,-3 0-34-16,-1-1-66 16,1-5-36-16,0-8-62 15,1-4-8-15,4-17 143 16</inkml:trace>
  <inkml:trace contextRef="#ctx0" brushRef="#br0" timeOffset="183720.31">24841 11674 1618 0,'10'5'635'16,"-1"-6"-364"-16,0-2-269 15,-4-6-40-15,-5-4-8 16,-16-9-25-16,0-2-29 16,-23-1 4-16,-7 0 15 15,-9 11 35-15,-2 7 28 0,5 17 21 16,3 8-2-16,7 9 6 16,7 3-6-16,6 1 1 15,6-3 1-15,17 2-1 16,4-5-1-16,18-9 1 15,9-1 10-15,10-15 9 16,5-11 7-16,4-19 4 16,0-6-9-16,2-19-11 15,-4-5 1-15,-6-6 1 16,-2-8-2-16,-12 2 13 16,-2 3 0-16,-9 11-3 15,-6 9 2-15,-4 24-9 16,0 10-13-16,-1 11 0 15,-2 8-7-15,1 21-9 16,-1 12 12-16,0 23-5 16,4 10-3-16,4 8-14 0,4 5-15 15,8-7-57-15,-4-6-32 16,1-10-46-16,3-7 94 16</inkml:trace>
  <inkml:trace contextRef="#ctx0" brushRef="#br0" timeOffset="184009.49">25156 11615 1324 0,'24'-5'580'0,"13"-1"-203"15,6 5-336-15,6 8-52 16,-8 6-20-16,-14 10-50 15,-6 6-23-15,-18 9-3 16,-11 4 15-16,-6 4 50 16,-9 1 27-16,-7-3 42 15,14-1 24-15,-4-8 21 16,14-5 1-16,24-9-23 16,6-7-15-16,33-13-28 15,8-5-26-15,29-20-81 16,11-15-55-16,11-21 88 0</inkml:trace>
  <inkml:trace contextRef="#ctx0" brushRef="#br0" timeOffset="185111.37">26207 11468 1414 0,'-22'3'472'0,"16"2"-468"16,8-1-6-16,2-7-8 15,1-2 4-15,3-9-2 16,6-5 5-16,15-5 5 16,-7-6-2-16,7-5 2 15,-7-1 1-15,-14 3 6 16,4 3 6-16,-16 13 18 16,-2 6 6-16,-11 8-5 15,-4 7-4-15,-7 15-22 16,1 10-9-16,-4 13 1 15,3 3 1-15,7 6 3 0,3-2 0 16,14 0-4-16,5-4-5 16,18-5 4-16,10-5 3 15,20-11-2-15,8-4-8 16,9-16-45-16,-1-8-30 16,-3-13-345-16,-2-9 296 15</inkml:trace>
  <inkml:trace contextRef="#ctx0" brushRef="#br0" timeOffset="185383.59">26896 10884 1802 0,'-15'15'603'0,"11"25"-608"15,0 14-9-15,-3 18 0 16,-5 7-14-16,-8 11-10 16,-1 2 3-16,-5 2 1 15,5-8 14-15,11-17 18 16,9-11-2-16,17-21 3 16,10-7 1-16,13-19-38 15,1-15-23-15,14-25-94 0,1-15-75 16,-3-31 144-16</inkml:trace>
  <inkml:trace contextRef="#ctx0" brushRef="#br0" timeOffset="185603.6">27253 10889 1722 0,'-18'36'584'0,"8"26"-554"16,0 6-23-16,-1 9-1 15,6-6-4-15,-6-1-20 16,12 0 1-16,-1-8-24 16,4 1 1-16,10-24-5 15,0-12-4-15,13-25-24 16,-3-8-31-16,8-20-66 16,-3-10 101-16</inkml:trace>
  <inkml:trace contextRef="#ctx0" brushRef="#br0" timeOffset="185752.41">27089 11154 1537 0,'17'1'613'0,"19"-1"-323"16,45-6-306-16,13-10-54 15,15-13-113-15,9-10 111 16</inkml:trace>
  <inkml:trace contextRef="#ctx0" brushRef="#br0" timeOffset="186010.34">27689 10611 1951 0,'59'37'661'16,"17"14"-639"-16,21 19-28 16,4 10-12-16,-22 20-57 15,-15 8-54-15,-48 11-118 16,-29 5-43-16,-45-4 39 16,-18-6 66-16,-27-14 129 15,-12-12 53-15,-13-13 16 16,-11-11-11-16,-12-25-2 15</inkml:trace>
  <inkml:trace contextRef="#ctx0" brushRef="#br0" timeOffset="186493.37">25441 10857 1243 0,'21'12'458'0,"1"4"-336"15,-2 7-123-15,-5 5 0 16,-7 11-2-16,-5 3 1 16,-2 5 2-16,1 4-2 15,0-4 5-15,2 3-1 16,2-2 2-16,2-5 3 0,4-8 8 15,2-6 2-15,6-12-2 16,1-5 0-16,3-11-11 16,9-6-14-1,4-10-18-15,5-6-9 0,0-5-29 16,-3-5-1-16,-4-4-2 16,-5-1-18-16,-2-3-202 15,-9-4 206-15</inkml:trace>
  <inkml:trace contextRef="#ctx0" brushRef="#br0" timeOffset="186668.09">25332 10793 1783 0,'-12'-1'604'16,"40"1"-573"-16,16-3-62 15,8-7-75-15,10-2-42 16,-4-11 78-16</inkml:trace>
  <inkml:trace contextRef="#ctx0" brushRef="#br0" timeOffset="186842.75">25391 11028 1622 0,'-19'29'568'0,"34"-9"-490"15,15-10-54-15,25-23-95 16,15-15-43-16,20-29 59 16</inkml:trace>
  <inkml:trace contextRef="#ctx0" brushRef="#br0" timeOffset="187406.56">26325 10169 1504 0,'-15'-3'527'0,"6"1"-469"16,-4 4-92-16,-9-1-4 0,-4 9-8 16,-10 2-1-16,-3 7 34 15,-3 5 7-15,2 2 6 16,1 0 7-16,11 5 4 16,7-1 1-16,9 3-2 15,8 1 0-15,7 4-8 16,7-1-2-16,9 7 3 15,3-2 0-15,6 7 5 16,1 1 0-16,0-6-4 16,-6 4-3-16,-16-2-1 15,-6 0 0-15,-17 6 0 16,-3 3 4-16,-5 1 0 16,-6 0 0-16,4-9 4 15,3-5-5-15,7-4-1 16,8-1-1-16,3 8 1 15,5 2 0-15,3 6 1 0,2 4 1 16,0 3-4-16,3 2 1 16,-4 5-1-16,0 1-4 15,-4 0 12-15,-2 0 5 16,0-5 1-16,2-6 0 16,9-7-10-16,4-5-7 15,7-12-5-15,7-2 1 0,14-16-36 16,8-7-26-1,22-16-17-15,5-11 43 0</inkml:trace>
  <inkml:trace contextRef="#ctx0" brushRef="#br0" timeOffset="187974.65">28461 11223 1302 0,'7'4'453'0,"3"0"-391"16,3-1-88-16,1-1 10 0,0-3 3 15,6-4 10-15,4-1 18 16,1-5 12-16,19-6 31 15,1-2 13-15,6-10-5 16,4-3-14-16,-10-10-29 16,0-3-15-16,-9-2-4 15,-5 2 2-15,-16 5 4 16,-7 7-1-16,-18 12 2 16,-11 5-2-16,-17 19-5 15,-8 6 0-15,-15 19-5 16,3 13-2-16,-5 19 8 15,0 7 2-15,21 11 4 16,2 0 8-16,32-6-14 16,14-6-1-16,31-15 1 15,17-9-7-15,26-21-8 0,5-14-24 16,17-21-110 0,5-17 97-16</inkml:trace>
  <inkml:trace contextRef="#ctx0" brushRef="#br0" timeOffset="188276.57">29374 10443 2020 0,'-18'26'661'15,"2"16"-702"-15,-3 19-23 16,-7 7 14-16,-4 11 6 16,2 5 13-16,-2 9-3 15,-2 3 3-15,6-6 6 16,6-6 16-16,17-26 11 16,13-11-1-16,16-20 2 15,8-8-4-15,12-16-19 16,6-11-17-16,10-21-126 15,-4-5 493-15,3-18-284 16</inkml:trace>
  <inkml:trace contextRef="#ctx0" brushRef="#br0" timeOffset="188529.16">29715 10513 1712 0,'-12'31'625'0,"0"9"-472"16,6 15-137-16,5 5-14 16,-2 3 0-16,5 2-12 15,-2-2-15-15,1-2-18 16,2-6-6-16,8-8 17 16,2-8 10-16,7-16 16 15,3-5-13-15,-3-18-37 16,-1-8-25-16,-5-13-76 15,-3-5-30-15,-10-13 113 16</inkml:trace>
  <inkml:trace contextRef="#ctx0" brushRef="#br0" timeOffset="188669.5">29518 10827 1092 0,'23'5'534'0,"24"-12"-78"0,15-2-422 15,16-5-131-15,4-3-29 16,6-3 63-16</inkml:trace>
  <inkml:trace contextRef="#ctx0" brushRef="#br0" timeOffset="188871.41">30383 10734 1433 0,'23'12'657'0,"22"-4"-117"16,13 3-572-16,16-8-68 16,-6-4-44-16,-17-10-127 15,-5-6 177-15</inkml:trace>
  <inkml:trace contextRef="#ctx0" brushRef="#br0" timeOffset="189068.78">30855 10418 1676 0,'8'114'609'15,"-3"-51"-457"-15,1 12-163 16,-6-2-49-16,-4-1-30 16,-8-7-116-16,-1-4-32 15,0-19 145-15</inkml:trace>
  <inkml:trace contextRef="#ctx0" brushRef="#br0" timeOffset="189361.51">30902 10191 2133 0,'45'46'695'0,"17"9"-756"15,9 6-31-15,-16-3 20 16,-4 7-37-16,-12 9-47 16,-13 0 2-16,-17-3 9 0,-8-3 37 15,-14-9 87-15,-9-4 14 16,-15-7-30-16,-4-10-28 16,-9-21-17-16,7-12 42 15</inkml:trace>
  <inkml:trace contextRef="#ctx0" brushRef="#br0" timeOffset="189928.31">31505 9859 1096 0,'7'7'527'0,"16"-4"-77"16,4 4-408-16,17 1-39 15,-4-1-3-15,-3 1-1 16,-3 0 1-16,-12 5-12 15,-4 3 5-15,-14 9-8 0,-5 7 5 16,-9 12 10-16,-3 5-3 16,-4 6 6-16,-1-1-3 15,4-5 0-15,3-3 8 16,5-4-6-16,2-3 1 16,5 1-3-16,3-2-2 15,10-6 3-15,3 3 1 16,9-6 1-16,4-5-3 15,6-2 0-15,6-4-1 0,0-4 0 16,5-1-1-16,-7-6-4 16,-3 1 0-16,-8 1-4 15,-9 0 0-15,-8 4 1 16,-10 2 2-16,-6 6 2 16,-2 4-1-16,-2 5-2 15,-2 2-2-15,-1 5-5 16,-3 3 4-16,0 7 3 15,-3 0 0-15,-6 4-24 16,-4 0-27-16,-17-3-78 16,-5-2 84-16</inkml:trace>
  <inkml:trace contextRef="#ctx0" brushRef="#br0" timeOffset="190570.72">21576 13247 1391 0,'-7'-2'543'0,"7"2"-383"16,2 9-103-16,4 6-41 16,3 9-17-16,-1 20-1 15,1 7 2-15,-9 18-1 16,-7 7 2-16,-6 7-1 15,-8 0 0-15,0-7 0 16,11-38 3 0,2 0-1-16,-4 12-22 0,4-14-82 0,6-20-66 15,-5-21 97-15</inkml:trace>
  <inkml:trace contextRef="#ctx0" brushRef="#br0" timeOffset="190732.42">21975 13545 2321 0,'108'-30'-689'16,"-28"3"689"-16</inkml:trace>
  <inkml:trace contextRef="#ctx0" brushRef="#br0" timeOffset="192262.7">23579 13522 1169 0,'0'43'433'0,"0"-43"-326"16,1-3-34-16,2-6-14 15,-1-2-4-15,0-9-16 16,-4-3-16-16,-4-2-17 16,-6-2-2-16,-11 2 4 15,-7 1 4-15,-10 7 2 16,-3-1 0-16,-5 17-3 16,-4 7-4-16,5 13-1 15,-1 11-2-15,10 12-4 16,8 7 2-16,12 7-1 0,7 2-2 15,11-14 6-15,11-4 2 16,14-17-4-16,4-13 5 16,11-14 2-16,7-12 1 15,7-27 8-15,0-14-2 16,0-18-11-16,-11-6-8 16,-16-7-9-16,-7 2-4 15,-11-1 5-15,-4 2 8 0,-3 15 7 16,3 11 8-16,-3 25 10 15,-1 14 4-15,2 21 0 16,0 11-9-16,3 22-6 16,3 20-4-16,-2 29-8 15,1 12 4-15,1 18-4 16,-4-3 0-16,3 1-4 16,-2 0-2-16,1-10-73 15,-2-9-24-15,1-27-66 16,2-15 380-16,-1-36-173 15</inkml:trace>
  <inkml:trace contextRef="#ctx0" brushRef="#br0" timeOffset="192593.44">23917 13613 1756 0,'16'0'640'15,"12"-2"-481"-15,9-2-145 16,7 2-30-16,-3 0-22 16,-9 3-28-16,-8 1-25 15,-10 9-22-15,-8 7 22 16,-15 10 27-16,-4 5 25 16,-12 7 57-16,-3 2 5 0,-3 0 24 15,-2-1 6-15,4-5 2 16,1-2-7-16,10-4-18 15,9-6-5-15,15-10-24 16,16-8 0-16,18-18-6 16,13-9-1-16,21-13-32 15,5-5-52-15,17-11-118 16,-1 0-142-16,-7-8 215 16</inkml:trace>
  <inkml:trace contextRef="#ctx0" brushRef="#br0" timeOffset="193036.65">25263 13339 1577 0,'5'-4'570'16,"-2"-3"-470"-16,-2-2-17 16,-18-3-30-16,-12 0-16 15,-10 1-46-15,-4 8-16 16,-6 12-11-16,1 7 0 15,-1 9 27-15,1 3 4 16,5 4 10-16,8-4-5 0,12-6 1 16,9-1 2-1,19-10-10-15,8-4 6 0,19-10-4 16,8-10 9-16,9-18 1 16,1-9 7-16,3-22-4 15,-5-4-12-15,-3-7 6 16,-9-2-7-16,-5 7 7 15,-5-2 3-15,-11 2 6 16,-3 10 8-16,-11 20 9 16,-1 11 8-16,-1 25 8 15,-2 3-9-15,-9 26-18 16,0 11-5-16,-5 25-12 16,5 18-1-16,8 20 3 15,-3 9 0-15,11 6-2 16,-3-4 1-16,12-13-68 15,6-18-42-15,4-31 496 16,5-16-332-16</inkml:trace>
  <inkml:trace contextRef="#ctx0" brushRef="#br0" timeOffset="193260.54">25785 13353 2088 0,'-4'53'706'0,"14"5"-691"15,6 5-57-15,4 6-46 16,-11-3-24-16,-1-2-41 16,1-10-44-16,2-14-21 15,0-12-1-15,5-21-90 16,-3-13 208-16</inkml:trace>
  <inkml:trace contextRef="#ctx0" brushRef="#br0" timeOffset="193626.8">26393 12822 1597 0,'-21'45'552'16,"8"-2"-476"-16,2-2-63 0,0 0-8 16,1 5 7-1,0 8-4-15,0 5 0 0,6 14-1 16,-7-3-4-16,-1 0-2 15,7-4 1-15,-5-18 7 16,4-8 2-16,15-14-1 16,4-4 6-16,17-12 4 15,7-5-8-15,11-8 2 16,0-4-9-16,8-3-39 16,1-2-23-16,4-5-76 15,-2-5-38-15,-4-8 103 16</inkml:trace>
  <inkml:trace contextRef="#ctx0" brushRef="#br0" timeOffset="193823.78">26326 12876 1757 0,'-10'-18'590'15,"28"3"-571"-15,12 0-14 16,16-2-35-16,5 2-17 16,2 0-96-16,0 2 147 15,-15 3-31-15</inkml:trace>
  <inkml:trace contextRef="#ctx0" brushRef="#br0" timeOffset="193976.87">26209 13308 1820 0,'48'-11'610'0,"36"-25"-632"16,20-10-46-16,22-19-103 16,1-5 103-16</inkml:trace>
  <inkml:trace contextRef="#ctx0" brushRef="#br0" timeOffset="194474.4">27438 12178 1997 0,'-20'25'634'0,"-1"4"-693"15,-8 8-110-15,-6 1-7 0,-8 0-29 16,-2 1 13-16,4 0 27 16,6 0 34-16,10-1 93 15,6-2 43-15,18-4 70 16,8-5 3-16,17-1-20 16,3 2-4-16,9 5-20 15,-2 4-9-15,-11 13-10 16,4 3-4-16,-19 9-9 15,-7 0 1-15,-8-2-2 16,-9 2-2-16,-4-3-1 16,-3 3 10-16,-3-2 23 15,1-1 11-15,6-5 23 16,3-6 5-16,13-7-15 16,7 3-1-16,15 4-9 15,8 2-11-15,15 14-1 0,-2-4-8 16,3 9-11-16,-2 0-3 15,-10 2-10-15,-1-1-1 16,-4-10-4-16,-2-4-1 16,0-20 7-16,6-12-4 15,2-19-6-15,7-15-21 16,17-35-79-16,3-19-51 16,4-25 89-16</inkml:trace>
  <inkml:trace contextRef="#ctx0" brushRef="#br0" timeOffset="195077.53">27916 13261 1069 0,'-9'6'413'0,"8"-3"-264"0,0 0-125 15,6 1-12-15,-5-4 12 16,3 0 18-16,23-4 9 15,36-19 21-15,-21 0-7 16,0-14-6-16,3-6-8 16,-4-4-26-16,-13-1-7 0,-19-5-6 15,-16-2-5-15,-19 8 12 16,-7 4 11-16,-11 23 7 16,1 16-6-16,-4 21-15 15,0 15-16-15,8 22-15 16,3 10 9-16,10 17-3 15,7 4 7-15,21-5-3 16,14-6 3-16,23-19 0 16,11-11-11-16,19-21-13 15,9-13-52-15,8-25 51 16</inkml:trace>
  <inkml:trace contextRef="#ctx0" brushRef="#br0" timeOffset="195371.15">28758 12523 2080 0,'1'18'651'16,"-12"14"-704"-16,3 9 4 15,-8 16 10-15,1 14-4 16,-6 21-27-16,-12 2 5 16,-3 13 30-16,-4-8 32 15,20-18 40-15,11-4-3 0,15-31-9 16,14-12-14-16,17-24-45 16,7-15-52-16,16-25 486 15,3-14-326-15</inkml:trace>
  <inkml:trace contextRef="#ctx0" brushRef="#br0" timeOffset="195587.46">29003 12547 2103 0,'-20'102'682'0,"19"-39"-737"15,0 5-21-15,-1 3-17 0,1-2-28 16,1-15-42-16,5-5-23 16,5-17 1-16,-1-7 41 15,0-16 68-15,3-5-3 16,-5-25 64-16</inkml:trace>
  <inkml:trace contextRef="#ctx0" brushRef="#br0" timeOffset="195753.56">28816 12846 2039 0,'63'-12'634'0,"36"-16"-807"15,10-12-43-15,-5-17 142 16</inkml:trace>
  <inkml:trace contextRef="#ctx0" brushRef="#br0" timeOffset="196016.86">29615 12406 2089 0,'37'57'684'0,"13"8"-672"16,8 11-112-16,-10 2 14 16,-18 4-36-16,-10 3-18 15,-19 0-42-15,-12-2 8 16,-21-8 66-16,-9-1 56 0,-17-4 81 16,-7-5 10-16,3-17 0 15,3-15-6-15,21-33-66 16,12-17 364-16,20-37-260 15</inkml:trace>
  <inkml:trace contextRef="#ctx0" brushRef="#br0" timeOffset="196386.68">30093 12805 1631 0,'9'33'643'0,"10"-12"-333"0,5 1-325 16,13-10-9-16,-2-7-1 15,5-17-51-15,4-10-21 16,-7-14-6-16,-2-9 9 16,-7-7 62-16,-6-2 31 15,-12-3 26-15,-7 3 16 16,-11 14 14-16,-9 6-3 15,-10 17-7-15,-4 12-13 16,-8 18-24-16,-3 14-10 16,-4 26-1-16,1 10 1 0,7 20-3 15,9 6 6-15,21-6 2 16,11-7-10-16,30-21 5 16,12-14 5-16,26-23-33 15,16-16-23-15,23-30 488 16,9-22-349-16</inkml:trace>
  <inkml:trace contextRef="#ctx0" brushRef="#br0" timeOffset="196689.03">31135 11984 1715 0,'-12'40'601'16,"2"5"-421"-16,0 3-265 15,-1 13 26-15,4 5 29 16,-3 12-36-16,2 14 10 16,4 5 1-16,-10 3 10 15,6 6 46-15,1-6 12 16,5-14 12-16,7-9 5 0,12-27-8 15,10-7-9-15,12-21-12 16,4-10-11-16,14-26-77 16,-1-15-42-16,8-23 77 15</inkml:trace>
  <inkml:trace contextRef="#ctx0" brushRef="#br0" timeOffset="196928.54">31585 12111 1582 0,'-20'26'575'15,"6"10"-435"-15,-4 18-132 16,12 9 4-16,-2 13-2 16,-2 1-8-16,10-2-6 0,-4-1-13 15,6-9 1-15,3-6 7 16,7-12-3-16,6-11-4 15,2-20-21-15,0-10-15 16,-4-15-65-16,-1-12-52 16,-8-19 106-16</inkml:trace>
  <inkml:trace contextRef="#ctx0" brushRef="#br0" timeOffset="197088.57">31250 12512 1386 0,'34'0'606'16,"13"-3"-182"-16,32-7-517 15,12-7-36-15,15-5-97 16,-3-8 130-16</inkml:trace>
  <inkml:trace contextRef="#ctx0" brushRef="#br0" timeOffset="197289.03">32081 12324 1923 0,'14'13'598'16,"16"0"-699"-16,7-4-52 15,7-11 30-15,4-11-44 16,3-13 119-16</inkml:trace>
  <inkml:trace contextRef="#ctx0" brushRef="#br0" timeOffset="197528.31">32526 12032 1873 0,'11'41'690'0,"1"12"-487"16,6 10-274-16,-11 11-6 15,-6 1-11-15,-2-6-95 16,-3-8-30-16,4-23-154 15,8-15-170-15,3-28 360 16</inkml:trace>
  <inkml:trace contextRef="#ctx0" brushRef="#br0" timeOffset="197779.74">32640 11531 1916 0,'37'39'716'0,"22"13"-498"15,16 12-239-15,1 15-22 16,-7 5-14-16,-22 7-70 16,-17 2-29-16,-16-6-5 15,-8-3 17-15,-8-39 73 31,1-22 17-31,0 0-44 0,-6 49-55 0,0-28 85 16</inkml:trace>
  <inkml:trace contextRef="#ctx0" brushRef="#br0" timeOffset="198521.47">22069 15694 1653 0,'32'11'559'0,"19"-5"-520"0,12-8-8 16,24-11-20-16,5-2 2 15,3-8-37-15,-4 1-60 16,-21-3-104-16,-7 0-333 15,-18 2 338-15</inkml:trace>
  <inkml:trace contextRef="#ctx0" brushRef="#br0" timeOffset="198755.68">22471 15209 1287 0,'-32'24'631'0,"4"7"-138"16,19 6-376-16,8 19-95 16,10 12-26-16,4 18-28 15,-3 3-20-15,-7 10-45 16,-4-1-17-16,-9 4-1 16,3-5 14-16,3-20 41 15,4-12 11-15,11-34 578 16,0-14-401-16</inkml:trace>
  <inkml:trace contextRef="#ctx0" brushRef="#br0" timeOffset="199284.55">23887 15712 1916 0,'8'15'674'0,"-4"-14"-586"16,3-2-106-16,-3-8-30 15,-3-4-6-15,-14-12 8 16,-16-7-27-16,-18-6-18 16,-8-2 10-16,-6 8 24 15,2 11 32-15,5 14 46 16,-3 7 4-16,5 18-10 15,3 4-1-15,9 8-10 16,10 3-6-16,14-2-1 16,12-5-4-16,9-5 2 15,10-5 5-15,18-9-2 16,2-7-3-16,8-17 14 16,-3-9 2-16,0-12 3 15,-2-8 1-15,-2-9-17 0,-3 0-5 16,-7-3 5-16,-4-1 2 15,-2 3 6-15,-2 2 2 16,1 10 4-16,-4 7 0 16,1 16-7-16,-4 9 4 15,0 15-10-15,-1 16 1 16,1 0 3-16,4 34-4 0,14 26 7 16,-4 9-8-16,-5-3 0 15,0 0-14-15,-9-3-45 16,-5-8-22-16,-4-11-70 15,-5-7-28-15,-2-21 113 16</inkml:trace>
  <inkml:trace contextRef="#ctx0" brushRef="#br0" timeOffset="199596.55">24171 15693 2266 0,'18'-3'12'16,"-4"2"-8"-16,12 0 2 15,-3 1-25-15,-11 7-46 0,-3 4-9 16,-10 10-5-16,-2 4 22 16,-13 6 39-16,-1 5 9 15,-5-2 17-15,0 3 4 16,5 0 3-16,-3-6-2 15,7-3-5-15,2-5 3 16,10-7 0-16,5-3-3 16,12-10-4-16,12-4-5 15,24-11-1-15,13-4-3 0,18-16-55 16,5-3-35-16,-4-6 52 16</inkml:trace>
  <inkml:trace contextRef="#ctx0" brushRef="#br0" timeOffset="205681.67">23962 14795 1171 0,'-9'4'473'0,"5"-3"-315"16,-3-4-28-16,5 2-45 16,-2 1-8-16,4-1-4 0,0 0-18 15,0 0-14-15,0 0-6 16,3-13-14-16,22-8 8 16,33-26-2-16,-26 32-3 15,0 14-15-15,-6 7-5 16,-6 14-6-16,-4 8-5 15,-9 8-6-15,-5 9-6 16,-6 7-4-16,-8 1 6 0,-9 2 13 16,-1-5 4-16,-2-4 3 15,0-4-3-15,5-6 3 16,-2-8-3-16,11-10 2 16,9-5-1-16,11-7-3 15,9-1 1-15,13-6 1 16,6-1 0-16,20-5-2 15,14-2-13-15,17 1-54 16,6-6-49-16,1 0-120 16,-6 1 141-16</inkml:trace>
  <inkml:trace contextRef="#ctx0" brushRef="#br0" timeOffset="206527.64">25481 15353 1475 0,'10'-5'539'0,"4"0"-412"16,6 0-115-16,0 5-15 15,2 6-28-15,-1 7-29 16,-6 12-35-16,-5 8-7 15,-10 13 29-15,-6 3 30 16,-13 0 43-16,-5-3 20 16,-6-4 33-16,-5-6 17 15,-4-5 16-15,-5-2-7 16,-4-12-26-16,-6-5-20 0,1-15-12 16,6-12-2-16,8-13 0 15,10-6 6-15,10-10 1 16,2-6 10-16,8-5 9 15,7-1 1-15,13 0 1 16,10 5-5-16,20 7 4 16,8 1-2-16,18 8-5 15,3 4-8-15,2 4-16 16,6 5-7-16,-2 3-8 16,-1 1-13-16,3 7-29 15,-9 1-18-15,-10 10-26 16,-9 6-5-16,-18 0-43 15,-4 8-29-15,-14-1 101 16</inkml:trace>
  <inkml:trace contextRef="#ctx0" brushRef="#br0" timeOffset="206945.71">25865 15742 1696 0,'-1'17'578'0,"12"-10"-544"16,9-1-42-16,5-14-19 16,-1-4 5-16,0-11 11 15,4-2-5-15,-3-3 15 16,-5 1 0-16,-2 1 8 15,-8 2 14-15,-7 3 9 16,-3 1 0-16,-9 6 0 16,-7 3-10-16,-10 12-30 15,-6 9 0-15,-11 18-16 16,1 7-1-16,-5 9 17 16,-2 6-1-16,9 6 7 15,-1 2 11-15,13 0 8 16,12-6 9-16,16-7 6 0,17-7-2 15,17-10-14 1,6-9-10-16,12-13-6 0,0-8-30 16,0-20-99-16,0-10 31 15,-6-20 38-15</inkml:trace>
  <inkml:trace contextRef="#ctx0" brushRef="#br0" timeOffset="207315.31">25998 14782 1773 0,'4'0'702'0,"20"-10"-434"16,10-2-249-16,16 0-41 15,1 1-23-15,-1 4-16 16,0 2-28-16,-18 5-12 16,-4 9 16-16,-20 12 34 15,-7 7 29-15,-12 16 21 16,-13 4 8-16,-4 9 4 16,-2 1 6-16,2 0 2 15,3-1-8-15,10-9 11 0,2-4-5 16,19-12-11-16,17-8-3 15,11-11-5-15,15-7-10 16,17-15-38-16,-5-11-51 16,19-19-472-16,-6-12 400 15</inkml:trace>
  <inkml:trace contextRef="#ctx0" brushRef="#br0" timeOffset="207842.02">27068 14462 2099 0,'28'2'696'15,"6"-1"-667"-15,5-1-80 16,-5 2-23-16,-11 5-53 15,-7 3-11-15,-17 14 15 16,-7 7 34-16,-6 15 95 16,-14 1 29-16,3 9 31 15,0 4 7-15,-10 7-3 0,13 9-10 16,3 3-27 0,5 4-10-16,13-6-18 0,7-2-1 15,13-8-4-15,5-5-1 16,13-5 5-16,8-6 6 15,9-9 3-15,3-4 3 16,0-9-3-16,-9 1-5 16,-10-6-4-16,-5-3 2 15,-12 2-5-15,-6-5-2 0,-9 4-1 16,-9 6-4-16,-10 4 6 16,-2 2 0-16,-5 3 5 15,1-5 0-15,0 0 0 16,3-1 6-16,-4 0-1 15,0 5 6-15,-7 0-1 16,-9-1-4-16,-15 0 0 16,-9-2 3-16,-37-2 4 15,-28-3 4-15,-92 0-56 16,-47-6-89-16,-171-13 77 16</inkml:trace>
  <inkml:trace contextRef="#ctx0" brushRef="#br0" timeOffset="209312.57">8965 15070 1340 0,'-1'-1'480'15,"0"0"-391"-15,0 0-48 16,0 0-7-16,0 0-5 16,1-3-13-16,1-9-15 15,27-4 0-15,72-38-2 16,-31 25-8-16,15-4-7 0,6-2-3 15,19 3-12-15,6 5-6 16,-2 5-24-16,-10 5-28 16,-30 9 54-16</inkml:trace>
  <inkml:trace contextRef="#ctx0" brushRef="#br0" timeOffset="209499.24">9118 15955 1988 0,'129'-69'666'0,"76"-22"-641"16,32-3-35-16,12 12-157 15,-2 6 524-15,-36 6-325 16</inkml:trace>
  <inkml:trace contextRef="#ctx0" brushRef="#br0" timeOffset="-207891.06">29802 10099 1528 0,'-6'6'501'0,"0"-2"-516"16,4-2 20-16,-3 1-5 15,-11 4 0-15,-8 7-5 16,-20 14-2-16,-8 7 5 16,-24 10-1-16,-6 3 5 0,-19 14 17 15,-8 6 3-15,-19 18 14 16,-10 7 6-16,-19 10 5 16,-9 9 0-16,-11 19 11 15,-15 8-13-15,-7 13 0 16,-5 6-4-16,0-2-22 15,13-2 8-15,11-8-1 16,14-5 6-16,33-17 3 16,16-14 5-16,39-28-19 15,15-17-9-15,28-35-30 16,12-11-50-16,21-33-142 16,18-17-58-16,15-26 153 15</inkml:trace>
  <inkml:trace contextRef="#ctx0" brushRef="#br0" timeOffset="-207443.46">29420 9801 976 0,'-32'28'422'0,"-1"1"-133"16,3 4-280-16,0 1-5 15,3 0 5-15,5-7 4 16,6-5-6-16,10-6 3 15,3-4 7-15,10-6-1 16,7-2 8-16,16-9 17 16,14-6 1-16,22-16-7 15,8-3-2-15,5 0-19 16,-3 2-13-16,-18 15-1 16,-16 7 0-16,-16 9-3 15,-13 10 0-15,-15 20 7 0,-4 12 1 16,-12 19 4-16,-9 11 1 15,3 3-48 1,2-4-13-16,7-17-73 0,8-13-40 16,-1-25 113-16</inkml:trace>
  <inkml:trace contextRef="#ctx0" brushRef="#br0" timeOffset="-207129.29">30400 9489 1839 0,'-28'5'633'0,"0"18"-571"16,3 11-89-16,-1 19-13 15,1 8-6-15,7-3-33 16,6-5-4-16,20-12 10 15,12-7-1-15,15-17 30 16,8-9 19-16,11-19 33 16,5-14 7-16,-2-22 6 15,-8-7 4-15,-23-12 2 16,-18-3 4-16,-30 7 3 0,-10 5-17 16,-23 19-52-16,-9 15-55 15,-20 31 54-15</inkml:trace>
  <inkml:trace contextRef="#ctx0" brushRef="#br0" timeOffset="-205895.11">31109 11539 1241 0,'-5'-5'436'15,"5"3"-387"-15,-1-1-23 0,0 3-14 16,0 0 2-16,0 0-6 15,-1 0-3-15,-7 3 5 16,-3 2 2-16,-21 12 12 16,31-16 2-16,-3 1 7 15,8-2-7-15,-4-2-20 16,-1 1-20-16,1 0-54 16,0 0-45-16,-10-5-67 15,-2 1-35-15,-31-28-52 16,28 31 4-16,6 2 61 15,0-1 51-15,6 0 102 16,4 1 45-16,-2 3 80 16,2-3 47-16,0 0 48 15,0 0 8-15,1 4-58 16,3 3-53-16,5 2-54 0</inkml:trace>
  <inkml:trace contextRef="#ctx0" brushRef="#br0" timeOffset="-204839.15">29948 11928 1249 0,'14'-19'414'0,"0"9"-397"16,-4 5-22-16,-3 3-10 16,-8 3 11-16,-12 14-8 15,-8 7 6-15,-16 18 9 16,-8 11 4-16,-20 6 20 16,-10 11 5-16,-24 12 11 15,-10 5 2-15,-27 16-12 16,-10 5-3-16,-20 13-15 15,-12 7-8-15,-18 4 10 16,-3 1-3-16,-13-4 12 16,1-6 17-16,24-19 10 15,15-13 9-15,53-30-3 16,26-15-13-16,47-20-27 0,20-8-7 16,22-4-44-16,9-3-10 15,8 0-38-15,8-4-29 16,7-7-44-16,5-8 275 15,2-14-114-15</inkml:trace>
  <inkml:trace contextRef="#ctx0" brushRef="#br0" timeOffset="-204396.3">29612 11828 1008 0,'-8'-3'398'0,"6"0"-222"15,0 3-158-15,0-2-12 16,2 2-5-16,0 0-8 16,0 0 5-16,4-1 19 0,19-1 22 15,34-12 24-15,-21-3 7 16,7-1-19-16,4-4-9 16,5 1-25-16,8 4-12 15,1 5 0-15,2 4-6 16,-9 7-3-16,-14 2-4 15,-15 12-10-15,-17 9-1 16,-24 19 2-16,-8 13 12 0,-27 17 8 16,-4 5 2-16,4-2 3 15,3-8-2-15,17-8-31 16,8-6-37-16,10-20 41 16</inkml:trace>
  <inkml:trace contextRef="#ctx0" brushRef="#br0" timeOffset="-203988.12">30718 11652 1659 0,'-5'-13'531'16,"3"13"-558"-16,-1 7-33 15,-11 12-7-15,-7 9 9 16,-14 13 13-16,-5 1 17 16,2 0 19-16,0-3 8 15,11-11 1-15,8-5 8 0,13-12 13 16,8-4 7-16,20-9 8 15,6-7 4-15,12-12-9 16,6-5-9-16,-4-11-14 16,2 1-6-16,-14-2-3 15,-6 4 0-15,-14 10 2 16,-6 3 5-16,-13 15-6 16,-8 2-11-16,-17 13-45 15,-4 9-39-15,-5 7-366 16,-6-1 318-16</inkml:trace>
  <inkml:trace contextRef="#ctx0" brushRef="#br0" timeOffset="-201658.22">12206 14841 1381 0,'-3'-4'495'0,"1"-2"-403"15,-1 3-23-15,2 2-23 16,0 0-2-16,0 0-21 16,-2-4-5-16,-10-2-15 15,-34-29-2-15,20 32 3 16,-6 2-4-16,-6 8 3 16,-9 5-1-16,-15 4-4 15,5 11 1-15,-3 8 3 16,7 9 2-16,14 6-4 15,3-1 3-15,13 4-6 0,4-6 0 16,12-8-1-16,8-6-4 16,13-17-4-16,12-4-4 15,15-21 3-15,7-12 1 16,18-24 10-16,0-14 1 16,0-9 1-16,-4-5 0 15,-14-1 0-15,-3 3 0 16,-14-8 7-16,-8 2 10 15,-10 3 16-15,-4-4 7 0,0 14-1 16,1 5-11-16,-3 15 1 16,0 13-5-16,-5 17-3 15,-1 7 2-15,0 11-19 16,0 11-4-16,0 19 2 16,0 14-4-16,0 27 2 15,-1 3 0-15,-1 8 1 16,1 2 2-16,1 2-1 15,1-1 1-15,0 4-6 16,1-5-1-16,-1-14 0 16,3-6-12-16,2-20-49 15,3-4-39-15,4-19-85 16,2-6-17-16,2-18 124 16</inkml:trace>
  <inkml:trace contextRef="#ctx0" brushRef="#br0" timeOffset="-201421.15">12578 15122 1532 0,'-13'13'569'0,"6"11"-445"16,1 1-58-16,4 10-54 15,1 4-6-15,-3 11-10 16,3 2-17-16,-2 8-32 15,-2 4-21-15,-2-4-44 16,0-4-8-16,-8-21-5 16,2-10 1-16,-2-23-159 15,-3-14 202-15</inkml:trace>
  <inkml:trace contextRef="#ctx0" brushRef="#br0" timeOffset="-201059.95">12464 14101 1771 0,'-2'-17'596'15,"19"1"-573"-15,3 2-22 16,9 9-52-16,-1 3-7 15,-3 7-24-15,-2 1-19 16,-9 10 10-16,-3 5 12 16,-11 16 27-16,-2 9 20 15,-12 8 35-15,-4 5 10 0,-7-6 22 16,-1 0 11-16,1-6 14 16,2-3-6-16,10-9-19 15,4-8-10-15,16-11-21 16,6-6-5-16,15-10-6 15,5-7 2-15,14-14-9 16,4-2-8-16,14-2-56 16,0 1-51-16,5 5 77 15</inkml:trace>
  <inkml:trace contextRef="#ctx0" brushRef="#br0" timeOffset="-200629.4">13581 14652 1574 0,'6'7'608'15,"-1"-1"-433"-15,6 4-199 16,-3 10-84-16,-5 7-39 15,-9 12 19-15,-11 3-24 16,-10 5 27-16,-8 0 36 0,-17-1 48 16,-2 1 46-16,-9-5 77 15,0-5 21-15,5-16 23 16,4-15-13-16,8-14-40 16,8-15-21-16,10-23-42 15,11-10-11-15,17-14-5 16,10 1-2-16,20 4 2 15,7 7-1-15,18 7 2 16,7 4 0-16,12 13 1 16,0 11 4-16,-1 13-11 15,-8 6-10-15,-12 10-25 16,2-1-12-16,-2 5-11 16,1-1-8-16,-5 0-22 15,-9-5 62-15</inkml:trace>
  <inkml:trace contextRef="#ctx0" brushRef="#br0" timeOffset="-200104.57">13996 14967 938 0,'2'6'415'0,"1"-2"-145"16,0 4-220-16,1 3-45 15,-2 1-1-15,2 1-2 16,-3-2-2-16,0 2 9 16,3-2 15-16,2-6 30 15,4 3 13-15,2-11 8 16,2-3-6-16,1-7-24 0,1-8-9 16,-3-5-18-16,-5 0-5 15,-4 1-6-15,-5 0-3 16,-6 9 0-16,-3 2-2 15,-7 9-4-15,-5 9-1 16,-4 9-8-16,-2 11-1 16,1 12-2-16,2 7-3 15,5 10 6-15,1 3-1 0,8-4 7 16,8-2 3-16,10-12-4 16,6-6 1-16,16-12-12 15,4-9-11-15,7-17-62 16,-1-16 616-16,-3-17-416 15</inkml:trace>
  <inkml:trace contextRef="#ctx0" brushRef="#br0" timeOffset="-199765.92">14083 14126 1874 0,'0'-17'633'0,"17"1"-610"0,10-1-15 15,8 4-65-15,-1 3-15 16,-3 8-43-16,-4 4-37 16,-14 11 16-16,-6 11 23 15,-13 16 59-15,-3 6 43 16,-9 8 56-16,-3-1 14 15,0-7 7-15,2-1-3 16,9-9-17-16,11-3-14 16,11-10-19-16,10-5-7 0,20-9-13 15,9-7-6-15,20-12-29 16,3-8-34-16,11-12 209 16,13-4-121-16</inkml:trace>
  <inkml:trace contextRef="#ctx0" brushRef="#br0" timeOffset="-199492.34">15554 14154 1944 0,'-4'23'679'0,"10"12"-615"16,8 4-66-16,0 19-46 0,-1 11-33 16,-5 10 6-16,-6 9-19 15,-2-2-12-15,-6-4 36 16,-5-11 19-16,0-12 18 16,2-21 33-16,-1-12-15 15,-2-21-67-15,2-7-52 0,-10-23 74 16</inkml:trace>
  <inkml:trace contextRef="#ctx0" brushRef="#br0" timeOffset="-199326.4">15408 14407 1712 0,'74'-5'598'15,"19"-2"-527"-15,25-8-127 16,1-2-111-16,-12 1 108 16</inkml:trace>
  <inkml:trace contextRef="#ctx0" brushRef="#br0" timeOffset="-198794.35">16933 14644 1919 0,'4'0'622'0,"1"-9"-652"16,-4-6-32-16,-13-17-80 15,-9-7-13-15,-16-8 0 16,-6 4 6-16,-11 14 109 15,1 9 59-15,-7 18 70 16,6 7 7-16,10 18-28 16,7 8-25-16,19 15-41 15,4 6-7-15,11 4-5 16,7-5 1-16,16-11-1 16,9-7 4-16,15-18 16 15,8-7 14-15,9-20 33 16,-2-16 8-16,-6-20-3 15,-7-10-11-15,-19-18-30 16,-1-4-8-16,-14-6-11 16,-6-6 2-16,-7 1 19 15,-7 3 1-15,-1 10 13 0,3 17-2 16,0 25-19-16,2 14 1 16,3 16-13-16,1 9-10 15,3 26-2-15,6 16-1 16,5 36-3-16,-1 11 12 15,1 14 4-15,1 6-2 16,-7-2-7-16,-1 1-27 16,-3-10-49-16,-2-13-44 0,-2-20-92 15,3-12 136-15</inkml:trace>
  <inkml:trace contextRef="#ctx0" brushRef="#br0" timeOffset="-198464.53">17304 14677 1883 0,'27'14'623'0,"7"4"-616"16,-3-3-32-16,-10 3-62 15,-8 0-15-15,-10 7-48 0,-5 7 13 16,-18 4 62 0,-3 3 22-16,-10 1 69 0,-2 1 28 15,3-4 31-15,0-2 8 16,12-8-18-16,6-10-18 16,14-10-40-16,8-3-20 15,15-11-18-15,10-7-6 16,13-14-14-16,3-9-24 15,6-9 568-15,-2 0-387 0</inkml:trace>
  <inkml:trace contextRef="#ctx0" brushRef="#br0" timeOffset="-198101.26">17144 13557 1555 0,'7'-18'622'0,"22"-8"-336"16,19 1-274-16,7 0-65 15,0 5-22-15,-13 8-18 0,-9 7-14 16,-7 9 10-16,-11 5 28 15,-11 16 41-15,-3 4 26 16,-9 12 50-16,-7 5 8 16,-2 3-2-16,-2-3-3 15,3-2-19-15,5-5-12 16,9-12-9-16,4-4-4 16,11-11-9-16,7-5-1 0,14-9 2 15,13-4-10-15,17-13-43 16,6-1-57-1,7-2 63-15</inkml:trace>
  <inkml:trace contextRef="#ctx0" brushRef="#br0" timeOffset="-197362.22">18649 14137 1365 0,'5'1'500'0,"6"0"-402"16,-3 4-48-16,0-2-39 16,1 1-5-16,-9 5-2 15,3 0 0-15,-2 2 22 16,3 0 17-16,6-1 9 15,-4-2 4-15,7-3-13 16,2 3-13-16,1-5-5 16,2-2-5-16,-1 0-2 15,2-2-1-15,0-2-2 16,2 3 0-16,-1 0 7 16,-2 1 3-16,-2 6 3 15,-4 0-1-15,-4 3-6 16,-1 3-5-16,-7 1-7 15,-1 2-2-15,-9 2-2 16,-6 0-5-16,-12 5 0 16,-4 1-1-16,-10-1-4 0,-4 1 7 15,-1-8 1-15,-7 0 0 16,4-7 0-16,-4-2-1 16,7-5 4-16,6-3 3 15,8-9 6-15,6-3 3 16,11-13 4-16,7-6 2 15,11-7-8-15,13-6-7 0,14-1-8 16,12-1-6-16,26 0 2 16,5 5 0-16,13 8 1 15,2 4-5-15,-5 6-28 16,3 3-19-16,4 0-49 16,1 0-20-16,-13 3-41 15,-9 0-24-15,-18 1-228 16,-16 0 276-16</inkml:trace>
  <inkml:trace contextRef="#ctx0" brushRef="#br0" timeOffset="-196952.06">19089 14828 1664 0,'17'41'562'15,"16"-16"-537"-15,6-10-24 16,6-23-17-16,2-13-8 16,6-23-17-16,7-8-10 15,0-13 12-15,-8-2 6 0,-16 3 22 16,-10 5 17-16,-17 18 18 15,-3 9 6-15,-9 15 16 16,-10 11-9-16,-13 17-18 16,-9 15-13-16,-12 24-26 15,2 11-3-15,3 12 11 16,6 0 5-16,10-3 6 16,7-7 6-16,19-17 4 15,6-7-1-15,18-17 4 16,5-8-7-16,14-17-10 15,12-13-14-15,13-25-111 16,3-10 224-16,-1-15-104 16</inkml:trace>
  <inkml:trace contextRef="#ctx0" brushRef="#br0" timeOffset="-196669.3">19822 13480 1812 0,'5'5'673'15,"9"2"-502"-15,2 5-144 16,3 9-74-16,0 5-15 0,-11 11-38 16,-2 4-23-16,-7 14 8 15,-7 1 24-15,-4 1 57 16,-1-5 34-16,4-8 48 15,4-7 21-15,8-8 24 16,10-6 5-16,31-18-22 16,24-10-14-16,40-32-54 15,23-18-51-15,38-48 23 16</inkml:trace>
  <inkml:trace contextRef="#ctx0" brushRef="#br0" timeOffset="-187435.35">4769 15590 967 0,'-27'-11'524'0,"-8"-1"12"15,3 3-404-15,1 2-36 16,5 0-33-16,14 4-42 15,2 1-16-15,5 2-8 16,5 0-6-16,-1 15-12 16,3 10-1-16,2 20 1 15,-1 12 12-15,0 12 3 16,-3 5 8-16,-6 4-2 16,-1-1-1-16,-10-11 2 15,-2-10-2-15,-10-11 4 16,-4-10-3-16,-9-13 2 15,-2-9-2-15,-17-16 0 16,-2-11 0-16,-3-13 0 16,-4-11 3-16,16-12-6 15,3-3 7-15,19-12-1 0,14 1-3 16,23 3 4-16,11 1-4 16,35 7-3-16,19 3 6 15,34 3-2-15,13 3 0 16,20 8 4-16,2-1-12 15,-8 8-36-15,1 2-37 16,-16-1-61-16,-10 4-28 16,-12-2 18-16,-14 2 82 15</inkml:trace>
  <inkml:trace contextRef="#ctx0" brushRef="#br0" timeOffset="-186906.26">4826 16081 1820 0,'-20'17'608'0,"25"7"-603"15,7 6-11-15,0 10-22 16,5 5-2-16,-2-3-32 0,2-2-21 16,3-13 12-16,1-4 6 15,0-17 33-15,-2-9 19 16,4-14 27-16,-1-7 18 16,1-10 26-16,1-7 6 15,-2-10-13-15,-2 0-12 16,-6 4-26-16,-2 5-6 15,-6 19-11-15,0 7-8 0,-2 14-20 16,-4 7-10-16,6 15 1 16,4 9-2-16,5 21 15 15,4 6 14-15,-6 8 4 16,5 5 8-16,-1 3 2 16,1 4-2-16,-3 3 4 15,-5-1-2-15,-12-3 2 16,-5-6 2-16,-18-9-2 15,-7-9 1-15,-14-19 1 16,-6-7-2-16,0-20 11 16,2-7-3-16,11-23-5 15,10-9-10-15,11-21-63 16,12-10-42-16,13-11 68 16</inkml:trace>
  <inkml:trace contextRef="#ctx0" brushRef="#br0" timeOffset="-186426.97">5477 16146 1881 0,'-11'20'630'0,"17"0"-627"15,12 4-49-15,4 5-96 16,3 1-19-16,3-2-39 16,-6-1-22-16,-1-8 67 15,0-3 26-15,-4-14 82 16,4-2 70-16,1-14 82 16,-2-5 25-16,0-9 16 15,4-8-10-15,-4-7-50 16,-1 0-19-16,-3 4-43 15,-2 5-13-15,-6 10-11 16,0 6 0-16,-2 12-7 16,-3 3-8-16,1 18 3 15,3 10 1-15,-1 20 4 16,3 11 10-16,0 13 3 16,-1 2 1-16,-4 2 10 0,-1-1-2 15,-5-4 6-15,-6-3 2 16,-8-7 8-16,-7-6 3 15,-14-9-4-15,2-4-4 16,-18-16-7-16,2-8-24 16,1-28-85-16,-5-21-70 15,17-30 90-15</inkml:trace>
  <inkml:trace contextRef="#ctx0" brushRef="#br0" timeOffset="-185966.27">6759 14825 1625 0,'-13'-11'572'0,"-3"-1"-505"15,-3 0-34-15,-8 4-29 16,-12 2-11-16,-11 7-17 16,-4 5-15-16,1 8 14 15,6 3 6-15,9 12 10 0,6 4 9 16,6 9 3-16,7 5 2 16,8 8 5-16,5 6 0 15,5 5-1-15,2 9 3 16,2 5-10-16,0 6 8 15,1 12-2-15,-1 3-6 16,-5 6 11-16,-1 3-3 0,-7-3 10 16,-2-3 5-16,5-50 2 31,4-27-9-31,1 0-6 0,-1 68-3 16,10-30-9-16,7-16 0 0,19-46-7 15,0-8 3-15,9-17-17 16,2-7-4-16,14-14-78 15,-2-7-58-15,-3-8 102 16</inkml:trace>
  <inkml:trace contextRef="#ctx0" brushRef="#br0" timeOffset="-185637.05">6918 15394 1440 0,'-15'28'578'0,"3"5"-379"0,6 5-116 16,4 14-61-16,4 4-18 15,2 3-4-15,2 0-5 16,0-8-2-16,1-7 0 16,5-16 2-16,3-7 3 15,8-19-3-15,6-6 9 16,3-21 22-16,4-10 6 15,-9-16 1-15,-10-5 1 16,-16-4-22-16,-11 0-10 0,-22 9-4 16,-7 6-16-16,-10 19-12 15,1 12-10-15,5 22-48 16,2 6-34-16,11 20-75 16,7 1 300-16,12-9-105 15</inkml:trace>
  <inkml:trace contextRef="#ctx0" brushRef="#br0" timeOffset="-185233.7">7235 14944 1669 0,'-13'-28'576'0,"13"3"-536"0,3 3-22 15,10 2-27-15,4 2-8 16,9 6-23-16,7 5-3 16,9 7 2-16,2 6 12 15,10 12 18-15,1 6 8 16,0 15 10-16,-5 4-6 16,-11 15 1-16,-1 10 8 0,-12 12-3 15,-1 5 16-15,-4 9 0 16,-5 1-6-16,-1-7 0 15,0-3-1-15,0-12 14 16,3-6-1-16,-2-8 5 16,-1-4-13-16,-1-14-11 15,-5-5-4-15,-2-8-4 16,-5-3-1-16,-12 2 4 16,-13 4-4-16,-38 15-1 15,-35 10-5-15,-74 32-102 16,-48 22 537-16,-94 22-350 15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29:46.1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5-28T15:29:48.947"/>
    </inkml:context>
  </inkml:definitions>
  <inkml:trace contextRef="#ctx0" brushRef="#br0">17376 3274 1228 0,'9'-1'411'0,"12"2"-414"16,28 15 3-16,-36 10 1 15,-2 12-1-15,-12 22 3 16,-8 9 0-16,-16 14 1 16,-9 5-2-16,-14 4-1 15,-11 4 3-15,-21-5 12 16,-7-9 9-16,0-24 45 15,5-19 13-15,25-30 12 0,12-10-7 16,23-35-41-16,11-23-21 16,25-41-21-16,10-14-6 15,26-23-5-15,12 7 3 16,25 22-2-16,9 13-1 16,4 35 2-16,-3 11 0 15,-1 25 1-15,-7 8 3 16,-8 16-45-16,-4 6-30 0,-30 11-57 15,-9 3-13-15,-17 9 92 16</inkml:trace>
  <inkml:trace contextRef="#ctx0" brushRef="#br0" timeOffset="432.78">17604 3739 1283 0,'5'10'424'0,"-1"11"-422"15,-3 8 3-15,-8 18-8 16,-4 14 9-16,-3 12-5 16,4 1-1-16,7-4 1 15,2-8-1-15,9-23-1 0,8-11-3 16,12-26 3-16,11-11 4 15,5-18 10-15,-3-8-1 16,-4-14 5-16,-7 1-2 16,-7-4-3-16,-6-2-2 15,-8 11-3-15,-6 6 5 16,-3 20 1-16,-2 9-4 0,0 16-3 16,1 10-8-1,2 23-6-15,2 10 5 0,3 12 2 16,-1 3 1-16,0 3 4 15,-4 7-8-15,-1 3 3 16,-2-4-3-16,-10-12-3 16,-4-13 11-16,-9-12-4 15,-7-4-6-15,-3-14-36 16,5-15-42-16,12-30 52 16</inkml:trace>
  <inkml:trace contextRef="#ctx0" brushRef="#br0" timeOffset="832.83">18242 3811 1218 0,'-3'25'409'16,"-6"21"-400"-16,2 7-8 15,-8-2 8-15,8-3-7 16,5-14 1-16,2-8-2 15,13-11-9-15,1-9 7 16,8-13-5-16,4-12 6 16,4-13 1-16,2-8 2 15,-1-6 2-15,-1 0-2 0,-8 5 11 16,-4 4 5-16,-7 11 11 16,-3 9 5-16,-5 11-9 15,-3 5-7-15,1 21-12 16,-1 10-5-16,0 27-1 15,0 13 2-15,-1 7 0 16,0 1-1-16,1-5 4 16,-3 3-10-16,-6-5 2 15,-3-5 1-15,-9-16 1 16,-4-14 1-16,-8-22-12 16,-3-10-34-16,0-23-164 15,1-16 143-15</inkml:trace>
  <inkml:trace contextRef="#ctx0" brushRef="#br0" timeOffset="1204.8">19185 3094 1270 0,'14'-22'427'0,"-5"8"-411"15,-16-1-8-15,-5 3-5 0,-20 4 2 16,-3-2-2-16,-14 8-4 16,2 2 4-16,11 8-2 15,0 4 2-15,13 11 3 16,1 4 0-16,8 16-2 16,2-2 2-16,10 16-4 15,1 8-2-15,2 13 5 16,2 10-5-16,-3 4 9 15,-2-1-3-15,-6-2 7 16,-1 2-5-16,-5-6 5 16,2-3 7-16,5-16-12 15,3-16 9-15,16-22-17 16,5-13-3-16,14-19-25 16,10-12-36-16,10-22-281 15,0-15 236-15</inkml:trace>
  <inkml:trace contextRef="#ctx0" brushRef="#br0" timeOffset="1503.16">19259 3434 957 0,'-14'5'378'0,"-2"9"-226"16,-2 19-84-16,0 7-4 15,-6 6-11-15,10 0-10 0,6-8-30 16,-1-5-5-16,17-9-1 15,-2-7-8-15,15-12 1 16,6-8 2-16,6-13-2 16,1-6 10-16,-3-8-6 15,-4-4 1-15,-8-5-1 16,-7 1-2-16,-13-4 4 16,-7 1-5-16,-15 5 5 15,-6 4-9-15,-13 18-17 16,-5 9-15-16,3 16-41 15,-2 4-21-15,12 7-225 16,8-3 220-16</inkml:trace>
  <inkml:trace contextRef="#ctx0" brushRef="#br0" timeOffset="1778.06">19459 3192 903 0,'15'-24'332'15,"-4"3"-232"-15,0 2-77 16,-3 9 5-16,0 4 4 16,10 11-7-16,-2 10-4 15,10 13-12-15,-2 8-1 16,-4 13-1-16,2 5-4 0,-5 18 1 16,-5 9 2-16,-8 8-4 15,2 2-1-15,-14-4 2 16,-1-3-2-16,-12-12 5 15,-3-4 5-15,-6-18 1 16,-6-9-1-16,-2-16-30 16,-2-10-37-16,-2-18 35 15</inkml:trace>
  <inkml:trace contextRef="#ctx0" brushRef="#br0" timeOffset="1983.66">20371 3288 1529 0,'34'7'504'0,"7"5"-521"15,-2 1-51-15,-4-3-47 16,-9 1-319-16,1-7 297 15</inkml:trace>
  <inkml:trace contextRef="#ctx0" brushRef="#br0" timeOffset="2122.03">20306 3596 1511 0,'79'5'477'15,"25"-2"-464"-15,21-32-62 16</inkml:trace>
  <inkml:trace contextRef="#ctx1" brushRef="#br0">25189 7526 0,'0'0'0,"0"0"0,0 0 15,0 0 1,0 0-16,0 0 16,0 0-1,0 0-15,0 0 16</inkml:trace>
  <inkml:trace contextRef="#ctx0" brushRef="#br0" timeOffset="3432.19">21609 3670 1012 0,'6'30'417'16,"0"0"-184"-16,2 12-224 16,-5-2-3-16,-2 1-3 15,-1-1-12-15,-2-9-92 16,0-8 19-16,2-29 34 16</inkml:trace>
  <inkml:trace contextRef="#ctx0" brushRef="#br0" timeOffset="4193.16">22182 3429 948 0,'-3'0'348'16,"12"-3"-261"-16,11 1-6 16,23-6-5-16,9-5-14 0,27-2-22 15,0-4-9-15,-11 3-6 16,-7 5-2-16,-25 5-11 15,-5 4-2-15,-14 9-7 16,-4 0 2-16,-12 10 7 16,-6 1 8-16,-11 5 1 15,-6 3-4-15,-12 2-2 16,-7-3-7-16,-11-6-2 16,-12-5 1-16,-7-8-4 15,3-2 0-15,14-11 21 16,14-6 2-16,25-14 2 15,12-8-4-15,23-11-20 16,18-5-4-16,30-2-3 16,10-2-1-16,13 9-11 15,-6 1-20-15,-12 14-31 16,-6 9-16-16,-9 13-35 0,-5 13 40 16,-19 7 44-16</inkml:trace>
  <inkml:trace contextRef="#ctx0" brushRef="#br0" timeOffset="4563.05">22842 3642 1192 0,'30'-15'395'0,"5"0"-381"16,2-6 6-16,-6-1 4 16,-1-2-1-16,-6 2-12 15,-3 2 0-15,-7-1 15 16,-1 3 4-16,-9-1 3 16,-4 1 3-16,-9 6-9 15,-9 5-5-15,-6 12-8 16,-5 7-7-16,-3 17-8 0,5 10-5 15,-4 7 2 1,9 3 4-16,17-5-7 0,2-9 0 16,28-12-2-16,10-8-6 15,12-15-3-15,7-9-21 16,4-16-47-16,-3-12 56 16</inkml:trace>
  <inkml:trace contextRef="#ctx0" brushRef="#br0" timeOffset="4850.64">22993 2777 1084 0,'-9'-22'388'0,"19"6"-291"15,9 3-75-15,7 1 15 16,4 3 10-16,-4 5-2 15,-4 5-13-15,-7 10-16 16,-6 4-5-16,-9 13-5 16,-4 1-3-16,-13 2 2 15,2 2-2-15,1-9 3 16,2-3 2-16,7-6-7 16,5-5-1-16,13-8-2 15,5-3 2-15,12-10-41 16,8-3-50-16,7-4 58 15</inkml:trace>
  <inkml:trace contextRef="#ctx0" brushRef="#br0" timeOffset="7254.13">23956 2862 755 0,'-4'-31'288'0,"-8"2"-175"16,-7 3-1-16,-6 9 37 15,-4 0-9-15,5 8-15 16,-7 6-10-16,-2 11-43 16,4 19-9-16,-5 22-40 15,7 18-2-15,8 22 15 16,-3 6 2-16,14 1-2 16,7-7-5-16,14-18-20 15,9-12-10-15,8-20-3 16,7-10-31-16,6-20-75 15,9-5-5-15,5-20-106 16,-3-9 130-16</inkml:trace>
  <inkml:trace contextRef="#ctx0" brushRef="#br0" timeOffset="7688.01">24171 3162 908 0,'-4'-2'445'0,"3"2"-90"15,-1-7-191-15,-1 3 7 16,1-9-56-16,-3-5-44 16,-4 1-51-16,-4-10-15 15,-7 8 4-15,-3 1-9 16,-3 12-1-16,-3 12 0 0,4 16-2 16,0 7 1-16,9 8 0 15,7 0 1-15,7-10-4 16,6-6 4-16,9-7-6 15,5-8 4-15,10-9-2 16,2-8 5-16,1-17 2 16,-1-1 6-16,-7-15 22 15,-5-1-4-15,-13-1 14 16,-6-2 0-16,-12 3-22 16,0 5-1-16,1 10-6 15,3 9-11-15,7 22-1 16,2 9 2-16,4 25-10 15,3 11 9-15,7 26-3 16,-1 7 1-16,3 7 7 16,2-2-11-16,-5-3-6 15,0 1-71-15,-3-10-23 0,0-13-55 16,-5-26 597-16,5-15-335 16</inkml:trace>
  <inkml:trace contextRef="#ctx0" brushRef="#br0" timeOffset="7883.33">24435 3238 1258 0,'1'18'466'0,"6"12"-368"16,0 5 12-16,-2 6-12 15,2 1-30-15,2-5-40 16,-7-8-28-16,3-13-64 15,-5-15-34-15,4-19 586 16,1-14-400-16</inkml:trace>
  <inkml:trace contextRef="#ctx0" brushRef="#br0" timeOffset="8140.05">24364 2425 1278 0,'20'-33'470'0,"8"9"-373"16,-2 13 17-16,3 5-9 16,-15 6-29-16,-4 5-28 15,-9 15-42-15,-9 9 0 16,-20 16 0-16,-5 6 1 16,-4 6-5-16,7-7 3 15,15-11 0-15,4-9-5 16,20-15 2-16,9-7-6 0,31-15-26 15,7-9-24 1,20-14-95-16,4 3-46 0,11 1 117 16</inkml:trace>
  <inkml:trace contextRef="#ctx0" brushRef="#br0" timeOffset="8375.76">25168 2808 1003 0,'-5'6'434'16,"0"-2"-140"-16,5 3-283 15,3 3 22-15,4 9 22 16,1 5 8-16,6 17-10 16,-2 8-15-16,-4 6-29 15,-2 3-3-15,-5-13-15 0,0-7-28 16,-7-16-28-16,4-7-28 15,-12-13 181-15,-6-10-81 16</inkml:trace>
  <inkml:trace contextRef="#ctx0" brushRef="#br0" timeOffset="8501.06">24886 2981 1095 0,'59'-23'354'0,"27"1"-374"0,33-2 17 15,8-2 6-15,6 2 0 16</inkml:trace>
  <inkml:trace contextRef="#ctx0" brushRef="#br0" timeOffset="8931.65">26103 3076 1234 0,'-16'-5'423'0,"-6"-4"-394"15,-5-7 0-15,-12-6 1 16,-3-2-8-16,-1 8-16 0,-11-2-6 16,-1 13 5-16,0 3-6 15,6 17 4-15,14 7-3 16,13 9 0-16,8 2 0 15,15-9 1-15,8-2 11 16,15-16 13-16,12-7 6 16,11-16 16-16,3-5-2 15,2-17-7-15,-6-3 6 0,-14-8 0 16,-3 1-1-16,-17 5 10 16,-8 0-7-16,-6 9-12 15,-3-1 1-15,-1 11-24 16,2 8 4-16,3 18-12 15,1 12-8-15,7 25 7 16,2 15-10-16,7 17 5 16,2 10 1-16,4 0-48 15,3-7-33-15,-2-15-107 16,0-16-36-16,3-18 134 16</inkml:trace>
  <inkml:trace contextRef="#ctx0" brushRef="#br0" timeOffset="9210.92">26246 3113 1070 0,'0'-4'390'15,"7"6"-290"-15,1-2-16 16,10-4 9-16,10 2 1 16,9-7-1-16,-2 5-12 15,-6 4-14-15,-6 3-13 16,-11 7-38-16,-9 2-14 15,-10 8 2-15,-12-3-1 16,-10 6-1-16,1 1 5 0,5-5 0 16,4 0 0-16,20-7-1 15,10-2-1-15,16-12-3 16,13-4-11-16,14-18-52 16,3-9-55-16,14-15 75 15,-4-9-6-15</inkml:trace>
  <inkml:trace contextRef="#ctx0" brushRef="#br0" timeOffset="9493.74">26475 2346 1182 0,'-2'3'397'0,"11"1"-361"16,12 2-24-16,8 1 28 15,10 1 20-15,4 3 10 16,-9 2-32-16,-10 3-10 16,-15 11-15-16,-13-2-6 15,-10 9 5-15,1-4 4 16,-4-3 20-16,6-2 3 16,10-8 4-16,8-4-5 15,34-7-16-15,13-14-12 16,29-15-27-16,11-9-34 0,15-15-98 15,7 0 95-15</inkml:trace>
  <inkml:trace contextRef="#ctx0" brushRef="#br0" timeOffset="9704.9">27423 2073 1000 0,'2'13'381'15,"9"5"-262"-15,14 16-51 16,10 7 22-16,26 14 6 16,5 5 4-16,9 14-8 15,-7 8-13-15,-31 18-26 16,-23 4-21-16,-55 8-59 16,-33 3-79-16,-49 0-147 0,-25-6 153 15</inkml:trace>
  <inkml:trace contextRef="#ctx1" brushRef="#br0" timeOffset="7253.3">22597 9038 0,'0'0'15,"0"0"1</inkml:trace>
  <inkml:trace contextRef="#ctx0" brushRef="#br0" timeOffset="10357.84">18225 4790 1281 0,'-1'-16'471'16,"5"4"-392"-16,2 4-2 0,-5 8-15 16,-1 2-27-16,-5 20-24 15,-2 13-8-15,-5 19-2 16,-2 6-3-16,-14-1 3 16,-4-6 3-16,-13-16-2 15,-5-8 2-15,-3-15-1 16,3-11-3-16,1-14 2 15,3-10-1-15,7-12 4 16,8-6 5-16,22-10 3 16,12-3 3-16,30-6-6 15,15-1-5-15,34 6-6 16,17 4-1-16,22 5 3 16,6 7-11-16,-4 13-63 15,-9 7-29-15,-20 15-70 16,-14 4 296-16,-30 6-110 0</inkml:trace>
  <inkml:trace contextRef="#ctx0" brushRef="#br0" timeOffset="10763.34">18540 4862 1371 0,'9'-8'487'15,"4"5"-419"-15,-1 5-21 16,-9 3-1-16,-2 10 0 16,6 2-4-16,-3 1-21 15,7 3 0-15,-1-8-14 16,6 2-3-16,0-11 0 16,3-4 5-16,5-10 14 15,0-5 1-15,1-7 4 16,-4-4-7-16,-3-3-13 15,-5-2-2-15,-5 4 1 16,-1 3-6-16,-4 11-1 16,-2 5 1-16,-1 17-6 15,0 8 4-15,0 19 2 16,1 4-1-16,4 8 0 16,-3 1 2-16,-1-1-2 15,-1-4 0-15,-8 5 0 0,-3-7 0 16,-3-9 5-16,-5-7 0 15,-1-22-29-15,-2-10-48 16,1-19-126-16,4-12 123 16</inkml:trace>
  <inkml:trace contextRef="#ctx0" brushRef="#br0" timeOffset="11157.14">19021 4688 1228 0,'-19'15'447'0,"3"6"-361"16,2 8-3-16,3 3-13 15,3 4-25-15,9-3-31 16,6-4-10-16,11-6-4 16,6-9 5-16,10-8-1 15,2-8 8-15,4-17 16 16,1-4 4-16,-9-18 7 15,0-3-5-15,-10 1-11 16,-9-3-7-16,-5 10 1 16,-5 5 3-16,-6 8-1 15,-1 10-1-15,1 10-9 0,0 7-3 16,3 18-8-16,2 10 2 16,7 20 0-16,1 5-2 15,-1 9 3-15,0 1-1 16,-4-9 0-16,-5-2 0 15,-8-9 1-15,-3-2 0 16,-8-7-15-16,-3-6-13 16,-4-18-107-16,2-11-37 0,3-27 100 15</inkml:trace>
  <inkml:trace contextRef="#ctx0" brushRef="#br0" timeOffset="11525.84">19845 4353 1434 0,'2'-5'490'0,"-6"4"-458"16,-8-1 3-16,-12-2-2 15,-2-2-9-15,-5-1-13 16,4 3-10-16,-1 4 1 15,1 0 2-15,8 10 9 16,5 6 3-16,11 12 0 0,7 10-3 16,9 4-7-16,1 4-2 15,6 4 5-15,-4 3-2 16,-4 9 2-16,-3 4-4 16,-6 10-2-16,-3-3-2 15,-5-4-3-15,-1-10 5 16,2-12-5-16,4-6-6 15,8-18-31-15,6-10-26 0,7-21-47 16,9-8-30-16,8-20-163 16,4-7 199-16</inkml:trace>
  <inkml:trace contextRef="#ctx0" brushRef="#br0" timeOffset="11711.14">20128 4582 1167 0,'-9'15'451'16,"-1"6"-353"-16,7 14-25 15,-2 7-3-15,5 10-47 16,3 3-7-16,0-4-15 16,5-3 7-16,-6-18-41 15,4-10-50-15,-6-19 55 0</inkml:trace>
  <inkml:trace contextRef="#ctx0" brushRef="#br0" timeOffset="12003">20189 4286 1277 0,'27'3'428'0,"11"12"-409"16,-1 1 11-16,6 10 25 15,4 1 4-15,2 8-11 16,-2 6-14-16,-9 3-22 16,-5 11-4-16,-17 4-4 15,-8 7-3-15,-16 10 15 16,-8 0 13-16,-6 0 19 16,-8-5 3-16,-1-12-7 15,-5-8-11-15,3-14-26 16,7-10 6-16,-1-16-54 15,8-8-43-15,-2-19-115 16,4-10 114-16</inkml:trace>
  <inkml:trace contextRef="#ctx0" brushRef="#br0" timeOffset="12221.95">21206 4457 1301 0,'9'15'522'0,"-4"-8"-253"15,4 2-276-15,7-8 5 16,7-5-18-16,17-11-34 16,8 0-17-16,7-7-69 15,4 5-30-15,-12 2 110 16</inkml:trace>
  <inkml:trace contextRef="#ctx0" brushRef="#br0" timeOffset="12366.82">21102 4778 1121 0,'-30'46'451'0,"33"-17"-261"15,21-10-128-15,34-24-20 16,25-18-22-16,50-28-52 15,14-15-33-15,39-21 34 16</inkml:trace>
  <inkml:trace contextRef="#ctx0" brushRef="#br0" timeOffset="13744.61">22621 4526 990 0,'-1'-1'316'16,"0"-1"-332"-16,4-23 22 16,11-28 24-16,-4 38 23 15,-4 4 5-15,-2 10-7 0,0 7-3 16,-5 13-12-16,-3 6-4 16,-9 12-6-16,-4 3-7 15,-8 1-8-15,0-2 0 16,-10-4-3-16,0-4 1 15,-8-8 0-15,0-5-9 16,5-12 7-16,-1-8-2 16,13-10 22-16,6-12 14 0,15-15-3 15,12-6 0-15,28-15-24 16,12-5-13-16,22 2-1 16,5 3-4-16,1 16 4 15,0 15-3-15,-2 16 2 16,-4 10 1-16,-11 8-51 15,-5 5-36-15,-21 4 53 16</inkml:trace>
  <inkml:trace contextRef="#ctx0" brushRef="#br0" timeOffset="14123.03">22867 4720 985 0,'12'15'339'16,"1"-3"-303"-16,6-4-8 16,2-11 25-16,3-7 11 15,7-14 9-15,-4-5-10 0,-1-9-24 16,-4 0-9-16,-11 3-2 15,-3 2 8-15,-12 12 17 16,-7 4 2-16,-8 14-17 16,-5 7-6-16,-12 19-29 15,-5 8 2-15,-1 14-1 16,5 6-5-16,13-2 1 16,11-2-6-16,20-9-15 15,11-8 2-15,25-15-7 16,5-9-14-16,10-19-40 15,-1-12 478-15,-9-12-314 16</inkml:trace>
  <inkml:trace contextRef="#ctx0" brushRef="#br0" timeOffset="15374.41">23749 4306 839 0,'-6'16'341'16,"2"-8"-139"-16,-1 0-144 16,-2-9 45-16,-1-5 5 15,-2-9-9-15,-3-6-27 16,-1-2-42-16,-2 2 0 16,0 0-18-16,4 0-4 0,0 5-8 15,1 3-3-15,4 9-10 16,0 4-12-16,1 3-74 15,4 5-105-15,3-5 132 16</inkml:trace>
  <inkml:trace contextRef="#ctx0" brushRef="#br0" timeOffset="16175.69">23099 4015 858 0,'-2'-7'409'0,"2"-1"-52"15,1-4-268-15,1-6 7 16,5-7-18-16,3 0-21 16,8 1-22-16,2 5-4 15,3 10-1-15,-3 5-4 16,-5 9-16-16,-2 7-10 15,-7 14 0-15,-5 10-3 16,-12 10 0-16,-8 1 5 0,-9 0-3 16,-3-8 4-16,-1-6 10 15,2-8 1-15,4-14 10 16,0-5 4-16,7-15-5 16,4-6-3-16,12-9-13 15,5-4-9-15,15-2-14 16,5 1-17-16,2 7-4 15,3 9 1-15,-2 13 4 16,0 8 12-16,6 14 8 16,1 4-11-16,4 3-28 15,-1 0-26-15,7-1-65 16,1-2 84-16</inkml:trace>
  <inkml:trace contextRef="#ctx0" brushRef="#br0" timeOffset="16658.7">23911 4238 1068 0,'5'0'424'15,"-14"-1"-253"-15,-2-1-41 0,-15-6-19 16,-8 2-32-16,4-2-56 15,-7 0-16-15,5 5-5 16,-2 3-1-16,3 10-1 16,4 3-6-16,7 8-3 15,3 2 1-15,10 1-1 16,7 1 1-16,14-7-2 16,7-2 6-16,9-11 4 15,4-8 9-15,6-13 18 16,0-7 3-16,-6-10 9 15,-3-4-5-15,-10-1-5 16,-8-6-6-16,-5 1-1 16,-5-2 3-16,-10-2 1 15,-1 0 6-15,-6 4-10 16,7 10-3-16,-2 16 1 0,7 7-12 16,3 23-2-1,0 10-5-15,13 24-12 0,0 9 6 16,2 10 5-16,1 2-3 15,-1 3 5-15,-3 9 20 16,-1 2-49-16,0-12-34 16,-1-22-130-16,0-23 403 15,8-28-194-15</inkml:trace>
  <inkml:trace contextRef="#ctx0" brushRef="#br0" timeOffset="16840.91">24120 4257 1231 0,'0'46'418'0,"2"9"-392"16,1 5 8-16,-1-8 4 16,0-7 0-16,1-12-50 15,1-11-53-15,-2-13 44 16</inkml:trace>
  <inkml:trace contextRef="#ctx0" brushRef="#br0" timeOffset="17295.9">24714 4197 1426 0,'-24'-7'479'16,"-13"-5"-472"-16,-2 2 2 16,-4-3 1-16,0 7-2 15,4 3-6-15,0 4 3 0,1 10-10 16,3 0 4-16,16 9-4 16,7 2-7-16,20 1 2 15,7 2 2-15,7-7 6 16,9-5 10-16,1-12 13 15,3-8-3-15,-5-12 6 16,-4-11-2-16,-4-6-6 16,-3-5 4-16,-7-2-3 15,-2-1 2-15,-7-4 8 16,-3-1-2-16,-3 3 2 16,0 6-4-16,1 18-6 15,2 7-5-15,-3 21-10 16,0 12-3-16,0 23-5 15,-2 11-1-15,8 11 4 0,1 3 3 16,5-4 0-16,1 0 2 16,1-11-54-16,2-7-33 15,3-23 89-15,-3-16-39 16</inkml:trace>
  <inkml:trace contextRef="#ctx0" brushRef="#br0" timeOffset="17555.89">24914 4073 1176 0,'11'11'397'0,"4"-1"-372"16,3 2-20-16,-1-1 28 16,0 2 13-16,-1 2 14 15,-1 4-9-15,-6 3-10 16,-9 2-15-16,-7 3-14 15,-5-4-1-15,1-4-8 16,5-4 4-16,8-5-2 16,11-2-3-16,24-9 0 15,15-7 1-15,45-13-52 16,19-12-43-16,25-5 59 16</inkml:trace>
  <inkml:trace contextRef="#ctx0" brushRef="#br0" timeOffset="18061.82">28887 3574 1201 0,'-46'30'455'0,"-3"3"-269"15,1-3-197-15,6-2 23 16,1-3 7-16,12-3-3 15,5 2-3-15,-2 2-11 16,5 1 0-16,-7 5 2 16,-2 1 4-16,-6-3-3 15,-5 0 4-15,-6-9-1 16,-4-5-9-16,-4-8 6 0,-2-8-1 16,8-18 4-16,1-6 12 15,19-20 13-15,18-6 5 16,25-10 8-16,19-6-15 15,28 1-18-15,7 7-7 16,15 11-20-16,9 10 0 16,20 14 0-16,5 8 0 15,-6 15-3-15,-12 5-23 0,-23 19-86 16,-8 1-33-16,-12 1 88 16</inkml:trace>
  <inkml:trace contextRef="#ctx0" brushRef="#br0" timeOffset="18495.64">28857 4013 1026 0,'3'21'397'15,"2"-2"-188"-15,8 3-207 16,-2 0 31-16,8 0 4 16,2 3-2-16,3-5-28 0,1-4-4 15,1-16 1-15,3-7 2 16,-3-11 7-16,3-5-8 16,-1-1 8-16,-6-1-1 15,-3-1 13-15,-6-2 11 16,-15 3 7-16,4 1-4 15,-7 11-8-15,3 3-6 16,2 12-19-16,-4 8-4 0,7 16-1 16,2 7-7-16,5 14 1 15,3 5 5-15,-9 10 2 16,2 14 4-16,-10 0 3 16,0-1 4-16,-2-22-12 15,-6-14 8-15,1-19-4 16,-16-9-3-16,-5-12-41 15,-4-10-49-15,-3-24 58 16</inkml:trace>
  <inkml:trace contextRef="#ctx0" brushRef="#br0" timeOffset="18885.39">29500 3814 1286 0,'-10'30'448'16,"-1"13"-413"-16,2 2-22 16,1 1 2-16,5-2-10 15,7-12 6-15,6-4-8 16,12-15 1-16,9-8 3 16,12-12 5-16,5-11 9 15,7-11-2-15,-5-9 4 0,-4-11-3 16,-4 0-9-1,-16 2 7-15,-9 4 6 0,-10 18-1 16,-4 6 7-16,-6 14-7 16,-1 6-10-16,-7 22-7 15,2 12-6-15,4 26-7 16,2 9 2-16,6 6 4 16,-1-1 1-16,-2-6 4 15,0 1 3-15,-3-1 1 16,-4-5-5-16,-2-12 7 15,-4-6-39-15,-3-20-39 16,-1-12-51-16,-2-26 62 16</inkml:trace>
  <inkml:trace contextRef="#ctx0" brushRef="#br0" timeOffset="19238.93">30523 3514 1109 0,'-20'7'450'0,"-11"-1"-176"16,-4 2-281-16,-7-4 11 0,-2-3 10 16,3 2-5-16,4-2 5 15,4 5 13-15,5 8-2 16,4 4 5-16,7 15-6 15,3 7-4-15,9 13 5 16,2 10 2-16,3 10 10 16,0 7 0-16,3 2-5 15,0-4 1-15,-5-8-14 16,-2-6-3-16,2-6 2 16,3-3-13-16,8-8 4 15,10-9-6-15,9-25-36 16,4-12-33-16,15-31 526 15,2-11-370-15</inkml:trace>
  <inkml:trace contextRef="#ctx0" brushRef="#br0" timeOffset="19540.2">30578 3760 1329 0,'-15'0'473'15,"13"1"-392"-15,9-1-74 16,16 0 10-16,6-1 0 16,14 1 12-16,-3 1-12 0,-9 8-9 15,-6 2 1-15,-14 13-4 16,-5 2-2-16,-11 10 4 16,-3 2 3-16,-7 1 5 15,0-3 6-15,0-9 10 16,3-4 2-16,11-6-8 15,6-2-7-15,18-11-15 16,15-5-3-16,23-16-31 16,14-9-42-16,11-15-106 15,-1-3 72-15,-12-8 42 16</inkml:trace>
  <inkml:trace contextRef="#ctx0" brushRef="#br0" timeOffset="19824.16">31057 3555 975 0,'-32'-5'394'16,"16"5"-189"-16,13 2-172 15,11 4 11-15,8 8-4 16,16 3-6-16,6 3 1 16,3 5-7-16,5 3 5 15,-2 12-9-15,-9 4-9 16,-8 11-9-16,-9 2-4 0,-15 4-2 15,-3 1 8-15,-12-6 3 16,-5 0-1-16,-5-9 0 16,0-2 0-16,-10-11 2 15,2-6-6-15,-9-10 2 16,-1-10-19-16,2-11-76 16,-2-10-33-16,18-19 67 15</inkml:trace>
  <inkml:trace contextRef="#ctx0" brushRef="#br0" timeOffset="20017.7">31882 3706 1407 0,'4'2'487'0,"5"1"-445"16,12-3-11-16,3-6 5 15,15-5-38-15,4-2-59 16,-3-1-118-16,-3 1 105 16</inkml:trace>
  <inkml:trace contextRef="#ctx0" brushRef="#br0" timeOffset="20186">31716 4258 1161 0,'-1'24'411'16,"7"-2"-337"-16,31-20-57 15,19-9 8-15,38-22-7 16,18-15-37-16,8-18 14 16</inkml:trace>
  <inkml:trace contextRef="#ctx0" brushRef="#br0" timeOffset="20466.75">32992 3287 1345 0,'-38'52'468'0,"-3"23"-416"0,0 9 18 15,8 4 23-15,4-1-17 16,20-17-29-16,9-7-23 15,33-22-18-15,15-15 6 16,25-25 4-16,9-13-3 16,-2-26 2-16,-5-10-6 0,-22-12-1 15,-16-3 1-15,-42-11 0 16,-27-1 0-16,-50 5-48 16,-32 8-37-16,-32 37-76 15,-19 23-28-15,-16 30 111 16</inkml:trace>
  <inkml:trace contextRef="#ctx0" brushRef="#br0" timeOffset="20871.36">28733 5164 1399 0,'5'-13'455'16,"14"12"-465"-16,-1 1-14 15,-6 11 24-15,-2 5-1 16,-9 8-9-16,-4 9 8 0,-19 2-9 15,-13 2 8 1,-13 2 1-16,-7-9 0 0,-4-8 10 16,7-7 21-16,7-23 41 15,8-9 14-15,25-29-1 16,12-17-24-16,31-21-46 16,22-2-33-16,38 11-34 15,9 13 2-15,9 28-50 16,0 10-11-16,-11 20-17 15,-4 10 425-15,-17 8-229 16</inkml:trace>
  <inkml:trace contextRef="#ctx0" brushRef="#br0" timeOffset="21258.73">29042 5252 1045 0,'-24'3'402'0,"10"-3"-247"0,13 2-138 16,8 3 1-16,9 3-1 16,9 2-7-16,-2 2-3 15,0 3-3-15,1-3 0 16,-3 1-4-16,1 0 2 16,1-7-5-16,-1-4 2 15,1-5 4-15,1-9 0 0,-1-5 19 16,-3-3-1-16,-7-8 13 15,-1 0 9-15,-8-2 8 16,1 6 5-16,-4 12-8 16,0 5-16-16,-1 18-21 15,1 6-9-15,2 18-6 16,-1 10 3-16,7 6 1 16,-1 3 0-16,-3-7 1 15,-3-3-3-15,-5-9-1 16,-8-6 2-16,-6-7 0 15,-4-10-5-15,-13-12-51 16,-2-6-48-16,-12-25 64 16</inkml:trace>
  <inkml:trace contextRef="#ctx0" brushRef="#br0" timeOffset="21642.04">29544 5101 1233 0,'-19'21'441'16,"1"14"-381"-16,-3 5-1 0,-2 8-9 15,3 1-16 1,9-3-21-16,8-8-11 0,11-9-1 16,11-11-2-16,21-13 18 15,5-7 10-15,14-17 5 16,2-4 2-16,-9-10-21 15,-9-4-1-15,-15 3 10 16,-14 2 6-16,-14 7 14 16,-7 6-2-16,-11 12-11 15,-2 7-11-15,-1 20-17 16,3 11-5-16,9 16-6 16,5 7 1-16,7 3 0 15,6 0 1-15,2 1 4 16,-1-3-9-16,-5-7-39 15,-3-5-25-15,-5-15-46 16,-4-11-1-16,-8-22-353 0,-4-15 336 16</inkml:trace>
  <inkml:trace contextRef="#ctx0" brushRef="#br0" timeOffset="21989.18">30340 4782 1442 0,'7'-1'502'0,"-12"-1"-418"15,-7 2 6-15,-12 3 13 16,-7 1-14-16,-8 5-58 16,4 0-21-16,-5 9-14 15,0 4 3-15,13 10-5 16,-10-1-1-16,19 8-4 15,8 4-4-15,9 8 7 16,17 8 1-16,5 8 8 16,2 1 1-16,6 2-2 15,-8-4 1-15,-2-5-3 16,-2 4 2-16,-7-9 4 16,3-2-7-16,1-14-27 15,7-14-20-15,6-22-45 16,10-12-19-16,4-25-48 0,5-11-73 15,-4-22 157-15</inkml:trace>
  <inkml:trace contextRef="#ctx0" brushRef="#br0" timeOffset="22367.3">30341 4981 1065 0,'-12'-5'438'0,"5"4"-268"0,11-2-98 16,6 1-6-16,11-2-40 15,9-1 2-15,8 5 0 16,4 1 13-16,-5 0-6 16,-7 0-12-16,-16 1-16 15,-5 3-4-15,-15 2 0 16,-4 4 3-16,-7 4-2 16,-7-1 0-16,7 1-1 15,0 1-2-15,11 0-2 16,5 0-8-16,7 2-7 15,9 1 0-15,6-1 2 16,7 2 6-16,-1 1 6 16,2-1 0-16,-6 6 2 15,-4 1 0-15,-9 0-1 16,-15-4 0-16,-12 4 3 16,-9-2 1-16,-14-5-2 15,-6 0 4-15,-5-4-22 0,-1-9-24 16,3-4-46-16,9-10-35 15,13-16 77-15</inkml:trace>
  <inkml:trace contextRef="#ctx0" brushRef="#br0" timeOffset="22633.79">30804 4739 1195 0,'9'-3'439'0,"4"7"-360"15,1-1 9-15,7 11-2 16,7 8-20-16,1 10-27 16,7 13-15-16,-14 7-13 15,-3 2-8-15,-4 11-3 16,-12-2 0-16,1 11-3 16,-10 1 5-16,-11-5-1 15,-5-7 0-15,-2-20 2 16,5-8 1-16,3-18-30 15,7-5-32-15,6-18-73 16,0-12-87-16,9-22 141 16</inkml:trace>
  <inkml:trace contextRef="#ctx0" brushRef="#br0" timeOffset="22829.95">31781 4970 1354 0,'22'0'482'16,"2"-2"-378"-16,10 0-104 15,5-1 18-15,5-7-5 16,1 4-18-16,-8-4-79 16,-7 2-36-16,-14 6 66 15</inkml:trace>
  <inkml:trace contextRef="#ctx0" brushRef="#br0" timeOffset="22978.77">31674 5284 1100 0,'48'-7'334'0,"37"-20"-416"16,19-7-3-16,14-18 63 15</inkml:trace>
  <inkml:trace contextRef="#ctx0" brushRef="#br0" timeOffset="23289.8">32785 4684 1030 0,'-26'36'435'0,"-1"11"-230"0,0 10-125 16,0 4 7-16,4-5-34 16,6-6 4-16,17-11-30 15,11-7-6-15,20-15-4 16,13-10-1-16,25-19 10 16,12-15 3-16,17-17-2 15,2-6-9-15,-20-6-10 16,-16 2-2-16,-43 3 9 15,-21 5 1-15,-38 16-1 16,-25 9-10-16,-24 22-55 16,-15 14-37-16,-1 19-87 15,12 6 535-15,27 1-296 16</inkml:trace>
  <inkml:trace contextRef="#ctx0" brushRef="#br0" timeOffset="23615.91">31066 5947 1458 0,'-3'17'395'0,"11"-9"-718"15,4-8 199-15</inkml:trace>
  <inkml:trace contextRef="#ctx0" brushRef="#br0" timeOffset="23783.07">31944 5871 1484 0,'24'13'399'16,"-4"-10"-728"-16,-8-3 163 15</inkml:trace>
  <inkml:trace contextRef="#ctx0" brushRef="#br0" timeOffset="23926.76">32196 5663 1515 0,'15'-9'467'16,"-3"-15"-476"-16</inkml:trace>
  <inkml:trace contextRef="#ctx0" brushRef="#br0" timeOffset="197225.62">6384 1436 858 0,'-23'2'287'15,"5"3"-287"-15,1 4-8 0,0 3-16 16,-1 0-5-16,-2 1 6 15,-9 1 2-15,-2 2 19 16,1-2 2-16,-5 2 1 16,2 1 7-16,-3 2 5 15,-5 2 4-15,2 9 5 16,1 3-2-16,-1 8-6 16,3 5 4-16,0 2-9 15,-6-1 4-15,-3 3 1 16,-3 2 0-16,-4 10-1 15,0 3 0-15,4 4-3 16,0-1-6-16,11-4 6 16,3-5-4-16,6 2 5 15,6-1 7-15,5 8-6 16,4 3 2-16,5-7-7 16,3-4-1-16,7-11-4 0,1-5 6 15,5-4 2-15,1-4 4 16,0-1-2-16,3-2-2 15,4 4 3-15,0 0-4 16,5-5 1-16,2 4-7 16,0-9-3-16,3-2-3 15,-4 1 2-15,4-3 4 16,1 0-3-16,0-3 2 16,9 2-1-16,-3 0-2 0,6 0 1 15,3-1-1-15,-1 2 0 16,2-1 1-16,0 1 3 15,3 3-2-15,12 5 6 16,3-1-5-16,15 7-5 16,-3-2 4-16,-4-5-6 15,-2 2 5-15,-2-5 1 16,9 2-1-16,9-2 0 16,2-4 2-16,1-1 7 15,-5-2-3-15,4-3 7 16,11 0-2-16,5-6 2 15,4-5 3-15,-5 1 0 16,-3-2 3-16,6 4-7 16,3 1-4-16,-3-1-3 15,4 2-5-15,0-7 1 0,2-1 2 16,-2-6-2-16,5-8 0 16,5-4 1-16,2-5-1 15,3-3-1-15,-5 2 1 16,-2-1-1-16,-3 3 0 15,2 1 1-15,-7 4-1 16,-14 3 0-16,-4 2 0 16,7 4-1-16,1-1-1 0,0 1 2 15,-2-2 1-15,2-3 1 16,4 2 0-16,0-8 4 16,0 2-7-16,-12 1 1 15,1-2-1-15,7 8-2 16,-3-2 5-16,-6 4 1 15,-5 1-3-15,0 0 0 16,8 0-3-16,6-5 0 16,7 0 3-16,-11-5-2 15,1 4 2-15,5-1-2 16,-1 2 2-16,3 6 0 16,-5 2 1-16,2 3-1 15,4 1 0-15,7-3 1 16,0-2-1-16,9-6 5 15,1-10-3-15,2 0-3 0,7-1 2 16,3-2-4-16,-1 2 3 16,0 1 0-16,-4 1 1 15,-2 3 1-15,-1 1-3 16,1 2 1-16,5 1 0 16,1 2-1-16,-1 2 4 15,1-2-3-15,-3 1-1 16,0-3 1-16,3 1-2 0,5 0 3 15,4 0 0-15,-2 3-2 16,-4 0 2-16,8 2-1 16,2-1 5-16,-5 1-4 15,5 4-1-15,5-1-1 16,-4 1-4-16,4 1 4 16,7-1 1-16,-6 0 0 15,-3-2 0-15,11-4 0 16,-5-3 0-16,-2-9 0 15,12-4 1-15,-2-5 0 16,-6-4 2-16,15-2 0 16,-10 1-4-16,-9 3 2 15,5-4-2-15,-7 5 1 16,-6-1 1-16,5 2-2 16,3 3 2-16,-12-3-1 15,8 0 2-15,-3-3 2 0,-4 0-4 16,1 0 1-16,-1 1-1 15,1-4-2-15,-5 1 2 16,3-4-2-16,-2-2 3 16,-5 2 1-16,-2-4-2 15,-6 5 2-15,0 4-2 16,-7-3 3-16,0 1 6 0,-7 1-2 16,-2-4 1-1,-2-4-2-15,-4-1-3 0,-6-8-2 16,-12-3 7-16,-15 1-5 15,-5 0 0-15,-8 3 3 16,-1 0-7-16,-13-1 8 16,-5-7 0-16,-10-2 1 15,-10-1 3-15,-14-3-2 16,-5 4-4-16,-16 2-3 16,-9 0 2-16,-8 0-3 15,-10-2 0-15,-9-6-1 16,0 3-4-16,-14 3-1 15,-6 3 4-15,-18 10-1 16,-8 4-1-16,-8 1 3 16,0 2-2-16,-6 3 1 15,-7 2 1-15,-7 6-2 0,-3 5 2 16,-7 3 0-16,-1 4 1 16,-8 5-4-16,-3 2 3 15,4 5-5-15,-5 0 6 16,-5 3-1-16,1-1 0 15,-8 3 0-15,7 2 0 16,2 5 0-16,-3 2 3 16,-5 3-3-16,0-3-2 0,1 2 2 15,0-2 0-15,9-1 0 16,-5 5 1-16,-6-2 3 16,4 2-6-16,-5-3 5 15,1-1-5-15,-2-1 0 16,-1 0 2-16,-9 1-2 15,2 1 3-15,-2 3-2 16,1-5 0-16,5 3 2 16,-4-5-1-16,5-2-1 15,-4 3 2-15,-9-2-2 16,9 1 0-16,-12 5 1 16,-6-2-2-16,5 7-1 15,-14 1-2-15,4 1-1 16,0 3-2-16,2-4 2 15,6-1 2-15,-3-2 1 16,9-1-1-16,2 0 2 16,-2-1 1-16,12 1 0 0,2-2 2 15,-2-1-1-15,8 1 0 16,-1 3-2-16,0-1-1 16,11-2 3-16,0-4-1 15,1-5 2-15,7 1 0 16,0 0-1-16,0-1 0 15,12-3-2-15,3 1 2 0,3-2-1 16,3 0 3-16,-6-2 0 16,4 1-1-16,-4-6 1 15,-1 0 0-15,9 3-3 16,-2-2 1-16,-3 3 0 16,6 0 0-16,-3-3 5 15,3 2-6-15,4-1 2 16,-1 0-4-16,4 0 1 15,0 1 1-15,10 3 0 16,0 0 1-16,-4 0-1 16,0 0 2-16,1-3 1 15,1 4-2-15,2 0 3 16,0 0-3-16,1 3 4 16,4 4 2-16,-4 12 1 15,-6 7-1-15,-18 22-5 16,-23 11-4-16,-30 31-1 0</inkml:trace>
  <inkml:trace contextRef="#ctx0" brushRef="#br0" timeOffset="-208588.72">11665 1974 835 0,'-4'-3'312'0,"1"3"-205"16,0 3-102-16,2-3-6 16,0 0 2-16,-3 12-2 15,-2 6-1-15,-7 23 4 16,10-31-2-16,3-4-1 15,-2-4 1-15,2 0-3 16,0-2 6-16,0 0 11 16,0 0-1-16,0 0 14 15,0 0 1-15,0 0-2 16,1-1 7-16,18-2-14 16,31-13-4-16,-19-2 0 0,8-12-3 15,20-15 4-15,9-4 2 16,12-18-8-16,1-4-4 15,-6-1-4-15,3 1-2 16,-8 15-6-16,6 13-11 16,-11 15-70-16,-8 5-166 15,-15 12 166-15</inkml:trace>
  <inkml:trace contextRef="#ctx0" brushRef="#br0" timeOffset="-208077.77">17255 1205 1125 0,'4'4'382'15,"8"3"-357"-15,7 5-32 16,2 6 0-16,9-8 6 16,9-4 2-16,32-19 5 15,24-22-14-15,26-39 5 16</inkml:trace>
  <inkml:trace contextRef="#ctx0" brushRef="#br0" timeOffset="-200356.94">520 1046 1250 0,'-9'-18'439'0,"10"12"-382"16,4 6-7-16,-5 12-10 15,0 12-17 1,0 29-24-16,-5 12-2 0,9 30 4 16,1 6 6-16,-6 12-3 15,4 3 0-15,-4-5-1 16,-4 0-3-16,2-10 5 16,-6-5 9-16,1-14 8 15,4-8 5-15,-2-26 3 16,6-15-5-16,1-21-4 15,6-15 3-15,5-26 9 16,3-18 2-16,12-33-8 16,-8-9-5-16,9-5-16 15,-1 4-3-15,-6 18-2 16,-5 12 1-16,-5 27-2 16,-3 11-2-16,-4 22 1 0,1 9-3 15,-1 21 2-15,-2 13 3 16,-2 11 1-16,0 2-1 15,2-7-2-15,4-5 1 16,7-13-2-16,6-4 4 16,10-17 0-16,3-9-3 15,3-20 4-15,13-11 0 16,-5-14 0-16,5-13 1 16,0-9-3-16,-15 1-1 0,-8 0 3 15,-9 8 0-15,-16 14-1 16,-4 7 3-16,-10 23-5 15,-2 9 2-15,-5 29-1 16,-3 13-2-16,9 24 0 16,2 7-2-16,12 1 2 15,15-9-1-15,11-23 2 16,10-9 0-16,11-22 0 16,0-9 2-16,14-27 0 15,0-10 1-15,6-27 9 16,-4-5 4-16,-15 0 2 15,-6 2 2-15,-24 17-7 16,-7 9-4-16,-12 14 0 16,-5 10-3-16,-5 15 2 15,0 8 5-15,-2 16-12 0,1 9 6 16,5 11-8-16,8 3-7 16,12-6 8-16,4-5-5 15,11-9 3-15,-2-10 8 16,8-13-8-16,0-5 3 15,0-15 0-15,-2-5-2 16,-4-7 6-16,-2-2-2 16,-4-1 15-16,-5 1-5 0,-7 9 6 15,-5 5 4-15,-5 11-10 16,-1 8-2-16,5 13-8 16,-2 14 1-16,14 29-2 15,-1 18 4-15,4 25-6 16,4 6-4-16,-11 7 4 15,3 0 0-15,-17-4 1 16,-2-3 8-16,-20-22-12 16,-3-11-1-16,-6-24 12 15,-1-15-6-15,10-30 2 16,0-18 5-16,11-39-4 16,8-22-2-16,14-33 3 15,11-14-6-15,22-5-6 16,10 6 2-16,12 22 1 15,-3 17 1-15,-14 26 2 16,-8 16-4-16,-15 24 6 0,-3 13-1 16,-6 20 1-16,-5 7 1 15,-5 17-9-15,-2 3 1 16,-1 4 4-16,4-4-2 16,5-7 3-16,4-8 1 15,9-18-5-15,4-4 4 16,8-21 1-16,6-4 0 15,6-18 7-15,3-6 7 16,-11-7 2-16,-14-2 0 0,-14 1-1 16,-13 4-11-16,-26 11-5 15,-4 6 8-15,-17 16-11 16,0 7 0-16,10 16 3 16,5 10-6-16,13 6 2 15,5 3 3-15,16-4-9 16,6-5 0-16,15-6 6 15,10-7 6-15,9-13-1 16,11-6 1-16,4-11-4 16,-2-4-6-16,1-4 7 15,-14-1 4-15,-7 3 8 16,-7 2 5-16,-14 13-5 16,-3 4-4-16,-7 12-5 15,-1 9-5-15,-2 16 1 16,1 7 2-16,-3 12 0 0,1-1 1 15,2-3 0-15,0-2-1 16,3-9 3-16,1-4-3 16,1-9 8-16,-1-8-1 15,-1-9-7-15,2-6 5 16,0-14 0-16,3-9 2 16,1-9-3-16,3-3-2 15,3-1-1-15,0 2-1 0,1 9 3 16,-5 5 2-16,-3 16-5 15,1 11-4-15,1 17 3 16,1 13-5-16,-1 14 6 16,3 0 0-16,2-5 0 15,1-8 5-15,4-14-4 16,13-1-1-16,6-16 16 16,-1-5 17-16,6-18 12 15,-11-9 4-15,-6-10-13 16,-5-5-16-16,-16 3-14 15,-6 2 1-15,-13 11-5 16,-5 6-2-16,-8 13 0 16,-1 10-4-16,1 18 4 15,7 8-4-15,4 7 2 16,5 3-1-16,10-4 2 0,4-6 1 16,12-11 0-16,2-7 1 15,6-17-3-15,3-8 2 16,-5-9-1-16,-3-11 0 15,-11-12 4-15,-5-8 1 16,-5-6 1-16,-4 0 0 16,-1-5-5-16,-1 0-1 15,5 6-3-15,-2 9 5 0,5 30 0 16,2 13-1-16,-2 34-2 16,3 21-7-16,1 35 3 15,2 8 3-15,8 11 5 16,6-6 1-16,7-16-35 15,4-3-49-15,3-22-134 16,2-13-73-16,-1-23 167 16</inkml:trace>
  <inkml:trace contextRef="#ctx0" brushRef="#br0" timeOffset="-200120.53">3549 643 1385 0,'2'-1'535'0,"5"10"-336"15,2 25-169-15,0 12 5 16,-6 22-4-16,1 9-4 16,0 4-16-16,-1-1-3 15,5-5-5-15,2-3-5 16,2-13-26-16,1-7-36 15,-3-20-73-15,-5-9-51 16,-8-14 113-16</inkml:trace>
  <inkml:trace contextRef="#ctx0" brushRef="#br0" timeOffset="-199973.83">3261 1269 1209 0,'23'-31'493'16,"22"-7"-338"-16,28-13-77 15,6-5-37-15,12-5-49 16,12 2-42-16,-10-1-15 16,-7 0 34-16</inkml:trace>
  <inkml:trace contextRef="#ctx0" brushRef="#br0" timeOffset="-199452.98">3907 732 1200 0,'-38'30'465'0,"42"-23"-357"16,9 6-23-16,-4 5-12 15,9 13-10-15,4 8 3 16,0 6 0-16,1 2-1 16,-4-1-11-16,-3-5-13 15,-6-7-22-15,-5-6-4 16,-2-11-16-16,0-7 1 0,-3-10 10 15,3-10 1-15,3-13 15 16,-2-7-1-16,4-9-7 16,0-4-1-1,4-2-9-15,0 4-3 0,1 10-4 16,-1 10-4-16,-3 16 3 16,0 8 8-16,1 16-6 15,1 9 2-15,0 9-4 16,0-2-7-16,5-2 8 15,3-7 1-15,5-5-3 16,10-7 12-16,0-12 9 16,0-10 5-16,-1-16 10 15,-4-4-8-15,-2-11-18 16,-4-6-2-16,-7-2-7 16,-7 2-4-16,-8 9 8 0,-6 8-2 15,-7 21-5-15,-3 10 4 16,-5 28-6-16,3 14 4 15,8 12 2-15,8 2-7 16,23-7 9-16,16-6-10 16,34-19 12-16,15-12-32 15,13-17-173-15,-6-10 149 0</inkml:trace>
  <inkml:trace contextRef="#ctx0" brushRef="#br0" timeOffset="-198561.57">925 3226 1529 0,'-22'-19'539'0,"22"6"-494"15,-2 1-6-15,2 7-17 16,-5 9-15-16,-3 22-5 16,-2 20 1-16,-4 32-1 15,-3 11-1-15,-2 9 0 16,-3-7 1-16,7-18 3 15,-2-10 1-15,7-27 1 16,3-11 3-16,3-22 16 0,0-11 8 16,2-27-4-16,0-15-7 15,0-27-21-15,4-7 0 16,2-2-1-16,0 2 5 16,6 17-5-16,4 11-1 15,5 24-4-15,0 17 4 16,3 23-1-16,-3 13-7 15,5 28 3 1,5 12-2-16,-7 9 4 0,5 5 4 0,-11-17 1 16,0-12 1-16,-1-19 3 15,-5-19-5-15,4-13 4 16,-1-15-5-16,3-21 1 16,0-10 4-16,-3-13-5 15,-2-2 5-15,0 6-1 16,-1 7-4-16,3 16-1 15,-1 12-3-15,1 20-1 16,-2 14-1-16,1 22 0 16,3 9 5-16,-1 13 1 15,1 0 1-15,5-4 2 16,1-4-6-16,5-15-1 16,1-7 8-16,2-16 2 15,-5-9-1-15,-1-17 7 16,3-8 0-16,-1-10-6 0,2-4 1 15,-6 1-4-15,-2 5-1 16,-4 9-2-16,1 4 0 16,-2 15-2-16,0 3-1 15,-1 12 4-15,0 5-1 16,4 3 0-16,0-5-4 16,5-6 0-16,3-6 9 15,3-14 5-15,1-4 8 16,-3-8 10-16,-9 0 3 0,-15 1-5 15,-9 3-11-15,-15 10-4 16,-8 6-19-16,-5 18-22 16,-1 7-17-16,4 9-68 15,8 0-32-15,13-3-68 16,9-2-105-16,14-12 211 16</inkml:trace>
  <inkml:trace contextRef="#ctx0" brushRef="#br0" timeOffset="-197815.99">2309 3183 1103 0,'8'-15'442'0,"-9"-8"-298"16,-3-3-4-16,-1-10-9 0,-10-6-18 15,-2 0-26-15,-10-4-20 16,2 12-43-16,1 7-16 15,2 10-7-15,1 7 0 16,1 18-1-16,3 7 2 16,2 18 1-16,4 5-3 15,10 6 0-15,1-2 0 16,9-13-2-16,3-6 2 0,4-15 1 16,3-7-3-16,2-7 13 15,0-13 0-15,1-12 18 16,-4-6 5-16,-3-11-4 15,-10-3 4-15,-8-4-19 16,-6-4-3-16,-7-4-8 16,0 2 1-16,3 6 0 15,1 10-4-15,4 22 2 16,5 15-4-16,5 27 3 16,2 15-4-16,10 27 2 15,2 12-5-15,12 7-3 16,4 1 15-16,4-7-2 15,4-6-3-15,2-19 1 16,-3-8-3-16,-2-21 3 16,-6-13 2-16,-5-20 14 15,-1-14 3-15,-1-21-6 0,-1-7 11 16,-6-9-16-16,-5 2-5 16,-11 5 4-16,-4 9-7 15,-8 13-6-15,2 27 4 31,5 4-6-31,0 0 5 0,-11 16-3 0,5 14-1 16,7 15 8-16,9-2-8 16,10-7 4-16,1-8 1 0,7-9 2 15,3-8-5-15,1-14 3 16,2-8 2-16,3-16-3 16,2-8 1-16,-4-6 3 15,-9-2-9-15,-9 6 2 16,-6 4 1-16,1 17 2 15,5 10 3-15,0 17-4 16,6 12 0-16,0 15-2 16,2 2 5-16,5 2-3 15,3-6-25-15,4-12-99 16,2-5-61-16,5-10 105 16</inkml:trace>
  <inkml:trace contextRef="#ctx0" brushRef="#br0" timeOffset="-196559.79">3406 2346 1135 0,'-15'-2'481'15,"11"5"-222"-15,2 11-202 16,4 11-2-16,0 9-9 15,2 11 1-15,1 4-3 0,0-3-19 16,5-3-8-16,1-14-7 16,2-10 1-16,3-16 13 15,4-12 6-15,1-18 11 16,3-8-5-16,-1-12-9 16,-4-5-5-16,-12 2-17 15,-8 2 11-15,-13 7-8 16,-8 6 0-16,-12 11 0 15,-4 11-15-15,-8 18 5 16,-7 13 0-16,1 13-8 16,0 4 11-16,11-2-4 15,16-2 0-15,24-7 8 16,16-7-5-16,27-8 5 16,8-12-8-16,10-19-2 15,-1-6 5-15,-7-13 0 0,-2-1 4 16,-13 1 0-16,-3 5-4 15,-15 2 4-15,-10 6-4 16,-6 7-1-16,-7 5 4 16,2 7-3-16,2 5 5 15,1 8-5-15,9 7-6 16,8 13 4-16,3 5-5 16,16 7 4-16,-5 2 9 0,11-2-11 15,0-2 7-15,-6-7 3 16,3-2-9-16,-10-6 6 15,-1-7 2-15,-3-9-2 16,1-7 1-16,3-11 4 16,3-5 0-16,2-10 1 15,2-1 9-15,-2-6-5 16,-10-3 0-16,-18-3 12 16,-12 0-3-16,-20 4-4 15,-3 6 4-15,-8 17-18 16,2 6-3-16,6 22 0 15,3 7-2-15,14 18 3 16,7 2-4-16,15-2 3 16,8-1 1-16,11-18-5 15,6-1 4-15,1-17 0 16,2-5-5-16,-3-15 9 0,-3-10-4 16,-10-16 0-16,-10-9 8 15,-14-8-12-15,-6 3 11 16,-6 4-1-16,2 1-9 15,-9 3 7-15,2 2-3 16,2 13-4-16,-1 5 2 16,18 22 5-16,-1 10-11 15,7 18 2-15,-1 9 3 0,7 18-2 16,5 4 4-16,-1 9 2 16,10 4-1-16,1-2-1 15,3 3 7-15,4-8-4 16,4-9 4-16,-5-16-12 15,4-14 3-15,4-16 1 16,-2-8 3-16,6-20 8 16,-3-12-8-16,-6-14 2 15,-13-10-4-15,-13-3 3 16,-8 5 5-16,-17 10-6 16,4 10 3-16,-10 17 1 15,0 9-6-15,6 16 3 16,-1 11-2-16,10 19-3 15,5 6 4-15,17 8-2 16,6 0-2-16,5-6 0 16,7-6 3-16,-4-11 2 0,-1-7-5 15,3-14 0-15,-5-11 2 16,2-18 3-16,1-8 5 16,-4-16 0-16,-4-6-12 15,-3-5-2-15,-2 0 7 16,0 5-4-16,1 11 10 15,2 21-7-15,-1 11-4 16,3 29 4-16,7 18-8 0,5 31 5 16,0 14-6-16,0 15-6 15,-8 3-38-15,-9 8-122 16,-9 5 22-16,-16 5 64 16</inkml:trace>
  <inkml:trace contextRef="#ctx0" brushRef="#br0" timeOffset="-196018.78">288 4763 1314 0,'-21'4'466'0,"12"5"-430"0,6 6 0 15,-1 16-15-15,-3 12-15 16,7 23 1-16,-1 11-3 16,4 18 15-16,4 9 1 15,2-4 3-15,2-6 1 16,-9-22-3-16,-3-13 7 16,-10-26 11-16,-3-13 7 0,-2-31 6 15,5-20-8-15,0-35-14 16,6-18-10-16,7-24-20 15,7-7 4-15,12-3-4 16,2 3 2-16,16 19 4 16,3 19-8-16,5 34 2 15,0 19 0-15,-6 36-1 16,1 14 3-16,-4 39-3 16,5 13 1-16,-11 14 4 15,-4 4-3-15,-8-8-67 16,-10-12-51-16,-11-19 69 15</inkml:trace>
  <inkml:trace contextRef="#ctx0" brushRef="#br0" timeOffset="-195852.31">215 5344 1499 0,'57'-33'539'0,"22"-15"-420"16,15-14-117-16,0-14-46 16,-22 0 33-16</inkml:trace>
  <inkml:trace contextRef="#ctx0" brushRef="#br0" timeOffset="-195560.14">1167 4561 1205 0,'0'6'541'0,"-2"-4"-157"16,-3 5-333-16,-11 10-28 16,-7 12-6-16,-14 19-15 15,-2 10 3-15,-12 21 0 16,1 2-4-16,16 5 1 15,5-2-4-15,21-10 2 16,12-9 1-16,19-14 5 0,13-7-5 16,23-28-3-16,4-12 3 15,5-25-29-15,4-20-46 16,6-23-136-16,3-7 130 16</inkml:trace>
  <inkml:trace contextRef="#ctx0" brushRef="#br0" timeOffset="-195276.87">1685 4260 1343 0,'1'-18'570'16,"4"3"-356"-16,-3 4-72 16,-3 3-19-16,-9 4-64 15,-2 1-14-15,-2 7-30 16,-3 6-11-16,2 11-4 15,-2 8 1-15,2 9 3 16,5 5-4-16,6 12 3 16,3 3-8-16,5 9 6 15,0 4 7-15,5 1-9 16,0-2 1-16,1-8 0 16,0-6-3-16,-5-13-40 15,-2-7-60-15,-7-18-118 16,-7-10 129-16</inkml:trace>
  <inkml:trace contextRef="#ctx0" brushRef="#br0" timeOffset="-195136.68">1477 4752 1439 0,'48'-23'490'15,"22"-7"-478"-15,9 6-51 16,4 2 99-16,-1 11-59 0</inkml:trace>
  <inkml:trace contextRef="#ctx0" brushRef="#br0" timeOffset="-193871.95">648 6874 1780 0,'8'-23'596'0,"27"-34"-584"15,5-13-6-15,1-11-2 16,-5-3-1-16,-18-1-1 16,-6 0 1-16,-18 7-9 15,-6 10 5-15,-9 26 3 0,-4 15-11 16,-3 35 5-16,-3 15-8 15,0 31-2-15,3 13 1 16,4 16 0-16,2 2 9 16,13-17-3-16,6-9 6 15,12-27 1-15,6-17-3 16,9-18 7-16,1-18-7 0,15-20 5 16,2-5-1-16,2-13-3 15,-1 8 9-15,-10 9-4 16,-11 10 1-16,-3 19 4 15,4 9-7-15,0 25-1 16,5 14 0-16,3 29-2 16,-2 19 7-16,-2 20-2 15,-3 12-2-15,-9 12-2 16,-6 0-6-16,-9-1 5 16,-3-7 4-16,-14-14 6 15,-8-12-6-15,-2-31 3 16,3-18-2-16,11-44 0 15,4-23 4-15,9-39-8 16,7-22 1-16,8-27 1 16,10-15 1-16,5-17 3 15,3-4-1-15,5-3 6 0,0 9 14 16,1 22 0-16,-4 19 3 16,-16 44-1-16,-3 13-14 15,-16 34 15-15,-15 13-8 16,-5 22-12-16,-8 12 7 15,2 14-20-15,7 2 8 16,16 1 0-16,10-4-8 16,23-11 6-16,10-4-2 0,21-16 9 15,3-12-5-15,-3-12-1 16,-2-9-1-16,-15-12 0 16,-7-6-4-16,-13-2 9 15,-7-1 0-15,-20-3-2 16,-10 2 2-16,-12-1-6 15,-9 0-3-15,-10 9 3 16,0 7 1-16,-7 10-1 16,4 6-3-16,8 8-21 15,1 8 0-15,16 10-21 16,6 3 6-16,12 7 16 16,6-4 0-16,17-3 24 15,12-4-7-15,7-12-3 16,7-6 8-16,2-14-9 15,-4-6 11-15,1-16 6 16,2-6-7-16,-7-10 16 0,3-4 0 16,4-7 3-16,-1 0 11 15,-2 1-11-15,-6 1 0 16,-21 11 1-16,-13 5-16 16,-18 16 4-16,-9 11 0 15,-9 16-7-15,-3 12 1 16,4 21-4-16,4 9 1 0,10 18 2 15,10 4 2-15,14 0-1 16,8-2-5-16,18-21-1 16,11-8 5-16,21-22 5 15,-4-13 5-15,5-21 13 16,-1-12 6-16,-17-20 23 16,4-8 4-16,-13 0-9 15,-9 1-10-15,-18 8-23 16,-11 7-8-16,-15 8-1 15,-12 5-5-15,-3 17-3 16,0 9 3-16,4 14-7 16,6 8 4-16,10 12-1 15,5 5-5-15,18 10 7 16,10 4 0-16,18 5 2 16,7 2 3-16,13 4-9 15,1-4-5-15,-6 7-31 0,-13 7-34 16,-32 12-73-16,-15 9-53 15,-38 7-278-15,-10-3 314 16</inkml:trace>
  <inkml:trace contextRef="#ctx0" brushRef="#br0" timeOffset="-193305.33">2722 5699 1125 0,'-13'-2'477'15,"1"-2"-279"-15,0 8-88 16,0 4-4-16,2 17-50 15,3 5-9-15,12 17-19 16,6 10-16-16,8 9-7 16,3 7-4-16,9 3 7 15,1-4 9-15,2-13 5 0,-3-11 0 16,-2-21-1 0,-4-11 0-16,-4-16 11 15,3-9-2-15,-4-11-5 0,1-11-1 16,-1-6-15-16,-2 2-3 15,-8 4 0-15,-3 8-6 16,-5 11 2-16,-2 2-1 16,1 11 0-16,2 4 1 15,3 9-7-15,5-1 5 0,6 1 1 16,1-3-6-16,4-5 9 16,1-3-5-16,4-9 4 15,0-7 20-15,3-14 13 16,0-7 9-16,-9-11-3 15,-3-3-15-15,-24-1-17 16,-1 7-1-16,-16 6-6 16,-11 11-13-16,-4 15-48 15,-11 7-35-15,-11 26-90 16,-2 5-20-16,0 13 330 16,-13-4-142-16</inkml:trace>
  <inkml:trace contextRef="#ctx0" brushRef="#br0" timeOffset="-193161">2630 6049 1311 0,'57'-49'502'16,"33"-23"-378"-16,8-10-64 16,1-6-54-16,-13 8-70 15,-27 18 43-15</inkml:trace>
  <inkml:trace contextRef="#ctx0" brushRef="#br0" timeOffset="-191925.06">163 8738 1489 0,'19'-76'510'0,"29"-16"-488"15,10-4-5-15,0 17-11 16,0 8 0-16,-9 24-4 0,-16 12 11 15,1 25 9-15,-3 14 1 16,-1 26 9-16,4 15-7 16,-1 18-9-16,-1 7-2 15,0 5 3-15,-3 3-7 16,1-1 0-16,-6 3-4 16,-10 2-10-16,-6 0 5 15,-15 0-1-15,-5-3 1 0,-12-9 2 16,-2-3-4-1,-3-13-17-15,-1-3-16 0,0-14-32 16,2-7-1-16,-2-15 8 16,6-11 20-16,8-9 23 15,10-12 5-15,19-20 9 16,8-10 6-16,24-26 24 16,14-14 5-16,28-22 19 15,11-12 2-15,3-10 15 16,-4 4 6-16,-8-1 6 15,-6 10-12-15,-14 11-29 16,-12 4-8-16,-33 24-19 16,-12 6-5-16,-35 24 6 15,-16 15-14-15,-15 31-1 16,-9 19-2-16,13 37-10 16,7 15 7-16,14 29 1 0,11 10 8 15,18 3 4-15,8-8-5 16,25-28 1-16,13-21-8 15,27-36 5-15,10-18 5 16,7-39-6-16,-2-18 24 16,-12-31 5-16,-4-9 5 15,0-6 6-15,-13 3-16 16,-13 10-6-16,-11 9-8 0,-35 18 0 16,-4 10-4-16,-23 21-5 15,-10 10 2-15,-2 20-10 16,-3 11-6-16,3 22-1 15,7 10-7-15,11 7 9 16,10-1 8-16,20-8 1 16,12-9 7-16,23-18-5 15,13-8 0-15,19-18 2 16,7-10 0-16,-8-10 8 16,-8-2-3-16,-17 7-1 15,-9 7-6-15,-15 15 0 16,-10 14 2-16,-16 23 0 15,-6 12-1-15,-8 13 1 16,-2 2-2-16,4-6-4 16,5-2 6-16,10-15 0 15,6-10 5-15,18-18 4 0,14-10-5 16,17-23 2-16,9-5 3 16,1-12-2-16,-4-3 8 15,-13 2 1-15,-5 1-1 16,-10 8-6-16,-6 8 1 15,-9 12-8-15,-4 6-1 16,-9 10 3-16,-1 2-4 0,-2 4 3 16,-2 0-4-16,6-4 1 15,2-5 3-15,7-13-1 16,7-9 5-16,6-12 0 16,-1-6 0-16,4-10 7 15,-7 2 3-15,-4 0 3 16,-3 5-1-16,-18 11-2 15,-5 13-5-15,-24 21-7 16,-12 14-1-16,-21 29-11 16,-9 8-9-16,-4 24-44 15,-2 3-27-15,7 11-51 16,2-1-48-16,-1-15 558 16,3-4-315-16</inkml:trace>
  <inkml:trace contextRef="#ctx0" brushRef="#br0" timeOffset="-191596.9">627 9847 1377 0,'38'-8'614'16,"25"-21"-281"-16,62-32-222 15,19-15 23-15,51-24-61 16,11-14-10-16,27-17-13 16,3-4-16-16,0 0-17 15,-16 8-9-15,-39 19-8 16,-13 16-13-16,-63 25-25 15,-20 15-3-15,-55 29-22 16,-27 9-9-16,-56 23-106 16,-21 14-72-16,-32 20 152 15</inkml:trace>
  <inkml:trace contextRef="#ctx0" brushRef="#br0" timeOffset="-191417.86">918 9931 1962 0,'136'-108'705'16,"99"-57"-626"-16,55-29-25 16,70-36-46-16,21-11-68 0,35-30 38 15</inkml:trace>
  <inkml:trace contextRef="#ctx0" brushRef="#br0" timeOffset="-162878.95">17233 1761 1146 0,'-5'-3'391'0,"5"-5"-366"16,9 4 8-16,-4-6 19 15,2-4-2-15,-1 2 2 16,-4-1-4-16,7 7-11 16,-8-2 3-16,3 6-4 15,-3-2-5-15,4 9-13 16,3 4-9-16,3 7-8 15,6 9 0-15,-1-2 4 16,1-3-2-16,1-6 0 0,4-7 0 16,3-13 19-16,4-3 12 15,6-18 9-15,3-5 0 16,11-10-18-16,2-7-8 16,-2 3-6-16,-4 3-6 15,-7 6-1-15,-5 7-3 16,-3 9 0-16,-3 6 3 15,-5 8-4-15,0 4 1 0,-3 5-4 16,3 5 2-16,1 1 1 16,0 3 0-16,6 0 2 15,-1-2-2-15,3-2 0 16,2-4-1-16,4-6 2 16,1-5 0-16,6-7 0 15,1-6 1-15,-4-3 0 16,0-3-1-16,-1 2-1 15,-2 3 0-15,5 0-1 16,-2 6 1-16,8 8 2 16,-1 5 2-16,3 14-2 15,5 3 0-15,1 10-3 16,9 3-3-16,11 1 4 16,11-2 0-16,9-4 0 15,2-5 0-15,-8-13-24 16,-11-3-32-16,-7-11-102 15,-13-6 462-15,-6-19-264 0</inkml:trace>
  <inkml:trace contextRef="#ctx0" brushRef="#br0" timeOffset="-162524.75">18900 1084 1004 0,'13'-6'340'0,"3"-8"-323"16,1-7 17-16,5-8 13 15,7-11 4-15,9-15 0 16,12-10-10-16,6-11 7 15,7 1-3-15,1 9 3 16,-4 8 2-16,4 18-12 16,-1 9-7-16,-1 11-14 15,-3 9-7-15,-7 5-4 16,-4 8-5-16,-9 6 0 0,-2-2 3 16,-5 4-8-16,-3-7-3 15,-3 1-46-15,-2 3-51 16,-3-4 65-16</inkml:trace>
  <inkml:trace contextRef="#ctx0" brushRef="#br0" timeOffset="-162253.04">19866 292 920 0,'-7'-3'329'16,"7"-4"-288"-16,3 0 6 15,8 0-2-15,19-2 4 16,8 3-3-16,20 6 6 16,1 8-2-16,-5 13-12 15,-2 11-11-15,-17 14-15 16,-10 3-3-16,-18 6-5 16,-7-1 2-16,-19 0-2 15,-4-3 2-15,-3-8-2 16,2-6-2-16,13-20-28 15,4-9-39-15,12-24 42 16</inkml:trace>
  <inkml:trace contextRef="#ctx0" brushRef="#br0" timeOffset="-160856.02">20522 492 736 0,'0'5'307'0,"9"-3"-170"16,-3-5 8-16,13-13-8 15,7-13-38-15,4-15-53 16,1-7-22-16,-4-6-12 16,-6 0 1-16,-6 4 11 15,-3-10 9-15,-4 7 4 16,-2 20 6-16,-4 15-9 15,-2 12-3-15,-1 39-15 16,-3 5-3-16,-7 21-12 16,-1 27-4-16,-2 2 8 15,-1-1-6-15,3 5 0 16,4-1 8-16,5-5-5 16,3-3-2-16,8-10 1 15,4-7-1-15,8-22-1 16,0-6 0-16,9-15 1 15,2-10 0-15,0-10 8 0,5-9 12 16,-7-11-2-16,-7-4-5 16,-8-3 2-16,-7 0-7 15,-23-5-2-15,-4 3-4 16,-18-2 0-16,-4 1-7 16,-1 4-1-16,0 6 13 15,4-1-7-15,6 2-2 0,14 0 2 16,7-5-7-16,19 0 4 15,5-1 4-15,15-3 1 16,6-1-5-16,6 6-4 16,3 1 3-16,-1 9 0 15,0 5 8-15,-1 7 3 16,-6 4-4-16,-7 6 1 16,-7 1-5-16,-6 3-3 15,-4 2 3-15,-8-3 2 16,1 5 2-16,-3-3 4 15,-3-3-7-15,9 2-1 16,-4-4 4-16,10-5 3 16,3-6 2-1,-7 1 14-15,1 0-8 0,28-17 4 16,5-7-1-16,1-8-12 16,-14 7-2-16,-11-4 0 0,-2 7-2 15,-10 3 4-15,-3 2 6 16,-5 4-2-16,-5 3 8 15,-7 6-6-15,-1 5-6 16,-1 9-3-16,1-2 0 16,10-1-5-16,1-2 3 15,6-4 2-15,4 1-8 16,8 2 5-16,4-2 2 16,4 1-1-16,2 4 0 0,1 4 2 15,-1 2-4-15,-2 7-2 16,-2 1 5-16,-5 0 2 15,1 1-3-15,-5-6 3 16,-2-2-3-16,6-3 0 16,-3-2 0-16,6-5 0 15,0 1 0-15,-1-9 5 16,7-4 2-16,2-10 3 16,8-6 2-16,-2 3-5 15,-3-4 3-15,-5 1-2 16,-6 2-3-16,-6-4 1 15,-6 2 1-15,-7 5 1 16,-4 2 3-16,-5 12-2 16,-5 2-7-16,0 6 0 15,-1 5-3-15,4 6-3 0,2-1 4 16,9 4-4-16,5 0 2 16,6-6 1-16,7 5-2 15,4 4 1-15,0 0 1 16,-1 6 2-16,0-4 0 15,-8 1-1-15,-3-2 1 16,-9 2-5-16,-5-3 4 16,-8-4-1-16,-1-3 0 0,-1-3 1 15,2-4-2-15,7-4 10 16,3-3-7-16,7-12-1 16,6-3 0-16,11-9-8 15,8-5 5-15,5-7 4 16,6-6-1-16,0-3-1 15,-1 1 5-15,-5 10 0 16,-6 7-5-16,-13 11 1 16,-7 12-5-16,-7 8 0 15,-4 8 3-15,0 19 0 16,-3 8 0-16,-3 9 2 16,0 2 2-16,4-8 0 15,5-8-2-15,8-7 0 16,2-8-6-16,8-6-24 15,-1-3-16-15,1-10-61 16,-3-7-35-16,-3-11-369 0,-3-8 349 16</inkml:trace>
  <inkml:trace contextRef="#ctx0" brushRef="#br0" timeOffset="-160714.15">21778 217 869 0,'1'-5'332'15,"17"-2"-237"-15,10 2-4 0,24-2-22 16,14-1-25-16,16-3-53 16,0 0 37-16,-12-1-26 15</inkml:trace>
  <inkml:trace contextRef="#ctx0" brushRef="#br0" timeOffset="-160549.72">20769 174 1114 0,'-11'25'352'0,"27"-8"-326"15</inkml:trace>
  <inkml:trace contextRef="#ctx0" brushRef="#br0" timeOffset="-159223.58">21502 1376 787 0,'38'10'321'0,"4"-10"-204"15,-7-4 9-15,-12-7-14 16,0-3 4-16,-10-11-18 16,-2 0-20-16,-5-9-35 15,-2 0-25-15,-4 2-10 16,-4 2 4-16,-2 9-2 15,-2 5 13-15,-5 8-4 16,1 5-6-16,-3 5 2 16,-1 5-16-16,4 7-3 15,-1 2 8-15,8 5-11 16,4 0 11-16,5 1-3 0,8-4-2 16,6-2 4-16,0-4-7 15,3-10 9-15,3 3-8 16,-2-7 1-16,-1-2 9 15,-2-7-7-15,-5-4 11 16,-6-6 0-16,-4-4-2 16,-7-4 10-16,-5-6-11 0,-8 0 4 15,-3 2-8-15,0 3-9 16,3 8 6-16,7 8 0 16,6 5-1-16,4 3-1 15,6 0 1-15,13 2-4 16,3 2 1-16,15 4 3 15,0 4-4-15,2 3-2 16,5 3 7-16,-8 5 0 16,-2 5-3-16,-7 1 1 15,-8 1 0-15,-4 0-5 16,-2-5 6-16,-5-1 5 16,-3-1-7-16,0-5 2 15,1 1 2-15,3-6-2 16,2-1 2-16,9-6 3 15,1-5-5-15,7-8 4 16,-1-6 5-16,3-3 3 0,-1 1 5 16,-4-7 3-16,-7 1-1 15,-11 3 7-15,-7 0-6 16,-8 11 0-16,-5 1-3 16,-11 7-11-16,-1 4-3 15,-6 5-3-15,-1 5 0 16,7 7-2-16,3 3 3 15,11 2-4-15,5-3 0 0,8-4 1 16,6-3-2-16,7-7 0 16,6-4 1-16,1-8 3 15,3-3 1-15,1-11 7 16,-3-3-6-16,-3-5 2 16,-4-8-1-16,-3-4-3 15,-5 1 5-15,-5-3-3 16,-4 2-2-16,-3 11 5 15,2 2-7-15,-3 14 2 16,4 6-2-16,0 12-1 16,-6 13-1-16,11 14-1 15,-3 9 4-15,1 11 0 16,10-1 0-16,-6-2 1 16,0 0 0-16,5-6 1 15,1 0 2-15,6-4-3 0,5-8 1 16,3-9 1-16,-1-8 0 15,-2-11 10-15,1-4-4 16,-1-10 2-16,-2-6 4 16,-5-8-10-16,-4-2 3 15,-7-4 0-15,-1 1-4 16,-8 4 1-16,0 4 0 16,-2 8 0-16,-2 4 3 15,1 11-3-15,-2 3-4 0,2 12 0 16,1 1-5-16,5 7 4 15,5-1-1-15,6-6 0 16,5 1 0-16,1-12-2 16,4-2 4-16,-1-6-2 15,3-5 4-15,1-4 0 16,-1-2-2-16,-1-2 1 16,0-1-1-16,0 2 0 15,-1 4-5-15,-1 9-5 16,1 3-2-16,-6 13-7 15,-1 7-8-15,-1 10-11 16,-6 9-23-16,-5 3-68 16,1-1-311-16,11-5 302 15</inkml:trace>
  <inkml:trace contextRef="#ctx0" brushRef="#br0" timeOffset="-122224.98">6691 994 2094 0,'-4'34'4'0,"0"38"-13"0,-12 79-7 15,-4-10-13-15,-3-31-32 16,-1-23-26-16,-1-41-171 16,0-23 174-16</inkml:trace>
  <inkml:trace contextRef="#ctx0" brushRef="#br0" timeOffset="-122082.59">5927 518 1266 0,'-18'-64'449'0,"30"-1"-391"16,15 0-2-16,33 4-16 0,15 9-10 15,243-159-31-15</inkml:trace>
  <inkml:trace contextRef="#ctx0" brushRef="#br0" timeOffset="-121715.28">5841 1265 836 0,'8'-27'409'0,"1"5"-100"15,3 3-191-15,0 1-5 0,-7 8-36 16,-1 0-19-16,-5 5-40 16,-6-2-64-16,-2-6 32 15</inkml:trace>
  <inkml:trace contextRef="#ctx0" brushRef="#br0" timeOffset="-121442.81">6449 470 1550 0,'38'-33'529'16,"6"9"-506"-16,4 19-4 15,-5 21 5-15,-15 33 11 0,-7 24-4 16,-16 47-4-16,-10 14-5 15,-3 22-15-15,-1-2-4 16,1-27 3-16,4-18-5 16,0-40-3-16,1-21-25 15,-3-31-95-15,-5-9-48 16,-10-29 91-16</inkml:trace>
  <inkml:trace contextRef="#ctx0" brushRef="#br0" timeOffset="-121269.65">5783 637 1323 0,'15'-7'496'0,"25"-18"-315"16,25 2-143-16,54-6-12 15,19-7 2-15,42-9-40 16,11 0-74-16,-9-8 57 15</inkml:trace>
  <inkml:trace contextRef="#ctx0" brushRef="#br0" timeOffset="-120357.45">7392 1086 1550 0,'-32'18'529'16,"22"-15"-504"-16,9-10-17 16,5-22-4-16,7-8-3 0,15-24 8 15,0-2 2-15,2-5 2 16,-5 1-2-16,-23 11-23 16,-6 7-7-16,-22 20-4 15,-2 11-4-15,-13 25 14 16,-5 13 2-16,-8 26 3 15,-2 5 0-15,4 6 5 16,10-4 4-16,28-15-4 16,16-6-6-16,35-20-5 15,14-6 3-15,14-18 1 16,2-8 10-16,0 7 3 16,-3-7-6-16,-1 19 4 15,-11 7 0-15,-14 10-1 16,-10 13 2-16,-9 0-2 15,-7 6 0-15,-1-4 0 16,3-2 4-16,-4-8-1 0,8-8-2 16,7-10 5-16,3-8-3 15,6-13 11-15,5-10 8 16,-2-8-2-16,0-7 3 16,-2-4-10-16,-6 2-8 15,-7 10 1-15,-6 9 1 16,-7 15 5-16,-4 6 2 15,-2 8 2-15,-3 8-3 16,-1 16-4-16,-3 7-7 0,7 8-1 16,4-3-1-16,7-10 0 15,7-6-1-15,7-11-3 16,4-5 5-16,6-9 10 16,2-9 12-16,-1-13 2 15,-4-3-1-15,-7-8-11 16,-7 1-11-16,-11 11 0 15,0 5-2-15,-7 13 1 16,0 5-1-16,-1 11 0 16,1 5 0-16,4 9-1 15,0 1 2-15,7-6-4 16,3-7 0-16,4-10-3 16,6-8 1-16,4-17 4 15,4-7-1-15,3-12 10 0,1-5 3 16,-5-4 5-16,-5 2 6 15,-12-1-8-15,-10 4-2 16,-12-1-2-16,0 1-8 16,-12 9 3-16,5 3-2 15,4 24 0-15,-2-1 0 16,10 24-4-16,-2 18-2 16,5 18 0-16,4 25-1 0,9 23 3 15,0-4 6-15,6-2 11 16,5-8-61-16,3-29-29 15,3-4-49-15,-1-20-116 16,-9-16 400-16,-7-17-162 16</inkml:trace>
  <inkml:trace contextRef="#ctx0" brushRef="#br0" timeOffset="-120220.66">8432 821 1142 0,'48'-16'414'0,"25"-14"-324"16,13-7-138-16,-4-12 31 15</inkml:trace>
  <inkml:trace contextRef="#ctx0" brushRef="#br0" timeOffset="-119864.04">9130 284 1519 0,'9'51'513'0,"4"22"-495"16,-5 7-18-16,-5 12 9 16,-7 0-3-16,-4 2 0 15,3-4-2-15,-3-22-18 16,5-12-4-16,2-28 2 15,1-13-5-15,9-22 21 16,0-10 8-16,9-26 9 16,4-9 13-16,3-14-5 15,1-8 7-15,4 4 2 16,-1 7-2-16,0 19-5 16,0 14-5-16,-3 25-1 15,-6 10-3-15,0 24 8 16,-9 8-4-16,2 12-20 15,-3 4-19-15,-1-6-109 16,7-7 6-16,-3-20 56 16</inkml:trace>
  <inkml:trace contextRef="#ctx0" brushRef="#br0" timeOffset="-119703.2">9799 400 1391 0,'3'8'553'16,"2"7"-294"-16,-5-4 213 15,-6 4-352-15</inkml:trace>
  <inkml:trace contextRef="#ctx0" brushRef="#br0" timeOffset="-119532.84">10129 645 2764 0,'10'6'-100'0,"11"3"-7"15,6 1 206-15,-5-9-126 16</inkml:trace>
  <inkml:trace contextRef="#ctx0" brushRef="#br0" timeOffset="-119192.83">11290 660 1680 0,'27'7'567'16,"-9"0"-562"-16,-25 4 7 16,-16 4 2-16,-43 10-5 15,-21 5 0-15,-52 10-15 16,-23 7-15-16,-54 9-10 15,-26 11-3-15,-53 21 6 16,-33 11 15-16,-55 26 19 16,-27 8 14-16,-34 22 13 15,-11 1-3-15,3 9-41 16,5 3-80-16,17-13 54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6:16:24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15277 9097 1274 0,'4'-8'462'16,"-3"-1"-359"-16,-1 3-68 15,0 3 16-15,-4 5-2 16,4-2-3-16,-2 17-23 16,-9 57-16-16,0-16-7 15,-11 15-2-15,5 0 4 0,2-1-1 16,2-3 3-16,10-9 17 15,4-2 5-15,16-13 13 16,-7-5 3-16,7-16-14 16,1-8-10-16,-10-11-5 15,8-5-34-15,-11-21 117 16,4-15-75-16</inkml:trace>
  <inkml:trace contextRef="#ctx0" brushRef="#br0" timeOffset="75167.37">9453 12223 1479 0,'-14'-47'740'0,"14"35"-370"0,180 74-185 0,-156-62-93 16,79 115-46-16,-100-152-23 0,-230-297-11 0,-185-107-6 0,586 680 0 0,-87-120-463 0,1 1 469 15,233-113 5-15,-322-21-4 0,-9-6 15 0,-6-13-3 0,-2 6 0 16,-4 6 1-16,3 11-9 15,3 7-7-15,2 14-11 16,1 4-2-16,5 12 0 16,-1 1 9-16,6 2 1 15,-2-1-8-15,7-4-5 16,2-3-5-16,-2-7 5 16,5-4 0-16,-4-9-38 15,0-1-37-15,-1-10-169 16,-2-6 160-16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25:14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3272 2255 1287 0,'-14'20'426'0,"12"16"-430"16,-5 15-11-16,-2 25 3 15,4 14 4-15,-11 25 10 0,11 11 8 16,-6 21 22-16,1 1 3 16,2-8 18-16,-1-9-10 15,3-36 8-15,-3-16 12 16,4-38-9-16,-1-19 7 16,6-26-19-16,0-17-18 15,0-31-8-15,7-20-6 16,4-31-10-16,8-16 0 0,14-4-3 15,-2-9 5-15,14 0-1 16,-4 4-1-16,4 20-1 16,7 24 1-16,-3 41-7 15,2 27 5-15,3 43 1 16,4 27-4-16,2 39 4 16,-2 17 1-16,-10 19 0 15,-8 3 2-15,-13-10-1 16,-3-8-36-16,-11-28-38 15,-2-16-37-15,-13-26-110 16,-5-21 146-16</inkml:trace>
  <inkml:trace contextRef="#ctx0" brushRef="#br0" timeOffset="155.66">3380 3161 1190 0,'50'0'446'16,"28"-13"-325"-16,20-7-175 16,24-16-54-16,-2-1-16 15,3-5 69-15</inkml:trace>
  <inkml:trace contextRef="#ctx0" brushRef="#br0" timeOffset="437.82">4788 2900 1180 0,'-9'-37'404'16,"3"0"-375"-16,-7 3 43 16,-10 3 16-16,-9 15 15 15,-4 7-8-15,-7 18-52 16,-1 12-20-16,4 19-14 15,5 12 0-15,8 16 15 16,9 5 0-16,16 2-2 16,3-4-4-16,21-18-18 15,8-10 1-15,18-20-29 16,16-10-28-16,11-22-78 0,6-9-31 16,-5-25 97-16</inkml:trace>
  <inkml:trace contextRef="#ctx0" brushRef="#br0" timeOffset="718.69">5367 2477 1293 0,'-10'-10'491'0,"-7"9"-389"15,-7 1-7-15,-10 10-52 16,-9 6-21-16,2 12-15 15,2 7 2-15,5 11 4 16,10 5 6-16,9 2-2 16,5 3 0-16,10 5-6 15,3-3-7-15,7 9-2 16,0 0-2-16,1-2 4 16,-4-4-2-16,-6-19-30 15,-4-9-40-15,-8-21-90 16,-4-11 92-16</inkml:trace>
  <inkml:trace contextRef="#ctx0" brushRef="#br0" timeOffset="858.89">5113 2923 1333 0,'55'7'437'15,"18"-8"-506"-15,4-8-44 16,1-10-27-16,-3-5-129 15,4-1 197-15</inkml:trace>
  <inkml:trace contextRef="#ctx0" brushRef="#br0" timeOffset="1213.59">5940 2550 1351 0,'-18'-47'456'0,"4"0"-441"15,1 1-4-15,10 0-2 16,4 3 0-16,21 9-3 16,9 4-1-16,15 16-5 15,10 12 2-15,0 26-4 16,-3 14-1-16,-12 24 22 16,-8 15 5-16,-23 22 13 15,-10 11 1-15,-12 16-12 0,1 5-4 16,3-9-5-16,14-10-4 15,7-30-10-15,1-17-2 16,15-31-2-16,-2-14-3 16,8-26 3-16,1-15 0 15,-5-19 5-15,-9-4 2 16,-18-6-1-16,-14 4-1 16,-24 6-5-16,-8 6-9 15,-22 19-85-15,-3 5-47 0,3 10 81 16</inkml:trace>
  <inkml:trace contextRef="#ctx0" brushRef="#br0" timeOffset="1671.66">7164 2293 1359 0,'-13'-25'534'16,"4"10"-411"-16,-1 15-48 16,1 11-16-16,-4 18-54 15,2 8-7-15,4 15-1 16,7 4 3-16,17 0-3 16,11-3 1-16,8-20 4 0,1-13-9 15,-1-22 4-15,-5-13 9 16,-1-18 17-16,-3-6 15 15,-5-10 2-15,-4 0-5 16,-6 1-6-16,-1 5-13 16,-1 9-10-16,1 8-7 0,-2 18-13 15,3 8 5-15,2 22-3 16,7 11 5-16,-3 25 0 16,-2 13 0-16,-7 26 8 15,-9 4-1-15,-11-3 1 16,1-7 3-16,-11-24 0 15,-3-9 3-15,-5-19 4 16,-8-5-4-16,-3-20 1 16,-3-13-8-16,7-17-44 15,4-17-57-15,12-24-139 16,15-4 146-16</inkml:trace>
  <inkml:trace contextRef="#ctx0" brushRef="#br0" timeOffset="1933.14">8086 1934 1236 0,'-36'19'424'15,"3"22"-409"-15,-3 16 0 16,5 26 24-16,5 11 15 15,11 20 20-15,4 1-3 16,14-4-28-16,9-13-21 0,15-23-41 16,13-17-5-16,13-37-32 15,5-13-19-15,8-34-37 16,0-15-29-16,-5-25 88 16</inkml:trace>
  <inkml:trace contextRef="#ctx0" brushRef="#br0" timeOffset="2120.98">8363 2177 1259 0,'-8'49'457'16,"4"7"-390"-16,5 8-32 16,2 4-11-16,6 6-21 15,2-5-3-15,6-9-10 16,3-7-13-16,4-19-44 15,-2-8-29-15,8-23-139 0,-2-12 152 16</inkml:trace>
  <inkml:trace contextRef="#ctx0" brushRef="#br0" timeOffset="2260.86">8207 2520 1161 0,'18'-2'412'15,"14"-7"-331"-15,26-14-144 16,19-10-45-16,21-15 67 16</inkml:trace>
  <inkml:trace contextRef="#ctx0" brushRef="#br0" timeOffset="2469.31">8906 1975 998 0,'-2'0'371'16,"3"5"-287"-16,11 18 23 16,3 9-16-16,18 29-2 15,3 11-14-15,8 14-29 16,-2 17-9-16,-11 11-3 16,-8 4-5-16,-19 8-16 15,-3-7-26-15,-9-1-79 0,-4-13-28 16,4-25 61-16</inkml:trace>
  <inkml:trace contextRef="#ctx0" brushRef="#br0" timeOffset="2886.9">10409 2468 1312 0,'20'-2'467'0,"-8"0"-364"16,-4-2-11-16,-24-7 29 16,-5-3-12-16,-17-7-37 15,-2-1-30-15,-7 4-34 16,-4 2-3-16,1 15 1 16,4 7-10-16,8 17-2 15,10 11 1-15,15 14-18 16,10 4 3-16,21 0 1 15,8-8-3-15,14-22 9 16,7-16 1-16,5-23 5 16,0-13 9-16,-1-14 7 15,-9 0 4-15,-16 3 14 0,-13 4-2 16,-22 10 1-16,-4 4 2 16,-8 16-25-16,1 9-12 15,6 21-17-15,1 13-6 16,14 26 4-16,9 6 13 15,24 6-9-15,11-6-16 16,21-19-57-16,10-10-62 16,0-21 102-16</inkml:trace>
  <inkml:trace contextRef="#ctx0" brushRef="#br0" timeOffset="4067.71">11743 2430 1374 0,'9'9'544'0,"5"-16"-299"16,8-5-230-16,15-20-12 15,4-14 7-15,6-23 4 16,-6-8-5-16,-14-11-10 15,-9-1 1-15,-16 2 3 0,-12 2 15 16,-5 11 14-16,-5 9-20 16,-5 25 14-16,2 15 3 15,-12 34-20-15,-1 15 18 16,-1 34-25-16,7 16-7 16,12 21-2-16,6 12 1 15,16-1 6-15,15-2-11 16,28-21 1-16,14-20 0 15,20-26-4-15,1-13 13 0,0-26 8 16,-1-11 3-16,-6-21 10 16,-8-8 2-16,-16-2 6 15,-18-8-3-15,-22 0 1 16,-14-2-3-16,-25 2-12 16,-5 11 7-16,-14 16-10 15,2 9-8-15,4 21-6 16,8 11-6-16,12 18-3 15,9 3 7-15,13 8-4 16,10-3 7-16,12-4-5 16,7-6 5-16,12-15-3 15,-4-5 1-15,4-12 16 16,0 0 0-16,-19-6 8 16,3-1-6-16,-16-4 0 15,-7-2-2-15,-8 0 7 0,-4-2 6 16,-5-1-6-1,-5 2-6-15,6 0-1 0,-6 4-9 16,7-2-1-16,1-2 4 16,7 0-3-16,10 0-2 15,-1 4-6-15,6 0-4 16,2 5-3-16,-2 2 3 16,2 6 3-16,5 12 2 15,-6 8 3-15,2 3 4 0,0 7 4 16,-3-6 2-16,3-2-2 15,0-1-3-15,-1-7-2 16,2-1-7-16,5-3 1 16,-1-7-1-16,9-4 1 15,5-5 7-15,3-10 3 16,9-2-7-16,5-10 2 16,1-6 0-16,3-9-2 15,-5-4 3-15,-14-1 1 16,-3-1-1-16,-13 6 2 15,-7 3 7-15,-8 10 3 16,-4 9 4-16,-10 14-6 16,-8 7-6-16,-13 12-6 15,2 9-5-15,-9 10 3 16,12 6-3-16,12 4-5 0,3-5-3 16,23-6-6-16,3-6 0 15,22-14 1-15,4-5 4 16,4-18 11-16,2-9 6 15,-5-10 24-15,-3-4 8 16,-11 0 6-16,-5 3 7 16,-16 3-5-16,-5 2-8 15,-7 4-9-15,-4 8-10 16,-1 8-13-16,1 9-5 0,3 15-9 16,2 8 0-16,10 23 1 15,3 10 2-15,9 18 4 16,3 4 1-16,3 3 1 15,0 0 6-15,-2-1 3 16,-5-6-2-16,-17-11-1 16,-12-9 1-16,-23-17-2 15,-11-2 1-15,-20-13-20 16,-5-6-29-16,-20-17-45 16,0-10-61-16,-5-20 98 15</inkml:trace>
  <inkml:trace contextRef="#ctx0" brushRef="#br0" timeOffset="4454.91">10657 2026 1043 0,'12'-26'378'16,"11"1"-286"-16,1 0 24 0,-3 9 32 15,-4 4 0-15,-10 8-36 16,-2 5-29-16,-3 20-37 15,-2 13-9-15,0 31-14 16,-2 12-5-16,-3 7-14 16,-2-3-1-16,5-8-4 15,0-9 2-15,6-15 3 16,3-7-3-16,5-24-14 16,2-9-27-16,2-25-121 15,1-14 71-15,-15-17 29 16</inkml:trace>
  <inkml:trace contextRef="#ctx0" brushRef="#br0" timeOffset="4560.99">10681 2301 1205 0,'73'-15'387'16,"47"-21"-380"-16</inkml:trace>
  <inkml:trace contextRef="#ctx0" brushRef="#br0" timeOffset="4964.74">14157 1835 1140 0,'-3'-10'425'0,"3"-8"-302"0,4-8 9 15,12-12 31-15,12-6-9 16,14-2-36-16,4 5-26 15,-5 11-44-15,-9 9-23 16,-12 16-22-16,-5 7-4 16,-2 22-1-16,-3 17 6 15,-4 21 1-15,-2 9-7 16,-3 6-4-16,0-2-12 0,3-6-66 16,-6-4-32-16,1-5-129 15,-3-7 3-15,-13-15 147 16</inkml:trace>
  <inkml:trace contextRef="#ctx0" brushRef="#br0" timeOffset="5122.75">13876 2391 1415 0,'34'-9'484'0,"33"-11"-437"16,28-7-52-16,46-15-25 15,19-8-17-15,46-13 272 16,2-8-187-16</inkml:trace>
  <inkml:trace contextRef="#ctx0" brushRef="#br0" timeOffset="7631.96">4892 4932 1136 0,'2'2'449'0,"9"1"-235"15,8 13-207-15,-1 15-9 16,0 17 7-16,-9 23-9 16,-9 10-3-16,-9 18-15 15,-6-2-19-15,-14-4 4 16,-11-9 4-16,-12-13 15 15,-11-10 17-15,-12-23 8 16,3-10 15-16,2-33 17 16,13-17 15-16,24-32 15 15,10-19-13-15,29-26-15 0,18-11-15 16,30-6-24-16,26 5 0 16,24 18-2-16,-9 41-1 31,-48 26 1-31,0 1-1 0,151-47 0 0,-11 18 3 15,-7 23-15-15,-83 39-49 16,-17 14-84-16,-6 3 89 0</inkml:trace>
  <inkml:trace contextRef="#ctx0" brushRef="#br0" timeOffset="8100.84">5286 5430 1540 0,'-13'21'522'16,"11"5"-496"-16,13 8-18 16,1 4-6-16,0 14 2 15,1 5-1-15,2-5-1 16,2-6 6-16,6-23-2 15,0-17-2-15,5-18 5 0,4-16 3 16,3-16 7-16,0-5 8 16,-1-10 11-16,1 3 0 15,-8 2 2-15,-1 5-14 16,-7 17-11-16,-7 6-1 16,-5 13-14-16,-4 8 11 15,3 16-6-15,0 7-11 0,1 19 11 16,5 6-5-1,-6 17-4-15,4 11 5 16,5 22-6-16,0 5 4 0,-5-3 3 16,-5-3-3-16,-12-13 2 15,-14-6-1-15,-9-13 0 16,-8-8 6-16,-8-23-2 16,-4-12-5-16,2-25-4 15,5-13-24-15,17-35-82 16,11-13-62-16,20-19 99 15</inkml:trace>
  <inkml:trace contextRef="#ctx0" brushRef="#br0" timeOffset="8501.93">6148 5323 1027 0,'12'10'434'0,"-9"4"-213"0,-7 7-84 16,-5 4-17-16,3 4-8 15,-7 6-34-15,5 3-21 16,14 7-36-16,3 1-12 16,14-8-9-16,13-5 2 15,-1-18 0-15,5-11-2 16,2-22 0-16,-4-10 0 16,1-19 7-16,-4-9-1 15,-7-4 2-15,-1-2 1 0,-10 6 0 16,-5 1 9-16,-6 16-4 15,-4 11 4-15,-1 19-15 16,0 16-3-16,7 28 0 16,3 12-5-16,-1 23 4 15,6 12 0-15,-3 18 7 16,4 7-20-16,-4 5 3 16,-7 1 1-16,-12-13-12 15,-14-7 24-15,-12-7-4 16,-7-11 1-16,-3-22 4 15,1-12-14-15,2-31-56 16,7-16-46-16,6-45 64 16</inkml:trace>
  <inkml:trace contextRef="#ctx0" brushRef="#br0" timeOffset="8915.99">7659 4434 1141 0,'22'-5'514'15,"-21"0"-122"-15,-8 2-378 0,-28 3-12 16,-13 2 0-16,-19 2-2 16,-4 3-2-16,11-1 5 15,10 0-2-15,15-3 3 16,6-3-1-16,14-2-1 15,4 2 0-15,9 5 3 16,6 8 2-16,9 14 20 16,1 9 4-16,4 22 1 15,-4 14 3-15,-8 27-21 16,-4 10-2-16,-9 17 2 16,-7 5-7-16,-2 3-1 15,-5-3 3-15,2-13-9 16,7-12 7-16,8-26 0 15,8-13-7-15,17-31 4 0,6-16-11 16,18-27-16-16,8-13-10 16,16-23-58-16,6-11-43 15,2-11 605-15,-5-7-391 16</inkml:trace>
  <inkml:trace contextRef="#ctx0" brushRef="#br0" timeOffset="9086.44">7880 4955 1236 0,'-3'-12'460'0,"7"18"-374"15,-1 6-10-15,4 20-57 16,-3 9-7-16,0 16-9 16,0 7-28-16,-5 3-64 15,1-4-45-15,-3-20 75 16</inkml:trace>
  <inkml:trace contextRef="#ctx0" brushRef="#br0" timeOffset="9453.14">8117 4309 1476 0,'62'-10'497'0,"5"10"-482"16,-2 16-13-16,-4 14 4 16,-8 19-3-16,-2 11-3 15,-8 8 0-15,-7 10-4 16,-9 19-1-16,-5 6 4 16,-6 8-2-16,3-2 5 0,-8-4 2 15,0 0 3-15,-8 0 17 16,-1-2 5-16,-2-4 12 15,-1-2-2-15,-9-5-14 16,-4-3-6-16,-22-15-9 16,-12-5-7-16,-18-9-2 15,-7-10 0-15,-6-14-8 16,-4-11-1-16,-9-24-34 16,-6-11-41-16,8-27 262 15,12-14-160-15</inkml:trace>
  <inkml:trace contextRef="#ctx0" brushRef="#br0" timeOffset="9669.67">9560 4698 1657 0,'42'-17'571'0,"21"1"-538"16,20 9-96-16,-4-1-16 0,5 9-48 15,-3 5-48-15,-20 3 126 16</inkml:trace>
  <inkml:trace contextRef="#ctx0" brushRef="#br0" timeOffset="9817.99">9479 5345 1701 0,'40'-5'613'16,"29"-12"-499"-16,89-33-182 16,22-17-108-16,36-24 109 15</inkml:trace>
  <inkml:trace contextRef="#ctx0" brushRef="#br0" timeOffset="10503.7">12904 4559 1062 0,'-3'-1'374'15,"0"0"-321"-15,1 0 15 16,1 0 9-16,0 0-5 16,-6 0-19-16,-14 1-16 15,-47 8-29-15,28 3 4 0,-15 8 8 16,-1 8 1-16,2 15 5 15,-2 7-5-15,11 12-12 16,-2-5-1-16,17-10-6 16,8-7 0-16,15-19-1 15,19-4 1-15,15-9 5 16,7-3 9-16,5-14 6 16,-2-4 0-16,-10-9-6 15,-1 0-11-15,-10 4-7 16,-10-2-7-16,-8 1-7 15,-7 3-6-15,-11-1-31 16,-4 7-45-16,-12-1 64 16</inkml:trace>
  <inkml:trace contextRef="#ctx0" brushRef="#br0" timeOffset="10843.22">12584 4115 1700 0,'7'-9'567'16,"10"17"-562"-16,-2 7-3 0,-8 17-3 16,-7 9-1-16,-9 26-3 15,-6 9 1-15,-7 10 6 16,1 4 1-16,-2-5 5 15,5 1 0-15,12-10 0 16,5-5 4-16,12-17 1 16,5-8-1-16,9-16 3 15,6-7-5-15,14-6-4 16,13-4 0-16,13-5 4 16,7-6-7-16,-3-11-57 15,-7-6-58-15,-7-9-122 16,-12-6 135-16</inkml:trace>
  <inkml:trace contextRef="#ctx0" brushRef="#br0" timeOffset="11024.69">12566 4159 1214 0,'-39'-36'475'16,"32"10"-369"-16,15-5-28 15,30 2-56-15,19-3-22 16,31 4 0-16,10 4-27 0,0 20-76 16,-8 9 71-1</inkml:trace>
  <inkml:trace contextRef="#ctx0" brushRef="#br0" timeOffset="11179.19">12357 4745 1195 0,'21'-17'408'0,"53"-23"-407"15,25-7-25-15,37-10-31 16,14-3 4-16,6 3 29 16</inkml:trace>
  <inkml:trace contextRef="#ctx0" brushRef="#br0" timeOffset="11743.94">14066 3712 1000 0,'-15'-47'392'16,"-1"0"-278"-16,-1 4-20 0,-5 3-42 15,-5 1-17-15,-8 16-27 16,-1 3-2-16,-10 20 6 16,-4 11-1-16,4 17 22 15,0 8 0-15,15 6-11 16,10 9-1-16,15 6-14 16,5 3-5-16,13 12 3 15,5 4-1-15,-1 0 0 16,3 1 3-16,-4-8 0 15,-2-3-7-15,-6 1 2 16,-2 1-1-16,-5-2 0 16,3-2 7-16,-2-12-6 15,-10-21 0 1,5-16-2-16,0 1-3 0,-15 36 6 16,-8-7 3-16,3-7 2 15,15-20 5-15,2-3-6 0,3 5 0 16,3-2 2-16,1 7 2 15,6 7 8-15,1 3 1 16,-1 14-7-16,1 3-3 16,-6 11-5-16,-2 6-5 15,-7 14 4-15,-1 8-3 16,-2 4-1-16,5-1 0 16,11-14 1-16,10-9-1 0,29-25-3 15,19-16 3-15,19-37-12 16,15-20-21-16,27-37-44 15,6-13-53-15,11-22 77 16</inkml:trace>
  <inkml:trace contextRef="#ctx0" brushRef="#br0" timeOffset="12206.78">15091 4573 1391 0,'-26'-8'523'16,"4"1"-417"-16,4-3-52 16,3-2 1-16,0-9-41 15,-2-7-4-15,-5-9-13 16,-6-4-8-16,-11 2-3 0,-6 8-2 16,-9 17 10-16,-1 11 2 15,4 18 6-15,8 11 4 16,18 8-2-16,11 1 4 15,16-3-3-15,6-8-3 16,18-11-2-16,9-5 0 16,9-15 4-16,4-11 3 0,2-16-4 15,-3-10-3-15,-4-8-1 16,-7-5-1-16,-13-1 3 16,-8 0 2-16,-9 0 2 15,-3 1-1-15,-3-2 5 16,-2 1-2-16,0 12 6 15,1 9 4-15,1 22-1 16,2 15 7-16,3 25-12 16,2 17-3-16,0 31-4 15,1 14-6-15,2 25 2 16,0 6 0-16,5 1 7 16,-2-4-17-16,10-21-165 15,5-15-10-15,13-40 88 16</inkml:trace>
  <inkml:trace contextRef="#ctx0" brushRef="#br0" timeOffset="12360.04">15687 4658 1873 0,'-13'87'650'0,"2"12"-623"15,-9-11-25-15</inkml:trace>
  <inkml:trace contextRef="#ctx0" brushRef="#br0" timeOffset="13831.02">16222 3862 776 0,'2'0'343'15,"1"-1"-107"-15,-7 1-165 16,4 0 10-16,-1 0 14 16,0 0-14-16,0 0-26 15,0 0-19-15,0 0-20 16,0 1 2-16,0 2 9 15,0-3 15-15,-1 0 17 16,1 0 6-16,0 0-9 16,0 0-12-16,0 0-20 15,0 0-12-15,0 0-11 16,0 1 3-16,1-1-21 16,0 0-18-16,0 0-51 15,0 0-53-15,-1 0 85 0</inkml:trace>
  <inkml:trace contextRef="#ctx0" brushRef="#br0" timeOffset="14635.95">16562 4170 884 0,'-1'9'366'16,"5"-3"-211"-16,16-1-62 16,7-5 1-16,16-4-2 15,4-9-5-15,8-17-10 16,-7-8-5-16,-1-14-24 15,-5-1-8-15,-14-3-23 16,-8 4-8-16,-20 7 1 16,-10 7 0-16,-14 12 10 15,-7 12 8-15,-6 20-1 0,-6 16-2 16,-3 27-9-16,1 15-11 16,6 12-2-16,11 7-3 15,17-5-3-15,14-9 1 16,27-14-3-16,16-14-5 15,30-27-14-15,8-15-6 16,37-31-77-16,13-13-31 0,1-16 83 16</inkml:trace>
  <inkml:trace contextRef="#ctx0" brushRef="#br0" timeOffset="14904.72">17905 3593 1508 0,'-9'10'484'0,"-3"14"-506"16,-6 8-3-16,-6 24 37 15,-6 11 14-15,3 20 10 16,1 9 6-16,1 0-2 15,8-1-14-15,16-9-12 0,11-11-18 16,21-20-17-16,10-15-23 16,8-37-52-16,4-21-27 15,18-29 67-15</inkml:trace>
  <inkml:trace contextRef="#ctx0" brushRef="#br0" timeOffset="15110.05">18290 3623 1325 0,'-13'21'464'0,"9"18"-385"15,-3 8-48-15,5 17-1 16,3 8 0-16,3 6-12 16,2-8-10-16,2-12-22 15,2-9-14-15,2-17-57 16,1-9-33-16,0-17 206 15,-2-10-96-15</inkml:trace>
  <inkml:trace contextRef="#ctx0" brushRef="#br0" timeOffset="15251">18194 3932 1395 0,'43'-9'465'15,"24"-16"-483"-15,14-6-43 16,11-14 40-16</inkml:trace>
  <inkml:trace contextRef="#ctx0" brushRef="#br0" timeOffset="15473.89">18838 3370 1467 0,'60'62'500'15,"-19"-17"-476"-15,1 16-24 16,3 9 2-16,-16 11-3 16,-5 6 5-16,-19 13-29 15,-18 1-20-15,-10-5-65 16,-9-4-52-16,0-22 102 15</inkml:trace>
  <inkml:trace contextRef="#ctx0" brushRef="#br0" timeOffset="15782.84">20066 3773 895 0,'-13'1'421'16,"15"1"-192"-16,26-2-135 15,7-3-10-15,23-6-54 16,10-3 0-16,17-6-5 16,9-2-26-16,-8-6-85 15,-11-4 67-15</inkml:trace>
  <inkml:trace contextRef="#ctx0" brushRef="#br0" timeOffset="15976.73">20265 3436 1483 0,'-1'50'492'16,"7"22"-483"-16,3 7-7 16,-5 4 1-16,2 7-5 15,-2-2-60-15,0-5-26 16,6-15-146-16,0-17 146 0</inkml:trace>
  <inkml:trace contextRef="#ctx0" brushRef="#br0" timeOffset="16413.89">21510 3705 1357 0,'-4'8'496'16,"-6"4"-368"-16,-14-5-94 16,-2 3 5-16,-10-7-1 15,-6-6-9-15,3-5-25 16,-3-6-3-16,1 2-5 16,0 3-4-16,6 6 6 15,4 6 2-15,8 4-4 0,6 5-3 16,8 4-6-16,10 0 0 15,17 0-2-15,5-6-2 16,13-12 5-16,2-13 2 16,9-22 11-16,4-11 5 15,2-23 0-15,-9-5 2 16,-13-5-2-16,-13 2 3 16,-18 12 18-16,-6 8-3 0,-16 13 8 15,3 6-2-15,-5 23-11 16,1 11-4-16,1 28-12 15,0 18-1-15,7 28-10 16,3 16-2-16,11 22-3 16,8 4-32-16,12-4-68 15,11-6-49-15,14-22 88 16</inkml:trace>
  <inkml:trace contextRef="#ctx0" brushRef="#br0" timeOffset="16713.66">21886 3754 1378 0,'19'-5'449'16,"7"-6"-451"-16,19-2-27 0,1-3 47 15,2 1 19-15,4 6 11 16,-14 7-13-16,-10 8-12 15,-13 13-16-15,-10 4-9 16,-16 17 7-16,-6 4-5 16,-13 5 6-16,0 1 12 15,4-8 22-15,8-5 2 16,20-16-10-16,17-6-17 0,30-20-25 16,15-16-17-16,40-23-99 15,7-12-350-15,9-12 322 16</inkml:trace>
  <inkml:trace contextRef="#ctx0" brushRef="#br0" timeOffset="17056.96">23264 3426 1321 0,'-21'4'493'16,"5"3"-338"-16,7-3-160 15,2-2 8-15,9-5 1 16,10-3 9-16,15-15 16 0,9-6 11 16,6-8-2-16,-1-2-8 15,-12 0-13-15,-12-2-10 16,-17-1 5-16,-10 2 8 16,-18 6-8-16,-8 3 1 15,-8 20-4-15,-6 12-9 16,3 31-6-16,5 19 1 15,5 24-3-15,8 13 0 0,14 6-2 16,11-4-8-16,25-22-24 16,13-16-8-16,27-31-9 15,13-15-37-15,23-27-51 16,5-16-101-16,0-29 147 16</inkml:trace>
  <inkml:trace contextRef="#ctx0" brushRef="#br0" timeOffset="17309.91">24181 2822 1153 0,'-17'-11'409'0,"-1"17"-349"15,-6 7-1-15,-4 21 21 0,-3 11-12 16,0 25-10-16,4 12-8 15,4 14-24-15,4 6 1 16,15-3-9-16,4-5 1 16,20-17-11-16,6-14-8 15,12-21 2-15,6-16-59 16,12-24-46-16,6-13-43 16,7-30 67-16</inkml:trace>
  <inkml:trace contextRef="#ctx0" brushRef="#br0" timeOffset="17532.75">24583 2871 1154 0,'2'-1'399'0,"-2"11"-323"16,0 11-51-16,-5 25 14 15,-3 9 0-15,-2 20-6 16,0-1 1-16,-1-2-13 15,4-2 0-15,2-14-13 16,5-6-15-16,10-18-39 16,1-12-32-16,11-23-50 15,0-14-204-15,0-22 229 16</inkml:trace>
  <inkml:trace contextRef="#ctx0" brushRef="#br0" timeOffset="17671.48">24429 3214 1229 0,'3'6'407'16,"23"-2"-409"-16,12-4-2 15,26-9-23-15,20-9-9 0,24-14 21 16</inkml:trace>
  <inkml:trace contextRef="#ctx0" brushRef="#br0" timeOffset="17909.68">25239 3319 1224 0,'-12'5'419'0,"22"-2"-373"16,10-4 22-16,25-9 10 15,13-4 0-15,6-7-18 16,4 2-33-16,-10-2-55 16,-4-1-36-16,-2 1-75 15,-12-1-193-15,-11-3 228 0</inkml:trace>
  <inkml:trace contextRef="#ctx0" brushRef="#br0" timeOffset="18102.66">25832 2961 1018 0,'-1'0'381'0,"7"8"-275"15,-1 8 20-15,-2 18-9 16,5 9-17-16,-6 17-52 16,-3 0-19-16,1-7-28 15,1-7-24-15,8-15-80 16,11-10-43-16,10-22 83 15</inkml:trace>
  <inkml:trace contextRef="#ctx0" brushRef="#br0" timeOffset="18343.82">26194 2536 1019 0,'29'25'450'0,"15"9"-126"16,17 18-284-16,3 6 25 16,5 11 8-16,-6 8 7 15,-12 13-37-15,-15 7-13 16,-30 1-21-16,-14 2-17 16,-31-3-53-16,-8-5-26 15,-11-2-59-15,-3-10-24 0,24-27 109 16</inkml:trace>
  <inkml:trace contextRef="#ctx0" brushRef="#br0" timeOffset="18993.05">26820 1768 921 0,'23'-37'311'15,"1"3"-280"-15,1 3 23 16,7 1 27-16,-4 3 12 16,6 8 6-16,0 0-8 15,6 9-8-15,-1 5-14 16,3 7-29-16,-6 8-7 0,-3 17-19 16,-6 12-7-16,-23 27-2 15,-5 8-7-15,-22 13 2 16,-11 2 1-16,-1 3 1 15,2-1 2-15,5-10-2 16,13-6 0-16,11-15-4 16,10-5 1-16,12-4 2 15,8-3 1-15,10-4-1 16,0-2-1-16,4 0 0 16,0-4-5-16,-11 0 6 15,1-4-1-15,-11 1 0 16,-7 5 0-16,-10 3 0 15,-4 9 3-15,-12 10-4 16,-6 2 0-16,-2 5 1 16,2-2-1-16,-1 1 0 15,3 0 3-15,1 9-2 0,4 3-3 16,10 3 2-16,1-2-5 16,7-2 2-16,2 5-2 15,-17 0-19-15,1 3-8 16,-27-4-20-16,-20-6-12 15,-26 0-7-15,-31-2 44 16</inkml:trace>
  <inkml:trace contextRef="#ctx0" brushRef="#br0" timeOffset="19838.78">18806 5944 1669 0,'-6'-18'53'16,"6"8"9"-16,0 13-14 16,0 11-13-16,0 25-17 15,-4 11-9-15,1 25 8 16,-1 10 2-16,-3-1 4 15,2 1 2-15,0-11-1 16,1-5-3-16,7-9-4 16,5-9 0-16,13-13-10 15,8-12-6-15,16-22-5 16,10-9-2-16,14-17-3 16,5-11-8-16,2-7-67 0,-7-2-39 15,-17-6 88-15,-13 4-16 16</inkml:trace>
  <inkml:trace contextRef="#ctx0" brushRef="#br0" timeOffset="20070.68">18847 5904 879 0,'-10'-10'318'0,"2"-1"-277"16,2 2-8-16,3-2-16 15,2-1-5-15,1 1-11 16,4-1-3-16,0 1-49 16,5 1-15-16,1 3 40 15</inkml:trace>
  <inkml:trace contextRef="#ctx0" brushRef="#br0" timeOffset="20556.97">19157 5411 964 0,'17'-52'358'0,"1"1"-273"15,-6 3 15-15,-6 11 25 16,-5 7-8-16,-8 13-15 16,-7 5-6-16,-11 10-33 15,-8 9-12-15,-9 23-27 16,-5 19-9-16,-10 12-6 15,2 9 6-15,1 12 6 16,3 0 6-16,16 17 4 16,10 1-9-16,19-3-8 15,9-1-2-15,15-3-12 16,6-1 4-16,10 3 0 16,2-2-8-16,5 0 1 15,-2 5-1-15,-2 0 3 16,-5-1 0-16,-1 1-1 15,-4-3 1-15,-5-5-5 0,3-9 3 16,1-23-2-16,6-12-9 16,10-31-19-16,13-11-9 15,23-27-20-15,20-16-15 16,15-27 233-16,-4-7-134 16</inkml:trace>
  <inkml:trace contextRef="#ctx0" brushRef="#br0" timeOffset="26105.68">20029 6258 685 0,'-2'-1'394'0,"-5"-1"-5"16,5-3-266 0,1 0-13-16,1-6-24 0,-1-4-11 15,9-8-15-15,2-5-3 16,-2-3-19-16,5 0-9 15,-15 2-13-15,-4 3-8 16,-15 8-3-16,-14 1 2 16,-5 13-3-16,-6 5-2 15,-6 16-1-15,4 9 0 0,2 17-2 16,-1-2 0-16,12 3-1 16,11-4 3-16,18-14-1 15,12-4-1-15,15-17 0 16,9-5-5-16,9-18 7 15,10-9 6-15,12-18-1 16,4-8-1-16,2-9-4 16,5-2-1-16,-12 0 1 15,-5 1 1-15,-14-3 0 16,-12 2 0-16,-11 0 4 16,-5 0 6-16,-3 12 7 15,-2 6 0-15,-3 18 3 16,-2 9 3-16,-3 13 0 15,0 7-3-15,-4 22-12 16,0 15-7-16,-2 31 1 0,-1 14 0 16,0 15-2-16,2 1 5 15,0 6-9-15,3 1 4 16,2-11 0-16,2 1-8 16,3-22 10-16,-1-9-19 15,0-13-38-15,2-10-17 16,0-18-109-16,1-14 21 15,-1-26 91-15</inkml:trace>
  <inkml:trace contextRef="#ctx0" brushRef="#br0" timeOffset="26306.67">20568 6245 1228 0,'6'37'424'16,"3"5"-389"-16,0 12-21 16,-10 0-2-16,-6 8-5 15,2 5 5-15,-1-6-48 16,5-5-60-16,2-22 65 16</inkml:trace>
  <inkml:trace contextRef="#ctx0" brushRef="#br0" timeOffset="26838.82">21259 6026 840 0,'13'32'336'15,"0"-30"-200"-15,3-2-70 16,3-2 10-16,5-6 9 16,1 1-3-16,8-6-7 15,1-3-2-15,-1-3-21 16,1-4-14-16,-6-4-20 16,-5 2-7-16,-8-3-5 15,-7-1 2-15,-11 2 2 0,-5-2 12 16,-16 7 1-16,-10 7 2 15,-17 19-7-15,-6 14-8 16,-2 20-5-16,5 10-6 16,12 13 3-16,4 5-2 15,19 7-2-15,8-2 2 16,17-11-2-16,14-8 3 0,15-21-10 16,11-11-11-16,28-22-48 15,7-17-56-15,9-26 77 16</inkml:trace>
  <inkml:trace contextRef="#ctx0" brushRef="#br0" timeOffset="27152.05">22365 5312 1137 0,'9'-17'424'0,"-10"7"-315"15,-7 8 2-15,-16 16-33 0,1 12-21 16,-11 23-49-16,3 12-9 16,1 21 2-16,5 11 1 15,3 11 1-15,4-1 0 16,9-9 2-16,5-10-5 15,12-10 3-15,7-5-7 16,9-17 1-16,6-11-31 16,17-29-66-16,9-21-30 0,8-32 63 15</inkml:trace>
  <inkml:trace contextRef="#ctx0" brushRef="#br0" timeOffset="27375.68">22586 5416 921 0,'9'19'445'0,"0"10"-46"16,2 9-383-16,-5 20-11 16,-4 5-4-16,-5 17 3 15,-3 2-3-15,-2-9 2 16,-3-1-3-16,4-17 5 15,4-10-8-15,6-17-53 0,8-15-34 16,5-23 48-16</inkml:trace>
  <inkml:trace contextRef="#ctx0" brushRef="#br0" timeOffset="27552.64">22469 5772 1438 0,'58'1'481'0,"12"-7"-474"16,6-5 0-16,16-6-8 15,9-2-62-15,-3-5-28 16,-9-2 54-16</inkml:trace>
  <inkml:trace contextRef="#ctx0" brushRef="#br0" timeOffset="27734.7">23365 5723 1387 0,'9'2'465'0,"21"-2"-455"16,1-2-2-16,21-13 1 15,6-4-1-15,9-5-2 16,3-1-38-16,-8 3-75 0,0 1-34 15,-16-1 71-15</inkml:trace>
  <inkml:trace contextRef="#ctx0" brushRef="#br0" timeOffset="27955.69">24195 5391 1340 0,'5'7'466'0,"2"7"-412"16,-1 5 0-16,-2 12 9 16,-2 11-6-16,-10 12-12 15,-4 4-26-15,-4 2-11 16,-2-5-19-16,10-9-87 16,4-8-93-16,11-25-136 15,6-17 185-15</inkml:trace>
  <inkml:trace contextRef="#ctx0" brushRef="#br0" timeOffset="28166.85">24444 4959 1387 0,'38'-6'499'0,"8"8"-415"15,14 23-42-15,3 9 9 16,16 33 3-16,-1 20-4 15,-9 21-31-15,-12 12-14 16,-39 9-27-16,-18 7-20 16,-34 6-112-16,-16 6-10 0,-16-14-29 15,-1-13-12-15,9-29 162 16</inkml:trace>
  <inkml:trace contextRef="#ctx0" brushRef="#br0" timeOffset="28514.53">25921 5690 1223 0,'-2'0'421'0,"5"-2"-395"16,9-2 4-16,4-2 9 15,12-4 14-15,2 1-6 16,14 1-19-16,4-4-13 15,6-1-13-15,-7-3-26 16,5-10-81-16,-9 0-35 16,-11-8 68-16</inkml:trace>
  <inkml:trace contextRef="#ctx0" brushRef="#br0" timeOffset="28715.25">26104 5068 1349 0,'-12'30'492'0,"2"22"-358"15,-2 15-129-15,-5 22 1 16,2 5-3-16,1 12-2 16,2 2 2-16,8-8-9 15,4-6-37-15,15-27 565 16,4-20-401-16</inkml:trace>
  <inkml:trace contextRef="#ctx0" brushRef="#br0" timeOffset="29169.78">27426 5457 1424 0,'6'-10'526'16,"-5"-3"-386"-16,-11-10-130 16,-12-2 2-16,-17-5-3 15,-8 3-1-15,-12 12-7 16,-4 10-7-16,4 20-12 16,3 10 0-16,16 15 2 15,7 4 3-15,16 4 10 16,10-1-2-16,14-6 2 15,12-11-1-15,17-17 0 16,12-10 5-16,14-26 5 16,1-16 4-16,-5-25 7 15,-3-10-6-15,-18-13-2 16,-6-2 3-16,-13 3 6 0,-9 0 6 16,-5 8 9-16,-4 12 1 15,0 22-10-15,-2 13-2 16,4 31-13-16,2 18-2 15,-1 32-7-15,4 20-2 16,-4 40 2-16,1 10-1 16,-1 10-4-16,-3 0-31 15,6-23-105-15,0-12-41 0,6-27 96 16</inkml:trace>
  <inkml:trace contextRef="#ctx0" brushRef="#br0" timeOffset="29451.71">27747 5524 1152 0,'13'-4'453'16,"6"0"-256"-16,7 1-194 16,4 1 15-16,-1 5-3 15,1 2 6-15,-10 11-16 16,-7 4-4-16,-13 12-4 15,-11 10 4-15,-17 6 2 16,-10 7-3-16,-2-2 5 16,-1-6-5-16,10-8 7 0,14-11-1 15,24-10-1-15,13-8-8 16,34-13-5-16,6-11-16 16,22-21-88-1,10-6 115-15,8-22-34 0</inkml:trace>
  <inkml:trace contextRef="#ctx0" brushRef="#br0" timeOffset="29795.93">28899 5234 1484 0,'2'-5'498'0,"3"1"-469"16,-4 2 27-16,1-7 6 15,1-5-5-15,3-9-20 16,2-8-28-16,-1-6-9 16,1-2 4-16,-3-3-3 15,-2-1 2-15,-4 4 2 16,-5 1-6-16,-7 14 15 16,-5 13 0-16,-3 24-4 15,-2 17 1-15,-4 31-12 16,2 16-1-16,3 20 2 15,5 7-1-15,15-8 1 16,8-11-3-16,18-21-2 0,9-17 5 16,14-22-27-16,12-14-31 15,18-29-97-15,8-15-44 16,9-21 115-16</inkml:trace>
  <inkml:trace contextRef="#ctx0" brushRef="#br0" timeOffset="30066.55">29797 4472 1348 0,'-1'-11'483'0,"-1"5"-360"16,-1 5-93-16,-6 13-1 15,-8 6-3-15,-10 26-19 16,-9 14 0-16,-3 32-5 15,-3 13 2-15,0 11 2 16,7 9-3-16,6-4 5 16,12-8-2-16,29-18-3 15,12-14-1-15,29-29-9 16,10-14-16-16,6-29-66 16,8-17-43-16,8-30 76 0</inkml:trace>
  <inkml:trace contextRef="#ctx0" brushRef="#br0" timeOffset="30273.7">30165 4505 1372 0,'-25'15'461'16,"6"23"-439"-16,1 15-11 15,1 24 15-15,-2 14-2 0,2 7-3 16,1-6-9-16,4-15-11 15,6-9 4-15,1-17-49 16,11-8-13-16,13-17-68 16,4-14-30-16,13-27 103 15</inkml:trace>
  <inkml:trace contextRef="#ctx0" brushRef="#br0" timeOffset="30427.92">29904 4998 1233 0,'0'8'427'0,"30"-4"-382"15,19-4-45-15,34-11-34 0,12-8-37 16,16-12 47-16</inkml:trace>
  <inkml:trace contextRef="#ctx0" brushRef="#br0" timeOffset="30620.69">30764 4930 1212 0,'13'16'519'16,"7"-2"-191"-16,11-5-331 15,7-8-2-15,17-11-51 16,7-7-46-16,4-12 17 15,0-5 28-15</inkml:trace>
  <inkml:trace contextRef="#ctx0" brushRef="#br0" timeOffset="30926.08">31229 4566 1296 0,'-2'0'429'0,"11"3"-414"0,2 1 19 16,13 3 43-16,5 2 5 15,8 4 12-15,4 9-18 16,-11 7-33-16,-10 9-12 16,-24 7-24-16,-11 5 0 15,-17 5-3-15,-4-2 0 16,5-2-3-16,3-10-3 0,11-7 0 15,8-5 2 1,17-12 0-16,15-6 0 0,27-14-19 16,19-9-27-16,28-16-47 15,5-5-32-15,4-9-62 16,-3-10 118-16</inkml:trace>
  <inkml:trace contextRef="#ctx0" brushRef="#br0" timeOffset="31186.76">31735 4071 1313 0,'12'20'436'0,"12"13"-431"0,3 13 3 16,15 16-1-16,-3 12 3 15,14 21-5-15,-4 3 2 16,-17 7-1-16,-9-1-3 16,-35-9 0-16,-12-3 3 15,-22-17-6-15,-3-7-12 16,-2-17-91-16,2-10 403 16,10-26-256-16</inkml:trace>
  <inkml:trace contextRef="#ctx0" brushRef="#br0" timeOffset="31749.73">32464 3132 1164 0,'55'-63'521'16,"8"2"-132"-16,-10 7-389 15,-9 9 2-15,-17 13 0 16,-11 12 3-16,-7 10 0 16,-5 3 1-16,-4 12 0 15,-5 9-4-15,-4 18-3 16,2 13-2-16,-5 24 1 0,0 6 1 16,2 7 1-16,3 2 2 15,5 8 0-15,1 1 0 16,3 2 1-16,-2-3-1 15,-2-13-2-15,-8 2-1 16,-11-1 0-16,-9 4 1 16,-11-8 5-16,-6-2 1 15,7-9 0-15,8-1-3 0,21-1-3 16,15 3 2-16,28-4 0 16,16-1 1-16,16-3-3 15,6-3 0-15,-1 6 0 16,-8 4 0-16,-15 11 4 15,-4-3-2-15,-18 3-2 16,-8-4 0-16,-19-1-1 16,-9 6 1-16,-11 6 0 15,-2 0 1-15,7-3 1 16,5-1 0-16,6 1 1 16,6 0 0-16,-1 1-3 15,-4-4 0-15,-16-9-2 16,-36-2-2-16,-78-10 6 15,-88-3-29-15,-195-13-83 16,-122-7 79-16</inkml:trace>
  <inkml:trace contextRef="#ctx0" brushRef="#br0" timeOffset="40195.85">11183 7913 961 0,'-3'0'400'0,"2"0"-267"15,7 5-9-15,7 1-16 0,10 5-27 16,4 3-9-16,19 2-40 16,12 3-15-16,4-6-16 15,4-5 2-15,-10-4-22 16,-14-2-22-16,-8 8-57 16,-8 7-39-16,-16-1 84 15</inkml:trace>
  <inkml:trace contextRef="#ctx0" brushRef="#br0" timeOffset="40359.33">11168 8638 1401 0,'41'12'470'15,"21"-10"-459"-15,33-13-9 0,11-7-2 16,12-7-33-16,-5-5-135 15,7-6 117-15</inkml:trace>
  <inkml:trace contextRef="#ctx0" brushRef="#br0" timeOffset="42082.86">15019 4417 726 0,'57'72'236'0,"32"-6"-234"16</inkml:trace>
  <inkml:trace contextRef="#ctx0" brushRef="#br0" timeOffset="43416.08">15396 8616 897 0,'0'-9'415'0,"0"1"-171"16,-4-8-85-16,4-2-6 15,-5-5-29-15,-4 0-29 16,-2-1-50-16,-13-3-20 15,-4 6-21-15,-12 4-1 16,-15 13-9-16,4 15-11 16,-8 24-15-16,6 12 0 15,11 19-7-15,3 4 9 16,16 3 9-16,6-4 3 0,17-14 11 16,8-12 0-16,14-26 5 15,11-14 1-15,15-30 9 16,14-18 6-16,14-26 5 15,-1-11 4-15,-7-11-11 16,-15-4-6-16,-24-2-2 16,-10 1-4-16,-17 4 23 15,-7 9 2-15,-7 7 7 16,-3 10 6-16,-1 21-20 16,2 15 6-16,3 27-11 15,0 19-6-15,8 36 1 16,3 18-8-16,9 37 2 15,5 14-2-15,1 15 2 16,-1 9 5-16,-1 5-13 16,-2-10-10-16,0-11-54 0,1-16-38 15,0-26 292-15,2-9-168 16</inkml:trace>
  <inkml:trace contextRef="#ctx0" brushRef="#br0" timeOffset="43602.92">15985 8889 1725 0,'13'72'579'0,"1"6"-605"15,-2 2-34-15,-14-11-90 16,-5-8-65-16,0-25 131 15</inkml:trace>
  <inkml:trace contextRef="#ctx0" brushRef="#br0" timeOffset="43908.78">15895 7458 1570 0,'43'-46'546'0,"7"10"-480"15,0 20-61-15,-11 10-8 16,-20 25-16-16,-13 12-1 16,-20 28-24-16,-4 12 3 15,-16 14 14-15,-3 5 1 16,-3-1 23-16,4-2 5 0,11-9 0 15,10-8-2-15,18-19-3 16,10-12 0-16,24-16-9 16,13-4-30-16,36-14-91 15,14-3 88-15</inkml:trace>
  <inkml:trace contextRef="#ctx0" brushRef="#br0" timeOffset="44362.91">17284 7939 1270 0,'-6'7'430'0,"-2"13"-415"15,-3 9 6-15,6 17 26 16,-3 4 4-16,9 15 4 15,5 4-5-15,-2 14-10 16,0 11-11-16,-2 5-4 16,-2-5-5-16,7-10-4 15,5-7 9-15,7-19-1 16,6-6 0-16,8-20-13 16,4-15-7-16,17-17-1 15,9-12-4-15,12-17-35 16,3-6-31-16,-6-9-94 15,-10-1-123-15,-19-5 183 16</inkml:trace>
  <inkml:trace contextRef="#ctx0" brushRef="#br0" timeOffset="44556.38">17085 8030 1316 0,'21'-8'509'0,"32"-5"-278"0,34-18-250 15,17-7 2-15,27-8-21 16,4-3-14-16,-6 3 34 16</inkml:trace>
  <inkml:trace contextRef="#ctx0" brushRef="#br0" timeOffset="46941.75">17319 8554 2100 0,'0'6'126'0,"7"-5"-102"0,5-1-17 16,9-7-3-16,4-7 5 15,19-12-1-15,12-9-19 16,20-10-91-16,6-1-81 16,-2-4 106-16</inkml:trace>
  <inkml:trace contextRef="#ctx0" brushRef="#br0" timeOffset="47562.84">18474 7576 1087 0,'-3'-15'420'0,"3"2"-275"16,0 3-30-16,0 4-18 0,-3-2-13 15,-6 5-44-15,-5 1-20 16,-6 7-18-16,-1 9-1 16,-6 6 7-16,3 11 11 15,0 4 5-15,2 1-1 16,8 7-8-16,1-1-6 16,6 8-7-16,5 1-1 15,4 2 1-15,6-4-5 0,3-6-1 16,1-4 0-16,4-7-3 15,0-4 4-15,3-2 2 16,-1 3 0-16,-4 3 4 16,-3 5-2-16,-5 7 4 15,-5 3 0-15,-8 3 0 16,-5 6 1-16,-9 7 0 16,-3 1-4-16,-7 6 0 15,1 1 0-15,-3-6-3 16,2 7 2-16,4-3-3 15,4-2-1-15,10-3 3 16,9-4-3-16,18-10-1 16,8-8 4-16,18-13-3 15,1-8 2-15,9-17 1 16,1-8-23-16,6-19-102 0,7-8 619 16,-2-13-404-16</inkml:trace>
  <inkml:trace contextRef="#ctx0" brushRef="#br0" timeOffset="47980.95">19252 8241 1292 0,'-5'12'462'16,"-1"5"-374"-16,-1 0-88 16,1 0 7-16,-1-4-3 15,4-1 6-15,6-9 7 16,6-3 3-16,7-8 25 16,3-5 13-16,0-10 1 31,-11 12-4-31,2 0-21 0,27-37-10 0,-6-5-12 15,-6-3 0-15,-26 26-5 16,-10 5 2-16,-16 13-5 16,-5 12-2-16,-8 19-3 0,-2 12-13 15,0 21 2-15,5 8-1 16,11 14 1-16,9 4 5 16,23-10-1-16,10-7 2 15,22-19-21-15,2-15-20 16,9-16-68-16,5-7-43 15,6-21 97-15</inkml:trace>
  <inkml:trace contextRef="#ctx0" brushRef="#br0" timeOffset="48236.67">20006 7797 1529 0,'-3'4'533'0,"-5"14"-463"16,-6 8-81-16,6 25-8 15,-5 11 12-15,3 11 7 16,1 7-2-16,-1 4 4 16,4 9 0-16,11-2-9 15,2-8-14-15,13-21-53 16,4-20-15-16,7-26-22 15,8-12-22-15,1-21 99 0</inkml:trace>
  <inkml:trace contextRef="#ctx0" brushRef="#br0" timeOffset="48457.65">20324 7911 1549 0,'2'21'518'0,"1"13"-512"16,-3 9-4-16,1 6 4 16,-2-2-3-16,4 9-11 15,1-2-13-15,5-1-10 16,4-2-7-16,2-16-30 16,7-10-25-16,3-15-35 15,2-14 69-15</inkml:trace>
  <inkml:trace contextRef="#ctx0" brushRef="#br0" timeOffset="48626.73">20231 8159 1303 0,'19'3'463'0,"13"-1"-280"16,29-6-279-16,11-7-29 15,12-11 686-15,-1-9-457 16</inkml:trace>
  <inkml:trace contextRef="#ctx0" brushRef="#br0" timeOffset="48835.81">20796 7727 1351 0,'16'22'525'0,"8"3"-324"16,6 9-197-16,9 12-8 15,-1 1-3-15,-1 14 3 16,-10 1-18-16,-16 3-56 16,-11 7 5-16,-14-1-98 15,-4 0 308-15,4-15-111 16</inkml:trace>
  <inkml:trace contextRef="#ctx0" brushRef="#br0" timeOffset="49187.32">21548 8068 1091 0,'0'13'435'16,"4"-13"-178"-16,5-2-312 0,6-8-13 16,5-8 43-16,3-11 31 15,-2-1 0-15,-4-9 2 16,-2 3 7-16,-8 2 30 16,0 1 16-16,-8 7 13 15,-4 4 4-15,-5 13-25 16,-5 9-21-16,-9 20-18 15,-3 13-10-15,-6 25-15 16,0 8-4-16,11 7-1 16,6 2-1-16,13-13 0 15,11-6-11-15,25-16-29 16,7-13-18-16,23-24-50 16,2-10 75-16</inkml:trace>
  <inkml:trace contextRef="#ctx0" brushRef="#br0" timeOffset="49459.62">22374 7426 1516 0,'-10'20'428'0,"6"18"-544"15,-3 5 3-15,-1 14 87 16,4 9 24-16,-7 12 5 16,4 3-5-16,-4 9 16 15,0-1-11-15,10-9 1 16,3-3 8-16,16-18-6 16,6-8-32-16,15-19-15 15,6-16-29-15,9-28 29 16</inkml:trace>
  <inkml:trace contextRef="#ctx0" brushRef="#br0" timeOffset="49670.17">22828 7490 1507 0,'0'22'509'16,"0"20"-485"-16,-1 8-1 15,-6 11 6-15,4 6-8 16,-5 2-22-16,2 2-8 16,1-7-29-16,-1-6-23 15,8-17-70-15,4-10-35 16,3-19 103-16</inkml:trace>
  <inkml:trace contextRef="#ctx0" brushRef="#br0" timeOffset="49837.91">22774 7808 1313 0,'10'12'466'16,"5"0"-371"-16,27-7-82 16,13-5-14-16,18-12-83 15,10-11-7-15,-3-7 41 16</inkml:trace>
  <inkml:trace contextRef="#ctx0" brushRef="#br0" timeOffset="50031.17">23829 7808 1287 0,'15'17'472'15,"10"-10"-293"-15,4-7-249 16,11-14 17-16,5-3 8 16,12-7-20-16,1-1-18 15,-7 0 42-15</inkml:trace>
  <inkml:trace contextRef="#ctx0" brushRef="#br0" timeOffset="50234.62">24183 7607 1253 0,'-1'0'468'0,"-2"7"-319"16,-4 11-77-16,-3 38 2 16,9-23-13-16,0 14-37 15,-2 3-12-15,-2 0-42 16,0-3-45-16,2-17-25 15,3-5 43-15</inkml:trace>
  <inkml:trace contextRef="#ctx0" brushRef="#br0" timeOffset="50441.18">24494 7234 1426 0,'30'50'464'0,"4"32"-469"16,-4 7 5-16,-4 15 36 15,-8 9 8-15,-22 10-2 16,-18 2-31-16,-42-1-63 16,-23-15 36-16</inkml:trace>
  <inkml:trace contextRef="#ctx0" brushRef="#br0" timeOffset="54447.81">25604 7786 1034 0,'2'0'367'0,"-2"-2"-308"0,2 2 14 16,-2 0 26-16,0-2-5 15,0 2-16-15,0 0-12 16,11 2-25-16,17 1-2 16,44 3 3-16,-19-3-1 15,14-3-2-15,-4-6-8 16,3-8-18-16,-3-8-23 0,-13-8-63 16,-8 0-57-1,-19-2 78-15</inkml:trace>
  <inkml:trace contextRef="#ctx0" brushRef="#br0" timeOffset="54698.68">25802 7497 1261 0,'-20'-6'483'0,"15"3"-349"15,4 3 1-15,0 5 1 16,1-5-22-16,5 17-45 15,12 49-9-15,-14-15-35 16,-8 6-5-16,4 9-11 16,-7 7-5-16,-1 8 0 15,5-2-7-15,-15-18-22 16,3-13-24-16,6-26-63 0,4-9-44 16,6-14-55-16,8-11 117 15</inkml:trace>
  <inkml:trace contextRef="#ctx0" brushRef="#br0" timeOffset="55608.95">27143 7500 964 0,'1'0'377'0,"2"-4"-257"0,2-3 24 16,-7-5 2-16,0-2-24 16,-4-6-47-16,-5-1-21 15,-6 2-21-15,0 2-12 16,-15 13-5-16,-2 6-7 16,-6 23-9-16,-6 13 2 0,2 17 4 15,-3 8-1-15,11-4-1 16,7-6-4-16,14-11-1 15,13-10 0-15,10-13-7 16,9-8 6-16,11-14 11 16,4-13 21-16,7-18 11 15,3-13 4-15,-5-16-16 16,-2 0-13-16,-12-8 2 16,-5 3-5-16,-13-1 14 15,-5 3-8-15,-4 7-5 16,-6 3 7-16,1 19-14 15,3 9-2-15,4 20-5 16,0 8-3-16,7 17-3 16,3 12-1-16,1 23-1 15,3 14-1-15,2 27 10 16,-5 9 0-16,5 5-1 0,-5 5 2 16,-4-5-21-16,2-2-7 15,5-13-51-15,6-11-39 16,4-28-77-16,3-20 656 15,6-24-376-15</inkml:trace>
  <inkml:trace contextRef="#ctx0" brushRef="#br0" timeOffset="55789.89">27399 7861 1366 0,'35'78'458'16,"-24"-35"-442"-16,-1 3-27 16,-2 0 1-16,-1-2-38 15,1-3-37-15,-5-11 53 16</inkml:trace>
  <inkml:trace contextRef="#ctx0" brushRef="#br0" timeOffset="56281.78">28025 7701 1434 0,'-2'-18'491'0,"-7"-5"-454"15,-13-10-30-15,-4-2 3 16,-12-8-4-16,-5 1-6 15,-5 7-6-15,-2 8-5 16,-4 23-4-16,10 13 4 16,8 27 3-16,8 5 1 0,26 10-6 15,4-4 0-15,34-11-2 16,5-9-1-16,13-21 12 16,5-9 1-16,-6-22 6 15,0-10 8-15,-5-18 2 16,-5-9-4-16,-12-5 15 15,-11-5 7-15,-12 4 12 16,-3 1 14-16,-13-6-11 16,-2-3-7-16,-4 1-16 15,-2 5-10-15,5 25 6 16,4 14 0-16,7 31-7 16,4 17-2-16,5 33-14 15,4 23-2-15,4 29 4 16,0 12 3-16,5 11 2 0,3-1-5 15,-3-9 6 1,-3-8 0-16,5-22-40 0,-7-13-33 16,4-22-125-16,7-15-2 15,-5-28 110-15</inkml:trace>
  <inkml:trace contextRef="#ctx0" brushRef="#br0" timeOffset="56565.13">28457 7678 1300 0,'4'6'439'0,"7"4"-421"16,5 0 1-16,0-2 15 16,4 0-5-16,-2-2-12 15,-7-2-17-15,-8 11-16 16,-9 4 0-16,-14 10 1 15,-1 10 15-15,-2 0 7 16,4 3 8-16,5-3 9 16,6-4 0-16,16-7-8 15,14-9-8-15,31-18-5 16,18-9-7-16,27-26-29 16,9-13-48-16,15-15 52 0</inkml:trace>
  <inkml:trace contextRef="#ctx0" brushRef="#br0" timeOffset="56848.75">29284 6885 1365 0,'-13'0'456'0,"11"13"-390"16,1 9-109-16,1 18 55 15,0 12 19-15,2 19 3 16,-2 5-7-16,2 9-14 16,1 0 9-16,3-5 6 15,7-3 0-15,9-19-3 16,9-8-10-16,10-18-2 16,3-11 1-16,13-15-2 15,1-10-22-15,-2-21-69 16,2-8-52-16,-18-25 73 15</inkml:trace>
  <inkml:trace contextRef="#ctx0" brushRef="#br0" timeOffset="57017.88">29207 6959 1421 0,'-7'1'488'16,"27"-1"-432"-16,15-2-64 15,25-8-4-15,11-6 15 16,23-8-67-16,-3 1-35 16,-9-3 59-16</inkml:trace>
  <inkml:trace contextRef="#ctx0" brushRef="#br0" timeOffset="57183.37">29276 7265 1129 0,'15'5'376'0,"30"-16"-348"15,20-9-85-15,37-20 23 16,17-9 7-16,3-12 16 16</inkml:trace>
  <inkml:trace contextRef="#ctx0" brushRef="#br0" timeOffset="57683.68">30608 6414 1059 0,'-37'-30'383'0,"-4"2"-306"16,-6 2-57-16,1 3 11 15,-2 1 15-15,4 6 4 0,7 6-2 16,3 7 1-16,3 5-3 16,2 5-4-16,8 13-7 15,7 4-5-15,13 22-20 16,2 8-1-16,13 22-2 16,2 8-7-16,1 6-1 15,1-2 0-15,-5 6-1 16,-4 0 3-16,-7 5 5 15,-1 2-5-15,-8-5 1 16,-2-2 0-16,-4 4 2 16,-7-1 3-16,-3-3-1 15,-2-3 2-15,-2-11-6 16,4 0-1-16,3-9 6 16,3-4-9-16,9-9 2 15,4-4 4-15,-3-1-3 0,4-2 1 16,0 10-2-16,4-5-9 15,10-1 2-15,6-3 3 16,10-17 3-16,3-7 4 16,11-14-3-16,0-10-1 15,12-19-12-15,5-8-38 16,15-24-78-16,3-14-346 16,4-19 322-16</inkml:trace>
  <inkml:trace contextRef="#ctx0" brushRef="#br0" timeOffset="58072.65">30848 7115 1167 0,'-13'5'406'0,"3"4"-363"15,3-3 21-15,4-2 9 16,3 0-13-16,11-4-3 16,0 0-14-16,9-2-3 15,2-6 11-15,4-10-16 16,0-5-4-16,-3-6 1 0,-3 0-6 16,-12 6 6-16,-11-3-3 15,-15 5-1-15,-10 1-7 16,-10 8-13-16,0 10 1 15,-9 17-19-15,-1 16 3 16,-1 25-1-16,6 12 0 16,15 17 8-16,12 0-5 15,20-6-1-15,14-9-9 16,24-21-31-16,11-13-9 0,20-29-97 16,12-11-29-16,-1-27 111 15</inkml:trace>
  <inkml:trace contextRef="#ctx0" brushRef="#br0" timeOffset="58337.66">31462 6757 1197 0,'-11'11'444'15,"-6"5"-310"-15,-1 7-134 16,-7 12 0-16,-4 15-1 16,0 13 7-16,4 19-2 0,5 1-5 15,8 4-2-15,6-5 3 16,8-11-16-16,8-4-10 16,11-19-28-16,7-10-30 15,10-24-27-15,4-15 66 16</inkml:trace>
  <inkml:trace contextRef="#ctx0" brushRef="#br0" timeOffset="58566.8">31729 6789 1358 0,'-8'19'472'0,"-1"12"-402"15,0 8-70-15,0 15 3 16,3 6 1-16,-1 1-4 16,5 0-14-16,3-10-21 15,1-7-1-15,7-14-32 16,0-5-14-16,4-16-24 16,0-6 390-16,-1-15-229 15</inkml:trace>
  <inkml:trace contextRef="#ctx0" brushRef="#br0" timeOffset="58730.09">31461 7116 1359 0,'11'0'455'16,"34"-5"-447"-16,16-2-8 15,15-15-16-15,13-5-20 16,3-10 308-16,4-3-221 0</inkml:trace>
  <inkml:trace contextRef="#ctx0" brushRef="#br0" timeOffset="58913.84">32161 6974 1280 0,'14'5'425'0,"5"-4"-418"16,4-1-1-16,7-7 2 16,2-1-8-16,9-3-75 15,-4-4 485-15,5-3-328 16</inkml:trace>
  <inkml:trace contextRef="#ctx0" brushRef="#br0" timeOffset="59119.78">32540 6804 1165 0,'-4'0'427'0,"-6"4"-360"16,0 24-7-1,-22 41-14-15,26-21-21 0,0 8-5 16,2 3-20-16,-4-11-61 15,4-6-43-15,11-25 59 16</inkml:trace>
  <inkml:trace contextRef="#ctx0" brushRef="#br0" timeOffset="59337.05">32745 6430 1239 0,'44'-1'416'0,"20"13"-392"15,-1 12 15-15,-8 27 13 0,-4 9 3 16,-29 19-32-16,-12 3-36 16,-21 12-53-16,-14 7-33 15,-32 14-266-15,-12 6 253 16</inkml:trace>
  <inkml:trace contextRef="#ctx0" brushRef="#br0" timeOffset="59730.93">31376 8280 1185 0,'-33'31'424'0,"4"0"-354"16,9-3-42-16,10-7 9 16,0-4-14-16,11-12-10 15,6-7 5-15,7-18 10 16,9-7 0-16,5-13-5 15,1-3 0-15,-3-7-17 0,-6-2-2 16,-20 3 9-16,-4 8-3 16,-12 18 6-16,-6 10 0 15,-3 22-5-15,-9 14-7 16,-3 28-11-16,1 10 0 16,9 15-16-16,9-4-12 15,17-10-28-15,6-11-14 16,20-21-38-16,9-12-13 15,13-21 84-15</inkml:trace>
  <inkml:trace contextRef="#ctx0" brushRef="#br0" timeOffset="59995.7">31829 7807 1319 0,'-5'15'436'0,"-6"20"-430"15,-5 11 4-15,-6 17 6 16,-1 12 4-16,-1 3-5 16,6 4-12-16,0 0-1 15,9-3-2-15,9-15-10 0,8-9-6 16,14-24-43-16,6-11-25 15,13-18-282-15,-1-12 251 16</inkml:trace>
  <inkml:trace contextRef="#ctx0" brushRef="#br0" timeOffset="60225.01">32092 7869 1114 0,'-16'11'474'16,"9"10"-179"-16,-1 9-273 16,-2 11 6-16,4 10-1 15,-8 3 1-15,3 10-10 16,2-4-14-16,2-6-16 16,3-4-18-16,7-19-40 15,8-6-35-15,9-24-41 16,2-6-175-16,4-24 219 15</inkml:trace>
  <inkml:trace contextRef="#ctx0" brushRef="#br0" timeOffset="60385.71">31920 8201 1359 0,'4'11'457'16,"26"-4"-435"-16,9-7-24 15,13-12-14-15,8-7-15 16,3-12-38-16,-3-2 43 16</inkml:trace>
  <inkml:trace contextRef="#ctx0" brushRef="#br0" timeOffset="60567.71">32355 8038 863 0,'58'30'324'0,"-32"-29"-214"15,5-1-72-15,10-4-1 16,3-2-5-16,4-9-10 16,-8-1 650-16,-11-4-503 15</inkml:trace>
  <inkml:trace contextRef="#ctx0" brushRef="#br0" timeOffset="60788.59">32765 7803 1218 0,'1'11'430'16,"1"14"-357"-16,1 10-41 15,-2 18 17-15,-3 6-3 16,-3 2-17-16,2 1-18 0,0-14-76 16,2-6-38-16,-1-16-231 15,1-11 216-15</inkml:trace>
  <inkml:trace contextRef="#ctx0" brushRef="#br0" timeOffset="61000.86">33063 7643 996 0,'33'58'477'15,"0"11"-114"-15,-7 16-309 0,-10-1 3 16,-21 0-46-16,-10-7-19 15,-20 3-93-15,-5-5-9 16,-6-8 57-16</inkml:trace>
  <inkml:trace contextRef="#ctx0" brushRef="#br0" timeOffset="61509.93">33393 6879 1288 0,'6'5'450'0,"3"-7"-383"15,6 2-78-15,-13 0 9 16,3 2 3-16,-5 7-3 15,-6 9 3-15,1 17-9 16,-8 9-3-16,-6 11 6 16,4 7-2-16,3-1 7 15,0-1 4-15,11-3-4 16,4-6 0-16,6-3 0 16,2-2 1-16,1 1 4 0,-10 1-5 15,-1-4-1-15,-2 2-3 16,-9-1 4-16,2 1 9 15,-9 4 5-15,-3 3-4 16,-1-2-2-16,4 4 1 16,10-5-1-16,2-3-3 15,9-2 2-15,7-4-7 16,7 0-2-16,3 0 2 0,4-2 3 16,-1 4 7-16,-8 2 2 15,-2 4 1-15,-3 6-4 16,-12-1-4-16,-7-3-5 15,-11-1 0-15,-22-2-25 16,-4-5-27-16,-24-4 33 16</inkml:trace>
  <inkml:trace contextRef="#ctx0" brushRef="#br0" timeOffset="62385.13">20201 10615 1230 0,'-24'4'448'16,"15"3"-376"-16,3-3-6 15,6 0-26-15,10 3-20 0,13-2-20 16,12-3 2-16,18-5-4 15,13-6-2-15,14-8-37 16,5 0-47-16,-7-19 58 16</inkml:trace>
  <inkml:trace contextRef="#ctx0" brushRef="#br0" timeOffset="62594.73">20424 10220 1565 0,'19'36'559'0,"16"21"-408"16,9 23-165-16,-1 20-21 0,-7 9-27 15,-18 3-95-15,-6 0-46 16,-13 10 116-16</inkml:trace>
  <inkml:trace contextRef="#ctx0" brushRef="#br0" timeOffset="66337.64">15446 5038 1063 0,'16'28'338'0,"35"-1"-343"16</inkml:trace>
  <inkml:trace contextRef="#ctx0" brushRef="#br0" timeOffset="67229.83">15904 4669 1313 0,'6'-1'394'0,"27"4"-490"16,17 13 54-16,51 15 24 15</inkml:trace>
  <inkml:trace contextRef="#ctx0" brushRef="#br0" timeOffset="69831.73">21831 10309 754 0,'6'3'260'16,"-7"-3"-248"-16,1 0-32 15,0 0 6-15,0 0 3 16,0 0 42-16,0 0 18 16,0 0 38-16,0 0 18 15,0 0 5-15,0 0 1 0,0 0-8 16,0 0-6-16,0 0-24 15,0 0-9-15,0 0-30 16,0 0-5-16,0 0 4 16,0 0 6-16,0 0 19 15,0 0 11-15,0-1 11 16,0-1-2-16,0 1-13 16,3-12-12-16,-2-10-25 15,-5-24-10-15,-10 26-7 16,-2 3-7-16,-1 6-4 15,-7 1-3-15,-4 13-3 16,-1 6-5-16,-2 11 1 16,5 4 0-16,3 6-1 15,4 1 5-15,5 2-4 16,6 1 2-16,7-4-5 0,2-5-2 16,10-5 3-16,1-2-3 15,11-10 4-15,5-4 4 16,6-15 12-16,3-8 12 15,0-12 9-15,4-2 2 16,0-10-1-16,3-8-14 16,-6-8-1-16,-5-8-4 15,-10-6-1-15,-15 3 14 0,3 5 2 16,-8 10-3-16,-3 19-4 16,4 11-10-16,-7 17-1 15,2 6-4-15,3 17-3 16,-1 10-1-16,9 20-2 15,2 12 4-15,-1 10 1 16,8 9 7-16,-5 5-7 16,-3-1 7-16,5-2-9 15,-3-9-14-15,4-10-7 16,3-9-22-16,-1-15-33 16,0-9-30-16,0-21-81 15,0-6 627-15,-3-20-357 16</inkml:trace>
  <inkml:trace contextRef="#ctx0" brushRef="#br0" timeOffset="70008.25">22396 10369 1452 0,'-11'42'519'16,"14"17"-467"-16,-2 7 1 15,0 4-19-15,3 0-43 0,-7-5-141 16,-3-14 106-16</inkml:trace>
  <inkml:trace contextRef="#ctx0" brushRef="#br0" timeOffset="71769.39">23361 9997 1110 0,'21'-7'386'0,"-5"-4"-320"15,2 4-23-15,-11 1 19 16,-8-2 7-16,-4 3-22 16,-5-1 5-16,-10 0-18 15,-4 2-8-15,-15 4-10 0,2 1-1 16,-5 7-1-16,-4 4-8 15,3 11-6-15,2 3 0 16,5 9-1-16,7 1 1 16,13 0 2-16,4 0-3 15,14-11-7-15,8-8-3 16,9-12 2-16,7-9 4 16,6-21 10-16,3-7 14 0,6-19 7 15,3-7 0-15,1-5-7 16,-10-8-10-16,-7 2-7 15,-7-2 2-15,-15 4 7 16,7 6 7-16,-20 9 11 16,6 8 9-16,-1 21 7 15,-5 9-2-15,13 17-14 16,-5 11-10-16,7 24-15 16,2 14-4-16,7 22-2 15,-3 8-1-15,-6 2 0 16,4 2 4-16,2 0 0 15,-3-8-11-15,9-3-54 16,-10-9-60-16,0-22-64 16,2-10-327-16,3-23 354 15</inkml:trace>
  <inkml:trace contextRef="#ctx0" brushRef="#br0" timeOffset="72935.17">23733 10332 962 0,'0'0'366'0,"0"0"-255"15,0 0-43-15,0 0-39 16,0 0 6-16,0-1-21 16,18-7-7-16,27-18 19 15,-28 19-17-15,-4 5-1 16,-5 5-5-16,-6 10 1 0,-7 3-2 16,-15 11 2-1,-3 8 11-15,-4 9 7 0,-3 0 7 16,5 5 8-16,2-4-3 15,5-12 4-15,6 2-7 16,13-8-10-16,7-9-3 16,18-9-13-16,9-11 3 15,22-19-4-15,13-8-17 16,8-13-80-16,4-4 86 16,-8-2-22-16</inkml:trace>
  <inkml:trace contextRef="#ctx0" brushRef="#br0" timeOffset="73440.14">24556 9588 1282 0,'-9'-2'453'16,"3"1"-407"-16,1 0 8 0,2 2 0 16,1-1-10-1,1 0-15-15,0 0-5 0,1 20 1 16,2 40 3-16,-2-14 8 16,3 6-2-16,-7 4-15 15,-1 3-1-15,-6 4-4 16,-1 0 0-16,5-4 11 15,2-5-3-15,9-17 1 16,7-10-11-16,11-10-14 16,7-7-6-16,9-14-14 15,5-2-4-15,14-10-41 16,-2-4-36-16,1-8-72 16,1-2 438-16,-20-4-226 15</inkml:trace>
  <inkml:trace contextRef="#ctx0" brushRef="#br0" timeOffset="73625.72">24418 9659 1499 0,'11'-15'492'0,"24"1"-502"16,1-5-3-16,10-1 3 15,3 3-34-15,-5 2 31 16</inkml:trace>
  <inkml:trace contextRef="#ctx0" brushRef="#br0" timeOffset="73795.61">24398 9996 1321 0,'41'-10'443'0,"26"-19"-439"15,19-7-82-15,13-17 656 16,-1-4-453-16</inkml:trace>
  <inkml:trace contextRef="#ctx0" brushRef="#br0" timeOffset="74287.89">25376 9272 1324 0,'12'-25'478'0,"-4"1"-374"0,-5-2-97 16,-7 3 0-16,-11 7-1 15,-5 1 6-15,-5 11 2 16,0 4 3-16,-1 6 7 16,6 4-5-16,4 15-6 15,10 4-1-15,5 13-7 16,-5 4-4-16,12 4 9 16,-1 3 4-16,4-3 0 15,5 0 3-15,-3 0-4 16,5-5-13-16,9 3 2 15,3-3 1-15,2-3-2 16,-4 3 4-16,-9-8 1 16,-8 0 1-16,-7-2-4 15,-9 0 6-15,-20 6 0 16,-6 10-8-16,-20 4 5 0,-5 14 7 16,7-2 8-16,1-3 9 15,17 2 12-15,10-4-15 16,19 5-5-16,10-4-9 15,20-9-13-15,11-2-4 16,15-13-32-16,6-9-10 16,7-18-47-16,1-9-22 15,-9-16-57-15,0-8 102 0</inkml:trace>
  <inkml:trace contextRef="#ctx0" brushRef="#br0" timeOffset="74665.75">25774 10112 1506 0,'5'-1'516'0,"-1"-2"-484"15,1-2-9-15,1 1-9 16,-3-1-7-16,13-1-6 15,-6-1-3-15,7-8 4 16,9 1 6-16,-4-9 12 0,7 1 10 16,-4-9 13-16,-2-3 1 15,-11-4-9-15,-3-1-9 16,-11 6-8-16,-5 1-4 16,-10 9 1-16,-8 5-2 15,-9 16-7-15,-10 13-6 16,5 24 0-16,1 9-8 15,3 19 4-15,14 3 6 0,5 1-24 16,15 4-4-16,20-17-27 16,13-6-15-16,21-21-25 15,3-17-29-15,13-24 79 16</inkml:trace>
  <inkml:trace contextRef="#ctx0" brushRef="#br0" timeOffset="74944.75">26555 9486 1745 0,'-9'30'555'16,"-1"5"-576"-16,0 21-47 0,-7 9 45 15,-1 13 12-15,5 7 7 16,4 5 4-16,6-1-2 16,8-12 0-16,2-5-3 15,15-20-13-15,4-13-16 16,12-22-41-16,8-10-22 16,4-23-13-16,7-9 58 15</inkml:trace>
  <inkml:trace contextRef="#ctx0" brushRef="#br0" timeOffset="75170.98">27067 9532 1469 0,'-4'15'502'0,"2"18"-466"15,2 9-10-15,1 13 5 16,2 5-6-16,3 1-18 15,-1-2-3-15,2-4-3 16,-1-6-16-16,1-9-41 16,-1-7-18-16,6-17-27 15,5-8-17-15,8-20 77 16,5-9 14-16</inkml:trace>
  <inkml:trace contextRef="#ctx0" brushRef="#br0" timeOffset="75341.82">26972 9798 1498 0,'16'11'506'0,"12"-4"-479"0,19-14-71 16,10-11-20-16,19-24-51 15,4-8 639-15,-11-8-415 16</inkml:trace>
  <inkml:trace contextRef="#ctx0" brushRef="#br0" timeOffset="75541.37">27527 9261 1369 0,'32'49'529'0,"7"9"-330"15,4 5-193-15,1 7-4 16,-14 4-2-16,-13 0-19 0,-6 6-10 16,-26-2-40-1,-8-4-38-15,-20-1-185 0,-5-12 193 16</inkml:trace>
  <inkml:trace contextRef="#ctx0" brushRef="#br0" timeOffset="77102">28313 9758 1004 0,'-8'5'394'0,"4"4"-274"15,0-1 4-15,4 4-29 16,3 0-29-16,4-5-37 0,3-1-15 16,3-6-9-16,3 0-3 15,5-9 10-15,4-6 6 16,0-6 12-16,0-5 16 16,0-5-1-16,-6 1-8 15,-3 1-6-15,-7-3-10 16,-9 4 2-16,-5 0 3 15,-11 9-2-15,-2 3-3 0,-7 17-11 16,-3 11-3-16,-4 21-9 16,0 19 2-16,5 16 1 15,4 6-1-15,13 3 0 16,6-5-3-16,19-13-6 16,5-10-14-16,20-22-21 15,11-13-11-15,17-27-62 16,3-11-22-16,14-25 86 15</inkml:trace>
  <inkml:trace contextRef="#ctx0" brushRef="#br0" timeOffset="77365.05">29111 9322 1313 0,'0'13'459'0,"4"5"-399"16,-4 10-37-16,0 3 11 16,-1 7-2-16,-2 6-4 15,2 9-14-15,0 8-6 16,5 4 0-16,0 2 1 16,6-8 2-16,5-7-5 15,7-15-6-15,8-10-4 0,9-19-33 16,4-9-29-16,4-18-402 15,1-11 330-15</inkml:trace>
  <inkml:trace contextRef="#ctx0" brushRef="#br0" timeOffset="77620.69">29716 9287 1517 0,'-7'20'500'0,"4"5"-502"16,1 3-8-16,-3 5 11 15,1 1-1-15,3 7-4 16,-6 1 7-16,7 5-2 0,-5 1 0 16,6-3 1-16,1-3-3 15,7-14-3-15,6-6 0 16,3-15-19-16,5-8-18 15,-1-17-82-15,-1-8 79 16</inkml:trace>
  <inkml:trace contextRef="#ctx0" brushRef="#br0" timeOffset="77776.13">29610 9580 1344 0,'53'0'441'16,"9"-3"-460"-16,21-13-60 16,4-7-7-16,10-8 45 15</inkml:trace>
  <inkml:trace contextRef="#ctx0" brushRef="#br0" timeOffset="77967.61">30566 9523 1376 0,'3'10'483'16,"10"-7"-416"-16,13 4-97 16,13-18 16-16,2-7-10 15,13-9-65-15,-9-3-33 16,-3 2 68-16</inkml:trace>
  <inkml:trace contextRef="#ctx0" brushRef="#br0" timeOffset="78259.69">31058 9357 1310 0,'17'3'451'0,"7"2"-427"16,1-2 25-16,-1 0 26 16,-1 6-11-16,-11 1-5 15,-6 5-23-15,-15 8-33 16,-13 0-1-16,-6 12 2 16,-4-1 0-16,-4 0 2 15,9 0 11-15,9-11-7 16,8-4-1-16,26-8-9 15,7-11-23-15,28-14-28 0,7-9-35 16,11-17 585-16,1-4-396 16</inkml:trace>
  <inkml:trace contextRef="#ctx0" brushRef="#br0" timeOffset="78500.08">31254 9105 1226 0,'10'7'460'16,"8"1"-292"-16,12 11-180 15,4 1 31-15,15 12 7 16,7 6 6-16,5 14 21 16,0 6-9-16,-20-1-9 15,-9 2-8-15,-24 3-45 16,-11 0-60-16,-15 7-16 15,-5-6-43-15,-10-22-216 16,4-16 258-16</inkml:trace>
  <inkml:trace contextRef="#ctx0" brushRef="#br0" timeOffset="78954.42">32026 8914 1226 0,'29'-2'529'0,"1"2"-186"16,-13 0-338-16,-7 2 5 0,-10 3-9 16,-4 5-1-16,-5 10 1 15,-5 9 2-15,-2 7-5 16,-1 6 2-16,10-1 1 15,5 0 1-15,7-5 1 16,11-4 2-16,-2-5 3 16,7 2-5-16,-2-9 2 15,-6 5-2-15,-1-8-3 16,-6-2 6-16,-6 4-2 16,-4-4-3-16,-4 2 4 15,1 2-5-15,1 1 2 16,-2 0-3-16,8 6-7 15,0 2 4-15,4 7-8 16,7 4 7-16,1 5 3 16,4 1 0-16,0 5 2 15,-4 4 1-15,-10-1 1 0,-9 0-5 16,-26-3-23-16,-13 0-24 16,-41-2-53-16,-18 0-33 15,-48-10 84-15</inkml:trace>
  <inkml:trace contextRef="#ctx0" brushRef="#br0" timeOffset="79337.89">20464 12303 2177 0,'44'-5'-15'16,"10"-4"-4"-16,44-2-36 16,-8 0-41-16,2 2-25 15,-8 5-91-15,-9-5 128 16</inkml:trace>
  <inkml:trace contextRef="#ctx0" brushRef="#br0" timeOffset="79545.67">20894 11956 1564 0,'-21'6'564'0,"16"9"-485"15,8 7-31-15,13 24-34 16,2 16 0-16,2 22-22 16,0 12-32-16,-6 11-67 15,0-3-35-15,8-7 37 16,-6-16 47-16</inkml:trace>
  <inkml:trace contextRef="#ctx0" brushRef="#br0" timeOffset="80037.62">22370 12067 1404 0,'10'11'632'16,"-6"-5"-130"-16,-10 2-543 15,-15-6-9-15,-16-2-9 16,-7-2 15-16,-9-5-4 16,-2 4 2-16,-8 3 20 15,-3 3 5-15,6 12 22 16,4 4 8-16,15 13 7 16,8 5-9-16,20 4-7 15,11 0-2-15,14-8-6 16,14-5 6-16,13-18-3 15,6-8 0-15,6-21 2 16,-4-8 1-16,-1-15 2 16,-7-7 0-16,-6-8 1 15,-5-1 0-15,-8-3 17 16,-2 3 21-16,-6-2 14 0,-4 5 0 16,-2 9-8-16,-1 5-8 15,2 19-25-15,0 8-3 16,1 21-12-16,1 11-7 15,6 27 4-15,6 19 4 16,5 20-17-16,9 9-12 16,-7 8-46-16,0 2-53 0,-9-4-58 15,-7-12 106-15</inkml:trace>
  <inkml:trace contextRef="#ctx0" brushRef="#br0" timeOffset="80315.38">22704 12443 1541 0,'22'-4'523'0,"5"-1"-489"16,6 5-30-16,-4 4-12 15,-3 6-9-15,-9 8-32 16,-8 5-5-16,-8 11 1 15,-4 2 10-15,-10 6 27 16,3 0 15-16,-9-3 25 0,2-5 9 16,10-11 4-16,3-11-9 15,18-14-38-15,14-12-17 16,13-27-57-16,7-7-39 16,6-21 79-16</inkml:trace>
  <inkml:trace contextRef="#ctx0" brushRef="#br0" timeOffset="80619.2">22816 11428 1521 0,'-22'-12'532'0,"12"7"-491"16,8 1-17-16,2 4-5 15,-2 1-12-15,2-1 2 16,0 0-2-16,9 25-4 16,14 43 1-16,-23-12-2 15,3 7 3-15,-4 6-4 16,-4 2 7-16,1 1 12 16,6-3 6-16,12-9 0 15,10-8-6-15,21-15-12 0,2-9-24 16,18-17-31-16,3-9-35 15,19-15-93-15,10-9 109 16</inkml:trace>
  <inkml:trace contextRef="#ctx0" brushRef="#br0" timeOffset="80918.57">24091 11895 1218 0,'4'13'537'15,"0"2"-109"-15,0 8-469 16,-4 9 3-16,-5 5 13 16,2 5 3-16,2 4 13 15,2 5 8-15,5 6 6 16,2 4-2-16,6-5 3 15,5-4-1-15,8-16-12 16,12-9-6-16,15-17-33 16,3-10-23-16,9-19-29 15,-8-10-21-15,-7-12-205 16,0-3 224-16</inkml:trace>
  <inkml:trace contextRef="#ctx0" brushRef="#br0" timeOffset="81103.67">24135 11877 1421 0,'-19'0'542'16,"21"-4"-420"-16,7-3-40 0,19-11-42 16,16-4-28-16,28-11-4 15,8-2-5-15,4 4-73 16,-12 4-85-16,-21 12 96 15</inkml:trace>
  <inkml:trace contextRef="#ctx0" brushRef="#br0" timeOffset="81270.95">23998 12259 1460 0,'11'0'487'0,"31"-18"-509"16,14-12-34-16,31-19-15 16,13-11-25-16,4-16 72 15</inkml:trace>
  <inkml:trace contextRef="#ctx0" brushRef="#br0" timeOffset="81700.67">25384 11101 1544 0,'-6'7'630'0,"-6"1"-307"16,-6 0-338-16,-20 6-44 16,-9 5 1-16,-6 1-27 15,4 3-4-15,9 4 9 16,4 6 8-16,4 8 33 15,3 5 29-15,11 3 7 16,6 0-2-16,13-3 1 16,6-5-1-16,9-2 4 15,3-6-2-15,5-5 1 16,-1 2-9-16,0-1 1 16,-6 3 1-16,-8 7 8 15,-7 6 5-15,-18 11 0 16,-2 5 4-16,-17 6 2 15,-5 0 8-15,-5 2 7 0,-2-2-3 16,9-6-3-16,9-4-9 16,20-10-3-16,9-9-8 15,30-15-35-15,10-6-16 16,18-19-40-16,8-11-21 16,8-15-27-16,3-7 276 15,5-10-120-15</inkml:trace>
  <inkml:trace contextRef="#ctx0" brushRef="#br0" timeOffset="82059.92">25804 11905 1567 0,'17'6'529'0,"4"-6"-496"15,4 1-67-15,-4-5 19 16,0-5 2-16,1-5 5 16,-1-5 0-16,-2-4 1 15,-1-4-1-15,-3-6 7 16,0-1 2-16,-9-4 3 16,-2 1 2-16,-17 3 2 15,-8 2-2-15,-9 16 1 0,-9 7 1 16,-7 20-3-1,0 14 2-15,0 21-5 0,4 12-2 16,17 21-2-16,9 6-1 16,30-4 0-16,14-8-2 15,28-26 2-15,9-18-12 16,13-26-50-16,10-10-59 0,9-22 76 16</inkml:trace>
  <inkml:trace contextRef="#ctx0" brushRef="#br0" timeOffset="82700.69">26674 11542 929 0,'1'-11'330'0,"8"-1"-276"16,-6-3 9-16,-3 4 25 16,0-1 11-16,-4 3 17 15,-2 3 9-15,1 1 12 16,-3 5-9-16,0 16-32 15,-2 11-22-15,1 24-40 16,0 12-21-16,4 17-9 0,1 5 2 16,3 5-14-1,7 0 2-15,2-22-11 0,4-14-18 16,7-25-27-16,9-16-15 16,11-28-69-16,8-17 39 15,6-37 60-15</inkml:trace>
  <inkml:trace contextRef="#ctx0" brushRef="#br0" timeOffset="82914.27">27141 11362 1691 0,'0'42'598'16,"0"5"-509"-16,7 11-158 15,-5 3-1-15,5 1-49 16,-4 1 5-16,8-8-40 16,0-3-19-16,2-15-2 15,10-12-82-15,-2-23 181 16</inkml:trace>
  <inkml:trace contextRef="#ctx0" brushRef="#br0" timeOffset="83101.62">26971 11737 1381 0,'36'-1'458'0,"11"-9"-447"15,22-11-57-15,4-4 24 0,4-13-49 16,-5-5 56-16</inkml:trace>
  <inkml:trace contextRef="#ctx0" brushRef="#br0" timeOffset="85587.74">27665 11551 1426 0,'-4'9'48'0,"-4"0"3"0,-2 8 51 16,8-6-4-16,0-3-2 15,11-1-8-15,-1 0 0 16,1-3-3-16,0 3-3 16,0-1-19-16,6-2-9 15,9-4-33-15,4-5-12 16,15-11-1-16,-1-6-12 16,3-5-45-16,0-5-33 15,-9 5-120-15,-1 2 620 0,-11 7-347 16</inkml:trace>
  <inkml:trace contextRef="#ctx0" brushRef="#br0" timeOffset="85796.76">28104 11347 1352 0,'9'8'507'0,"5"7"-401"15,1 4-62-15,-6 11-43 16,5 6-22-16,-8 8-14 16,-4 4-18-16,3 0-21 15,-4-1-27-15,-2-11-295 16,3-7 273-16</inkml:trace>
  <inkml:trace contextRef="#ctx0" brushRef="#br0" timeOffset="86016.71">28391 11003 1557 0,'26'28'537'0,"22"14"-500"15,8 4-34-15,6 8 7 16,-1 7 2-16,-15 11-46 15,-12 9-28-15,-22 12-68 16,-9 0-22-16,-17-3-108 16,-10-8 166-16</inkml:trace>
  <inkml:trace contextRef="#ctx0" brushRef="#br0" timeOffset="86529.87">29327 11466 979 0,'-12'18'399'0,"10"-10"-194"16,3-4-198-16,11-5-6 15,3-3 22-15,14-9 35 16,4-6 16-16,12-9-4 15,-4-3-7-15,5-2-30 16,-7-3-10-16,-6 1-1 16,-12 0-4-16,-13 4 11 15,-8 3 3-15,-26 8 2 16,-3 6 0-16,-19 14-2 16,-2 12-9-16,-1 19-3 15,4 12-5-15,10 22-9 0,7 6 1 16,18 13-11-16,7-3 0 15,19-15-23-15,12-10-1 16,19-28-32-16,12-13-22 16,25-23-58-16,2-14 499 15,2-23-291-15</inkml:trace>
  <inkml:trace contextRef="#ctx0" brushRef="#br0" timeOffset="86798.42">30290 10847 1540 0,'-12'22'554'16,"1"5"-411"-16,-6 11-158 15,-1 12 2-15,-3 18 6 16,0 6 0-16,6 15 1 15,-1 4 9-15,4 1 1 16,3-2-1-16,14-17 9 16,7-11-14-16,15-29-24 15,7-12-19-15,2-23-62 16,8-18-46-16,2-26 98 16</inkml:trace>
  <inkml:trace contextRef="#ctx0" brushRef="#br0" timeOffset="87031.77">30608 10828 1545 0,'-14'32'543'0,"3"17"-481"16,3 7-51-16,0 10 3 15,2 0-9-15,1-3-2 16,4-1 1-16,1-11-10 15,2-3-15-15,8-13-31 16,1-6-18-16,1-15-30 16,5-9-20-16,0-14-26 15,-1-9 86-15</inkml:trace>
  <inkml:trace contextRef="#ctx0" brushRef="#br0" timeOffset="87178.09">30423 11250 1464 0,'6'4'505'0,"28"-6"-466"0,15-3-25 15,28-13-45-15,7-9-55 16,7-17 58-16</inkml:trace>
  <inkml:trace contextRef="#ctx0" brushRef="#br0" timeOffset="87366.86">31220 11166 1324 0,'-6'7'542'0,"8"-7"-305"15,4-4-228-15,12-8-40 16,4-6 9-16,11-8-18 15,2-5-77-15,1-1 79 16</inkml:trace>
  <inkml:trace contextRef="#ctx0" brushRef="#br0" timeOffset="87676.16">31537 10954 1425 0,'-1'0'514'16,"0"0"-429"-16,1-1-52 15,6 0-6-15,16-3 2 16,21 2-2-16,-29 11-4 16,-8 19-12-16,-4 9-7 15,-13 13 8-15,-3 3 7 16,-12 1 21-16,3-5 6 0,6-7 5 15,-4-6-1-15,21-13-18 16,6-7-10-16,20-16-27 16,16-9-7-16,16-25-47 15,8-9-31-15,12-22 487 16,3-2-329-16</inkml:trace>
  <inkml:trace contextRef="#ctx0" brushRef="#br0" timeOffset="87959.9">31778 10716 1483 0,'-17'-4'531'16,"5"4"-443"-16,11 0-37 0,4-2 1 15,8 1-5-15,8 7-1 16,13 11-15-16,2 10-7 15,8 23 9-15,-6 6 5 16,-13 17-16-16,-7 6 9 16,-16 5-18-16,-2-2-8 15,-13 10-16-15,-2 1-19 16,-10-6-19-16,3-6-24 0,10-36-42 16,11-15-26-16,12-32 404 15,13-14-234-15</inkml:trace>
  <inkml:trace contextRef="#ctx0" brushRef="#br0" timeOffset="88480.83">32475 10469 1605 0,'0'6'546'0,"1"-1"-512"16,0 0-26-16,5-3 4 16,0-2 5-16,5 0-3 0,6 0 1 15,6-3-10-15,-1 4 0 16,-2 5-1-16,0 5 3 16,-5 17 2-16,-4 3-2 15,-6 13 4-15,-2 4-3 16,-7 2 0-16,-1-2 11 15,-2-3-12-15,-3 0 2 16,3-2-5-16,3 2-7 0,10-4 6 16,1 0-2-16,8-5 1 15,2-5-2-15,0-7-5 16,5-5 4-16,-3-6 0 16,0 1-3-16,-5 0 0 15,-4 1-6-15,-2 7 4 16,-5 2 0-16,-1 11 6 15,0 4-3-15,-2 9-5 16,1 6 11-16,3 7-2 16,2 1 0-16,0 1 7 15,1 3-8-15,-7-5 6 16,-3 3 6-16,-13-3-5 16,-8 0 10-16,-28-2-4 15,-22-1-7-15,-47-11-11 16,-26-9-23-16,-47-25 424 15,-15-9-307-15</inkml:trace>
  <inkml:trace contextRef="#ctx0" brushRef="#br0" timeOffset="98237.78">23618 7883 967 0,'-5'-5'418'16,"3"-2"-191"-16,2 4-132 16,-1 2-5-16,-1 0-28 15,1 1-17-15,0 0-16 16,1 0-4-16,0 0-6 0,0 0-2 15,13 3 11-15,16 1 13 16,44 1 5-16,-20-9 4 16,11-6 1-16,3-5-9 15,-6 3-4-15,-5 0-10 16,-17 3-21-16,-11 4 2 16,-16 3-6-16,-6 0 7 15,-23 3 22-15,-6 1-5 0,-18 6 1 16,-13-3 7-16,-17-1-14 15,-6 1-1-15,-4-4-4 16,0 1-7-16,10 1-8 16,1 1 1-16,12-2 0 15,13 3 1-15,23 0-1 16,10 3-5-16,26 3-5 16,9-3-4-16,20-3-30 15,9-5-23-15,8-8-68 16,3-4-41-16,1-6-44 15,1 0 31-15,-8-2 123 16</inkml:trace>
  <inkml:trace contextRef="#ctx0" brushRef="#br0" timeOffset="98596.73">24157 7554 987 0,'24'-19'400'16,"-4"0"-246"-16,-3 4-35 15,-6 5 18-15,-5 5-9 0,-3 4-10 16,-5 2 6-16,-4 8-14 16,-1 4-12-16,-2 16-11 15,3 2-3-15,1 10-29 16,3 7-9-16,1 6-18 15,2 9-10-15,0 11-8 16,2 2 2-16,-2-3-7 16,-1-4-4-16,0-12 4 15,0-6-7-15,4-11-1 16,-2-9 1-16,0-16-41 16,-2-9-14-16,-1-17-54 15,-1-5-66-15,-9-19-78 16,-2-7-249-16,-8-5 332 15</inkml:trace>
  <inkml:trace contextRef="#ctx0" brushRef="#br0" timeOffset="99128.98">22887 7411 1126 0,'-1'13'418'0,"-4"2"-327"15,4 1 7-15,0 3 5 16,-2-1-21-16,5 8-30 16,-3-2-7-16,4 5 5 15,-3 6 7-15,1 1 5 16,5 9-6-16,-4 1-12 0,0 0-17 15,-1 8-7-15,-1 1-5 16,-13-2-16-16,9-2 4 16,-5-10-1-16,1-7-2 15,15-9 3-15,-3-6 5 16,14-5 4-16,6-7 1 16,6-6 1-16,7-2-9 15,4-7-7-15,1 0 8 0,3-3-12 16,0-2-18-16,-4 0-71 15,-3-4-46-15,-9-5-60 16,-9-3 109-16</inkml:trace>
  <inkml:trace contextRef="#ctx0" brushRef="#br0" timeOffset="99304.67">22803 7685 1489 0,'11'7'497'0,"50"-6"-496"15,19-5 1-15,29-10 8 16,23-10 125-16,0-20-94 16</inkml:trace>
  <inkml:trace contextRef="#ctx0" brushRef="#br0" timeOffset="101036.68">24331 6471 1220 0,'-19'-14'410'0,"-9"21"-407"16,-3 12-9-16,-23 24 1 0,-7 10-8 15,-26 16 6-15,-16 5 6 16,-9 7-2-16,-19 8 5 16,-30 16 2-16,-11 12-1 15,-47 23 8-15,-20 11 12 16,-39 23 16-16,-26 16 10 15,-37 26 13-15,-21 16-5 16,-35 33-10-16,1 6-5 0,-25 11-23 16,6-3-24-16,26-15-67 15,9-11 49-15</inkml:trace>
  <inkml:trace contextRef="#ctx0" brushRef="#br0" timeOffset="103739.25">23466 6648 1057 0,'25'-27'349'0,"11"10"-353"16,-8 4-4-16,-4 3 4 16,-9 7 2-16,-4-1-1 15,0 6 1-15,0 3 0 0,1 3 1 16,8 2 1-16,6-1-2 15,9-2 2-15,16-3 4 16,-10-8 4 0,2 1 6-16,39-11 4 0,10-9 6 15,-12 0-1-15,-21 5 3 16,-2 5-2-16,-3 7-13 16,-2 1-2-16,-16 7-9 15,-8 8-1-15,-37 24-5 16,-33 18 1-16,-63 44 4 15,-55 29-125-15,-115 39 96 16</inkml:trace>
  <inkml:trace contextRef="#ctx0" brushRef="#br0" timeOffset="109337.98">28328 9217 1074 0,'9'-33'406'15,"1"4"-270"-15,3 5-116 16,-2 2-5-16,-5 10-2 16,-2 4-3-16,-4 4 5 15,-3 2-1-15,-14 9-1 16,-11 8 2-16,-32 35 6 15,-21 22 3-15,-45 45 30 0,-27 27 7 16,-58 46-12 0,-31 21-5-16,-63 30-29 0,-31 13-11 15,-53 19-22-15,-29-10-55 16,-65 36 52-16,309-151-1870 16,-44 15 1891-16,-39 14 0 15,-28-4 0-15,-21-11 0 16</inkml:trace>
  <inkml:trace contextRef="#ctx0" brushRef="#br0" timeOffset="112794.74">29393 10409 1213 0,'-7'12'403'0,"3"9"-398"15,-5 7-4-15,-6 18-1 16,-6 12 9-16,-21 14-9 16,-8 8 0-16,-12 14 3 15,-14 4-7-15,-5 15 13 16,-8-1 12-16,-16 16 9 16,-5 2 15-16,-16 7 0 15,-1 6 3-15,0-6 5 16,48-54-3-1,0 2 31-15,-52 56-9 0,-1 0-7 0,40-35-3 16,52-54-45-16,15-16 3 16,18-24-52-16,7-9-32 15,3-10-72-15,3-10-41 16,10-30 111-16</inkml:trace>
  <inkml:trace contextRef="#ctx0" brushRef="#br0" timeOffset="113252.68">28775 10544 1226 0,'4'14'416'0,"-2"4"-409"16,0-1-10-16,-1 4 6 16,-2-5-8-16,3-4-1 15,4-2-3-15,8-11-6 0,9-5 5 16,17-16 8-16,11-9 4 15,18-12 2-15,13-5 4 16,10-4-5-16,-3-1 0 16,-4 7 1-16,-14 2-2 15,-17 11-2-15,2 5 5 16,-25 10 11-16,-8 9 6 0,-11 12 13 16,-11 8-6-16,-1 17-8 15,5 11-10-15,-3 21-8 16,0 11 2-16,-3 19-30 15,-12 5-20-15,-9 5 53 16,-9-3-25-16</inkml:trace>
  <inkml:trace contextRef="#ctx0" brushRef="#br0" timeOffset="126787.04">9896 11061 1268 0,'0'-3'446'0,"0"3"-402"16,9-2-11-16,0 2-16 16,8 0-1-16,4-3 5 15,7 3-13-15,10-2 4 16,6 1-5-16,5-2-8 15,7 1 1-15,-3-1-2 0,2 2-9 16,-1 2-8-16,-4 2-35 16,-10 6-35-16,-16 3-359 15,-7 2 311-15</inkml:trace>
  <inkml:trace contextRef="#ctx0" brushRef="#br0" timeOffset="126967.82">9807 11446 1317 0,'-8'10'473'0,"29"-6"-403"16,15 0-10-16,28-12-34 16,13-6-20-16,9-15-48 15,1-2-38-15,-9-6-224 0,-1-1 207 16</inkml:trace>
  <inkml:trace contextRef="#ctx0" brushRef="#br0" timeOffset="127590.93">11455 11280 1141 0,'4'-3'424'15,"4"-3"-327"-15,-1-6-37 16,-5-5-19-16,-2-5-19 16,-4-2-17-16,-8-7-3 15,-1 0 0-15,-11-6 4 16,-4-1 7-16,-12 8 21 15,-3 6 6-15,-7 15 0 16,-1 9-9-16,4 23-21 16,0 9-4-16,1 12-4 15,8 5 0-15,8-5-2 0,11-4 0 16,13-6-1-16,-1-9-1 16,16-16-3-16,4-9 1 15,20-21 10-15,7-14 6 16,10-25 15-16,5-7 4 15,2-13 6-15,2 4 11 16,1 2 4-16,-8-1 4 16,-8 2-11-16,-11-3-17 0,-12 7-13 15,-15 4 2-15,-12 10 8 16,-4 16 8-16,-6 15 6 16,8 11-6-16,0 18-9 15,8 6-4-15,-1 24-12 16,4 15-7-16,9 23-6 15,-3 10 3-15,12 15-3 16,-2 7 5-16,0 16-1 16,0 5-1-16,-7-2 0 15,-1-4-3-15,-3-20-1 16,-1-9 0-16,1-22-15 16,-2-15-21-16,3-22-62 15,1-18-56-15,7-19-44 16,1-19 114-16</inkml:trace>
  <inkml:trace contextRef="#ctx0" brushRef="#br0" timeOffset="127789.62">11961 11285 908 0,'0'33'447'0,"2"3"-69"16,2 18-319-16,-7 2-5 15,-5 5-30-15,2 3-13 16,-7-3-11-16,7-3-25 0,-3-12-47 16,5-8-32-16,8-17-121 15,-2-11-194-15,11-22 279 16</inkml:trace>
  <inkml:trace contextRef="#ctx0" brushRef="#br0" timeOffset="128314.12">12605 11201 1298 0,'7'-1'503'0,"-1"0"-334"15,1-5-75-15,-7-3-42 0,-2 2-20 16,-10-12-30-16,-3 0-7 15,-4-6 1-15,-5-3 6 16,-7-3 8-16,-9 6 7 16,-3 4 16-16,-2 7 0 15,6 15-6-15,4 9-8 16,1 17-16-16,3 6-3 0,7 8 1 16,12-2-3-1,12-2-3-15,8-6 2 0,15-13-15 16,5-2 5-16,11-16 2 15,8-7 0-15,3-15 11 16,3-13 14-16,-1-21 6 16,-6-7 3-16,-12-14 4 15,-6 1-1-15,-14 5-1 16,-7-1-3-16,-7 1-5 16,-3 8-9-16,-7 11-2 15,2 11 2-15,1 26-3 16,0 13 5-16,5 31-2 15,0 19-9-15,2 27-3 16,2 12 4-16,4 11-7 16,-2 2 12-16,4-1-8 15,-4-3-27-15,3-14-54 16,0-11-47-16,1-11-87 0,0-8 196 16,0-19-14-16</inkml:trace>
  <inkml:trace contextRef="#ctx0" brushRef="#br0" timeOffset="128641.87">12897 11342 1145 0,'-6'-2'466'0,"16"0"-296"16,-6-1-66-16,2-1-43 15,8-3-30-15,1 3-17 16,7-4-9-16,-3 5-4 15,1 2 0-15,-6 5 0 16,-5 11 2-16,-6 7-2 16,-5 7 6-16,-3 6 0 15,-5 3 4-15,-6 4 14 16,2-1 3-16,-10-7 11 16,7-1-4-16,3-8-7 15,2-6-8-15,21-6-15 16,-2-5-1-16,18-4-4 15,7-4-3-15,4-6 3 16,14-3-3-16,6-8-78 0,3-1-62 16,11-10 85-16</inkml:trace>
  <inkml:trace contextRef="#ctx0" brushRef="#br0" timeOffset="129173.82">14174 10721 1340 0,'0'-1'548'0,"0"1"-301"16,1-3-176-16,-1 3-55 16,0 0-2-16,0 0-6 15,1 4-12-15,4 19 4 16,3 33-1-16,-14-20-4 16,0 5 6-16,-7 2-1 15,-3-3 1-15,-4-4 1 16,-2-2-2-16,-3-12 4 0,-1 0 1 15,0-12-1-15,1-7-1 16,-1-11 4-16,2-12-3 16,2-12 8-16,2-4 17 15,10-16 4-15,4 2-2 16,6 0 6-16,4 1-9 16,12 13-5-16,5-2-2 15,12 8-12-15,2 4-2 0,9 7-4 16,6 9 4-16,9 5 1 15,10 2-8-15,-2-4-1 16,0 4-1-16,-9-2-9 16,-11 0-13-16,-13 2-93 15,-8-3-52-15,-8 6-358 16,-11 0 340-16</inkml:trace>
  <inkml:trace contextRef="#ctx0" brushRef="#br0" timeOffset="129617.64">14492 11349 1274 0,'9'7'481'0,"4"-2"-357"15,5 0-65-15,-1-4-8 16,2-2-20-16,-7 1-13 16,0-2-10-16,1 2 1 15,-4-5 5-15,2 2 13 16,-6-2 23-16,3-2 8 0,-2 1 10 16,1-3-14-16,-4-2-21 15,-4-1-3-15,-6-2-21 16,-4 3-6-16,-8 5-5 15,-2 2-10-15,-8 8-6 16,-2 8 10-16,0 12 1 16,-2 7-2-16,6 12 14 15,0 3-6-15,8 4-4 16,13 3 5-16,11-5-1 16,6-7-1-16,13-11-18 15,4-5-41-15,9-17-25 16,6-7-25-16,4-20-36 15,2-13 475-15,-9-22-268 16</inkml:trace>
  <inkml:trace contextRef="#ctx0" brushRef="#br0" timeOffset="130060.02">14842 10162 1370 0,'20'-22'552'15,"4"1"-316"-15,4 2-200 16,4 3-3-16,-3 5-22 15,2 0-10-15,-1 9 0 16,1 3 2-16,-5 11 0 16,-4 4-1-16,-5 6 3 15,-10 7 0-15,-6 9-5 16,-2 3 5-16,-14 1 4 16,3 0-6-16,-8-6 7 15,1 2 1-15,1 0 1 16,2-2 9-16,4-5-14 15,5-6 2-15,7-7-8 16,3-4-2-16,15-3 1 0,0-3-5 16,19-8 5-16,-1-2-11 15,10-7-34-15,2-2-28 16,1-1-83-16,1 0-41 16,-6-2 123-16</inkml:trace>
  <inkml:trace contextRef="#ctx0" brushRef="#br0" timeOffset="130183.58">15644 10608 1635 0,'24'21'659'0,"-2"-5"-447"16,-12-16-71-16,-36-55-98 16</inkml:trace>
  <inkml:trace contextRef="#ctx0" brushRef="#br0" timeOffset="134667.07">5937 10846 1444 0,'0'-7'509'0,"9"7"-471"15,5 7-2-15,5 14-25 16,1 12-8-16,-6 25 0 16,-3 11 0-16,-8 11-2 15,-5-2 2-15,-11-2-3 16,-7-4 1-16,-13-4 4 15,-6-1-3-15,-12-11 4 16,-5-14-3-16,-5-19 10 0,-5-13 13 16,6-28 10-16,1-15 2 15,14-30-7-15,7-13-16 16,15-16-10-16,10-8-1 16,10-7-2-16,11 4 0 15,18 9-5-15,14 14 0 16,25 23-3-16,16 12 0 15,15 14 5-15,2 4-2 0,18 18 1 16,-4 2 3-16,-6 10-30 16,-8 6-43-16,-30-1-73 15,-12 3-45-15,-19 0 112 16</inkml:trace>
  <inkml:trace contextRef="#ctx0" brushRef="#br0" timeOffset="135159.66">6092 11346 1589 0,'-12'43'541'0,"20"9"-522"0,5 3-16 15,8 10-3-15,-6 4-11 16,-2-1-11-16,0-5-20 16,1-12-3-16,5-11 8 15,1-20 12-15,5-9 25 16,7-25 26-16,4-12 8 16,11-23 6-16,1-8-4 15,-2-11-20-15,4 0-8 0,-13 1-2 16,-6 2-3-16,-11 11 0 15,-13 8 3-15,-11 23-4 16,2 8 1-16,-8 15-1 16,0 8-2-16,5 18-2 15,-6 11 1-15,9 23 1 16,2 8 1-16,2 16 2 16,5 9 1-16,-3 7-4 15,0 7 1-15,-9-5 1 16,-9-2-3-16,-9-6 1 15,-6-3 3-15,-7-8-3 16,3-14 1-16,-1-23 1 16,1-17-2-16,12-30-86 15,-1-20 415-15,17-44-267 16</inkml:trace>
  <inkml:trace contextRef="#ctx0" brushRef="#br0" timeOffset="135587.17">7015 11352 1451 0,'7'17'534'0,"1"16"-399"16,3 7-107 0,-1 14-4-16,1 9-7 0,10 5-16 15,-2 1-1-15,5-5-3 16,5-6 2-16,3-19-3 15,1-14 2-15,6-26 3 16,-2-15-3-16,1-21 10 16,-1-13 3-16,-1-15-1 15,-2-6 3-15,-8-9-1 16,-8 3-6-16,-9 8-2 16,-4 7-3-16,2 24-3 15,-1 9 1-15,-1 24 1 16,-5 14 0-16,-2 27-2 15,7 19 3-15,3 31-5 16,1 9 3-16,2 20 1 0,-7 10-3 16,1 11 6-16,1-1-2 15,-10-5 3-15,-4-11 0 16,-13-18-3-16,-7-13 2 16,-9-24-33-16,2-17-40 15,-4-44 534-15,4-18-376 16</inkml:trace>
  <inkml:trace contextRef="#ctx0" brushRef="#br0" timeOffset="136041.69">8325 10143 1422 0,'-7'-7'493'0,"-5"9"-468"16,-4 1-5-16,-12 12-8 16,-11 4-11-16,-5 8-1 15,-2 2-1-15,-2-4 2 16,3 1 5-16,6-4 21 15,3 2 10-15,15 6 8 0,6 3 3 16,12 19-11-16,4 12-2 16,10 20 3-16,0 6-4 15,2 6-9-15,-5 1-6 16,-5 7-8-16,-3 8-5 16,-11 5-3-16,0 8 0 15,-10-4 0-15,3-1 0 0,7-13 4 16,3-17-2-16,18-26 3 15,11-18 1-15,26-31-8 16,11-13 1-16,20-28-9 16,6-19-26-16,1-25-106 15,8-10-40-15,2-20 95 16</inkml:trace>
  <inkml:trace contextRef="#ctx0" brushRef="#br0" timeOffset="136263.01">8826 10578 1322 0,'-15'18'470'0,"14"17"-413"0,5 14-14 15,2 15-7-15,3 10-15 16,-3 7-14-16,-1 5-1 15,-1-5-9-15,-3-5-32 16,-1-15-89-16,-4-19 84 16,-1-26-2-16</inkml:trace>
  <inkml:trace contextRef="#ctx0" brushRef="#br0" timeOffset="136601.79">9064 9918 1779 0,'30'-3'599'0,"14"15"-593"16,9 8-3-16,-15 18-41 15,-1 11-29-15,-8 16-57 16,-6 11-20-16,-4 7 41 15,-3 6 26-15,-5 5 54 16,-1 1 28-16,-6 8 26 16,-1 2 17-16,-5 1 29 15,1 4 1-15,-3-4-19 0,-2-5-14 16,-9 0-23-16,-7-5-9 16,-11 2-8-16,-9 1-2 15,-27-7-27-15,-20-1-37 16,-48-5 536-16,-41 5-378 15</inkml:trace>
  <inkml:trace contextRef="#ctx0" brushRef="#br0" timeOffset="137509.72">3481 13584 1232 0,'-2'-14'436'0,"4"-5"-358"15,5 2-63-15,7 3-9 16,-1 2 2-16,2 13-9 16,-1 8 1-16,0 16 0 15,1 17-2-15,-4 28 3 16,-6 14-3-16,-9 13 2 16,-5 1-3-16,-12-8 1 15,-6-1 10-15,-10-10 16 16,-12-8 6-16,-6-14 1 0,-18-10-8 15,-2-19 4-15,6-15 7 16,2-30 0-16,20-11 1 16,13-25-19-16,4-10-10 15,14-13-5-15,7-2 3 16,11 3-4-16,9 8 0 16,18 15 1-16,7 4-3 0,26 8 3 15,16 3 0-15,18 2-1 16,6 1 2-16,4 9-5 15,-2 2-21-15,1 8-49 16,-3 9-58-16,-21 6 75 16</inkml:trace>
  <inkml:trace contextRef="#ctx0" brushRef="#br0" timeOffset="137945.99">3738 14606 1520 0,'-22'53'511'15,"22"-10"-487"-15,17-8-15 16,14-19-3-16,2-9 1 15,7-17-16-15,2-8-13 16,-3-17-16-16,0-9-3 16,-4-11 8-16,-6-3 12 15,-8 7 17-15,-6-2 1 0,-15 10 3 16,-5 8 6-16,-12 7-3 16,-3 13 7-16,-6 15-3 15,-6 8-5-15,-5 21 2 16,0 8-6-16,-4 16-1 15,6 6-1-15,8 9 3 16,-1 1-2-16,15-3 1 16,3-4 2-16,15-14-4 15,8-8 6-15,19-10-19 16,7-7-17-16,3-15-64 16,4-6-33-16,-8-23 77 15</inkml:trace>
  <inkml:trace contextRef="#ctx0" brushRef="#br0" timeOffset="138310.59">4464 14497 1583 0,'8'7'545'16,"14"1"-466"-16,4-3-70 15,9-3-1-15,-3-2 5 0,-2-8-13 16,-2-2-2-16,-11-6-24 16,-4 0-9-16,-13-7-6 15,-7-3 10-15,-17-3 19 16,-4 1 6-16,-9 5 6 16,-5 3-1-16,1 9 4 15,0 7 6-15,6 13-2 16,9 8 3-16,7 21-9 15,7 9-10-15,12 19-18 16,5 7-13-16,14 0-4 16,4-1 6-16,17-12-22 15,5-9 16-15,16-25-1 16,10-14-4-16,6-27 213 16,-2-13-127-16</inkml:trace>
  <inkml:trace contextRef="#ctx0" brushRef="#br0" timeOffset="138758.81">5483 13455 1754 0,'-13'-9'589'0,"1"5"-581"16,-6 0-19-16,-12 6-57 16,-11 2-18-16,-12 6-34 15,-4 4 8-15,-11 0 53 16,1 3 19-16,7 3 51 16,5 0 24-16,15 3 32 15,7 3 1-15,12 6-10 16,7 10-15-16,9 16-27 15,5 8-8-15,6 12-7 16,3 3 4-16,2 9 1 16,1 11-6-16,-6 0 2 15,-1 5 0-15,-6 2 14 16,-7-4 12-16,3-2 6 0,5-13 7 16,4-20-11-16,6-11-5 15,8-20-8-15,3-7-4 16,16-19-7-16,13-10-6 15,15-17-28-15,6-10-49 16,2-19-110-16,-7-4 119 16</inkml:trace>
  <inkml:trace contextRef="#ctx0" brushRef="#br0" timeOffset="139048.03">5793 13842 1555 0,'0'3'545'0,"5"5"-478"15,2 6-46-15,5 14-12 16,-8 9-7-16,-1 15-5 16,-3 5-14-16,-1 7-59 0,0 0-27 15,2-13-75-15,2-10-24 16,2-28 127-16</inkml:trace>
  <inkml:trace contextRef="#ctx0" brushRef="#br0" timeOffset="139405.6">6040 13464 1610 0,'28'-7'555'0,"16"5"-504"15,11 2-31-15,4 12-6 16,-5 9-9-16,-2 12-7 15,-6 8-8-15,-5 16-11 16,-6 6-1-16,-4 7 4 16,-6 4 7-16,-8 2 10 15,2 0 1-15,-1 3 13 16,1-2 6-16,2-2 5 16,-6-1 1-16,-2-7-12 15,-9-4-4-15,-6-3-2 16,-7-1-5-16,-18-2-2 15,-6-4 2-15,-12-8-5 0,-3-10-7 16,-7-16-22-16,4-9-24 16,-6-19-71-16,4-11-44 15,13-22 101-15</inkml:trace>
  <inkml:trace contextRef="#ctx0" brushRef="#br0" timeOffset="139630.76">7220 13951 1762 0,'24'17'675'0,"5"-14"-409"16,9-1-250-16,15 3-62 15,3-2-34-15,0-3-80 16,2-3-60-16,-5-3 137 16</inkml:trace>
  <inkml:trace contextRef="#ctx0" brushRef="#br0" timeOffset="139836.1">7167 14447 1400 0,'-4'19'613'0,"15"-5"-243"16,32-10-329-16,13-4-29 0,21-12-54 16,14-6-48-16,5-21-187 15,3 0 179-15</inkml:trace>
  <inkml:trace contextRef="#ctx0" brushRef="#br0" timeOffset="140196.76">8310 13727 1965 0,'-12'43'678'15,"8"5"-627"-15,7 7-87 16,-1 2-27-16,0 1-19 16,0-3-3-16,3-18 2 15,7-8 24-15,12-26 19 0,5-12 12 16,18-22 59-16,5-17 4 16,0-11 17-16,-2-5 0 15,-22-3-17-15,-14 3-7 16,-22 10-6-16,-18 4-5 15,-21 16-9-15,-7 10 2 16,-13 18-10-16,1 13-7 16,-2 23-20-16,-1 11-25 0,0 13-30 15,0 5-16-15,13 3-29 16,9-3 6-16,26-10-28 16,18-5-7-16,21-15 104 15</inkml:trace>
  <inkml:trace contextRef="#ctx0" brushRef="#br0" timeOffset="141018.63">10657 13142 1867 0,'-23'-19'612'16,"16"12"-656"-16,2 1 39 15,1 17-26-15,1 12-11 16,-1 38 3-16,0 22 2 16,-3 34-4-16,0 13-4 15,-6 6 5-15,-2-10 1 16,-5-10 21-16,-5-14 21 16,5-35 32-16,9-10 13 0,5-35 7 15,3-12-9-15,3-10-20 16,3-9-15-16,3-19-6 15,10-11-5-15,11-20-21 16,1 0-19-16,9 5-27 16,0 8 1-16,-2 14 17 15,-1 10 18-15,2 20 23 16,2 6 2-16,4 21-2 16,-4 10 2-16,-12 11-3 15,-6 5 4-15,-24 1 5 16,-12 1-2-16,-21-7 5 15,-12-2-2-15,-14-10 0 16,-5-9-1-16,0-15-53 16,-1-10-41-16,15-26 56 15</inkml:trace>
  <inkml:trace contextRef="#ctx0" brushRef="#br0" timeOffset="141640.46">11255 13572 1912 0,'5'8'638'0,"16"6"-633"16,6 1-50-16,5 12-93 15,-8 0-24-15,-6 7-23 16,-5 2-6-16,-8 0 64 15,-5 2 31-15,-2-8 60 16,0 2 48-16,-4-9 58 16,7-3 10-16,3-6-17 15,-1-6-18-15,12-6-17 16,-3-3-9-16,2-11 3 16,1-3 4-16,-3-4-8 15,3-8 1-15,-2-3-7 16,-5 0-1-16,-5 1 0 15,-2 5-6-15,-1 10-1 16,6 3-4-16,2 11-7 16,1 4-1-16,7 15 0 15,-1 7 2-15,6 9 5 0,2 2 1 16,2-11-1-16,5-5 1 16,5-12 0-16,2-9 11 15,4-12 22-15,4-8 5 16,-5-23 6-16,-2-10-10 15,-6-13-22-15,-12-4-2 0,-11 1-9 16,-5 3 5-16,-12 5-4 16,-4 4-2-16,-4 13 4 15,4 11-2-15,-4 17 1 16,5 13-3-16,5 19-13 16,-6 12-7-16,11 26 4 15,-3 7-1-15,8 15 12 16,11 3 4-16,5 2-13 15,9-2-14-15,-1-13-54 16,-8-5-53-16,-5-21-384 16,-8-12 356-16</inkml:trace>
  <inkml:trace contextRef="#ctx0" brushRef="#br0" timeOffset="141792.81">12222 13485 1500 0,'115'-41'465'15,"29"4"-897"-15,15-4 316 16</inkml:trace>
  <inkml:trace contextRef="#ctx0" brushRef="#br0" timeOffset="142168.41">13650 13361 1960 0,'1'13'601'0,"9"7"-688"16,0 6-31-16,-7 12-66 15,-10 7 26-15,-15 7 18 16,-8 2-4-16,-12 0 75 16,-3 1 17-16,-15-6 49 15,-3-8 44-15,-5-16 40 16,0-11 14-16,10-18-9 16,7-9-9-16,16-20-21 0,8-12-2 15,24-23-18 1,10-10-11-16,23-10 1 0,14 0-8 15,24 9 5-15,10 1 3 16,10 18-15-16,2 6-6 16,-3 18-11-16,0 13-27 15,-8 15-73-15,1 7-52 16,-24 5 89-16</inkml:trace>
  <inkml:trace contextRef="#ctx0" brushRef="#br0" timeOffset="142630.94">13797 13643 1852 0,'2'51'616'0,"11"11"-621"15,-4 4-26-15,-8-6-31 16,0-5 1-16,8-18-3 16,1-7 7-16,5-22 37 15,1-10 15-15,8-21 40 0,3-13 8 16,3-16 4-16,0-8-19 16,-7-1-17-16,-2 3-8 15,-3 11-1-15,-4 9-1 16,-3 16-5-16,2 9 4 15,-3 14-10-15,-2 7 7 16,3 18-1-16,1 7 0 0,5 18 2 16,-2 4 5-1,-1 2-2-15,4-2 2 0,-9 0-2 16,-2 0-5-16,-7 8-8 16,-5 4-3-16,-10-4 8 15,-5-3-5-15,-9-15 13 16,2-7-7-16,-7-14-21 15,1-11-14-15,3-14-56 16,-2-13-31-16,11-28 77 16</inkml:trace>
  <inkml:trace contextRef="#ctx0" brushRef="#br0" timeOffset="143051.15">14457 13451 1231 0,'2'22'635'16,"4"6"-51"-16,2 10-524 15,4 16-111-15,-4 10-39 16,0-1-37-16,2-4-11 16,5-13-2-16,5-13 28 15,6-21 48-15,0-9 30 16,7-18 60-16,2-9 21 15,-3-20 23-15,0-3 11 0,-10-7-5 16,-8 0-3-16,-6 10-23 16,-4-1-16-16,-3 17-16 15,-1 7-17-15,-1 19-13 16,1 10-1-16,8 24-13 16,-1 13 5-16,3 21 11 15,1 8 3-15,-3 10 8 16,4 12-4-16,4 2 13 15,-5 4 7-15,-5-7 19 16,-4-9 10-16,-17-12-16 16,0-8-2-16,-13-17-33 15,-10-8-18-15,-14-27-86 16,-9-14 435-16,-4-35-271 16</inkml:trace>
  <inkml:trace contextRef="#ctx0" brushRef="#br0" timeOffset="143467.01">15535 12572 2074 0,'14'16'679'15,"-5"12"-700"-15,-7 1-20 0,-16-1-32 16,-13 1-18-16,-8-5-31 16,-4 1-6-16,-4-4 43 15,3 2 28-15,1 1 71 16,3 0 31-16,4 12 16 16,9 5 5-16,8 9-19 15,1 14-17-15,9 14-11 16,3 6-12-16,7 15-4 15,2-1-3-15,-2 1 10 16,-4 3-3-16,-1-2 9 16,6-3 13-16,2-14 1 15,5-10 3-15,-4-23-14 16,4-9-9-16,7-22-23 0,2-9-13 16,13-23-41-16,-1-13-27 15,8-28-92-15,2-13-62 16,-2-28 155-16</inkml:trace>
  <inkml:trace contextRef="#ctx0" brushRef="#br0" timeOffset="143673.31">15789 13132 1543 0,'3'19'682'0,"10"15"-243"15,7 6-382-15,1 31-99 16,-5 8-19-16,-11 3-34 16,0 2-22-16,-10-19-62 15,-2-10-22-15,-1-30 640 16,2-17-376-16</inkml:trace>
  <inkml:trace contextRef="#ctx0" brushRef="#br0" timeOffset="144029.97">15946 12514 1844 0,'30'5'670'0,"13"4"-511"15,21 8-170-15,5 6-16 16,-5 11-19-16,-5 3-18 15,-12 13-10-15,-3 3 11 0,-17 8 21 16,-5 2 16-16,-10 3 23 16,-7 6 8-16,-3 4 10 15,-4 3 4-15,1 5 6 16,0-4-4-16,1 2-2 16,-1-1-5-16,0 0-4 15,1-1-8-15,0-8-3 16,0-3 8-16,0-9-3 15,-4-6 2-15,-3-11-2 16,-5-6-16-16,-13-12-33 16,-8-6-42-16,-25-21-441 15,-16-12 372-15</inkml:trace>
  <inkml:trace contextRef="#ctx0" brushRef="#br0" timeOffset="144271.75">16866 13234 2593 0,'19'-4'-54'0,"7"1"-64"16,18-3-57-16,-1-2 337 16,-4 2-167-16</inkml:trace>
  <inkml:trace contextRef="#ctx0" brushRef="#br0" timeOffset="144440.99">16730 13624 1625 0,'52'0'622'0,"34"-21"-451"0,12-8-271 16,19-6 55-16</inkml:trace>
  <inkml:trace contextRef="#ctx0" brushRef="#br0" timeOffset="144910.93">17843 13280 2072 0,'-1'-9'734'0,"-3"-3"-677"16,-2-3-64-16,-15-13-95 15,-9 0-33-15,-15-4-8 16,-10 6-14-16,-7 14 47 16,-1 8 23-16,7 14 57 15,8 9 28-15,9 12 26 16,10 5 8-16,10 1-9 16,11-2-4-16,12-6-9 15,8-6-2-15,19-12-4 16,4-10-1-16,12-19 6 15,10-8-7-15,-7-23 9 16,0-5 5-16,-9-11 1 16,-13-3 16-16,-8 4 1 0,-12 1 1 15,-15-1 8-15,0 0-6 16,0 8-6-16,-3 8-6 16,9 23-17-16,-2 11-15 15,-3 20-14-15,5 19-2 16,1 34 2-16,0 18 10 15,7 31 8-15,-11 7 2 16,6 6-24-16,0 1-17 0,0-9-64 16,13-8-37-16,1-24-87 15,4-12 138 1</inkml:trace>
  <inkml:trace contextRef="#ctx0" brushRef="#br0" timeOffset="145109.76">18016 13384 2232 0,'17'70'730'15,"5"8"-745"-15,0 12-108 16,-14-5-67-16,-11-11-133 0,-8-7 208 15</inkml:trace>
  <inkml:trace contextRef="#ctx0" brushRef="#br0" timeOffset="145612.97">18726 13127 2114 0,'1'1'722'15,"3"1"-654"-15,-9-3-163 16,4 0-28-16,-5-3-44 16,-24-9 14-16,-41-12 22 15,29 16 34-15,3 15 86 16,4 7 32-16,5 9 23 15,8 5-8-15,9 7-4 16,7 2-2-16,14-2-21 16,9-2 5-16,12-12-7 15,9-7-4-15,3-11 2 16,1-9 6-16,-2-16-3 16,-2-6 5-16,-9-13 8 0,-3-4-7 15,-9-8 12-15,-5-6 0 16,-10 0 6-16,-5-7 10 15,-13 1 13-15,-2 1 1 16,0 8 5-16,2 11-6 16,4 21-26-16,2 10-5 15,10 14-28-15,0 10-8 0,11 26 2 16,8 13-2 0,1 25-5-16,7 8-9 0,-4 3-39 15,-6 3-38-15,-4-7-83 16,-5-3-50-16,-3-8-168 15,-3-8 251-15</inkml:trace>
  <inkml:trace contextRef="#ctx0" brushRef="#br0" timeOffset="145926.57">18872 13375 1617 0,'12'2'648'16,"35"3"-375"-16,-16-4-234 16,9-1-42-16,8 0-22 15,-1-3-1-15,-2 4-13 0,-7-1 8 16,-17 8 12-16,-4 8-5 16,-17 6 14-16,-8 6 5 15,-12 7 5-15,-6 1 8 16,-2 2 2-16,3-5-6 15,6-3-3-15,8-5 0 16,10-8-8-16,6-6-2 0,25-7-3 16,4-7-2-16,23-15-25 15,2-7-33 1,1-14-84-16,-2-14 95 0</inkml:trace>
  <inkml:trace contextRef="#ctx0" brushRef="#br0" timeOffset="146260.44">19543 12773 1982 0,'-7'20'670'0,"13"19"-653"15,-5 6-53-15,-9 9-50 16,0 1-24-16,-13-2-33 15,3-1-17-15,-10-5 38 16,-4-9 39-16,0-12 89 0,-2-8 42 16,4-16 41-16,0-5 14 15,7-15-21-15,1-6-16 16,11-11-29-16,8-7-13 16,15-11-7-16,10-4-4 15,15-5-12-15,6 7-7 16,7 11-7-16,7 8-2 0,6 16-11 15,-4 5-15-15,-1 12-81 16,-8 5-42-16,-8-1 95 16</inkml:trace>
  <inkml:trace contextRef="#ctx0" brushRef="#br0" timeOffset="146648.67">19897 13384 1360 0,'13'11'481'15,"1"-2"-416"-15,5-7-58 16,5-4 2-16,1-8-5 0,2-4 9 15,9-11-6-15,0 1 0 16,-5-8 10-16,-2-5 0 16,-13-3 21-16,-9-3 5 15,-7 9-1-15,-7 8-1 16,-16 13-19-16,-9 10-10 16,-10 18-12-16,-11 13-1 15,-2 25-3-15,7 10-3 0,13 6 5 16,11-2-4-16,22-13-2 15,10-8 2-15,18-18-7 16,12-10-9-16,16-25-48 16,7-15-44-16,0-23 67 15</inkml:trace>
  <inkml:trace contextRef="#ctx0" brushRef="#br0" timeOffset="146972.96">19628 12142 1681 0,'-18'-15'684'0,"10"0"-330"15,21 5-358-15,5 0-24 16,8 2-20-16,1 4 0 15,3 4-13-15,0 6 9 16,-10 11 24-16,-4 7 6 16,-11 15 17-16,-7 6 5 15,-9 7-1-15,-1-1 6 16,2-4 12-16,6-2-5 0,15-15 8 16,13-11 10-16,39-19 0 15,25-21-3-15,47-49-51 16,34-32 21-16</inkml:trace>
  <inkml:trace contextRef="#ctx0" brushRef="#br0" timeOffset="164730.97">23175 13976 1477 0,'9'-4'533'16,"3"-3"-417"-16,12 1-93 15,8 1-8-15,4 11-1 16,1 6-9-16,-4 17-18 15,-5 9-13-15,-7 16-11 16,-7 12 3-16,-17 10 10 16,-10-3 9-16,-21 3 13 15,-7-5 1-15,-4-7 4 16,1-5 4-16,1-20 14 16,2-10 5-16,5-29 7 15,0-7-2-15,4-28-16 16,4-17-4-16,3-20-4 15,4-12-7-15,3-12 3 16,11 1 0-16,12 4 1 0,16 8 3 16,24 14 8-16,7 10 5 15,21 15 2-15,8 7 0 16,17 11-4-16,2 4-9 16,2 12-10-16,-8 10-2 15,-9 5-33-15,-4 10-27 16,-14 0-65-16,-8-2-43 15,-17-4 107-15</inkml:trace>
  <inkml:trace contextRef="#ctx0" brushRef="#br0" timeOffset="165356.94">23684 14388 1266 0,'8'-27'459'0,"-2"1"-379"16,5 11-48-16,-3 5-4 16,-2 10-27-16,3 5-6 15,-4 14 0-15,-2 13-5 16,0 10 7-16,-3 0 2 16,1-2 4-16,9-2 8 15,2-5 2-15,9-6 2 0,-1-6-3 16,-6-8 2-16,8-13 0 15,-5-4 1-15,7-18 3 16,2-9-7-16,-5-8 0 16,-9-5-4-16,-2-2-6 15,-10 2 3-15,-2 7 2 16,-2 4 4-16,-5 15 24 16,5 6 8-16,-8 12 2 15,5 8-10-15,-4 22-20 16,-1 8-11-16,7 21-8 15,5 7 5-15,4 6-5 16,-3 2-2-16,0-3 5 16,-7-1 0-16,0-10 2 15,6-5 5-15,-5-11 0 16,2-10-4-16,-6-12-2 0,-8-3 1 16,-4-12-17-16,-5-9-11 15,-1-15-37-15,-3-9-21 16,5-11-48-16,5-2-20 15,3-9 102-15</inkml:trace>
  <inkml:trace contextRef="#ctx0" brushRef="#br0" timeOffset="165970.93">24346 14437 1591 0,'0'0'538'0,"14"0"-517"16,-10-4-35-16,6 2-41 16,1 2-1-16,-2 1-5 15,-1 4-4-15,-8 9 33 16,0 5 9-16,-10 10 8 15,4 4 14-15,-1 1 14 16,1 1 8-16,8-1 16 0,-2-3 3 16,10-9-9-16,-1-3-8 15,9-11-16-15,4-4-6 16,-1-8 3-16,8-6-4 16,-6-14 8-16,1-10-6 15,-1-15-2-15,-1-6 2 16,-6-3-4-16,-5 5 3 15,-5 14 3-15,-5 11-1 16,-1 16 3-16,-1 8 2 0,-1 9-6 16,1 9-2-16,-1 18-4 15,0 7-3-15,0 11 5 16,2 2 0-16,0-1 2 16,2 2 0-16,-2 2 0 15,-2 1 0-15,-3 3 1 16,-4 1 1-16,-8-2-2 15,-3 0 1-15,-5-8 0 16,-3-8 5-16,-6-11 15 16,-3-11 9-16,4-17 10 15,5-4 7-15,10-18-9 16,7-10-6-16,26-9-22 16,9-12-9-16,20-4-15 15,11 2-20-15,5-2-78 0,3 5-41 16,18 4 89-16</inkml:trace>
  <inkml:trace contextRef="#ctx0" brushRef="#br0" timeOffset="166432.74">25904 13431 1280 0,'-27'-1'581'0,"2"-3"-163"15,4 1-378-15,-10 0-60 16,0 2-11-16,-17 1-6 16,-6 1-4-16,1 2 13 15,-3 2 6-15,-2 2 14 16,2 5 1-16,-4 6 27 15,2 5 7-15,3 5 3 16,1 7 5-16,9 13-5 16,3 4-4-16,12 14-6 15,0 6 2-15,5 8-7 16,1 6 7-16,2 12 8 16,0 3 5-16,-4 7 8 0,-3 2 1 15,-3 0 4-15,5-3-1 16,8-15 1-16,4-12-3 15,23-22-11-15,2-13-11 16,18-16-23-16,8-10 0 16,5-19-26-16,8-9-9 15,6-19-45-15,8-8-46 16,4-15-97-16,2-10-41 0,-6-7 163 16</inkml:trace>
  <inkml:trace contextRef="#ctx0" brushRef="#br0" timeOffset="166761.78">25523 13973 1725 0,'-1'-2'643'0,"13"-6"-502"15,11-1-94-15,15 0-40 16,1 2-9-16,0 4-1 15,1 3-19-15,-16 12-34 16,-12 6 0-16,-19 15-3 16,-13 8 23-16,-14 9 34 15,-1 5-4-15,-7 3 10 0,2 1 5 16,0-4 17-16,3 3 20 16,11-9 20-16,7-5 2 15,16-11-9-15,10-13-15 16,25-16-25-16,12-10-8 15,30-21-25-15,14-11-28 16,11-19-134-16,-4-9 15 0,-17-18 78 16</inkml:trace>
  <inkml:trace contextRef="#ctx0" brushRef="#br0" timeOffset="167206.09">26169 13251 2000 0,'-1'18'665'16,"19"2"-621"-16,22 3-95 15,12 6-30-15,-1 4-14 16,-4 0-6-16,-6 7-26 15,-8 4 20-15,-12 8 33 0,-5 6 14 16,-9 7 79-16,-4 4 23 16,-1 9 27-16,-3 3 5 15,0 9-12-15,-2 2-8 16,-1-3-12-16,4-5-11 16,-3-12-2-16,2-4-4 15,-3-13-4-15,-4-7 7 16,-3-11 2-16,-3-5-5 0,-10-9-2 15,-4-1-7-15,-15-5-8 16,-5-4 1-16,-9 0-9 16,-7-6 1-16,-1-2-12 15,1 1-9-15,3-7-32 16,8-2-24-16,14-10-62 16,8-6-38-16,23-11-160 15,10-8 209-15</inkml:trace>
  <inkml:trace contextRef="#ctx0" brushRef="#br0" timeOffset="167425.59">26959 13832 2234 0,'20'9'735'0,"20"-3"-733"16,31-5-114-16,12-3-37 15,2-3-98-15,-4-10-14 16,-22-2 169-16</inkml:trace>
  <inkml:trace contextRef="#ctx0" brushRef="#br0" timeOffset="167614.74">26613 14385 2231 0,'29'31'755'16,"37"-16"-737"-16,48-38-104 15,21-16-48-15,18-26 74 16</inkml:trace>
  <inkml:trace contextRef="#ctx0" brushRef="#br0" timeOffset="-187375.12">27781 13257 1143 0,'-4'15'438'15,"2"-3"-331"-15,5 7-43 0,5 0-18 16,5-1-30-16,2 1-14 16,-2-3-31-16,-2-2-23 15,-4 0-40-15,-4-2-16 16,-1-1-25-16,-2-1-35 15,-1-2-165-15,0-1 214 16</inkml:trace>
  <inkml:trace contextRef="#ctx0" brushRef="#br0" timeOffset="-183897.67">17778 3572 1272 0,'-40'14'428'0,"2"12"-426"15</inkml:trace>
  <inkml:trace contextRef="#ctx0" brushRef="#br0" timeOffset="-181545.03">24100 3320 1390 0</inkml:trace>
  <inkml:trace contextRef="#ctx0" brushRef="#br0" timeOffset="-180827">30941 4285 2508 0,'-4'0'371'16,"4"-34"-371"-16</inkml:trace>
  <inkml:trace contextRef="#ctx0" brushRef="#br0" timeOffset="-179338.64">24582 5778 1285 0,'5'-14'444'0,"3"-26"-426"0</inkml:trace>
  <inkml:trace contextRef="#ctx0" brushRef="#br0" timeOffset="-172117.58">28830 13336 1157 0,'-1'-5'413'0,"1"8"-356"16,0-3-51-16,0 0-14 15,0 0-3-15,0-2 7 16,0 1 1-16,0 0 8 0,0 1-2 16,0 0-2-16,0 0-1 15,-1 23-4-15,-8 32-1 16,-18-6 0-16,-6 8 4 15,-17 28 5-15,-7 7 6 16,4-6 15-16,2-4 12 16,12-13 11-16,6-2-5 15,14 1-9-15,9 0-11 0,13-5-15 16,12 0 6-16,19-19 3 16,12-11-12-16,19-24 3 15,9-14-3-15,14-34-2 16,4-14 11-16,18-34-4 15,1-15-1-15,-2-19-4 16,-12-13-7-16,-31-4 2 16,-19 4 0-16,-34 12 6 15,-13 17 11-15,-32 26 20 16,-15 11 4-16,-23 27-6 16,-18 11-10-16,-18 28-17 15,-9 15-8-15,-12 29-1 16,7 17 1-16,8 12-14 15,13 3-16-15,30-2-46 16,17-9-52-16,32-14 80 0</inkml:trace>
  <inkml:trace contextRef="#ctx0" brushRef="#br0" timeOffset="-171266.19">23921 15359 1298 0,'-18'-2'492'16,"8"2"-394"-16,10 0-44 16,5 2-27-16,7 7-31 15,4 3-9-15,9 16-4 0,3 13-2 16,0 18-14-16,-3 8-7 15,4 3 2-15,-2-6 2 16,8-11 24-16,2-9 16 16,19-16 26-16,4-8 22 15,10-20 19-15,4-7 7 16,-3-24 6-16,6-13-14 16,5-17-19-16,3-8-21 0,8 0-20 15,-7 0-8-15,-10 10-10 16,-4 5 0-16,-7 10-14 15,0 11-3-15,1 8-10 16,2 3-8-16,-4 9-14 16,-3 3-8-16,-5 10-10 15,-6 2 9-15,-1 7 22 16,-2 3 16-16,-6 5 21 16,-5-1 6-16,1-1 8 15,-2 2-4-15,3-6 5 16,6 0-2-16,-6-7-1 15,0-5 4-15,2-9 15 16,-1-7 8-16,9-10 18 16,5-1 2-16,4-3-16 15,12 2 2-15,4 2-23 16,9 0-3-16,20 6-6 0,0 4-10 16,16 6-26-16,0 2-20 15,14-4-51-15,8-1-24 16,12-19 120-16,16-3-22 15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6:12:37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17399 1465 992 0,'-7'-9'403'0,"1"-1"-233"16,2 0-9-16,-2 2-14 15,2 2-21-15,2 3-47 16,1 2-21-16,-1 1-43 15,1 3-10-15,-1 27-7 16,-5 77 0-16,2-25 0 16,-1-2 2-16,4-12 0 15,1-15 1-15,0-30-1 16,2-9-2-16,3-20 3 0,2-10 9 16,8-28 10-16,2-19 5 15,-2-18-6-15,0-6-8 16,-8 1-7-16,-4 9-3 15,-2 2 0-15,-2 14 0 16,2 28 0-16,-1 9 1 16,1 29-7-16,2 16-4 15,-1 30 3-15,2 13-3 16,2 20 9-16,0-4 3 0,5-10-2 16,5-7 0-16,7-23-1 15,3-12-6-15,13-27 3 16,2-16 1-16,13-29 2 15,1-14 6-15,-8-16-3 16,0-1 3-16,-17 3-2 16,-7 2-4-16,-10 13 2 15,-8 9-2-15,-4 21 10 16,-2 11 11-16,-5 18-1 16,0 13-1-16,-1 27-10 15,1 14-6-15,3 12-2 16,4 4 1-16,1-4-1 15,4-5-2-15,2-5-7 16,1-5-12-16,1-16-48 16,1-3-31-16,-2-14-63 0,1-11-33 15,-3-13 123-15</inkml:trace>
  <inkml:trace contextRef="#ctx0" brushRef="#br0" timeOffset="418.86">18133 1419 1074 0,'11'3'387'0,"-7"4"-279"16,-5 3-52-16,3 8 6 15,-2 7-5-15,2 8-22 16,1 6-9-16,-4-1-15 15,-4-3 4-15,3-3 5 16,-1-9-2-16,2-11 35 16,1-5 12-16,-7-16 9 15,6-11 6-15,1-16-37 16,3-7-15-16,2-7-21 16,-2 0-5-16,1-2 1 15,4-5 0-15,8 7-6 16,2 6 0-16,5 18 0 0,-2 13 0 15,1 19 0-15,-2 9-2 16,-1 17 3-16,-2 5-7 16,-6 9-2-16,-1-3-5 15,-5-4-44-15,-2-8-31 16,-2-10-51-16,-1-4-28 16,-7-9-4-16,-2-5-240 15,-7-6 296-15</inkml:trace>
  <inkml:trace contextRef="#ctx0" brushRef="#br0" timeOffset="549.76">18107 1465 950 0,'5'1'361'0,"18"-2"-237"16,7 0-35-16,23-9-15 16,9-5-23-16,9-7-69 15,2-7 17-15</inkml:trace>
  <inkml:trace contextRef="#ctx0" brushRef="#br0" timeOffset="1115.25">19145 1272 1006 0,'10'-8'438'0,"-7"-2"-114"16,1 0-258-16,-2 7 2 16,-3 1-1-16,1 6-36 15,0-4-18-15,-3 24-20 16,-14 49 0-16,4-9 9 16,-4-9 1-16,6-1 5 15,6-8 0-15,0-15-1 16,3-5-1-16,3-17-5 15,-1-6 3-15,-5-11 19 16,4-9 0-16,-8-21 5 16,-6-9-2-16,-1-15-23 15,-1-2-1-15,4-6-1 0,9 2-5 16,17 3 0-16,7 7-3 16,10 21-11-16,2 7-4 15,-4 25-17-15,-1 6-6 16,-6 20-5-16,-4 12-2 15,-7 11-3-15,-7 8-4 16,-7 3-30-16,-7-6-20 16,-9-9-57-16,-4-6 100 0</inkml:trace>
  <inkml:trace contextRef="#ctx0" brushRef="#br0" timeOffset="1598.22">19227 1212 832 0,'19'-14'378'16,"7"1"-140"-16,2 2-171 15,-1 4 9-15,2 10-28 16,-4 8-9-16,-1 13-15 16,-2 5-8-16,-9 8-15 15,-6 5-8-15,-7-5-16 16,-7-2-2-16,-4-9 7 15,-1-6 4-15,-5-7 11 16,2-5 6-16,2-10 6 0,2-7 3 16,6-15 2-16,0-9 1 15,10-8-7 1,6-2 2-16,8 1-8 0,6 8-3 16,7 10-1-16,-1 6-2 15,-2 15 0-15,1 8 2 16,-8 13-2-16,-5 6 1 15,1 5 5-15,-3-3 0 0,-1-3 1 16,1-3 0-16,-4-6 6 16,-1-4 1-16,-3-9 15 15,3-3 6-15,-3-9 22 16,-6-9 3-16,-3-3-7 16,-7-2-7-16,-10-4-27 15,-12 8-6-15,-1 5-27 16,-8 7-13-16,2 14-43 15,11 8-32-15,4 12-39 16,10 4-224-16,13-3 254 16</inkml:trace>
  <inkml:trace contextRef="#ctx0" brushRef="#br0" timeOffset="2482.85">20068 1050 1159 0,'2'-20'446'16,"-8"4"-310"-16,-3 5 0 15,-6 4-30-15,-3 6-31 16,-9 10-59-16,3 6-12 16,0 19-8-16,1 7 1 0,9 12 1 15,3 2 1 1,10-4-2-16,10-3-7 0,9-18 5 15,6 0 2-15,9-21 1 16,-1-6 2-16,8-12-1 16,0-10 11-16,0-13 4 15,2-7 6-15,-11-2 1 16,-7-1-15-16,-10 12 8 16,-8 2-6-16,-6 9 3 15,-2 5 6-15,-2 8-1 16,2 1 3-16,0 5-9 15,0 3-6-15,2-3-4 16,0 5-7-16,2 24 4 16,4 32 3-16,6-35-5 15,2-4 3-15,6-10-1 16,7-9-4-16,4-10 9 0,5-8-2 16,0-8 2-16,5-5 5 15,-8-4 7-15,-6 4 3 16,-9-2 8-16,-9 7 5 15,-7 8-5-15,-4-3-1 16,-4 9-7-16,-3 0-6 16,1 5-10-16,-5 4-2 15,5 10-2-15,-6 3-1 0,9 9-1 16,3 0 1 0,12 3-1-16,3 2-3 0,1-4 2 15,4 1 1-15,-4-4-3 16,3-1 7-16,-4-5-6 15,-7 1-3-15,-5-1 1 16,-3-2-6-16,-4 2-10 16,-2-1 3-16,-1-4 2 15,2-3 7-15,5-6 19 16,3-5 2-16,9-7-5 16,3-8-6-16,8-15 0 15,7-2-2-15,4-7 3 16,1 2 2-16,-7 6 0 15,1 2 2-15,-15 8 7 16,-6 9 8-16,-5 8 13 16,-6 1-2-16,-5 6-8 0,0 6-9 15,-2 3-15-15,2 3-4 16,5 3-1-16,3-1-6 16,4 0-7-16,3 1-8 15,7-2-2-15,4-2 8 16,0 0 1-16,0 0 8 15,-5 1-12-15,-3 1-18 0,-8-1-49 16,-7 5-44-16,-12-2 84 16</inkml:trace>
  <inkml:trace contextRef="#ctx0" brushRef="#br0" timeOffset="3720.12">22048 732 536 0,'-10'-5'296'16,"-4"1"-17"-16,-4-2-172 15,-1 1 6-15,-3 4-3 16,-2-1-2-16,3 2-23 16,-4 4-13-16,11 0-34 15,5 4-18-15,3 2-16 16,3 1-3-16,0 5-4 15,-3 2-2-15,8 5 1 16,4-3 1-16,4 6 5 16,3-1 1-16,3-3-3 0,6-3 0 15,6-9-2-15,1-7 2 16,4-10 8-16,-1-7 9 16,-1-16 19-16,0-3 8 15,-4-11 12-15,-4 1-4 16,-8 0-7-16,-6 2-1 15,-7 10-12-15,-2 4 3 16,-3 14 4-16,3 1-4 16,-2 10-5-16,0 2-9 0,4 8-19 15,3 9-1-15,3 20-5 16,1 13 3-16,1 13 1 16,-1 13 1-16,0 5 0 15,-2-4-1-15,-3 4 2 16,-3-9 1-16,-9-4-4 15,-5-7 1-15,-10-13-3 16,-7-6-1-16,-2-19 4 16,-5-3 1-16,-1-16 2 15,2-6 0-15,5-17-3 16,0-7-1-16,11-16-3 16,7-7-3-16,17-4 1 15,18 4-2-15,15 9-6 16,9 9-13-16,4 8-25 15,0 2-29-15,1 11-77 0,-5 1-15 16,-3 10 98-16</inkml:trace>
  <inkml:trace contextRef="#ctx0" brushRef="#br0" timeOffset="4382.42">22916 697 957 0,'7'-13'353'0,"-8"2"-273"16,-6-1-4-16,-11-1-3 16,-1 0-26-16,-1-3-33 15,-5 4-5-15,4 3-4 16,1 3 5-16,-1 4-3 16,6 2 6-16,2 3-1 0,4 3-5 15,5 7 0-15,2 3-1 16,1 10-2-16,1 4 10 15,3 6-1-15,4 5 1 16,-2 6 7-16,0 1 0 16,-3 5 1-16,-3-3-3 15,-2 2-3-15,-3 2-12 16,-3 5-2-16,2-1 5 0,-1-1-10 16,4-4 9-16,0-6-4 15,3-4-5-15,1-13 8 16,5-3-8-16,4-14 7 15,4-1-2-15,7-6-1 16,7-2-2-16,8-6-9 16,1-6-12-16,6-10-63 15,0-1-19-15,-5-11 55 16</inkml:trace>
  <inkml:trace contextRef="#ctx0" brushRef="#br0" timeOffset="4679.74">23012 765 1170 0,'-5'-2'389'15,"5"9"-374"-15,0 4 2 16,-3 11 2-16,2 5 0 15,-5 13-11-15,1 3-5 16,0 2 4-16,0 2-3 16,5-13-4-16,0-1 4 15,11-9-4-15,1-6 1 0,8-6 1 16,1-7-5-16,3-9-2 16,0-3-15-16,-6-6-50 15,2-6-283-15,-15 0 245 16</inkml:trace>
  <inkml:trace contextRef="#ctx0" brushRef="#br0" timeOffset="4844.79">22892 1042 1037 0,'21'-4'346'0,"10"-5"-338"15,4-2 1-15,-2-7-78 16,3-1-206-16,-5-6 189 0</inkml:trace>
  <inkml:trace contextRef="#ctx0" brushRef="#br0" timeOffset="6104.92">22846 621 445 0,'-5'-3'259'16,"2"-1"-57"-16,4 2-31 16,2 1-14-16,-3 0-29 15,0 1-17-15,0 0-3 16,0-1-6-16,0 0-4 16,0 0-2-16,0 1-15 15,0 0-11-15,0 0-27 16,0 0-7-16,-1 8-22 15,-5 21 0-15,-10 52 4 16,11-20 0-16,-2 9 8 0,3 1-2 16,-1-3-6-16,-1 1-2 15,0-4-5-15,1 3-3 16,-1-6 0-16,5-6-2 16,4-12-4-16,7-10 2 15,14-13-6-15,5-11 3 16,15-8-1-16,5-13 0 15,-2-11-33-15,0-2-37 16,-14-10-84-16,-9 0-50 0,-19-2 125 16</inkml:trace>
  <inkml:trace contextRef="#ctx0" brushRef="#br0" timeOffset="6274.01">22712 1070 1218 0,'61'-18'411'0,"27"-2"-406"15,6-4 2-15,-7-2-21 16,-7 1-142-16,-19-4 115 16</inkml:trace>
  <inkml:trace contextRef="#ctx0" brushRef="#br0" timeOffset="6869.6">24240 886 1017 0,'-13'7'344'15,"11"-1"-311"-15,15-9 3 16,15-2 0-16,25-12 5 15,14-6-9-15,11-5-24 16,-5-4-3-16,-12 6-124 16,-11 2-195-16,-20 3 208 15</inkml:trace>
  <inkml:trace contextRef="#ctx0" brushRef="#br0" timeOffset="7031.75">24089 1174 1094 0,'37'5'367'15,"31"-10"-357"-15,17-8 8 16,19-16 3-16,-2-7-25 16,-5-6 8-16</inkml:trace>
  <inkml:trace contextRef="#ctx0" brushRef="#br0" timeOffset="7608.22">25428 977 681 0,'12'0'339'15,"-1"-3"-77"-15,-2-3-142 16,-5-7 3-16,-3-11-49 16,-2-5-14-16,-2 0-10 15,-4-2-5-15,-6 3 18 16,0 0 1-16,-7-1-16 16,2-2-7-16,-17 8-10 15,1 5-14-15,-6 12-4 0,-2 9 0 16,15 11-15-16,1 10 2 15,9 9-2-15,5 0-7 16,11 1 4-16,3-4 0 16,13-8-7-16,3-5 12 15,9-14 1-15,7-6-6 16,1-17 21-16,0-7-4 16,7-16 13-16,-7-6 13 0,-8-7 2 15,-3 4 6-15,-17 1-5 16,-4 5-5-16,-3 4-14 15,-4 1-11-15,-1 16-3 16,2 6-4-16,0 18-7 16,2 2-1-16,1 20-5 15,0 8 1-15,2 23 5 16,-1 18 3-16,1 18 1 16,0 3 1-16,3 3 0 15,-1-3-2-15,1-11 4 16,4-2-4-16,-4-15-2 15,1-8-3-15,1-23-58 16,-3-13-46-16,2-22-99 16,-4-17 114-16</inkml:trace>
  <inkml:trace contextRef="#ctx0" brushRef="#br0" timeOffset="7806.81">25675 932 1120 0,'7'17'387'15,"3"10"-360"-15,0-1 4 16,-4 3-1-16,-1 2-7 0,-2-1-15 16,2-2-6-16,-3-8-33 15,-2-6-42-15,1-10 50 16</inkml:trace>
  <inkml:trace contextRef="#ctx0" brushRef="#br0" timeOffset="8250.26">26252 757 1115 0,'1'14'384'0,"2"-1"-355"16,-3-10-1-1,10 2-2-15,-4-5-3 0,1-3-11 16,7-6 0-16,-3-8 4 16,11-5 0-16,0-2 9 15,2 0 18-15,-8-1 5 16,-5 3 9-16,-2 0-3 15,-8 2-12-15,-1 2-11 16,-7 1-13-16,-5 3-4 0,-7 3-10 16,-8 5-4-16,-4 8 0 15,-5 7-7-15,-9 14 3 16,4 4 1 0,1 16 0-16,6 9 2 0,15 6-1 15,7 1-1-15,17-4 1 16,7-10-1-16,12-7-1 15,7-6 1-15,9-14-5 16,8-8-10-16,1-10-57 16,0-5-29-16,-3-14-317 15,-8-5 283-15</inkml:trace>
  <inkml:trace contextRef="#ctx0" brushRef="#br0" timeOffset="8528.1">26686 818 1018 0,'-10'24'342'15,"2"7"-320"-15,-1 1 5 16,0 9 4-16,3-2 3 15,0 2-19-15,4-4-1 0,5-6-6 16,8-4-3-16,8-13-4 16,0-4-1-16,2-10-15 15,4-6-19-15,4-11-182 16,-2-7 149-16</inkml:trace>
  <inkml:trace contextRef="#ctx0" brushRef="#br0" timeOffset="8698.84">26590 970 954 0,'22'3'325'0,"17"-6"-297"0,7-9-20 15,18-8 5-15,5-2 4 16,-7-8-85-16,-2-1 46 15</inkml:trace>
  <inkml:trace contextRef="#ctx0" brushRef="#br0" timeOffset="8947.65">27475 717 1077 0,'18'8'361'0,"5"-6"-332"16,1-2 12-16,8-10 7 16,6-3 0-16,8-6-28 15,-8-1-32-15,-7-1-70 16,-7-1-183-16,-14-1 179 15</inkml:trace>
  <inkml:trace contextRef="#ctx0" brushRef="#br0" timeOffset="9178.27">27494 408 924 0,'7'18'337'16,"3"9"-238"-16,1 3-51 16,-3 6 9-16,1 9-1 0,-2 1-28 15,-1 0-15-15,1-1-10 16,-5-3 0-16,2-7-28 16,-2-2-31-16,1-15-240 15,6-8 198-15</inkml:trace>
  <inkml:trace contextRef="#ctx0" brushRef="#br0" timeOffset="9752.77">28762 638 1008 0,'18'0'349'0,"-6"-2"-290"15,-10-4-4-15,-5-3 4 16,-16-8 1-16,-3 1-13 16,-12-2-40-16,-1 2-1 15,-5 5-5-15,-3 0 0 16,5 10-4-16,-3 1 3 15,12 9-2-15,2 4 2 0,8 4 2 16,2 5-1-16,11 0 4 16,2 1 2-16,12-3-1 15,6-5 1-15,5-6 7 16,4-6-2-16,6-7 17 16,5-10 0-16,10-13 12 15,-1-4 1-15,-3-12-5 16,0-2 4-16,-16-4-20 15,-2-7 2-15,-10-3-12 16,-6 0-4-16,-5 7 6 16,-1 11-4-16,-3 14 10 15,1 14 0-15,2 12-6 16,0 4-9-16,2 20-6 16,-2 9-1-16,3 22 1 15,2 10 7-15,2 6-1 0,3-2-6 16,2-5-2-16,-2-7 4 15,0-9-5-15,0-5 4 16,-2-12-40-16,0-6-39 16,-1-11-1-16,-1-13-409 15,1-17 362-15</inkml:trace>
  <inkml:trace contextRef="#ctx0" brushRef="#br0" timeOffset="10139.7">29107 694 691 0,'45'-5'301'0,"-7"-1"-193"16,-3 2-8-16,-12 4-31 15,-7 3-32-15,-9 7-7 16,-6 5 1-16,-4 12 10 16,-12 3-2-16,-7 7 5 15,-5 1 7-15,-10 3-4 16,2 1 5-16,-2-7 2 16,3-1-4-16,11-11-2 0,9-9-9 15,10-3-22-15,6-5-6 16,15-5-11-16,2 0 3 15,17-6 1-15,3-3-1 16,6-4 3-16,6-3-6 16,-9 0-20-16,-1 1-17 0,-2-2-66 15,0-1-35-15,-1-2 83 16</inkml:trace>
  <inkml:trace contextRef="#ctx0" brushRef="#br0" timeOffset="11152.77">29798 650 743 0,'0'0'335'16,"0"0"-187"-16,0 0-19 15,0 0-17-15,0 0-43 16,0-1-5-16,9-1-20 16,6-2-1-16,31-18-16 15,-25 5-11-15,7-5-3 16,6-3-10-16,3-1 3 15,4-1-2-15,-5-5-4 16,-6 3 5-16,-11-5-2 16,-5-2 3-16,-9 8 3 15,-6-4-2-15,-10 15 4 16,-5 2 2-16,-13 14-9 16,-5 11 0-16,-9 14-1 0,-3 11-9 15,-1 13 7-15,4 6 2 16,3 10-5-16,7-4 10 15,13-4-6-15,4-2 1 16,18-11 2-16,9-3-6 16,11-13 2-16,8-12-2 15,6-10-13-15,4-9-24 16,8-10-64-16,-5-9-264 0,-1-13 250 16</inkml:trace>
  <inkml:trace contextRef="#ctx0" brushRef="#br0" timeOffset="11569.94">30500 171 979 0,'5'-1'331'16,"3"3"-299"-16,-5 3 0 15,-8 15 8-15,-7 9 10 16,-11 15-1-16,0 6-3 15,0 12 9-15,3 6-5 16,-2 8 1-16,0 7-4 0,3 3-3 16,3 0-4-1,12-14-18-15,7-7 1 0,19-21-20 16,6-7 8-16,16-18-11 16,7-8-6-16,4-16-33 15,0-13-42-15,-7-16-185 16,-4 4 171-16</inkml:trace>
  <inkml:trace contextRef="#ctx0" brushRef="#br0" timeOffset="11853.95">30848 355 1001 0,'-3'-5'383'0,"3"5"-295"0,0 1 1 16,-1-1-12 0,0 0-27-16,-1 3-28 0,-5 20-8 15,-9 36-9-15,10-24-1 16,0 2-3-16,0-3-1 16,3 3 0-16,3-1 5 15,3-7 2-15,7-3-4 0,3-8-2 16,0-5-1-1,1-8-3-15,0-3-9 16,1-5-43-16,-5-6-33 0,-9-2 51 16</inkml:trace>
  <inkml:trace contextRef="#ctx0" brushRef="#br0" timeOffset="12043.92">30698 529 652 0,'36'-2'315'15,"8"-4"-119"-15,7 6-91 16,3 0 10-16,10 0-67 16,-9-1-33-16,-9-7-305 0,0-7 211 15</inkml:trace>
  <inkml:trace contextRef="#ctx0" brushRef="#br0" timeOffset="12293.3">31199 590 828 0,'5'2'309'0,"7"-2"-242"16,7-5 1-16,17-5-6 15,7-2-20-15,11 0-33 16,5-1-1-16,-6 5-34 16,-4-2-89-16,-16 0 83 15</inkml:trace>
  <inkml:trace contextRef="#ctx0" brushRef="#br0" timeOffset="12527.78">31643 422 983 0,'0'0'398'15,"9"24"-279"-15,5 34 0 16,-12-23-63-16,-2 2-22 16,0-2-25-16,0-1-7 15,0-8-45-15,1-5-41 0,1-14-305 16,3-10 258-16</inkml:trace>
  <inkml:trace contextRef="#ctx0" brushRef="#br0" timeOffset="12735.79">32003 58 1102 0,'57'54'418'15,"1"-3"-340"-15,1 18 20 16,0-1-9-16,-15 13-43 15,-13 4-20-15,-26 2-18 16,-16-5-22-16,-36-3-100 16,-14 0 94-16,-37-5-17 0</inkml:trace>
  <inkml:trace contextRef="#ctx0" brushRef="#br0" timeOffset="13362.69">29431 1812 711 0,'-27'0'371'0,"4"-1"44"16,2 1-336-16,3-3 10 15,2 0-3-15,1 2-51 0,-2-2-10 16,0 6-20-16,0 4-7 15,-5 4-2-15,3 6-2 16,-10 6 7-16,-2 1 0 16,8 8-1-16,1-1 0 15,16-6-7-15,6-1-3 16,12-13 8-16,7-5-6 16,10-12 7-16,6-8 7 0,5-11-3 15,3-7 8-15,-5-4 2 16,-3-1-5-16,-10-6 13 15,-6-2-2-15,-12 0 10 16,-3-1 10-16,-4 7 2 16,-4 8 2-16,1 9-1 15,1 9-6-15,1 12-19 16,1 5-5-16,7 20-14 16,4 15-2-16,9 23 4 15,3 8 2-15,-1 7 2 16,-2-5-6-16,-1-7-13 15,-3-5-15-15,0-6-42 16,1-11-28-16,-3-13-103 16,1-9-191-16,-1-27 263 15</inkml:trace>
  <inkml:trace contextRef="#ctx0" brushRef="#br0" timeOffset="13523.72">29691 2030 970 0,'-4'38'359'0,"4"5"-296"16,0 3-3-16,8-1 3 15,3-11-39-15,1-5-43 0,6-13-298 16,-3-9 226-16</inkml:trace>
  <inkml:trace contextRef="#ctx0" brushRef="#br0" timeOffset="13949.16">30510 1901 863 0,'-1'4'386'0,"-6"-4"-100"16,-4-1-258-16,-11-3-5 15,-4-5-1-15,-7-6-18 16,-5-3-4-16,-1-3-9 0,-2-2-1 16,5-6 7-16,4-2 0 15,10-9 6-15,12-6 3 16,15 1-3-16,4 0 6 16,15 10 6-16,-1 8-3 15,4 13 8-15,-1 8-2 16,-2 13-3-16,-2 8 3 15,-10 11-8-15,-9 7-2 0,-14 9-1 16,-8 5-1-16,-14 4-2 16,-4-2-2-16,-5-4-2 15,4-2 0-15,5-11 6 16,8-5-5-16,12-12 0 16,8-4-7-16,18-8-8 15,9-3-1-15,23-11-40 16,11-7-14-16,14-12 44 15</inkml:trace>
  <inkml:trace contextRef="#ctx0" brushRef="#br0" timeOffset="14423.42">31190 1765 948 0,'2'5'372'0,"-2"-2"-245"0,0-2 12 16,-1-2 11-16,0 0-36 16,0-1-64-16,-3-12-25 15,-21-6-29-15,-31-24-6 16,17 32-2-16,-4 7-10 16,-6 6 13-16,3 3-6 15,6 9 11-15,10 0 3 0,16 4-11 16,5 3-1-1,13-5-16-15,6-5-5 0,15-9 9 16,10-4 7-16,12-10 16 16,12-6-1-1,1-12 5-15,-4-4-6 0,-12-8 8 16,-12-2 9-16,-13 3 12 16,-9 1 17-16,-9-1-10 15,-6 2-1-15,-4 2-8 16,-3 7-16-16,0 10 0 15,1 8-2-15,0 14-6 16,3 8-3-16,-3 24-3 16,-1 12 0-16,3 22 2 15,3 8 3-15,13 1 2 16,1-3-3-16,10-12-47 16,2-10-11-16,0-18-71 0,4-9-87 15,-3-16 153-15</inkml:trace>
  <inkml:trace contextRef="#ctx0" brushRef="#br0" timeOffset="14710.03">31369 1703 882 0,'6'-4'327'16,"8"1"-269"-16,6 1 10 15,-11 1-4 1,1 0-9-16,36 1-7 0,1 1-3 0,-6 3-10 15,-26 6-7-15,-6 7-9 16,-7 5-9-16,-6 7-3 16,-5-3 1-16,-8-3-3 15,1-2 3-15,7-6 2 16,2-3-3-16,12-4-3 16,7-4-6-16,17-3-5 15,8-3-1-15,7-3 1 16,2 0-9-16,-13 1-63 15,-9 5-102-15,-28 9 115 16</inkml:trace>
  <inkml:trace contextRef="#ctx0" brushRef="#br0" timeOffset="15588.05">28156 3092 1228 0,'-16'-4'430'15,"9"-1"-392"-15,0-10-4 16,-7-5-5-16,7-5-13 16,-4-2-13-16,1 8-6 15,-4 4-1-15,-2 14-11 16,-3 7 5-16,2 8 2 16,0 9 0-16,3 5 8 15,5-1 0-15,6-1-2 16,3-5-2-16,11-5-8 15,4-6 2-15,10-6-2 0,4-5 4 16,3-7 5 0,3-3-1-16,-9-3 5 0,1 0-1 15,-6-1 1-15,-7 6 3 16,-6 0 6-16,-7 3 0 16,5 6 4-16,-6-2 3 15,0 2-7-15,0 0-3 16,-2 0 0-16,1 0-5 0,1 0-5 15,0 0 5-15,0 0-5 16,5 6-2-16,-1-4 4 16,11-1-6-16,27 21 4 15,-25-30-1-15,-3-3-1 16,-1-1 4-16,-1 0-4 16,-3-2 2-16,1-2 3 15,-3-1-1-15,-1-2 2 16,0 2 5-16,0 4-4 15,1 1-1-15,2 5 1 16,3 6-5-16,-1 5-2 16,-2 7 5-16,-1 13-6 15,-2 5 6-15,0-2 3 16,0 3-4-16,1-9 5 16,2-5-6-16,4-7 1 15,6-7 1-15,5-9 0 0,7-4 1 16,2-7 1-16,-1-5-2 15,1-2 0-15,-6 1 0 16,-12 3 0-16,1 4 4 16,-12 7 4-16,-4 2 0 15,3 4 0-15,-13 6-3 16,-2 7-8-16,0 7 3 16,0 8-3-16,2 1 3 0,8 3-5 15,8-3-3-15,17-8-8 16,11-4-25-16,17-13-51 15,4-6-201-15,5-20 200 16</inkml:trace>
  <inkml:trace contextRef="#ctx0" brushRef="#br0" timeOffset="16050.83">29455 2762 1058 0,'-24'20'388'15,"4"0"-274"-15,3-2-66 16,2 5 9-16,-1-2-3 0,2-1-8 16,3 2-39-16,2-2-8 15,8-6-1-15,2-1-4 16,6-8-5-16,4-5 0 15,5-3-2-15,6-5 11 16,6-4 0-16,-1-2 5 16,6-3 2-16,0 0-6 15,3-2 4-15,-4 1-4 0,-6 5 2 16,1 2 3-16,-15 7-4 16,0 4 4-16,1 3-4 15,-6 1 0-15,7 7 3 16,0-2-6-16,-3 3 3 15,0-3 2-15,5-2-2 16,-3-4 0-16,2-6 2 16,2 2 8-16,-5-9 13 15,-1-1 8-15,-5-3 10 16,0-4-15-16,-4-4-12 16,-2 1-25-16,-2-2-65 15,0 1-43-15,-1 8 69 16</inkml:trace>
  <inkml:trace contextRef="#ctx0" brushRef="#br0" timeOffset="16553.77">30007 2765 787 0,'21'2'345'0,"2"0"-214"15,3-2 1-15,6-1 12 0,-3-5-58 16,3 1-13-16,-10-3-37 16,-5 0-11-16,-9-1-12 15,-4-4-6-15,-8 3 6 16,-7-2-2-16,-4 6-1 16,-10 3-1-16,-1 8-7 15,-5 9 4-15,-3 4-2 16,7 8-5-16,6 1 0 15,3 1 0-15,16-3-7 16,8-2 2-16,18-7 3 16,11-9-8-16,14-11 14 15,2-9 12-15,0-9 3 16,-2-4 13-16,-7 2-9 16,-8 1-2-16,-12 2 8 15,-4 5-9-15,-13 2 13 16,-3 2 1-16,-6 2-8 15,-1 5 5-15,-1 5-18 0,-1 6-6 16,-1 11-10-16,0 4-2 16,3 3 2-16,3-1-3 15,6-2 4-15,3-1 0 16,2-8 0-16,1-2-12 16,-1-5-44-16,1-9-41 15,-3-9-231-15,-3-9 217 0</inkml:trace>
  <inkml:trace contextRef="#ctx0" brushRef="#br0" timeOffset="16714.84">30343 2434 1156 0,'9'13'389'0,"4"-1"-386"16,2-2 0-16,-1-3-41 15,2-1-195-15,-1-7 167 16</inkml:trace>
  <inkml:trace contextRef="#ctx0" brushRef="#br0" timeOffset="17827.6">30702 2595 987 0,'1'11'356'16,"4"-5"-295"-16,0-1 10 15,0-3-4-15,-2-2-11 16,-3-5-16-16,0 3-2 0,-1 1 5 16,0-10-6-16,-4-5 2 15,-14-26-12-15,6 32-7 16,-4 7 8-16,4 3-19 15,-2 2-2-15,2 4-1 16,8 3-13-16,2 2-1 16,6 0 3-16,8-2-16 15,0 1 12-15,9-4-3 16,1-1 1-16,-2-5 13 16,1 0-7-16,-2 0 5 15,-4 0 4-15,0 3-4 16,-1 1 1-16,0 5 3 15,-1 3 2-15,-2 12-2 16,0 3 2-16,-2 9-5 16,2 4 1-16,-2 2-1 0,0 5-1 15,-1 0 8-15,-3-1-10 16,-1-2 0-16,-3-2 5 16,-6-6-3-16,-4-3 9 15,-9-9 7-15,-1-2-6 16,-1-9 10-16,-1-3-8 15,-1-9 0-15,1-3 3 0,0-11-9 16,3-5 4-16,9-7-4 16,5-11 5-1,11-12-4-15,8-12 5 0,12-9-3 16,2-1-3-16,7-4 11 16,2 3 0-16,-5 2 7 15,1 3 5-15,-8 18-6 16,-5 11 0-16,-8 18-5 15,-6 10-4-15,-6 9-7 16,0 5-4-16,-3 9-4 16,-2 3-1-16,4 12 3 15,-1 3 0-15,4 4-1 16,6 1 1-16,-1-3-1 16,-1-2 1-16,0-6-1 15,2-3 1-15,-4-9 0 16,0-5-1-16,-4-5 1 0,0-4 0 15,2-2-3-15,-2 1 3 16,0 0 3-16,0-1 0 16,9-22-1-16,31-26-1 15,-26 22-1-15,2 3 2 16,2 6-1-16,-1 4 0 16,-2 15-2-16,-2 0-6 15,-1 11 4-15,-2 4-1 16,-1 7 3-16,2 3 3 15,-1 0-2-15,1-3-2 0,3-6-2 16,5-3 1-16,2-11 1 16,3-3 3-16,4-12 10 15,-2-6 1-15,1-4 13 16,-3-1 5-16,-5-1 8 16,-4 1 5-16,-5-1 5 15,-5-1 2-15,-3 2-15 16,-3 1-1-16,-3 10-25 15,1 4-3-15,0 6-7 16,3 4-13-16,0 9 9 16,0 5-11-16,-2 15 3 15,-2 6 9-15,3 5-4 16,1-1 2-16,7-5-6 16,5-3-13-16,0-15-28 0,2-1-14 15,-8-12-40-15,1-3-31 16,-1-6-52-16,-6-8-190 15,-1-9 259-15</inkml:trace>
  <inkml:trace contextRef="#ctx0" brushRef="#br0" timeOffset="17963.88">31335 2653 1063 0,'57'3'360'0,"24"-10"-365"15,7-10-48-15,4-16 39 16</inkml:trace>
  <inkml:trace contextRef="#ctx0" brushRef="#br0" timeOffset="21799.24">31722 2709 689 0,'10'-2'277'0,"4"-7"-184"15,2 3 13-15,3-4-27 16,4-3-20-16,4 0-28 16,0-7-11-16,3 1-7 15,-5 0-3-15,-4 6-2 16,-6 2 13-16,-12 5 24 16,-1 3 2-16,-12 1 0 15,1 1-16-15,5 2-29 16,-1 0-3-16,4-1-3 15,0 0 0-15,0 0 0 16,0 0-3-16,1 0-2 16,0 0 1-16,19 7 1 15,25 11 6-15,-25-7 1 0,-3-1-2 16,-10 2-10-16,-1 4-15 16,-31-1-30-16,-15 1 35 15</inkml:trace>
  <inkml:trace contextRef="#ctx0" brushRef="#br0" timeOffset="68250.78">669 1097 1278 0,'-1'0'436'0,"0"0"-417"15,5 0-4-15,-4 0-13 16,0 0-2-16,10 3 4 15,6 12-5-15,34 32 4 16,-25-24-1-16,1 11-4 16,2 2 5-16,-4 11 4 15,1 4 6-15,0 4 10 16,-4-2-2-16,-5 2-7 16,-8 0 2-16,-10-1 4 0,-7 4 3 15,-9-13 15-15,0-8 4 16,-6-11 1-16,1-8 6 15,-13-16-8-15,-5-2-1 16,-3-19-18-16,-2-10-6 16,10-16-11-16,4-11-4 15,13-12 3-15,13-1-3 16,13-1-1-16,14-1-1 0,17-1-1 16,12 2 2-16,16 8 1 15,3 11-1-15,17 15 3 16,-6 5-3-16,6 14-2 15,1 0 0-15,3 7-16 16,-1 5-27-16,-6 0-62 16,-7 0-35-16,-24 6-101 15,-5-1 150-15</inkml:trace>
  <inkml:trace contextRef="#ctx0" brushRef="#br0" timeOffset="68749.03">1612 1496 1067 0,'-18'17'405'0,"11"3"-326"0,-1 1-14 16,6 8-46-16,-2 5-11 15,5 2-2-15,3 3-3 16,2-5 2-16,6-6-6 15,2-6-2-15,3-7 5 16,1-11 1-16,-2-2 4 0,4-10 24 16,0-7 10-16,-2-9 15 15,-3-6 8-15,-8-2-22 16,-5 1-10-16,-3 2-8 16,-4 1-7-16,-3 2-8 15,0 8 2-15,-2 6-7 16,5 4-4-16,2 4 1 15,0 4-2-15,8 4-2 16,4 6 2-16,5 14 1 16,3 2-3-16,12 17-3 15,-8 13 5-15,0 7 1 16,4 2-2-16,-13-5 7 16,-1-5-7-16,-9-8-1 15,-7-2 8-15,-6-10-2 16,-4-8 0-16,-1-8-3 15,-1-6 3-15,-1-12-4 0,3-5 1 16,2-18-10-16,4-7-27 16,15-18-60-16,5-6-48 15,16-11 85-15</inkml:trace>
  <inkml:trace contextRef="#ctx0" brushRef="#br0" timeOffset="69247.31">2430 1341 1028 0,'12'-14'382'16,"-2"6"-319"-16,-5 7-18 16,-1 0-23-16,-4 11-14 15,1 3-2-15,4 7-3 16,-5 6 2-16,2-3-4 15,1-2-1-15,1-6 0 16,3-2 0-16,5-6 0 16,3-2 2-16,0-5 0 15,1-3 2-15,4-8 0 16,-1-3 4-16,0-8 6 16,2-2-1-16,-2-3 11 0,-1-5-12 15,-1-1-2-15,-6 1-2 16,-6 6-11-16,1 4 7 15,-3 12-5-15,0 6-1 16,-1 14 7-16,0 11-8 16,-1 17 4-16,0 6 0 15,-1 4-6-15,2 1 6 0,0 1-1 16,0 1 1-16,-2 1 1 16,-3 1 1-16,-7-4 2 15,-3-1-9-15,-6-5 4 16,-4-2 0-16,-7-9 0 15,-2-3 7-15,-4-6-4 16,-4-9 0-16,6-10-28 16,2-4-35-16,1-15 40 15</inkml:trace>
  <inkml:trace contextRef="#ctx0" brushRef="#br0" timeOffset="69746.95">3523 447 978 0,'11'-32'357'0,"-2"3"-306"16,-6 11-5-16,-5-7 6 16,-11 7-11-16,-1-2 0 15,-8 10-8-15,0 2-4 0,-3 7-8 16,0 6-5-16,1 5-4 16,-3 1-5-16,0 8-3 15,9 3 4-15,3 6-6 16,-5 8 3-16,11 7-1 15,-6-2-2-15,4 10 9 16,11 5 2-16,-3 9 2 16,-6 7 0-16,8 6-9 15,-5-1 0-15,5 2-6 16,-1 5 0-16,1 6 8 16,1 1-4-16,1-4 9 15,8-9-4-15,2-19-3 16,3-8 1-16,7-14-7 15,4-4 4-15,3-18-4 16,6-6-3-16,0-14-28 0,-5-8-32 16,3-18-224-16,-2-9 195 15</inkml:trace>
  <inkml:trace contextRef="#ctx0" brushRef="#br0" timeOffset="70122.69">3873 793 1188 0,'-4'1'395'0,"12"11"-387"16,-7 10-7-16,-6 16-2 15,-2 0 5-15,2 5-4 16,1-9 2-16,4-8-1 15,7-4 0-15,5-9 1 16,4-2-1-16,8-11-1 16,5-6 0-16,3-12 0 15,1-5 3-15,2-10-1 16,-4-4 1-16,-2-1 0 16,-4-2 2-16,-12 2 4 15,-4 2 2-15,-17 1 2 16,-7 4-6-16,-14 9-1 0,-8 6-6 15,-5 16-2-15,-2 5-1 16,3 11-29-16,5 5-22 16,9-3-19-16,2 0-270 15,17-10 248-15</inkml:trace>
  <inkml:trace contextRef="#ctx0" brushRef="#br0" timeOffset="70506.77">4455 297 1092 0,'22'-24'377'0,"4"17"-360"16,-3 2 0-16,-2 11-5 15,0 7-3-15,-5 7-7 16,5 3 0-16,4 5 0 15,1 2-4-15,4 11 3 16,-4 5 0-16,-3 8 0 16,-1 5 5-16,-11 11 8 15,-2 8 5-15,-5 4 3 16,0-1 0-16,0-7-9 16,-2-6-3-16,-4-10 1 0,-2 0-3 15,-5-15 17-15,-2-5-5 16,-8-8 2-16,-7-7-5 15,-8-4-11-15,2-4 2 16,1-9-15-16,0-5-6 16,9-6-55-16,2-1-40 15,11-6-243-15,1-12 230 0</inkml:trace>
  <inkml:trace contextRef="#ctx0" brushRef="#br0" timeOffset="70731.5">5372 567 1007 0,'17'-6'348'0,"1"6"-332"16,-1 3-2-16,-7 3-3 15,-2 3-11-15,-4 4-28 16,-3 0-25-16,0 6-268 0,0-2 221 16</inkml:trace>
  <inkml:trace contextRef="#ctx0" brushRef="#br0" timeOffset="70869.67">5346 889 1242 0,'55'-22'434'16,"40"-15"-397"-16,18-11-32 0,8-15-4 15</inkml:trace>
  <inkml:trace contextRef="#ctx0" brushRef="#br0" timeOffset="115904.88">11246 15549 1176 0,'-7'4'470'15,"1"-1"-270"-15,3-1-162 16,1-2-19-16,1-1-1 16,0 1 0-16,1-1-8 15,-1 1 9-15,0 0 3 16,0 0 1-16,0 0 10 0,0 0-6 15,-3 1-5-15,-5 3-4 16,1 9-10-16,-25 31-5 16,30-23-2-16,-1 4 0 15,2 11-1-15,0 6 0 16,2 15 0-16,1 7 0 16,-1 8 1-16,0 6 1 15,-2 2 0-15,0-4 1 0,2-12 2 16,0-8 4-16,0-23 3 15,-1-8 3 1,1-14-3-16,2-7-5 0,4-4-4 16,4-3-3-16,5-4-1 15,3-3 1-15,6-6-2 16,1-1 1-16,10-3 0 16,6 2 2-16,9 1 2 15,2 0 2-15,8 7-3 16,-3 1-2-16,1 4-2 15,-1 3-3-15,-6 3 1 16,3 2-1-16,1 3 2 16,-5 1-4-16,-2-1-24 15,-9 1-26-15,-12-6-62 16,-3-2-35-16,-12-10-305 16,-11-4 312-16</inkml:trace>
  <inkml:trace contextRef="#ctx0" brushRef="#br0" timeOffset="116399.53">11142 15470 1517 0,'7'-4'512'0,"16"-2"-487"15,5-1-24-15,9-6-31 16,6 4-5-16,3 3-20 16,0 3-16-16,0 8 5 15,-1 4 4-15,-8 8 6 16,-2 10 3-16,-8 11 2 15,-6 5-18-15,-8 6-22 16,-5-2-7-16,-9-1 12 16,-5-2 21-16,-7-16 41 31,7-14 16-31,0 1 8 0,-28 35 2 0,-2-7 10 0,-3-2 5 16,0-26 22-16,6 1 8 15,-3-1 12 1,-2-5 5-16,14 3-2 0,2-3-2 15,9-2-9-15,8-5-10 16,4-3-17-16,2 0-7 0,-1 0-14 16,8-1 0-16,21-1 1 15,55-8 2-15,-28-8-34 16,0-5-31-16,-12-5 36 16</inkml:trace>
  <inkml:trace contextRef="#ctx0" brushRef="#br0" timeOffset="120906.1">12921 14800 1021 0,'-8'0'425'16,"4"-7"-237"-16,-6-2-128 0,12-4-50 15,-2-3-9-15,-4-4-4 16,3 1 3-16,-9 4-7 16,2 1 11-16,-10 3-2 15,-5 3 0-15,-14 7 10 16,-2 7-5-16,0 10 6 16,-4 3 2-16,4 8 4 15,-3 2 5-15,3 8 9 16,-1 1-2-16,4 4-7 15,1 5-1-15,8 0-13 16,0 3 0-16,8 3 2 16,2-3-1-16,10-3 6 15,3-5 3-15,9-10-1 16,7-4-1-16,1-3-11 0,-2-2 0 16,5 0-6-16,1-2-2 15,-3 0 2-15,7 2-1 16,-9 10 2-16,-1 6 1 15,-7 14-2-15,-7 2 0 16,-10 11-2-16,-5 1 0 16,-8 2-3-16,4-28 3 15,1 1-2-15,-15 23 3 0,-4-12 7 16,11-22 4-16,21-23 17 16,1-8-4-16,7-7-8 15,0-8-9-15,0-13-13 16,4-2 0-16,5-5 3 15,5 7 2 1,0 11-3-16,3 1-5 0,-1 15-1 16,6 4-4-16,-1 20-2 15,2 15 5-15,-7 29 3 16,-6 14 4-16,-7 18 4 16,0 9 0-16,-9 2 1 15,-2 4 2-15,0-2 8 16,1-6 2-16,4-9 14 15,1-12-2-15,8-26-5 16,-1-12-5-16,12-23-16 16,3-10-13-16,12-14-25 0,6-6-10 15,9-22-36-15,7-6-20 16,8-19-79-16,0-11 112 16</inkml:trace>
  <inkml:trace contextRef="#ctx0" brushRef="#br0" timeOffset="121651.7">13591 15836 1301 0,'-15'-3'537'0,"4"-3"-241"16,1-7-269-16,1-4-20 16,-1-9-10-16,-2-4-10 15,-6 1-14-15,-2 3-5 16,-3 10 10-16,-7 6 9 16,-3 9 15-16,-3 3 5 15,-6 11-1-15,2 4-2 0,4 9 0 16,6 4-3-1,10 4-1-15,9-1 0 16,7-2-5-16,2-3 0 0,12-8 0 16,7-1-1-16,10-16 2 15,7-2-1-15,5-18 5 16,4-9 2-16,2-18 7 16,-1-10 3-16,-5-10 6 15,-2-6 4-15,-5-6 2 16,-1 2-3-16,-9 0-5 15,-5 5-4-15,-8 12-10 16,-2 8 2-16,-7 18 2 16,-3 9 4-16,-1 15 20 15,-1 2 6-15,0 5-4 16,-5 7 0-16,5 14-22 16,-1 7-10-16,4 25-5 0,4 6-3 15,3 13 1-15,0 8 9 16,4 2 2-16,0 5-4 15,-2 2 4 1,2 1-3-16,-3-7-1 0,-1-8-3 16,4-21-19-16,0-10-21 15,2-21-53-15,-2-6-32 16,6-13-80-16,-3-10-115 0,-9-19 217 16</inkml:trace>
  <inkml:trace contextRef="#ctx0" brushRef="#br0" timeOffset="121944.14">13811 15950 1458 0,'-3'18'529'0,"8"-6"-464"15,2-4-57-15,13 3-57 16,-1-2-12-16,2-3 10 16,3-3 2-16,0-4 18 0,-3 2 15 15,-6-2 9 1,-2 0 2-16,-6 5 5 0,-1-4-6 16,-3 4-46-16,1-1-30 15,0-2-80-15,-4-1-125 16,0 0 195-16</inkml:trace>
  <inkml:trace contextRef="#ctx0" brushRef="#br0" timeOffset="122393.63">13885 16028 1340 0,'-3'0'499'0,"-2"0"-393"0,7-1-39 15,-3 1-47-15,1 0 0 16,0 0-11-16,-1 0-4 16,0 0 14-16,0 8-4 15,2 20 1-15,6 55 0 16,-7-31-9-16,-4-3 2 15,2-1-1-15,4-3-1 0,2-11-10 16,2-5-14-16,-1-16-52 16,-1-6-36-16,1-9-79 15,3-5-31-15,-1-18-210 16,-1-10 273-16</inkml:trace>
  <inkml:trace contextRef="#ctx0" brushRef="#br0" timeOffset="122844.9">14223 15793 1072 0,'13'10'398'0,"1"4"-311"16,0-1-27-16,6-2-27 15,-3 0-1-15,5-6-17 0,-3-1-9 16,3-6-6-16,-1-3-3 15,0-6 3-15,3-2 2 16,2-3 2-16,-3-5 10 16,-2-9 7-16,-1-4 7 15,-2-3 2-15,-2 1-9 16,-6 3-3-16,-5 1-1 16,-8 6 5-16,-6-1 1 0,-9 7 0 15,-4 3-9 1,-5 10-2-16,-5 7 0 0,-1 15-3 15,2 8 7-15,0 15-12 16,-1 6 2-16,8 12-5 16,-1 5-5-16,9 6 4 15,2 7-2-15,11-1 1 16,8-1 1-16,12-3-1 16,5-8-3-16,11-12-1 15,5-9 1-15,6-17-20 16,4-10-9-16,-1-14-26 15,-1-9-32-15,3-21-54 16,2-9 88-16</inkml:trace>
  <inkml:trace contextRef="#ctx0" brushRef="#br0" timeOffset="123175.4">15052 15320 1542 0,'-11'13'561'0,"5"-10"-471"16,3 0-55-16,2 5-67 16,0 4-12-16,0 12-13 15,-1 8-3-15,-3 13 26 16,-5 10 10-16,3 11 20 15,-3 7 10-15,3 11 11 16,5 0 7-16,3 4-5 16,5-6-2-16,8-16-12 15,3-8-5-15,6-22-20 16,3-13-17-16,7-20-53 16,7-11-29-16,3-23-55 15,-2-13-190-15,-7-23 257 16</inkml:trace>
  <inkml:trace contextRef="#ctx0" brushRef="#br0" timeOffset="123463.67">15510 15347 1472 0,'-20'36'557'15,"5"-3"-432"-15,9 0-65 0,8 3-91 16,5 7-14-16,3 5-13 16,-1 0-9-1,1 6 16-15,-3 2 8 0,-3 3 21 16,1 0 7-16,-4-10 17 16,0-7 7-16,0-17-6 15,-1-10 3-15,0-12-11 16,2 2-21-16,0-8-75 15,-2 1-41-15,0 1 84 16</inkml:trace>
  <inkml:trace contextRef="#ctx0" brushRef="#br0" timeOffset="123674.21">15396 15978 1377 0,'-3'19'570'0,"12"-11"-366"0,12-4-131 15,16-8-99-15,8-8-16 16,13-17-23-16,3-5-27 16,-4-10-79-16,2-2-50 15,-18-1 139-15</inkml:trace>
  <inkml:trace contextRef="#ctx0" brushRef="#br0" timeOffset="123925.17">15804 15259 1534 0,'3'29'555'15,"9"6"-433"-15,12 12-98 16,6 9-17-16,3 12-5 16,-6 1-10-16,-1 9-41 15,-5-1-20-15,-18 2-20 16,-1 1-2-16,-17 1 28 0,-5-2 10 16,-6-5 6-16,-5-9-27 15,-9-30 55-15</inkml:trace>
  <inkml:trace contextRef="#ctx0" brushRef="#br0" timeOffset="124467.46">16822 15709 1751 0,'20'3'15'0,"8"-3"0"0,22-1-2 15,13-6 3-15,1-4-19 16,5-4-46-16,2-1-25 15,-14 4-69-15,-6-1 29 0,-21 4 63 16</inkml:trace>
  <inkml:trace contextRef="#ctx0" brushRef="#br0" timeOffset="124735.3">16866 15327 1217 0,'-25'11'472'0,"8"2"-328"16,2 4-45-16,6 10-58 16,3 6-12-16,-2 16-18 15,4 6-10-15,6 6 0 16,-3 5-1-16,3-1-5 15,2-4-7-15,-4-10-30 0,6-6-13 16,3-10-55-16,-1-9-28 16,11-23 87-16</inkml:trace>
  <inkml:trace contextRef="#ctx0" brushRef="#br0" timeOffset="125315.58">17983 15607 1765 0,'-6'6'576'0,"6"-6"-591"16,1 0-34-16,-3-4-37 15,1 3 16-15,-2-11 6 16,-7-18 3-16,-22-54 32 16,11 42 5-16,0 13 28 15,-2 9 15-15,0 17 12 16,1 4-3-16,2 21-11 16,1 16-11-16,4 19-13 15,5 7-1-15,8 1 0 0,4-6 8 16,9-15 0-16,2-9 2 15,4-15 8-15,2-9-6 16,5-19 15-16,2-14 13 16,4-28 3-16,1-20-3 15,-3-29-6-15,1-4-14 16,-6-11-7-16,-4 3 0 16,-5 3-3-16,-8 8-3 0,-6 17 1 15,0 17 2-15,-2 31 6 16,2 12 17-16,-3 18 17 15,2 5 0-15,-4 8-9 16,-1 11-10-16,-3 25-30 16,-1 21-6-16,10 28 5 15,2 10-6-15,6 14 11 16,0-1 1-16,-1-3-13 16,-4-6-8-16,10-16-49 15,-5-11-38-15,3-25-89 16,1-14-127-16,-5-31 211 15</inkml:trace>
  <inkml:trace contextRef="#ctx0" brushRef="#br0" timeOffset="125704.64">18270 15504 1780 0,'-5'6'602'16,"5"-1"-572"-16,9 0-55 0,7 1-34 16,5-3 6-16,2 1-12 15,-2-2 1-15,-7 6 11 16,-4 4 5-16,-5 9 32 16,-4 6 12-16,-9 17 20 15,-5 6 5-15,-11 7 15 16,-3 0 8-16,-1-3 4 15,-2-11-4-15,12-6-16 16,2-9-12-16,8-15-7 16,6-3-2-16,5-4-32 15,4-3-6-15,16 1-6 16,3 0 1-16,7-8 26 16,3-2 10-16,2-2-15 15,5-2-9-15,6-3-50 16,-2-4-32-16,3-13-67 15,-7-3-214-15,-11-6 265 16</inkml:trace>
  <inkml:trace contextRef="#ctx0" brushRef="#br0" timeOffset="126122.72">18932 15360 1332 0,'7'7'480'0,"7"0"-392"16,3 0-63-1,11-5-33-15,-3-2-3 0,2-11-1 16,-5-3 2-16,-1-3 5 16,-3-1 5-16,-7-4 19 15,-3-3 8-15,-6 0 9 16,-7-3 0-16,-5 5-6 15,2 3-6-15,-8 0-6 16,1 3-3-16,-3 6-14 16,-5 4 0-16,2 9-4 15,4 8-4-15,-3 14 3 16,4 8-1-16,5 14 2 16,-1 6 0-16,10 11 0 0,-3 3-2 15,6 3 3-15,4-4 2 16,7-8-3-1,3-12 2-15,12-16-12 0,5-3-9 16,9-13-32-16,-2-10-15 16,5-15-60-16,0-13 1 15,-6-21 78-15</inkml:trace>
  <inkml:trace contextRef="#ctx0" brushRef="#br0" timeOffset="126462.12">19604 14840 1557 0,'-19'20'573'0,"7"-8"-460"16,-4 2-100-16,12 0-77 15,-3 6-16-15,5 13 4 16,3 12 3-16,-2 16 44 16,0 7 16-16,-3 15 31 15,-4 4 15-15,4 9 19 16,-2-3 5-16,9-10-8 16,-1-8-13-16,8-22-17 0,8-5-18 15,0-19-37-15,12-7-23 16,-6-15-41-16,-1-12-20 15,2-23-49-15,-4-12 109 16</inkml:trace>
  <inkml:trace contextRef="#ctx0" brushRef="#br0" timeOffset="126714.71">19807 14992 1569 0,'-12'18'556'0,"2"2"-479"16,2-3-74-16,5 13-64 15,2 5-22-15,2 6-29 16,-1 4 2-16,-1 7 24 16,-2-1 22-16,-2 5 41 15,0-2 11-15,2-8 23 16,1-2-3-16,2-11-17 15,3-5-25-15,-2-14-226 16,-2-9 186-16</inkml:trace>
  <inkml:trace contextRef="#ctx0" brushRef="#br0" timeOffset="126895.05">19655 15335 1174 0,'38'32'485'0,"-12"-29"-218"0,25-3-283 15,5-8-34-15,5-12-93 16,2-6 97-16</inkml:trace>
  <inkml:trace contextRef="#ctx0" brushRef="#br0" timeOffset="127153.78">20363 15233 1522 0,'3'3'533'0,"15"-1"-459"0,5-2-72 16,14-4-50-16,6-7-25 16,-5-3-62-16,-3-6-37 15,-10 6-50-15,-6-1-18 16,-5 3-69-16,-4 3-13 16,0-5 199-16</inkml:trace>
  <inkml:trace contextRef="#ctx0" brushRef="#br0" timeOffset="127364.21">20732 14935 1106 0,'-3'10'460'16,"-2"4"-275"-16,2 15-105 16,2 5-27-16,-3 14-30 15,3 6-8-15,0 3-9 16,-3 0-2-16,1-6-11 15,-1-6-12-15,1-13-39 16,1-12-23-16,0-15-59 16,0-10-113-16,-5-30 167 15</inkml:trace>
  <inkml:trace contextRef="#ctx0" brushRef="#br0" timeOffset="127623.61">20709 14747 1588 0,'8'32'608'0,"12"-6"-424"16,7 4-140-16,9 7-92 16,2 0-22-16,1 11-36 15,-8 4-21-15,-3 13 21 16,-7 10 26-16,-19 6 45 15,0 4 21-15,-17-5 18 16,-13-3-12-16,-5-19-38 16,-6-11-47-16,-2-29 55 15</inkml:trace>
  <inkml:trace contextRef="#ctx0" brushRef="#br0" timeOffset="128227.77">20926 14089 1242 0,'17'-12'453'16,"8"-8"-367"-16,7-4-54 0,-2 2-29 16,1 4-8-1,-3 9 0-15,-4 9 4 0,-2 10 0 16,-4 10 7-16,-3 11 4 16,-4 11-3-16,-6 21 7 15,0 7-3-15,-6 15 0 16,0-2 6-16,-6-2 3 15,3-4 4-15,-3-11 7 16,2-1 0-16,3-16-7 16,2-3-4-16,6-13-15 15,2-7-3-15,5-3-4 16,2-3-3-16,1-5 2 16,5-3-3-16,3-3 1 15,3-2 1-15,1 3-1 16,-4 2-2-16,6 6-2 15,-3 4-5-15,-5 11-2 0,0 3 2 16,-9 9-2-16,-1 2 6 16,-6-1 2-16,-3 2 5 15,-6-2 1-15,-4-2 0 16,2 2 1-16,-5-3-3 16,5-5 7-16,2 2 3 15,-4-7 17-15,1 0 3 16,-7 1-1-16,-4-1-4 0,-12 0-14 15,-7 1-7-15,-22-2-36 16,-25-1-38-16,-21 0 45 16</inkml:trace>
  <inkml:trace contextRef="#ctx0" brushRef="#br0" timeOffset="129059.93">22007 16155 1384 0,'-9'1'474'0,"2"-1"-431"16,0-1-36-16,1 0-23 15,0-2 7-15,-3-2-1 16,0 1 6-16,-33-20 29 16,29 20 10-16,0 2 28 15,0 2 8-15,-6 6-13 0,2 2-12 16,-2 5-26-16,4 1-14 16,8 0-10-16,2-1-4 15,5-2-10-15,3 1-7 16,6-1 5-16,2 1 5 15,2-4 17-15,-3 0 9 16,5-2 13-16,-3 1 3 16,-2-1-3-16,3 0 3 15,-11-2-3-15,5 1-8 16,-4-5-5-16,-2 1-5 0,0 1-3 16,-2-2-3-16,0 0 6 15,1 0 2-15,0-1-8 16,0 1 10-16,0-1-8 15,-1 1 6-15,0 0 8 16,0 0-9-16,0 0 2 16,1 0-9-16,0 0-24 15,0-1-5-15,0-1-13 16,0 1-10-16,0 0-2 31,0 0-9-31,0-2-33 0,1-17-21 0,2-32-110 16,-8 23 146-16</inkml:trace>
  <inkml:trace contextRef="#ctx0" brushRef="#br0" timeOffset="129872.9">21930 16009 1226 0,'-4'-5'472'0,"-12"-8"-340"15,2-2-68-15,-4-6-64 16,-4-1-13-16,-1 2-11 16,-4-2 4-16,-2 10 5 15,0 5 8-15,2 7 21 0,-2 7 10 16,6 11 22-16,4 4-1 15,7 5-6-15,3 0-12 16,8 6-17-16,3 3-4 16,7 2-9-16,3 3 0 15,4 6 1-15,2 4-2 16,1 10 1-16,1 4-1 16,-6 1-6-16,-3 3-3 0,-12-1-9 15,-6-1 3-15,-13-7 3 16,-3-6 5-16,-2-14 9 15,-1-7 1-15,6-14 9 16,1-12 6-16,8-7 9 16,-2-12 0-16,5-14-14 15,8-6-5-15,5-16-8 16,9 0 2-16,9 3 2 16,-1 5 2-16,2 13-1 15,-1 9-2-15,-1 18-2 16,-4 6-3-16,-3 27-5 15,-6 15 0-15,-10 21 2 16,-5 15-2-16,-7 10 9 16,-5 5-1-16,1 3 8 15,0-1 11-15,4-8 8 16,3-13 7-16,8-20-1 0,3-8-9 16,11-24-13-16,12-3-10 15,8-11-9-15,5-11-1 16,8-10 4-16,1-6 6 15,6-10-8-15,-3 0-5 16,-2-4-31-16,-4 0-21 16,-15-1-56-16,-4-1 214 0,-13-1-88 15</inkml:trace>
  <inkml:trace contextRef="#ctx0" brushRef="#br0" timeOffset="130512.73">22491 16807 1962 0,'3'-11'8'0,"-1"-5"4"16,0-13 5-16,-2-6-15 0,-9-1-1 15,-7-3-1-15,0 5 2 16,-24 6 10 0,3 3 4-16,-7 10 3 0,-4 6-3 15,10 14-8-15,-1 7-10 16,5 11-12-16,0 9-2 15,11 11-12-15,5 4 5 16,10 3 4-16,9-6 0 0,7-12 7 16,6-9 0-16,8-11 1 15,4-7 2-15,10-15 10 16,4-8 7-16,6-21 5 16,0-7 4-16,-3-11-5 15,-4-1-4-15,-13-2 10 16,-5-1 3-16,-11 4 16 15,-3 2 12-15,-7 8 5 16,-3 5-3-16,-7 12 0 16,2 7-11-16,-2 10 4 15,3 5-6-15,-4 10-17 16,-2 5-3-16,-4 15-22 16,1 7-5-16,9 13 5 15,-2 7-5-15,9 10 7 16,0 5-1-16,2 8-1 0,10 3 10 15,-2-1-5-15,4-5 3 16,-2-8-8-16,-3-9-15 16,-1-14-37-16,0-7-28 15,5-14-86-15,-4-4-32 16,0-13 123-16</inkml:trace>
  <inkml:trace contextRef="#ctx0" brushRef="#br0" timeOffset="130814.46">22667 16932 1468 0,'-6'20'586'15,"1"-7"-325"-15,5-5-315 16,2-1-50-16,0 1-17 16,3 1 28-16,0 3 36 15,-3 6 34-15,3 8 55 16,-8 3 10-16,1 0 4 0,2-6-5 16,-2-11-46-16,3-5-42 15,0-7-94-15,0-6-219 16,5-15 235-16</inkml:trace>
  <inkml:trace contextRef="#ctx0" brushRef="#br0" timeOffset="131270.93">23054 16662 1522 0,'2'9'525'0,"7"0"-492"16,3-2-62-16,6-2-51 15,7-3-2-15,-2-9 9 16,1-2 11-16,0 0 38 16,-3-3 21-16,0 0 36 15,-4-5 12-15,-2-2 15 16,0 2-4-16,-7-4-5 15,-5 3-7-15,-6-3-11 16,-5-4-5-16,-6-2-10 16,-3 3-3-16,0 1-8 0,-4 5-7 15,1 4-8-15,-2 0-7 16,-4 11-11 0,2 8-2-16,-3 14-3 15,0 11 5-15,7 11 10 0,-3 4 6 16,7 14 5-16,6 5 1 15,6-2 3-15,7-1-3 16,12-9 2-16,3-6-4 0,11-14-17 16,0-7-6-16,6-14-31 15,4-8-24-15,1-16-95 16,-1-11 115-16</inkml:trace>
  <inkml:trace contextRef="#ctx0" brushRef="#br0" timeOffset="131613.75">23710 16319 1617 0,'-7'7'582'16,"0"1"-469"-16,-2 1-177 0,-1 5-34 16,1 7-15-16,-2 7 24 15,0 12 35-15,0 9 31 16,1 14 64-16,-1 6 14 16,4 9 24-16,3 2 3 15,3-4-34-15,1-5-12 0,4-15-22 16,4-9-14-1,2-15-32-15,3-6-29 0,10-16-73 16,4-10-38-16,13-23-107 16,0-12 171-16</inkml:trace>
  <inkml:trace contextRef="#ctx0" brushRef="#br0" timeOffset="131869.97">24161 16228 1125 0,'-5'10'539'0,"-4"10"-195"15,-2 3-185-15,-2 15-119 16,1 9-27-16,-1 7-22 16,2 3 6-16,2 1-9 0,2 1 1 15,3 2 5-15,1-4-5 16,4-13-2-16,3-11-5 15,6-13-30-15,-3-6-20 16,8-9-45-16,5-5-23 16,0-21 6-16,6-8 73 15</inkml:trace>
  <inkml:trace contextRef="#ctx0" brushRef="#br0" timeOffset="132097.9">23860 16683 1748 0,'-1'16'670'0,"15"-12"-506"16,12-4-140-16,13-8-118 15,11-7-34-15,1-19-27 16,-6-5-17-16,-7 3-10 15,-6 2 7-15,-8 9-1 16,-3 1-175-16,-9-3 249 16</inkml:trace>
  <inkml:trace contextRef="#ctx0" brushRef="#br0" timeOffset="132394.73">24281 16086 1331 0,'12'18'622'0,"3"1"-233"15,10 7-262-15,8 3-133 16,-1 6-26-16,-1 6-3 16,-3 4 0-16,-6 15 2 15,-3 7 18-15,-16 18 20 16,-5 6 11-16,-12 7 6 15,-5 1 5-15,-4-8-11 16,-7-5-6-16,6-18-3 16,3-13-12-16,6-27-43 15,12-9-44-15,3-22-97 16,6-17-50-16,10-27 142 16</inkml:trace>
  <inkml:trace contextRef="#ctx0" brushRef="#br0" timeOffset="132685.94">24969 16596 1281 0,'18'3'477'16,"2"-6"-354"-16,11-2-92 16,3-5-17-16,8-3-3 15,0 1-7-15,5 0-17 16,2 2-8-16,-5 2-19 16,1 5-12-16,-10-2-35 15,-7-1-31-15,-6-3 74 16</inkml:trace>
  <inkml:trace contextRef="#ctx0" brushRef="#br0" timeOffset="132975.71">25127 16357 1623 0,'-4'21'571'15,"3"-4"-521"-15,1 4-89 16,6 6-63-16,3 3 2 16,0 10 44-16,3 0 14 0,-2 14 37 15,-3 1 13 1,-2-5 7-16,-3 1-10 0,-3-17-67 15,-3-6-41-15,1-11 55 16</inkml:trace>
  <inkml:trace contextRef="#ctx0" brushRef="#br0" timeOffset="133708.97">26334 16422 1052 0,'-39'-18'374'0,"0"-5"-307"16,0 2-33-16,1 2 12 15,2 2 9-15,4 2 21 16,1 1 5-16,-4 2-7 15,1 3-7-15,1 2-21 16,-2 0-15-16,0 5-25 16,-2 1-12-16,-3 10-14 15,2 3 5-15,7 10 6 16,7 7 4-16,10 2 3 16,6 2-5-16,7 0 4 15,8-5 3-15,7 0 3 16,4-2 2-16,7-9 0 15,-6-4 1-15,11-8 9 16,0-7 2-16,4-13 11 0,1-7-1 16,-6-16 3-16,-5-6 8 15,-8-9-5-15,-1-1 1 16,-7-5 0-16,-2 3-8 16,-6 6 6-16,0 3 1 15,-3 15-5-15,-1 6 5 16,3 15-3-16,-2 1 3 15,2 9 3-15,-1 2-8 16,2 1-13-16,-1-2-11 16,-1 1-19-16,1 26-7 0,1 47-5 15,6-24 4-15,7 15 8 16,1 3 10-16,-2 6-10 16,-1 0-7-16,-2-12-20 15,-6 2-19-15,1-20-8 16,-2-8-20-16,-2-10-70 15,3-17-21-15,0-12 102 16</inkml:trace>
  <inkml:trace contextRef="#ctx0" brushRef="#br0" timeOffset="134127.49">26246 16574 1444 0,'9'15'563'15,"14"-11"-384"-15,6-3-153 16,9-2-88-16,1-4-22 16,-4-4 10-16,-4 0 4 15,-7 5 33-15,-4 0 37 16,-8 8 45-16,-1 7 10 15,-5 8 10-15,-2 7-13 0,-5 9-22 16,-5 5-14-16,-3 3-9 16,-2 6 0-16,-3 0-7 15,-1-1 8-15,-3 0-10 16,6-6 5-16,1-10 4 16,4-8 1-16,4-12-3 15,0-6-3-15,7-4-8 16,3 0-7-16,10 2 11 15,6-3-2-15,10-5 4 16,3-5-10-16,9-4-27 16,6-1-23-16,-2-7-54 15,2-4-37-15,-1-16 92 16</inkml:trace>
  <inkml:trace contextRef="#ctx0" brushRef="#br0" timeOffset="134575.29">27039 16313 1609 0,'-2'9'602'15,"2"-3"-416"-15,3-4-240 16,5 0-27-16,5-2-13 15,2-8 15-15,8-3 29 16,-1-6 23-16,-5 0 46 16,5 2 21-16,-10-5 9 15,-3-1 9-15,0-5-25 16,-8-4-12-16,-2 2-7 16,1 3-16-16,-9 5 1 15,0 4 5-15,-8 8-5 16,-7 2 0-16,-1 10-6 15,-7 5-6-15,3 17 0 16,2 9-2-16,1 16 14 16,4 8-1-16,9 9 3 15,2 3 8-15,11 0-6 0,4-2 3 16,5-10 1-16,8-10-7 16,6-14-12-16,5-8-19 15,6-17-41-15,6-6-23 16,12-19-64-16,-4-15-104 15,7-19 172-15</inkml:trace>
  <inkml:trace contextRef="#ctx0" brushRef="#br0" timeOffset="134934.06">27706 15795 1725 0,'-9'5'564'0,"0"-2"-595"16,0 0-62-16,-8 3-49 15,1 3 2-15,-2 10 45 16,-2 6 37-16,5 23 88 15,-4 9 33-15,9 18 40 16,1 8 5-16,6 9-14 0,4 6-18 16,4 0-25-16,1-9-15 15,6-10-21-15,6-12 0 16,10-19-34-16,5-7-14 16,13-18-36-16,2-11-37 15,3-23-56-15,0-14 386 16,-8-32-194-16</inkml:trace>
  <inkml:trace contextRef="#ctx0" brushRef="#br0" timeOffset="135230.01">28007 15858 1846 0,'-12'42'642'0,"4"4"-578"16,3 4-109-16,2 3-67 15,3-1-14-15,3-1 12 16,1-6 18-16,1 1 54 16,1-4 30-16,-1-4 33 0,3-2 10 15,4-9 0-15,1-5-17 16,4-11-53-16,4-1-33 15,2-10-65-15,4-8-15 16,-3-13-88 0,-9-6 152-16</inkml:trace>
  <inkml:trace contextRef="#ctx0" brushRef="#br0" timeOffset="135422.76">27885 16305 1423 0,'32'1'617'16,"8"-6"-215"-16,23-17-454 16,8-9-76-16,5-13 109 15,-6-5-24-15</inkml:trace>
  <inkml:trace contextRef="#ctx0" brushRef="#br0" timeOffset="135632.14">28574 16155 1365 0,'38'1'485'0,"10"-17"375"0,14-48-786 15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38:51.9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9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5-28T15:39:33.727"/>
    </inkml:context>
  </inkml:definitions>
  <inkml:trace contextRef="#ctx0" brushRef="#br0">6419 1832 999 0,'-14'-16'388'0,"-1"-7"-285"16,-2-5 7-16,-4-9-30 16,-2-4-7-16,-8 2-11 15,0 3-9-15,-11 4-1 16,-7 5-18-16,-4 8-12 16,-6 5-4-16,4 7-19 15,1 5 8-15,2 10-10 16,1 3-2-16,3 15 4 15,-2 4-8-15,3 25 9 16,2 12 0-16,9 17 6 16,12 12-2-16,8 14-5 15,9 6 5-15,3 8-5 0,-2-1 1 16,1-4 6-16,-1-14-6 16,2-22 2-16,1-16 3 15,1-38-108-15,-2-16 82 16</inkml:trace>
  <inkml:trace contextRef="#ctx0" brushRef="#br0" timeOffset="167.51">5114 2490 1085 0,'42'13'433'16,"23"1"-222"-16,18-3-211 15,5-7-9-15,1-6-55 16,-3-4 45-16</inkml:trace>
  <inkml:trace contextRef="#ctx0" brushRef="#br0" timeOffset="467.27">5990 2492 1368 0,'0'22'477'0,"7"13"-421"15,-1 12-57-15,1 7 2 16,4 1 3-16,3-3 3 16,15-12-10-16,3-10 10 15,19-25-11-15,-2-12 6 16,1-30 23-16,2-14-6 15,-19-22 7-15,-8-4-10 0,-28 7-7 16,-17 8-5 0,-34 26 7-16,-18 15-6 0,-16 27-38 15,-2 21-28-15,16 26-75 16,19 13-197-16,31 8 225 16</inkml:trace>
  <inkml:trace contextRef="#ctx0" brushRef="#br0" timeOffset="851.47">6897 2906 1130 0,'-6'5'517'0,"-6"-9"-95"15,-2-6-356-15,-1-11-14 16,1-7-2-16,4-18-38 0,6-12 1 15,13-23-5-15,3-8-8 16,8-8 1-16,-1 2-1 16,-5 13 1-1,-2 12-2-15,-9 28 1 0,-3 12 4 16,-13 30 2-16,-7 10-1 16,-10 22-1-16,-4 10-4 15,1 13 0-15,5 2 0 0,12-1 1 16,6-6 1-16,18-2-1 15,14-2-3-15,19-4 1 16,9-3 0-16,11 1-1 16,2-3 2-16,3 0-11 15,-6 3-20-15,-9-1-58 16,-10 4-43-16,-21 6-68 16,-5 3 116-16</inkml:trace>
  <inkml:trace contextRef="#ctx0" brushRef="#br0" timeOffset="1268.63">8517 2786 1368 0,'54'-24'499'16,"-16"4"-428"-16,-14-3 12 15,-23-5 11-15,-4-7-34 16,-23-12-19-16,-5-4-19 16,-16 0-44-16,-3 9-1 15,8 16 1-15,5 13-6 16,15 23 18-16,2 11 6 0,11 22-2 16,3 11 7-16,13 9 5 15,7-4-12-15,12-15 7 16,4-13-1-16,5-18 0 15,0-9 12-15,3-12 2 16,-3-14-4-16,1-8 7 16,-2-10-13-16,-13-4-1 15,2 6 2-15,-11 11-5 16,-2 10 2-16,4 24-8 16,-3 13-5-16,4 27-1 15,4 10 3-15,2 12-28 16,5 1-32-16,10-10-8 15,6-6 34-15</inkml:trace>
  <inkml:trace contextRef="#ctx0" brushRef="#br0" timeOffset="1971.53">10079 2531 1424 0,'15'-7'482'0,"-3"5"-458"0,-5 4-23 16,-6 6 2-16,-6 13 2 15,0 8-1-15,-4 11 3 16,-3 6-6-16,-3-3 6 16,2-3-9-16,-9-9 5 15,12-8 8-15,5-10 7 16,-6-6 30-16,15-7 24 15,-11-11-2-15,7-12-7 16,-3-13-20-16,4-16-33 16,14-5-3-16,1-7-4 15,8 4-3-15,-1 12 0 16,-5 10-2-16,-3 23-2 16,1 8 4-16,-1 19-1 15,2 12-2-15,-2 17 3 16,0 6-6-16,3 2 6 15,-6-2 1-15,2-9-1 0,-1-7 0 16,-4-13 0-16,0-7 1 16,-3-13 3-16,1-9 2 15,1-13 2-15,3-6 2 16,0-11-4-16,-2 0-3 16,7 1-1-16,0 3-1 15,2 13-1-15,4 7 4 16,-4 14-5-16,2 10-5 0,1 18 3 15,1 10-6-15,2 13 5 16,0 4 4-16,9-3 2 16,1-7-2-16,2-14 2 15,2-8 0-15,-4-17 2 16,-2-4 4-16,-3-10 3 16,-5-7 2-16,-1-4-3 15,-7-4-3-15,-8-2 0 16,0 3-2-16,-8 3 1 15,-2 0 7-15,-2 9-4 16,-4-1-5-16,1 4 4 16,4 2-4-16,0 6-4 15,2 3-6-15,1 1-68 16,0-2-53-16,0 0 130 16,-1 0-44-16</inkml:trace>
  <inkml:trace contextRef="#ctx0" brushRef="#br0" timeOffset="2378.81">11048 2395 1217 0,'-3'-6'431'0,"3"5"-332"15,-2 0 6-15,1 1 3 16,0 0-21-16,-8 15-57 15,-24 53-17-15,15 0-10 16,-3 10 8-16,5-1 12 16,-2-2-3-16,5-21 6 15,3-14 11-15,11-17-13 16,-1-10 6-16,0-12 20 16,-3-4 9-16,1-16 5 15,1-9-9-15,5-20-27 16,11-8-20-16,-4-12-13 15,10-5 7-15,9 3-12 16,-2 2-4-16,6 21 9 16,-5 16-8-16,-4 22 10 0,0 15 2 15,-1 25-10 1,-1 13 3-16,-5 20-2 0,-2 4-1 16,-4-3-30-16,1-11-44 15,4-19-90-15,0-10-41 16,-6-25 124-16</inkml:trace>
  <inkml:trace contextRef="#ctx0" brushRef="#br0" timeOffset="2532.27">10968 2573 1634 0,'71'-5'546'0,"21"-12"-582"15,13-7-41-15,15-11 45 16</inkml:trace>
  <inkml:trace contextRef="#ctx0" brushRef="#br0" timeOffset="3031.74">12313 2443 1241 0,'-4'-5'451'15,"4"3"-350"-15,1 3-4 16,-1-1-22-16,2 5-12 15,5 24-42-15,31 80 7 0,-35-25 5 16,-3 6 2-16,-11 10 8 16,-3 0-4-16,-1-15-9 15,-3-8-9-15,7-39-8 16,3-17 3-16,2-16 26 16,1-12 14-16,-1-25-14 15,6-19-4-15,8-38-39 16,5-13-14-16,10-19 9 15,-1-4 0-15,6 3 4 16,3 5 3-16,7 30-3 16,-3 15-2-16,-9 37 3 15,-3 19-3-15,-16 27-8 16,-1 16-3-16,-7 26 1 16,-8 7 1-16,-12 13 4 15,-5 4 6-15,-8-6-9 0,-6-6 0 16,-2-21-43-16,2-13-36 15,2-26 529-15,5-14-360 16</inkml:trace>
  <inkml:trace contextRef="#ctx0" brushRef="#br0" timeOffset="3494.46">12647 2450 1315 0,'11'8'461'0,"9"3"-410"16,1-1 10-16,5 2-7 16,4 0-11-16,1 10-23 15,-3 3-17-15,-14 7 2 16,-4 5-7-16,-11 1 8 16,-11-5 1-16,-12-5-4 15,6-20 5 1,9-3 22-16,1 0 14 15,-26-5 22-15,8-1 4 0,19-22-25 16,9-9-15-16,18-13-23 16,5-6-1-16,9 6-6 15,10 7 0-15,-12 16 1 16,-3 9-7-16,-3 13 3 16,-10 5 1-16,-2 14-1 0,3 7 6 15,-6 3 0-15,5-2-3 16,3-10 4-16,3-3-4 15,2-13 9-15,1-9 14 16,-2-12 15-16,-4-8 8 16,-9-9-11-16,-7-1-6 15,-14 2-21-15,-8 3-9 0,-11 13-15 16,-3 6-18-16,0 13-48 16,7 8-56-16,6 9-91 15,5 2 135-15</inkml:trace>
  <inkml:trace contextRef="#ctx0" brushRef="#br0" timeOffset="4379.6">13695 2202 1417 0,'-2'-19'548'0,"-10"4"-415"16,-9 7-14-16,-12 18-53 15,-2 11-37-15,-2 20-29 16,-4 5 2-16,6 11-2 16,3 6-1-16,11 3 0 0,5-2 1 15,23-3-1-15,12-7 2 16,11-24-1-16,13-8-1 16,5-24 6-16,1-12 5 15,11-14 2-15,3-6 5 16,-3-8 10-16,-12 1 2 15,-19-1 11-15,-10 3 0 16,-25 4-12-16,-2 3-10 0,-6 11-16 16,-9 6-4-1,5 12-6-15,-3 9 1 0,4 15-1 16,10 9 3-16,10 15 1 16,14 5 4-16,16-7 1 15,7-9-8-15,9-15 7 16,1-13-7-16,8-19 4 15,3-10 10-15,8-19-4 16,-4-7 6-16,-6-6 3 16,-8 1-2-16,-23 6 4 15,0 3 2-15,-31 10 0 16,-2 3 5-16,-17 11-11 16,-6 8 0-16,-5 14-8 15,5 10-11-15,5 14 7 16,3 6-3-16,20 4 2 15,5 0 2-15,25-3 1 0,4-3-6 16,15-2 3-16,0-3-2 16,-1 0 2-16,-4 1 2 15,-12 2-3-15,-11 3 12 16,-13 1-11-16,-11-4 5 16,-20-3-2-16,-4-4-4 15,-14-9 4-15,3-5-3 16,8-10 3-16,8-7 2 0,25-19 2 15,10-7-7-15,24-19-4 16,6-7 4-16,14-7-4 16,13-2 6-16,7 0 10 15,1 5-10-15,-18 8 3 16,-12 12 6-16,-27 24-9 16,-13 8 13-16,-23 14-3 15,-5 8 1-15,-19 10-8 16,-8 8-4-16,8 14-5 15,0-1-3-15,20 6 4 16,14-6-13-16,20-1 6 16,8-2-4-16,24-3 6 15,10 2 6-15,2 4 8 16,-1 0 0-16,-16 5-2 16,-10 4 1-16,-23 5-12 15,-12 4-31-15,-32 1-111 0,-13-3-28 16,-28-7 92-16</inkml:trace>
  <inkml:trace contextRef="#ctx0" brushRef="#br0" timeOffset="4517.72">15790 2560 1744 0,'25'-1'436'15</inkml:trace>
  <inkml:trace contextRef="#ctx0" brushRef="#br0" timeOffset="5331.57">11573 4118 1511 0,'0'-2'542'0,"0"2"-376"16,0 0-217-16,0 1-40 15,7 27 34-15,-2 50 11 16,-7-21 15-16,2 21 31 16,2 0-1-16,7-1 5 15,4-6-2-15,5-24-2 16,8-6 5-16,5-26 17 15,0-9 13-15,7-25 20 0,0-14 3 16,7-17-15-16,-3-11-4 16,-1-13-20-16,-6 0-3 15,-15 1-8-15,-1 9-1 16,-15 18 1-16,-3 11-1 16,0 20 8-16,-2 8-2 15,3 18-4-15,1 15-4 16,6 31-4-16,3 19-1 15,3 24 1-15,1 10-1 16,-2 9 0-16,-4-3-2 0,-9-4 2 16,-2-7 0-16,-22-13-1 15,-5-5 0-15,-22-12 2 16,-14-8 2-16,-11-27-4 16,-5-12 1-16,9-26-4 15,15-12 4-15,16-23-1 16,13-7-2-16,25-13 3 15,11-7-7-15,29 2 6 16,15 3 1-16,33 11-4 16,11 6 2-16,9 11-25 15,-1 6-48-15,-15 6 391 16,-3 3-261-16</inkml:trace>
  <inkml:trace contextRef="#ctx0" brushRef="#br0" timeOffset="5697.11">13095 3788 975 0,'-3'-18'488'15,"-5"12"-66"-15,-7 31-374 16,-7 27-3-16,-13 41-31 16,-6 19-1-16,2 29 10 15,-5 4-5-15,10 9 1 16,2 1-3-16,13-15 2 15,12-14 1-15,26-32-7 16,9-16-3-16,24-32-10 16,4-14 0-16,2-33-44 15,11-22-44-15,-2-35 56 16</inkml:trace>
  <inkml:trace contextRef="#ctx0" brushRef="#br0" timeOffset="5918.41">13519 3966 1490 0,'-3'2'520'15,"1"22"-469"-15,0 12-24 0,2 17-21 16,-2 17 7-16,2 16 1 16,1 7-8-16,7 6-3 15,2-10 0-15,4-21-8 16,6-11-16-16,2-24-39 15,1-13-34-15,2-21-64 16,-6-13-158-16,-5-20 215 16</inkml:trace>
  <inkml:trace contextRef="#ctx0" brushRef="#br0" timeOffset="6085.34">13081 4543 1385 0,'-2'11'502'0,"26"-14"-400"0,13 0-140 16,30-21-9-16,7-8 2 15,16-15-42-15,1-7 1 16,-20-3 50-16</inkml:trace>
  <inkml:trace contextRef="#ctx0" brushRef="#br0" timeOffset="6336.66">13853 3819 1031 0,'32'3'440'0,"5"4"-160"16,7 5-215-16,7 19-4 15,2 10 12-15,5 17-12 16,-4 11-5-16,-8 17-20 15,-8 6-22-15,-36 15-9 16,-8 1-1-16,-31 1-23 16,-11-3-3-16,-5-9-7 15,-5-5-1-15,10-20-36 16,4-15-45-16,11-28 69 16</inkml:trace>
  <inkml:trace contextRef="#ctx0" brushRef="#br0" timeOffset="6635.61">15814 4147 1245 0,'12'14'489'0,"9"-5"-277"15,1 0-197-15,5-1-11 16,1 0-4-16,9-6-4 16,4-1-24-16,6-2-56 15,2-4-29-15,-1 0-146 16,-9-2 168-16</inkml:trace>
  <inkml:trace contextRef="#ctx0" brushRef="#br0" timeOffset="6784.11">15562 4675 1480 0,'24'21'494'16,"57"-20"-493"-16,23-13-48 15,49-33-39-15,27-13 278 16,3-27-166-16</inkml:trace>
  <inkml:trace contextRef="#ctx0" brushRef="#br0" timeOffset="25154.49">17279 3289 1077 0,'-2'-2'396'0,"-1"1"-282"16,2 1 11-16,1-1-12 15,0 1-12-15,0 0-59 16,-1 11-18-16,-4 18-14 16,-25 95 4-16,1-22 15 15,-3 17 7-15,-3 28 1 16,5 4 0-16,12 21 2 15,5-6-3-15,26-30-8 16,4-18 1-16,27-43-19 16,5-23 3-16,10-29-4 15,8-16 0-15,11-48 20 16,12-18 11-16,11-42 13 16,1-11 1-16,-16-12-3 15,-16-6-6-15,-30-2-14 0,-9-7 5 16,-19-3-26-16,-12-4-8 15,-21 18-2-15,-8 18-10 16,-12 39-11-16,-4 27-2 16,-13 37 4-16,-3 21 1 15,-6 29 14-15,3 17 6 16,20 21-8-16,6 4 5 0,23-1-12 16,10-8-23-1,17-10-17-15,13-10-21 0,23-14-45 16,10-8-9-16,17-18-34 15,7-1-38-15,-8-10 137 16</inkml:trace>
  <inkml:trace contextRef="#ctx0" brushRef="#br0" timeOffset="25538.18">18047 4530 1150 0,'0'-4'430'15,"1"1"-277"1,4 2-85-16,-5 1-24 0,0 0-1 16,1 9-23-16,0 19-9 15,7 47 2-15,-8-23 2 16,0 12-1-16,14-2-3 15,-2-10 8-15,8-12 7 16,7-27 5-16,4-13 14 16,14-28 13-16,5-14-5 15,4-27-11-15,-5-5-6 0,-18-1-21 16,-16 5-6-16,-22 14 1 16,-15 11-1-16,-19 22-9 15,-7 15-17-15,-3 31-40 16,-2 9-9-16,6 13-46 15,15 5-23-15,22-13-45 16,17-5 101-16</inkml:trace>
  <inkml:trace contextRef="#ctx0" brushRef="#br0" timeOffset="25932.34">19247 3992 1243 0,'-11'12'415'16,"7"-2"-380"-16,3 1 17 16,6-8 21-16,8-2 14 15,13-12-3-15,8-5-9 16,12-19-2-16,6-6-11 15,5-3-32-15,-6-5-6 16,-10 11-14-16,-13 1 0 0,-28 6 12 16,-9 8 0-16,-32 7-2 15,-8 8-6-15,-11 18-14 16,-3 13-4-16,8 26-7 16,4 11-2-16,15 19 4 15,9 4-3-15,23-2 8 16,12-6-7-16,26-23-24 15,11-9-5-15,21-30-31 16,17-11-19-16,13-28-73 16,7-12-25-16,-7-19 109 15</inkml:trace>
  <inkml:trace contextRef="#ctx0" brushRef="#br0" timeOffset="26185.28">20192 3312 878 0,'-8'21'421'15,"0"7"-34"-15,6 12-326 16,-5 19-4-16,3 7 0 16,0 17-19-16,0 4-11 0,4 17-6 15,1 9-3 1,7-4 6-16,5-9-11 0,13-32-12 15,7-19 1-15,11-27-8 16,10-15-9-16,17-32-67 16,8-17-43-16,2-24 70 15</inkml:trace>
  <inkml:trace contextRef="#ctx0" brushRef="#br0" timeOffset="26389.48">20795 3510 1027 0,'-19'14'386'0,"-2"19"-263"16,1 8 13-16,0 12-2 15,-1 5-25-15,9 13-55 16,4 2-34-16,10-5-15 0,7-4-4 16,5-21-33-16,4-3-20 15,-1-14-62-15,3-9-36 16,0-14-17-16,-6-16 94 15</inkml:trace>
  <inkml:trace contextRef="#ctx0" brushRef="#br0" timeOffset="26558.41">20401 3862 1329 0,'37'-10'442'0,"28"-9"-439"15,15-7-15-15,12-10 9 16,10-1 0-16,9-2 5 16,-2 4-54-16,-18 0 38 15</inkml:trace>
  <inkml:trace contextRef="#ctx0" brushRef="#br0" timeOffset="26782.09">21188 3311 1173 0,'29'-1'465'0,"14"6"-230"16,21 17-234-16,9 8 9 16,10 23 33-16,-9 9 0 15,-22 19-12-15,-17 7-8 16,-36 7-38-16,-10 2-18 15,-18-5-77-15,-9-8 390 0,2-26-235 16</inkml:trace>
  <inkml:trace contextRef="#ctx0" brushRef="#br0" timeOffset="26965.6">22179 3602 1248 0,'74'-6'380'0,"19"-5"-447"16,-1-7 38-16,-14-14 32 16</inkml:trace>
  <inkml:trace contextRef="#ctx0" brushRef="#br0" timeOffset="27202.45">22416 3201 1150 0,'8'15'456'15,"4"11"-219"-15,-3 16-177 0,-2 34 22 16,-5 17-1-16,-6 30-33 15,-5 7-11-15,-1 4-30 16,5-7-3-16,5-25-31 16,10-18-45-16,18-49-59 15,12-23-36-15,17-45 96 16</inkml:trace>
  <inkml:trace contextRef="#ctx0" brushRef="#br0" timeOffset="27574.45">23326 3043 1519 0,'-9'36'504'0,"5"22"-500"16,4 14 1-16,-3 15 4 0,1 3 6 15,2 5-9-15,5-12 3 16,12-20-4-1,10-11-8-15,8-31 7 0,1-12 9 16,10-26 38-16,-1-17 16 16,6-26-2-16,-1-14-4 15,-12-12-38-15,-14-4-11 0,-25 6-2 16,-15 1-3-16,-25 8-7 16,-11 10 0-16,-17 28-1 15,-6 23-5-15,-4 39 3 16,6 18-3-16,19 17 3 15,12 6 0-15,36 3-18 16,20-1-22-16,53-10-46 16,21-6-35-16,27-23-67 15,9-11 29-15,-2-23 93 16</inkml:trace>
  <inkml:trace contextRef="#ctx0" brushRef="#br0" timeOffset="27757.65">24159 3559 1227 0,'-16'44'433'0,"6"8"-370"0,4 2 6 16,6 9 5-16,3 4-7 16,3-3-31-16,2-2-36 15,4-23-69-15,3-15-54 16,10-27 70-16</inkml:trace>
  <inkml:trace contextRef="#ctx0" brushRef="#br0" timeOffset="28098.06">24944 3072 1080 0,'-2'25'475'0,"-8"6"-122"15,3 4-343-15,2-1-5 16,7-4 0-16,15-12 1 16,2-7-2-16,9-12 8 15,0-8 4-15,7-16 2 16,-1-3 4-16,-10-15-11 16,-5-1-3-16,-21 3 10 15,-11-1 10-15,-17 16-6 16,-11 8 5-16,-16 25-19 15,-6 16-8-15,-4 27 2 0,1 10-4 16,12 18 3-16,10 6-8 16,24 7 5-16,18 1-10 15,38-14-39-15,20-18-8 16,37-35-38-16,12-20-25 16,22-44 84-16</inkml:trace>
  <inkml:trace contextRef="#ctx0" brushRef="#br0" timeOffset="28360.55">25879 2642 1403 0,'-33'49'457'0,"1"11"-472"16,1 8 4-16,2 19 27 15,2 8-4-15,6 13 3 16,6 5 1-16,6 0 6 16,6-5 6-16,12-12 8 15,10-16-7-15,26-29-11 16,6-17-7-16,13-29-29 16,4-13-25-16,2-39-86 15,9-17 82-15</inkml:trace>
  <inkml:trace contextRef="#ctx0" brushRef="#br0" timeOffset="28547.99">26254 2914 1320 0,'-9'55'435'0,"8"12"-437"15,4 1 4-15,10-4 0 16,2-5 1-16,-1-7 3 15,2-7-13-15,-8-15-48 16,4-7-31-16,-2-23 46 16</inkml:trace>
  <inkml:trace contextRef="#ctx0" brushRef="#br0" timeOffset="28709.35">25986 3264 1026 0,'27'-3'421'16,"20"-7"-162"-16,49-12-283 16,23-6 24-16,31-10-11 15,12-5-24-15,-15 2-62 0,-2-1 171 16,-15 0-81-16</inkml:trace>
  <inkml:trace contextRef="#ctx0" brushRef="#br0" timeOffset="28873.62">27110 3059 1210 0,'11'17'388'0,"34"-11"-392"16,13-8-13-16,24-14 34 16,10-10-3-16,13-8-21 15,2-1-38-15,-7-3 26 16</inkml:trace>
  <inkml:trace contextRef="#ctx0" brushRef="#br0" timeOffset="29092.94">27848 2515 974 0,'5'42'391'0,"5"10"-147"16,5 21-240-16,-1 10 57 16,-8 22 5-16,-5 5-1 15,-12-5-55-15,-5-8-32 16,-1-35-83-16,2-15 70 16</inkml:trace>
  <inkml:trace contextRef="#ctx0" brushRef="#br0" timeOffset="29301.41">28335 2225 1482 0,'64'32'475'0,"13"17"-475"15,8 19 3-15,0 32 44 16,-10 15 3-16,-32 23-8 15,-25 8-47-15,-49-3-44 16,-22-1-47-16,-39-5-326 16,-15-4 300-16</inkml:trace>
  <inkml:trace contextRef="#ctx0" brushRef="#br0" timeOffset="29555.58">23512 5105 2063 0,'27'3'-55'0,"17"-6"26"15,36 0-44-15,32-14 98 16,9-12-2-16,10-5-26 16,-2-8-67-16,-22-4 43 15</inkml:trace>
  <inkml:trace contextRef="#ctx0" brushRef="#br0" timeOffset="29734.75">24016 4648 1246 0,'-10'71'426'15,"16"29"-378"-15,4 16 2 16,1 22-5-16,-4 2-4 0,-3-13-69 16,2-8-56-16,11-43 55 15</inkml:trace>
  <inkml:trace contextRef="#ctx0" brushRef="#br0" timeOffset="30094.77">25330 4509 1520 0,'-24'47'505'0,"-1"32"-505"15,-7 13 4-15,1 11 0 16,8 2 5-16,11-17 11 16,10-14-8-16,18-32 6 0,15-13 7 15,28-37 23-15,10-20 9 16,14-31 4-16,-5-13-7 16,-14-20-29-16,-11-4-8 15,-30-8-6-15,-21-1 4 16,-34 17-10-16,-12 15-5 15,-22 40-8-15,-5 22-3 16,-7 40-1-16,-1 17-2 0,13 17-9 16,14 11-10-16,33 0-36 15,20 0-26-15,52-17-35 16,20-14-31-16,26-32 105 16</inkml:trace>
  <inkml:trace contextRef="#ctx0" brushRef="#br0" timeOffset="30392.33">25828 4987 1111 0,'2'6'427'15,"14"-7"-200"-15,14-11-229 16,6-4 32-16,7 0 24 15,-5 3 3-15,-9 7-31 0,-7 11-5 16,-16 11 6-16,-6 8 2 16,-10 12 3-16,-6 4-1 15,-3 2-6-15,5 2-4 16,7-3-1-16,7-4-2 16,18-9-14-16,11-9-5 15,32-20-25-15,21-17-27 16,30-20-90-16,9-10-31 0,14-11 102 15</inkml:trace>
  <inkml:trace contextRef="#ctx0" brushRef="#br0" timeOffset="30734.27">27291 4559 1130 0,'-36'8'429'0,"-7"3"-275"15,6 0-61-15,12-4 14 16,7-3-14-16,23-4-42 16,12-5-11-16,17-12 17 15,12-5 4-15,12-15 1 16,2-5-6-16,-13-7-36 16,-8 3-8-16,-20 2 1 15,-15 3-5-15,-16 8 4 0,-13 0-1 16,-20 22-8-16,-6 11-2 15,-14 29-8-15,-3 21-1 16,14 21-5-16,7 10-5 16,27 12-11-16,23 0-11 15,34-13-30-15,25-12-15 16,33-32-12-16,14-22-4 16,33-45-22-16,3-20 13 0,1-26 68 15</inkml:trace>
  <inkml:trace contextRef="#ctx0" brushRef="#br0" timeOffset="31004.57">28285 3869 1357 0,'-20'20'457'16,"5"6"-426"-16,-2 15 33 15,5 6 15-15,-2 18 6 16,-3 3-10-16,-2 24-40 16,-2 10 0-16,3 10 0 15,1 1-3-15,11-11-8 0,2-10-12 16,25-20-12-16,14-9-2 16,15-30-35-16,10-18-17 15,6-38-123-15,1-22 178 16,4-28-29-16</inkml:trace>
  <inkml:trace contextRef="#ctx0" brushRef="#br0" timeOffset="31224.27">28656 3882 1030 0,'-9'11'424'15,"8"15"-203"-15,0 21-141 16,-1 7 11-16,2 17 4 15,0 3-19-15,-2 9-23 16,2 0-17-16,3-7-21 16,0-9-1-16,14-20-22 15,5-10-16-15,1-18-30 16,4-14-20-16,-2-16-67 16,-2-13 90-16</inkml:trace>
  <inkml:trace contextRef="#ctx0" brushRef="#br0" timeOffset="31365.69">28469 4346 1213 0,'18'1'431'0,"15"-2"-366"16,39-14-47-16,22-10-2 16,26-13-50-16,18-7-27 15,0-5 35-15</inkml:trace>
  <inkml:trace contextRef="#ctx0" brushRef="#br0" timeOffset="31541.65">29420 4218 1396 0,'10'18'470'0,"26"-11"-466"16,15-12-1-16,35-17-3 15,8-8-18-15,19-9-73 16,0-2 109-16,-17-13-33 16</inkml:trace>
  <inkml:trace contextRef="#ctx0" brushRef="#br0" timeOffset="31731.25">30194 3564 1086 0,'8'38'405'16,"2"17"-262"-16,0 16-142 15,-2 22 36-15,-2 4 3 16,-4-7 0-16,0-10-36 16,-2-32-110-16,1-14 74 0</inkml:trace>
  <inkml:trace contextRef="#ctx0" brushRef="#br0" timeOffset="31929.5">30893 3183 1375 0,'64'32'447'0,"7"30"-444"16,-10 17 26-16,-27 30 8 15,-20 10 1-15,-53 16-51 16,-31 3-24-16,-55 0-42 16,-34 3-15-16,-48 3 61 15</inkml:trace>
  <inkml:trace contextRef="#ctx0" brushRef="#br0" timeOffset="32244.27">22373 6715 965 0,'68'-11'363'15,"20"1"-286"-15,12-2 36 16,11-3 15-16,7-1-22 16,-4-3-14-16,-11-6-128 15,-17-6-54-15,-26-4 51 16</inkml:trace>
  <inkml:trace contextRef="#ctx0" brushRef="#br0" timeOffset="32438.02">22844 6180 1405 0,'-11'56'505'0,"11"17"-409"16,7 27-69-16,7 17-1 15,-8 13-12-15,-3 7-5 16,11-8-28-16,-2-13-33 0,17-24-81 16,12-14-45-16,8-44 104 15</inkml:trace>
  <inkml:trace contextRef="#ctx0" brushRef="#br0" timeOffset="32931.21">24392 6404 1270 0,'-2'1'416'16,"-4"-3"-379"-16,3-2-12 15,3-1 43-15,-5-3 11 16,1 3-12-16,-7 2-15 0,-1 4-3 16,-6 19-7-16,-4 7-12 15,4 28 5-15,-2 10 3 16,5 15 6-16,7 2 5 16,9-4-17-16,9-5-8 15,19-21-17-15,17-13-6 0,17-31 0 16,5-16 6-16,8-34 18 15,0-17 2-15,4-32 3 16,-8-16-11-16,-24-11-16 16,-23 0-2-16,-42 2-3 15,-14 9 9-15,-21 21 5 16,-3 19-5-16,-4 42-1 16,2 24-10-16,4 42-6 15,7 20 6-15,8 30-16 16,12 7-13-16,21 2-50 15,16-7-35-15,34-21-34 16,12-13-6-16,38-32-5 16,15-20 20-16,13-28 96 15</inkml:trace>
  <inkml:trace contextRef="#ctx0" brushRef="#br0" timeOffset="33411.48">25596 6620 1341 0,'-24'13'508'15,"4"-1"-370"-15,5-10 13 0,1-8 4 16,7-10-40 0,5-20-57-16,1 2-16 0,-2-14-17 15,-1 1-3-15,-9 7 1 16,-4 5-10-16,-5 22-10 15,-2 10-1-15,5 24-9 16,-1 12-1-16,8 16-2 16,4 8 2-16,13 0-5 15,1-7 4-15,10-13-1 16,3-11-4-16,2-16 5 16,4-5-4-16,-4-14 2 15,1-5 9-15,-3-9 2 16,-2-1-1-16,-1-1 4 15,0-1-1-15,-6 10 2 16,-2 4 2-16,-1 13-5 16,-3 11-8-16,-1 21 1 0,-1 11-1 15,-2 16 3 1,-2 8 8-16,2 5-4 0,0 1 1 16,7-8-2-16,7-5-4 15,8-25 4-15,6-14 6 16,12-23 12-16,11-19 3 15,10-34-22-15,5-14-59 16,-4-27 41-16</inkml:trace>
  <inkml:trace contextRef="#ctx0" brushRef="#br0" timeOffset="33766.39">26659 6253 1263 0,'24'22'573'0,"0"-10"-126"15,1-1-419-15,14-6 21 16,0-9 5-16,5-11-5 16,6-5-11-16,-10-17-39 15,-3-4-9-15,-12-5-8 16,-8-4 5-16,-18 4 8 15,-10 2 3-15,-18 11-3 16,-9 7-8-16,-15 23-8 0,-12 12-1 16,-4 24 0-16,-1 13 10 15,11 21 3-15,18 10 2 16,21 5 2-16,13-4-7 16,30-18-11-16,17-11-13 15,34-27-22-15,16-13-18 16,14-27-61-16,11-16-21 0,3-20 96 15</inkml:trace>
  <inkml:trace contextRef="#ctx0" brushRef="#br0" timeOffset="34001.31">27874 5509 1403 0,'-9'0'514'0,"-1"15"-389"15,-1 9-96-15,-3 25 27 16,0 13-6-16,0 24-6 16,3 6-18-16,-2 15-25 15,5 0-1-15,5-4 4 16,0-6-2-16,19-24-39 16,4-17-26-16,16-34-26 15,8-21-6-15,9-36-44 0,12-19 95 16</inkml:trace>
  <inkml:trace contextRef="#ctx0" brushRef="#br0" timeOffset="34204.3">28301 5536 1335 0,'2'26'460'15,"4"12"-402"-15,5 15-23 16,0 2-2-16,4 5-2 15,0-2-18-15,1-10-30 16,0-5-22-16,-4-11-53 16,2-8-22-16,0-10-42 15,-5-6 5-15,-3-16 100 16</inkml:trace>
  <inkml:trace contextRef="#ctx0" brushRef="#br0" timeOffset="34346.58">28176 5904 928 0,'22'0'475'0,"28"-10"-8"15,11-4-453-15,29-12-16 0,15-4-11 16,19-10-69-16,0-6 58 16</inkml:trace>
  <inkml:trace contextRef="#ctx0" brushRef="#br0" timeOffset="34519.5">29154 5719 1274 0,'52'1'469'15,"12"-3"-285"-15,7-13-248 16,1-8 4-16,-6-7 41 15</inkml:trace>
  <inkml:trace contextRef="#ctx0" brushRef="#br0" timeOffset="34752.55">30062 5294 1457 0,'20'23'519'0,"4"10"-411"0,-4 9-82 15,-13 16 15-15,-8 9 4 16,-20 8-13-16,-1 3-27 16,-11-6-60-16,-3-11-51 15,4-18-92-15,-1-15-213 16,12-26 275-16</inkml:trace>
  <inkml:trace contextRef="#ctx0" brushRef="#br0" timeOffset="34931.49">30413 4815 1264 0,'108'59'437'0,"12"32"-394"15,5 18-11-15,-15 33 30 16,-23 10 1-16,-42 26-55 16,-42 0-63-16,-85-9 26 15</inkml:trace>
  <inkml:trace contextRef="#ctx0" brushRef="#br0" timeOffset="35774.21">4752 5640 1137 0,'17'35'374'16,"2"13"-377"-16,-5 5 11 15,-7 2 23-15,-3 11 20 16,-4 18 20-16,-3 13-4 15,-8 14-20 1,-9 3-12-16,-16-4-24 0,-4-5-7 16,-10-15 18-16,2-12-1 0,13-29 29 15,3-21 19-15,19-32 6 16,10-21-4-16,16-49-23 16,19-23-16-16,29-44-30 15,8-19 0-15,19-13-6 16,-4-11-1-16,-3 5 1 15,4 21-1-15,0 34 3 16,-2 33 6-16,-9 60 5 16,-8 24 4-16,-15 55 5 15,-2 34-9-15,-10 48 1 16,-3 15-4-16,-3 27-3 16,2-2 3-16,-12-20-4 15,4-9-9-15,-9-47-35 16,-11-20-35-16,7-32-96 15,-15-18-275-15,-22-33 303 16</inkml:trace>
  <inkml:trace contextRef="#ctx0" brushRef="#br0" timeOffset="35952.28">5087 6223 1480 0,'96'-7'457'0,"29"-18"-561"16,8-6-23-16,3-3-30 15,-2-2 15-15,-7 5 99 16</inkml:trace>
  <inkml:trace contextRef="#ctx0" brushRef="#br0" timeOffset="36250.68">6550 6014 1102 0,'6'-46'379'0,"2"-5"-326"15,-3-1-15-15,-18 3 5 0,-4 1-6 16,-13 10-19-1,-6 7-1-15,-3 21 3 0,-7 18 1 16,3 28 0-16,1 13-6 16,6 14-3-16,14 11 3 15,19 6-6-15,14 2-1 16,27-1-6-16,3-15-4 16,16-18-6-16,4-13-11 0,14-19-27 15,7-7-35-15,-1-22 49 16</inkml:trace>
  <inkml:trace contextRef="#ctx0" brushRef="#br0" timeOffset="36535.37">7452 5493 1404 0,'1'-20'539'15,"-1"3"-410"-15,-11 3-59 16,-10 2-9-16,-18 7-40 16,-3 5-16-16,-12 11-4 15,-9 4-4-15,-9 14 1 16,-5 8 2-16,10 16 1 16,8 10-1-16,24 12 0 0,11 0-2 15,15-1 0-15,8-4 1 16,10-7-19-16,6 0-22 15,3-9-78-15,-1-1-55 16,-9-20 103-16</inkml:trace>
  <inkml:trace contextRef="#ctx0" brushRef="#br0" timeOffset="36685.44">7035 5918 1691 0,'98'-31'440'16,"17"-3"-639"-16,-5-6 114 15</inkml:trace>
  <inkml:trace contextRef="#ctx0" brushRef="#br0" timeOffset="38059.51">8413 6703 1004 0,'29'-64'341'0,"-5"0"-337"0,-15 1 46 16,-9 5 25-16,-16 10 39 15,-5 3 18-15,-11 7-4 16,-1 5-20-16,-13 12-45 16,-2 7-20-16,-5 16-52 15,-5 11-20-15,13 15-20 16,-1 8-9-16,18 8 17 15,8-4 16-15,22-1 16 16,13-8 4-16,18-10-4 16,7-9-6-16,2-12-2 15,2-7 1-15,-7-7 8 16,-4-1 11-16,-5-1 11 16,-10-4 10-16,-7 7-6 15,-2 4-1-15,-9 6 6 16,1 6-8-16,-1 9 1 15,0 10-5-15,5 20-14 0,4 10 0 16,7 15 2-16,1 7-2 16,5 14-11-16,-3 1 3 15,-3 4-2-15,-9-1-2 16,-9-8 15-16,-8 0-2 16,-17-16 4-16,1-8 2 15,-7-21-2-15,0-16-2 0,5-21 2 16,3-13-4-16,9-28 2 15,8-13-1-15,16-26-10 16,14-10 10-16,21-19-3 16,15 3 4-16,27 4 17 15,3 2 6-15,2 11 17 16,-7 6 17-16,-22 16-7 16,-7 16-1-16,-19 28-21 15,-11 8-9-15,-18 18-6 16,-10 13-6-16,-12 18 2 15,-3 9-2-15,-3 12-7 16,5 1 5-16,7-2-4 16,7-4-1-16,12-11 0 15,7-6-2-15,16-12 1 16,5-15-4-16,20-14 7 16,5-9 5-16,9-20 4 0,-3-7 8 15,-9-14-9-15,-6-7 3 16,-17-5-7-16,-6 2-4 15,-23 7 7-15,-14 5-4 16,-23 16-5-16,-11 9-6 16,-24 20-14-16,-2 11-15 15,-17 20 6-15,-3 9 0 16,16 19 10-16,7 4 14 0,26 4-26 16,13 5-10-16,22-14-2 15,13-5-5-15,28-19 24 16,16-8 14-16,28-16 13 15,8-10 10-15,11-18 28 16,-1-14 21-16,-1-13 25 16,-4-3 7-16,-3-3-7 15,-11 1-21-15,-31 5-31 16,-13 7-10-16,-34 9-20 16,-12 1 3-16,-24 11-5 15,-11 3-7-15,-23 16 3 16,-4 16-4-16,6 18 1 15,3 9-1-15,25 15-14 16,12 4 2-16,20 6-8 16,15 0 5-16,28-4-2 0,14-11-5 15,30-18 4-15,8-9 1 16,4-27 28-16,0-9 17 16,2-19 18-16,-11-11 2 15,-8-4-8-15,-13 1-6 16,-32 7-17-16,-13 5 0 15,-24 7-4-15,-12 7-6 16,-19 9 0-16,-3 7-10 0,-10 10-5 16,7 8 2-16,14 10-6 15,9 7 0-15,30 5 0 16,13 4-2-16,21 7 8 16,7 1 8-16,5 8 0 15,-8-3 3-15,-11 7-3 16,-8-2-1-16,-18 2 4 15,-9 2-6-15,-16-2-67 16,-8 2-47-16,-8-13-72 16,-3-10-372-16,6-31 398 15</inkml:trace>
  <inkml:trace contextRef="#ctx0" brushRef="#br0" timeOffset="38545.68">11278 6161 1618 0,'13'-24'556'16,"-8"12"-514"-16,-6 10-3 16,-10 14-7-16,-3 11-10 15,-1 19-14-15,3 9 0 16,4 10-8-16,6 1 8 15,7-1-5-15,9-1-2 0,10-3 3 16,10-6-6-16,17-16 2 16,6-11-1-16,6-24 3 15,-3-11-1-15,-5-17 3 16,-7-4 2-16,-9 0-2 16,-9 0-1-16,-12 5 3 15,-7 4 1-15,-16 1-1 16,0 8 4-16,-8 11-6 15,-4 5-5-15,5 13-2 16,-2 5 0-16,12 6-4 16,3 5 7-16,11 3-3 15,8 0-2-15,5-8 2 16,5-6-4-16,3-12 4 16,3-6 1-16,-6-9 0 15,-2-5 2-15,-14-6 5 0,-1-6-1 16,-19-6-6-16,-12 3-16 15,-21-7-63-15,-14 0-57 16,-14 6-23-16,-5 2 82 16</inkml:trace>
  <inkml:trace contextRef="#ctx0" brushRef="#br0" timeOffset="38680.07">11128 6437 1416 0,'72'-12'486'0,"53"-17"-468"16,19-7-18-16,26-16-64 16,9-14 41-16</inkml:trace>
  <inkml:trace contextRef="#ctx0" brushRef="#br0" timeOffset="39772.25">13530 6554 1256 0,'2'-11'475'16,"0"-9"-377"-16,0-5 9 15,-3-3-32-15,-5-6-31 0,-7 3-18 16,-4 5-25-16,-7 4-16 16,-10 8 0-16,-9 12-9 15,-3 7 8-15,-9 17 14 16,4 10 2-16,4 15-4 16,6 5 4-16,10 11-4 15,10-6 1-15,12-11-1 16,7-11-4-16,14-17 2 15,6-5-6-15,5-12 9 16,1-2 8-16,3-10-1 16,-2 2 7-16,-7-2 1 15,2 1-5-15,-14 4 1 16,-5 0 9-16,-1 0-2 16,-7-1-1-16,0 1 2 15,0 4-14-15,0 2-9 0,-3 3-20 16,-1-1-90-16,-3-2 184 15,-5-5-77-15</inkml:trace>
  <inkml:trace contextRef="#ctx0" brushRef="#br0" timeOffset="40891.58">13033 6773 1100 0,'1'-11'400'15,"9"-1"-298"-15,6-13-76 16,7-7 2-16,10-12 7 16,5-6 0-16,16-6 9 15,2 2 3-15,3 8-1 16,-2 7-11-16,-21 12-17 16,-5 10-10-16,-17 12-7 15,-9 4 5-15,-5 13 0 16,-6 6 4-16,-4 15-1 15,-4 8-5-15,7 10-1 16,2 4 1-16,9 11-9 16,9-1 7-16,8-2-3 15,4-1-3-15,2-5 4 0,3 1-3 16,2 6 3-16,-4-4 1 16,-9-3-3-16,-7-4 2 15,-19-4-4-15,-9 0-5 16,-16 0-5-16,-5-4-5 15,-9-12 1-15,0-10 8 16,3-16 11-16,6-9-1 16,15-25-6-16,17-8-5 15,29-25-2-15,14-10 8 0,28-20 11 16,7-4 9-16,27-8 7 16,3-2 3-16,2 3 7 15,-3 1 4-15,-25 15 9 16,-9 2-2-16,-25 17-10 15,-16 11-7-15,-27 14-13 16,-14 14 2-16,-17 23-2 16,-7 10-3-16,-3 20-3 15,1 11-8-15,9 12 1 16,7 8 0-16,19 8-4 16,9-4 0-16,19-6-7 15,9-8 3-15,14-23 1 16,9-9 0-16,18-16 9 15,12-9 6-15,5-16 19 16,-3-8 11-16,-14-10 3 0,-13-7-4 16,-17 1-9-16,-8 5-2 15,-20 1-2-15,-10 2-3 16,-22 5-6-16,-6 2-3 16,-4 10-12-16,1 6-3 15,8 14-6-15,6 3-2 16,9 6-12-16,8 6-2 15,16-1-3-15,11 5-1 0,19 0 13 16,10-1-3-16,1 4-1 16,-6 0 2-16,-13 6 3 15,-10 7 7-15,-13 7 6 16,-6 5 2-16,-9 5 0 16,-3-2 0-16,-1-7 1 15,2-4-2-15,5-14 2 16,4-8-1-16,9-14 8 15,0-7 10-15,5-15 7 16,1-3 3-16,-1-2-7 16,-1-4-8-16,-6 7-2 15,-3 1-1-15,-7 9-1 16,-6 7 0-16,-6 7-2 16,-1 2-4-16,3 7-5 15,1-7-6-15,0 0-5 0,2 16-2 16,21 29 0-16,2-28 1 15,14-6-1-15,5-6 4 16,4-11 3-16,-3-8 11 16,-6-13 13-16,4-4 1 15,-13-5 6-15,-9-2-5 16,-19-1-5-16,-14 2-1 16,-22 10-15-16,-7 5-17 15,-16 17-41-15,3 11-32 0,-3 13-92 16,9 8-5-16,13 5 111 15</inkml:trace>
  <inkml:trace contextRef="#ctx1" brushRef="#br0">15491 11135 0</inkml:trace>
  <inkml:trace contextRef="#ctx0" brushRef="#br0" timeOffset="42240.61">10904 7945 1285 0,'-9'-9'466'15,"6"1"-393"-15,-4-2-23 0,-7-1-16 16,-10 1-11-16,-5 1-12 15,-3 4-6-15,0 5 4 16,4 9-2-16,3 10-3 16,-2 16-7-16,4 10-4 15,2 11-2-15,3 4 5 16,9-3 4-16,7-4-3 16,8-13-4-16,8-11-1 15,8-19 3-15,1-8 6 0,3-18 16 16,1-8-1-16,-1-16 5 15,-1-4 0-15,-9 1-9 16,-5 0 3-16,-11 11-5 16,-6 3-5-16,-5 8 5 15,-3 8-5-15,1 11-2 16,1 6-1-16,1 12-6 16,3 2-1-16,6-2-3 15,3 4 2-15,10-3-3 16,2-2 1-16,3-1 9 15,-1-4 2-15,-5-5 0 16,0 0 2-16,-1-3-8 16,-4-2 2-16,3 0 1 15,-3 1 0-15,-5-1 4 16,2-1 3-16,-3 0-2 16,0 0-2-16,0 0-45 0,0-1-58 15,0 1 61-15</inkml:trace>
  <inkml:trace contextRef="#ctx0" brushRef="#br0" timeOffset="43773.78">11283 8179 1156 0,'-9'-30'442'16,"-2"-1"-341"-16,-8-2-9 15,2 1-18-15,-13 0-26 0,-2 7-14 16,-3 7-14-16,-4 6-6 15,4 23-6-15,-3 11-9 16,0 25-8-16,-2 10 9 16,3 13-1-16,12 5-1 15,22-1-2-15,7-3-2 16,32-21-11-16,-1-14 14 16,7-26 16-16,6-9 2 0,-2-25 19 15,-3-14 7-15,3-16-16 16,-7-9 4-16,-10 4-5 15,-4 4-6-15,-15 18 9 16,-6 8 4-16,-7 16 1 16,-5 7-5-16,-3 13-12 15,-1 16-9-15,5 18-10 16,5 10-3-16,7 8 1 16,7-6-2-16,5-8 0 15,11-3-4-15,11-17 3 16,6-6 0-16,9-16 3 15,-2-7 8-15,-3-22 4 16,-3-13 0-16,4-16 5 16,-4-10-4-16,0-7 5 0,-2-2 8 15,-16-10 7-15,-5-4 6 16,-15 1 3-16,-8 5-1 16,-5 23-1-16,-1 13 0 15,-3 24-3-15,0 9 0 16,2 11-14-16,-2 5-2 15,2 10-15-15,6 5-3 16,-2-2-3-16,7 7 1 16,4-1 9-16,-1 1-7 15,8 2 4-15,-6-2-1 0,-1-2-6 16,-2-2 11-16,-1 1 3 16,-3-5 1-16,-2-5-2 15,-2 0-6-15,-3-5-2 16,2-3-3-16,0-1 2 15,3-1 1-15,-1-1 0 16,1 1 2-16,0-1 1 16,0 0 4-16,0 0-4 15,0 0-1-15,-1 1-1 16,0 0-3-16,1 0-1 16,0 0-2-16,0 0-3 15,0 0-8-15,0 0-25 16,0 0-22-16,-1 0-98 15,0 0-50-15,0 0 130 16</inkml:trace>
  <inkml:trace contextRef="#ctx0" brushRef="#br0" timeOffset="45247.23">11757 7816 1055 0,'1'-11'380'0,"5"-2"-308"16,5 1-65-16,-1 0-5 15,-2 2 1-15,1 3 0 16,-6 1-2-16,1 3 1 0,0 5-2 15,-6 7 6-15,5 1 9 16,-2 3 13-16,-3-2 9 16,2 0 7-16,-5-1 2 15,0-2 3-15,4-1-7 16,-1-5-14-16,2 0-4 16,-1-2-13-16,0 0 1 0,0 0 25 15,-1-1-5-15,1 0 3 16,0 0-3-16,0 0-16 15,0 0-7-15,0 0-2 16,0 0 4-16,0 0-6 16,0 0 5-16,0-1-1 15,0 1-2-15,-1 1-2 16,-3 15 2-16,-2 13-2 16,-10 52 1-16,7-37 5 15,-1 5-2-15,-3-7-2 16,0 1 1-16,-1-5-4 15,6-7 5-15,4-10 2 16,-1-4-9-16,6-6 0 16,2-1-2-16,0 9-8 15,5 7 8-15,-1 26 2 16,-2 14-2-16,0 18-2 0,-6 14 0 16,-3 7-12-16,-6-5-3 15,-6 2 0-15,2-6-1 16,-2-6 5-16,3 0 1 15,9-3 12-15,5-4-9 16,10-21-14-16,6-8 0 16,12-28-21-16,6-13 11 15,14-27 11-15,4-14 5 16,1-25 16-16,-2-12-6 0,-10-13 10 16,-5-4 2-16,-24 0-16 15,-12 4 1-15,-23 15-17 16,-19 7-4-16,-15 24 1 15,-8 10-15-15,-3 26-21 16,8 10-15-16,11 10-14 16,7 6 14-16,19-7 33 15,9-7 29-15,25-15 64 16,15-6 24-16,22-28 43 16,14-11 5-16,24-25-7 15,9-10-9-15,6-14-19 16,-7-7-7-16,-14-2-1 15,-8-5-7-15,-11 8-12 16,-9 12-16-16,-24 14-26 0,-11 16-3 16,-18 26-1-16,-4 7 6 15,-3 26 0-15,-5 15-6 16,-3 27-8-16,0 15-3 16,4 25-4-16,5 7 4 15,5 12 1-15,8 0 0 16,6-20-3-16,9-11 0 15,9-30-2-15,2-10 1 0,8-14-2 16,-2-12 0-16,4-18 3 16,1-12 1-16,1-18 5 15,3-4-1-15,-7-11 3 16,-3-3-3-16,-20 1 6 16,-10 2-2-16,-20 9 4 15,-7 10 0-15,-8 19 4 16,-2 11-1-16,2 25-3 15,1 11-5-15,5 21-9 16,6 7 0-16,15 7-3 16,7-2 2-16,17-17-2 15,6-10-1-15,8-20 2 16,5-10 4-16,11-15 17 16,-5-11 9-16,-4-16 4 15,0-2 0-15,-24-8-15 16,-1 6 2-16,-8 1 1 15,-7 5-2-15,-4 7 0 0,2 6-7 16,2 15-8-16,-3 5 2 16,12 18-6-16,1 14-3 15,9 13 3-15,6 12 2 16,5 5 3-16,1-1 3 16,-1-5-44-16,-3-5-114 15,-9-15 562-15,-7-10-357 0</inkml:trace>
  <inkml:trace contextRef="#ctx0" brushRef="#br0" timeOffset="45427.33">12597 7998 1366 0,'97'-25'612'16,"23"-3"-164"-16,16-5-977 16,-6-3 369-16</inkml:trace>
  <inkml:trace contextRef="#ctx0" brushRef="#br0" timeOffset="45788.61">14537 7677 2104 0,'29'5'677'0,"9"8"-767"16,-5 6-39-16,-19 16 21 15,-14 6-17-15,-15 11 11 16,-9-1 16-16,-14 1 24 15,-4-3 14-15,-20-13 50 16,-1-9 30-16,-5-14 25 16,0-11 9-16,16-16 8 15,2-11-14-15,25-26-21 16,13-9-6-16,31-19-12 16,21-1-4-16,32 2-8 15,14 5 0-15,12 10-2 16,6 10 3-16,1 16-35 15,1 11-33-15,-8 23-96 16,-10 6-33-16,-23 14 121 16</inkml:trace>
  <inkml:trace contextRef="#ctx0" brushRef="#br0" timeOffset="47591.3">15031 8239 1043 0,'-1'0'403'0,"0"-1"-298"15,0 0 1-15,0 0-4 0,-1 0-28 16,-2 1-17-16,-2 5-31 16,-1 24-17-16,-24 48-9 15,29-30 4-15,5-2-9 16,5-3 5-16,3-21 1 16,3-8-10-16,6-16 20 15,3-13 12-15,10-17 14 16,-3-8 9-16,4-13-11 15,1 1-11-15,-18-2-16 16,4 8 0-16,-13 12-4 16,-3 6 1-16,-3 17 5 15,-1 7-6-15,-1 13-4 16,-4 13-4-16,12 25-3 16,-4 11-4-16,2 20-6 15,4 6-5-15,-10 7-37 16,-3 0 9-16,-4-11 6 0,0 0 16 15,-1-18 47-15,8-8 3 16,-15-11 14-16,-4-15-14 16,-1-14-5-16,-14-9-7 15,10-15-47-15,-6-12-21 16,1-20-52-16,3-9 55 16</inkml:trace>
  <inkml:trace contextRef="#ctx0" brushRef="#br0" timeOffset="47999.42">15481 8235 1401 0,'1'4'492'0,"0"7"-426"15,2 11-30-15,2 11-8 16,0 2-3-16,4 1-20 15,0-2-5-15,1-13 1 16,4-4-8-16,6-9 0 16,1-8 14-16,13-11 23 15,-1-11 9-15,0-11 10 16,7-4-13-16,-14-8-18 16,11 8-10-16,-4 1-9 0,-10 6 3 15,-3 16-5-15,-11 6 3 16,-5 22 3-16,-2 9 4 15,-1 25 1-15,-3 11 2 16,-3 14-3-16,3 8-5 16,-8-2 0-16,3-3-2 15,-8-5-2-15,0-5 2 0,-2-11 2 16,-7-11-2-16,5-16-44 16,-7-12-37-16,-5-25-82 15,0-15 66-15,-9-35 48 16</inkml:trace>
  <inkml:trace contextRef="#ctx0" brushRef="#br0" timeOffset="48433.55">16946 6897 1581 0,'9'-16'525'0,"-19"8"-529"0,-11 2-9 15,-23 11-4-15,-8 2-11 16,-16 11-18-16,-8 3 5 16,-6-1 21-16,4 7 7 15,12 4 22-15,6 3 6 16,24 9-7-16,2-1 3 15,18 6-1-15,6 1-5 16,10 12 0-16,8 6 3 0,8 16 5 16,5 6-6-16,-6 11 15 15,0 3 2-15,-13 5 12 16,-7 1 13-16,-8-1 2 16,-1 0-3-16,-9-7-3 15,2-3-6-15,8-20-13 16,0-17-2-16,21-30-26 15,11-16-5-15,17-24-15 16,14-19-16-16,19-26-52 16,13-20-69-16,12-20 102 15</inkml:trace>
  <inkml:trace contextRef="#ctx0" brushRef="#br0" timeOffset="48980.74">17360 7569 1369 0,'11'-30'552'0,"2"-6"-262"16,-8-11-293-16,-8-4-4 15,-21-1-5-15,-7 6-3 16,-9 17 0-16,-6 8 3 0,-12 29-2 15,-6 12 3-15,1 29 6 16,3 14 1-16,18 13 4 16,9 4-2-16,22-17-6 15,8-7 1-15,20-21-9 16,9-18 5-16,16-14 9 16,13-14 10-16,6-23 20 15,3-5 4-15,-12-15 2 16,-8-4-1-16,-15-4-4 15,-10 4 4-15,-8 11 0 16,-7 10-7-16,-3 17-3 16,0 7-5-16,-3 22-11 15,1 10-2-15,-1 25-5 16,2 19-2-16,7 16-2 16,0 5 2-16,0 2 1 0,-2-1 5 15,-4-2 10-15,0-7 7 16,0-27 17-16,0-15 11 15,0-30 17-15,1-5 6 16,4-24-4-16,8-15-9 16,11-29-33-16,5-16-28 15,14-9-57-15,0-4-42 16,5 8-61-16,3 4-32 0,-4 16 404 16,-4 11-197-16</inkml:trace>
  <inkml:trace contextRef="#ctx0" brushRef="#br0" timeOffset="49238.63">18119 7192 1445 0,'0'0'551'16,"4"1"-318"-16,12 10-232 15,-10 6 4-15,4 15 18 16,-5 10 3-16,-5 21-6 16,1 12-6-16,1 7-7 15,-4 2 0-15,-10-13-2 0,0-10-8 16,-8-17-25-16,1-14-29 16,10-16-94-16,0-18-192 15,-2-23 229-15</inkml:trace>
  <inkml:trace contextRef="#ctx0" brushRef="#br0" timeOffset="49402.4">17983 7600 1740 0,'70'-3'561'0,"26"-10"-600"16,1-10-9-16,-11-11-105 15,-4-9 107-15</inkml:trace>
  <inkml:trace contextRef="#ctx0" brushRef="#br0" timeOffset="49632.38">18612 7233 1395 0,'15'13'484'0,"5"7"-410"15,-1 16-67-15,-5 3 4 16,-2 9 7-16,-5-1-10 16,-7-4-25-16,4-1-28 15,-6-16-71-15,9-1-29 16,-6-21 87-16</inkml:trace>
  <inkml:trace contextRef="#ctx0" brushRef="#br0" timeOffset="50011.48">18806 6517 1358 0,'52'-2'561'0,"20"1"-248"16,8 7-309-16,-5 13-4 16,-7 5-3-16,-21 18-1 15,-11 7 2-15,-11 11-2 16,-7 4 3-16,-12 13 1 16,-5 9 2-16,-3 5 4 15,-1 4-1-15,7-10 1 16,2-3 2-16,7-2 0 0,4-3 3 15,-1-5-3-15,-2-3-2 16,-6-4-2-16,-8-5-3 16,-16-5 4-16,-8-4-4 15,-23-7 5-15,-15-2 2 16,-22-5-1-16,-9-6 1 16,-7-9 0-16,6-11-4 0,11-20-71 15,7-10-57-15,16-27-177 16,14-9 176-16</inkml:trace>
  <inkml:trace contextRef="#ctx0" brushRef="#br0" timeOffset="50237.39">19787 7162 1680 0,'6'0'607'16,"8"3"-419"-16,7 2-210 16,7 1 13-16,8-4-1 15,6-4-29-15,12-1-41 0,-1-4-22 16,0 3-80-16,-8 1-5 16,-17 5 60-16,-7 2 45 15</inkml:trace>
  <inkml:trace contextRef="#ctx0" brushRef="#br0" timeOffset="50414.3">19723 7489 1903 0,'46'0'618'0,"36"-2"-631"16,20-6-31-16,6-12 42 15,-2-4-53-15,-8-12 467 16,-17-10-326-16</inkml:trace>
  <inkml:trace contextRef="#ctx0" brushRef="#br0" timeOffset="50698.68">20786 6636 1717 0,'-9'48'611'0,"9"8"-501"0,2 16-111 15,1 2 2-15,1-3-1 16,3-10-7-16,4-11-8 16,17-22-14-16,8-14 4 15,12-23 9-15,9-17 9 16,7-23 12-16,-9-10 4 15,-12-8 10-15,-14 1 7 16,-36 3 5-16,-15 5-5 0,-46 10-37 16,-22 10-36-16,-36 41-142 15,-20 17 121-15</inkml:trace>
  <inkml:trace contextRef="#ctx0" brushRef="#br0" timeOffset="53738.68">18398 8876 1222 0,'44'-73'462'16,"19"-15"-360"-16,5 19 15 16,-19 24-33-16,-3 10-17 15,-24 20-21-15,-10 9-16 16,-3 15-21-16,-9 11-4 16,-9 38-6-16,-5 19 0 0,-16 27 1 15,-5 6 2-15,-4-5-3 16,1-7 4-16,6-8 11 15,6-6-1-15,4-18 20 16,6-13 3-16,6-27 4 16,4-12 11-16,10-20-14 15,2-16-9-15,11-38-9 16,7-20-18-16,4-30-1 16,-4-9-2-16,-2-5-3 15,0-2 2-15,5 7 2 16,9 10 1-16,-3 36 0 15,0 21 3-15,-1 46-2 16,-1 19-1-16,9 38 4 16,-3 18 0-16,-3 29-3 15,-5 10 0-15,-11 11-22 0,-6 3-13 16,-5-14-33-16,-3-7-30 16,-6-31-57-16,1-17-35 15,-11-35 116-15</inkml:trace>
  <inkml:trace contextRef="#ctx0" brushRef="#br0" timeOffset="53905.23">18495 9116 1292 0,'-36'14'499'0,"28"-3"-334"15,15 1-117-15,32-5-34 16,18-5-12-16,30-15-46 15,9-11-11-15,1-15 27 16</inkml:trace>
  <inkml:trace contextRef="#ctx0" brushRef="#br0" timeOffset="54167.24">19642 8750 1528 0,'-10'-7'522'0,"5"5"-485"0,0 2-24 16,-10 7-25-16,-13 10-12 15,-15 14-27-15,-7 9-4 16,1 11 17-16,8 1 13 16,8 2 19-16,6 0 4 15,13-4 6-15,10 0 0 16,17-15 8-16,14-6 1 15,29-16-8-15,24-7-21 16,16-28 556-16,5-13-409 0</inkml:trace>
  <inkml:trace contextRef="#ctx0" brushRef="#br0" timeOffset="54481.36">20730 8391 1432 0,'-4'-16'505'15,"-3"2"-436"-15,-11 4-103 16,-5 2-16-16,-9 1-3 16,-7 4 9-16,1 3 30 15,1 2 10-15,2 3 12 16,4 6 7-16,6 6 14 0,4 10 3 15,4 21-12-15,3 5-8 16,6 19 5-16,-1 1 2 16,1 6-4-16,1 2-3 15,-4-5-19-15,-1-3-17 16,-5-12-47-16,-3-7-43 16,0-16-278-16,-3-11 264 15</inkml:trace>
  <inkml:trace contextRef="#ctx0" brushRef="#br0" timeOffset="54620.47">20248 8905 1233 0,'56'-30'422'0,"27"-8"-398"16,10 3-28-16,15 6-62 15,-3-1 1-15,-6 5 26 16</inkml:trace>
  <inkml:trace contextRef="#ctx0" brushRef="#br0" timeOffset="55244.63">21730 8785 1615 0,'52'-23'582'0,"14"-3"-497"15,1-11-76-15,-2-6-26 16,-20-9-79-16,-15-7-44 16,-26-6-3-16,-10 1 29 15,-22 12 88-15,-7 11 56 0,-11 25 20 16,-7 16-4-16,-2 25-21 16,2 10-8-16,11 18-12 15,9-2-3-15,20-5-5 16,6-5-6-16,22-12 1 15,7-1 0-15,12-5 6 16,9-6 2-16,5-3 18 16,2-6 9-16,0-4 1 15,-4 1-7-15,-8 2-12 16,-5 4-9-16,-4 16 2 16,-2 4 5-16,-8 12-1 15,2 6 0-15,-10 3-4 16,-5 1-2-16,-7 6 0 15,-8 2 2-15,-13 6 0 16,-6 1 1-16,-10-10-4 16,0-8-2-16,0-19 2 0,0-12-1 15,7-15 4-15,0-13 2 16,21-24-11-16,8-11 2 16,19-25 0-16,25-11-4 15,15-12 10-15,11-6 3 16,17 0 0-16,-1 5 2 15,12 17 1-15,-3 14-2 16,-11 25 1-16,-11 15 10 0,-24 19 1 16,-9 8-7-16,-13 24-6 15,-7 6-7-15,-10 13-12 16,-3 2 2-16,0-11-36 16,-2-9-30-16,2-17-65 15,0-16 85-15</inkml:trace>
  <inkml:trace contextRef="#ctx0" brushRef="#br0" timeOffset="55383.59">22470 8167 1607 0,'22'18'511'0,"16"-7"-469"15</inkml:trace>
  <inkml:trace contextRef="#ctx0" brushRef="#br0" timeOffset="56109.42">22840 8482 1618 0,'33'38'643'0,"5"-6"-336"16,8 2-388-16,-10-5-94 15,-3-3-8-15,-16-8 3 16,-4-1 35-16,-7-9 105 16,-6-5 30-16,2 0 80 15,-3-3 28-15,1-1 13 16,0 1-4-16,-1-1-44 15,0 0-18-15,0 0-23 16,0-4-16-16,5-22-11 16,19-31-11-16,0 21-9 15,3 3 4-15,6 2 7 16,2-2 7-16,8 6 3 16,3 4 3-16,0 4 0 15,-1 6-3-15,-11 4 4 0,-2-1-3 16,-5 2 3-16,-1-4-3 15,1-5 2-15,-5 1 4 16,-5-1-4-16,-4 1 1 16,-7 3-1-16,-4 2-8 15,-3 3-8-15,-4 4-9 16,-5 13-22-16,1 7-4 0,-2 13 8 16,0 8 10-16,8 10 28 15,4 0 6-15,17-6 0 16,7-7 0-16,12-15 11 15,11-8 14-15,18-14 26 16,8-4-1-16,13-19-12 16,-2-7-16-16,-14-6-20 15,-8-6-1-15,-19 1-2 16,-12 4 2-16,-20 4-7 16,-8 3 3-16,-17 10-8 15,-2 7 2-15,-6 10 2 16,2 7-6-16,8 9 10 15,2 7-8-15,19 13 6 16,7 1 1-16,22 18 1 16,7 1 8-16,12 9-3 0,-3 3 2 15,-15-7-9-15,-11-2-4 16,-28-9-28-16,-12-5-22 16,-17-6 568-16,-8-10-400 15</inkml:trace>
  <inkml:trace contextRef="#ctx0" brushRef="#br0" timeOffset="56383.46">25506 7791 2013 0,'10'45'637'0,"0"24"-717"16,-5 9-28-16,-7 7 29 15,-6 1-14-15,-2 3 5 16,3-2 28-16,2-18 19 16,3-9 16-16,9-24 26 15,2-14-1-15,8-19-48 16,4-15-67-16,0-22 73 15</inkml:trace>
  <inkml:trace contextRef="#ctx0" brushRef="#br0" timeOffset="56533.35">25341 8143 1790 0,'47'-2'593'16,"27"-9"-609"-16,17-3-73 0,15-6-56 15,0-7-28-15,-9-11 98 16</inkml:trace>
  <inkml:trace contextRef="#ctx0" brushRef="#br0" timeOffset="57034.41">26178 7738 1414 0,'-6'9'471'0,"-1"18"-467"15,5 7-4-15,-2 15 1 16,0 3-1-16,4 8 1 16,4 1-1-16,-1-1 3 15,-3 6 6-15,0-3 8 16,-5-6 10-16,1-11 3 16,4-15-2-16,-2-20-1 15,-1-3 3-15,5-8 19 0,1-10 6 16,-1-14-7-16,5-9-11 15,-2-14-31-15,4-2-10 16,2 5-3-16,0 2-5 16,-2 15-7-16,-4 5 0 15,-2 13-4-15,3 9 7 16,2 12 2-16,-1 10 0 0,3 14 10 16,2 5-5-16,-3 1 8 15,8-5-1-15,11-14 8 16,7-6 11-16,16-18 2 15,0-10 9-15,7-15-12 16,0-6-8-16,-2-11-6 16,-5 2-5-16,-15-2-1 15,-13 3 5-15,-15 13 0 16,-7 6 0-16,-2 17 3 16,-2 7-6-16,-8 17-3 15,4 10 2-15,7 13-6 16,12 5 5-16,20-2-32 15,13-5-37-15,18-19-48 16,8-20 66-16</inkml:trace>
  <inkml:trace contextRef="#ctx0" brushRef="#br0" timeOffset="57872.15">27888 7733 1332 0,'0'29'578'0,"6"8"-183"0,-5 10-401 16,-1 8-1-16,-4 2 0 16,-4-3-5-16,-3 2 2 15,-2-8-2-15,-4-10 3 16,4-6 7-16,3-14 2 15,2-8 4-15,8-7 6 16,-5-11 3-16,2-17 2 16,-1-8-2-16,-1-18-16 15,5 0-6-15,-1-3 1 16,6-1 0-16,1 1 6 16,0 4 2-16,8 9 1 15,-2 10 3-15,4 17 2 16,5 6 0-16,4 20-3 15,2 6-2-15,2 17-1 16,1 7 1-16,0 4-1 16,-3 1 0-16,-4-11 0 0,0-5-1 15,-15-12 0-15,1-8 1 16,-3-8 1-16,-7-3 11 16,2-13 5-16,-1-7 1 15,-4-13-4-15,4-3-8 16,3-7-6-16,1 1 1 15,17-2-1-15,-4 3-1 16,10 11-1-16,1 7 4 0,-12 13-3 16,3 6-2-16,-9 15 0 15,-1 8-5-15,-4 20 1 16,-4 7 5-16,-1 8 0 16,1 2-1-16,6-8 6 15,5-6-1-15,10-14-2 16,0-8 1-16,6-11-1 15,4-8-1-15,2-13 2 16,1-7 3-16,0-10-3 16,-8-5 1-16,-7-1 0 15,-5 1-5-15,-10 5 3 16,-4 6-1-16,-1 13-3 16,-10 4-2-16,0 10-1 15,-2 8-2-15,-1 7 4 0,12 7 0 16,10 0 1-16,12 3 3 15,11-13-1-15,9-4 3 16,7-13-1-16,-5-10-3 16,-7-9 4-16,-15-8 2 15,-27-7 7-15,-14-3-2 16,-20 2-13-16,-7 1-11 16,-8 12-52-16,0 3-37 15,7 11 26-15,8 5 30 0</inkml:trace>
  <inkml:trace contextRef="#ctx0" brushRef="#br0" timeOffset="58623.96">29137 7765 1659 0,'3'0'554'0,"-14"-2"-575"15,-14-2-33-15,-12-2-51 16,-10 2-19-16,-4 5 29 16,3 3 29-16,-4 9 69 15,7 2 28-15,6 6 1 16,5 7 7-16,13 1-9 0,6 1-13 16,19-4-2-16,12-6-6 15,17-10-4-15,8-7-1 16,7-15-2-16,5-11 2 15,8-13 2-15,-3-8 10 16,1-8 28-16,-5 2 15 16,-19-6 5-16,-2 8-7 15,-15-4-16-15,-2 3-17 16,-6 4-6-16,-3 4-2 0,-1 20-13 16,-6 5-5-16,-6 28-5 15,-2 15 1-15,-5 21 1 16,2 11 1-16,5 10 3 15,5-1-1-15,10-1 0 16,7-5 2-16,9-13 0 16,4-9 0-16,4-23-3 15,-2-12 2-15,2-21-1 16,-2-15-3-16,-4-14 5 16,-3-8 0-16,-7-2 0 15,-5 1 0-15,-8 7 2 16,-3 12-1-16,-6 12-6 15,2 8 1-15,-6 15-10 16,0 4-2-16,3 16 1 16,-2 4 1-16,13 6 7 0,12 2 0 15,20-4 6-15,11-2-2 16,16-15 10-16,0-7 3 16,0-16 0-16,-6-10 6 15,-9-13 1-15,-6-5 2 16,-13-13 1-16,-4-2-6 15,-15-5 1-15,-8 0 2 16,-4 12-4-16,-5 8 0 0,4 23-11 16,2 10-16-1,2 25-5-15,4 11 0 0,1 26 0 16,7 5 11-16,11 4-13 16,4-5-29-16,15-19-67 15,6-5-61-15,5-27 105 16</inkml:trace>
  <inkml:trace contextRef="#ctx0" brushRef="#br0" timeOffset="59908.71">30894 7192 1584 0,'-15'38'568'0,"-3"4"-458"16,-2 11-109-16,-1-2 2 16,0 1-30-16,6-4-15 15,12-12-3-15,6-5-1 16,18-13 28-16,10-3 22 16,20-13 20-16,13-3 6 15,17-20 5-15,2-8-7 16,-5-10-18-16,-9-7-2 15,-23-1-14-15,-15-7-9 0,-26 1-5 16,-12 2-2-16,-23 10 2 16,-10 14 8-16,-19 19 1 15,-5 9 1-15,-10 16 10 16,2 6-4-16,13 10 3 16,9 1 1-16,27 1-8 15,8-3 4-15,23-7 3 16,8-5-7-16,19-14 19 15,11-6 7-15,16-16 1 16,5-4 1-16,-3-16-10 16,-3-5-9-16,-14-6 1 15,-3-2 0-15,-17 4-2 16,-13 0 0-16,-8 5-2 16,-7 3-1-16,-3 10 1 0,3 11-3 15,0 9 1-15,1 7-7 16,6 11-8-16,5 6 5 15,6 17 0-15,2 6 7 16,3 11 9-16,1 3-5 16,-2 2 5-16,-3-1 0 15,-12-6 0-15,-1-7 1 16,-2-9-5-16,0-6 1 0,11-11 2 16,3-7 11-16,15-17 6 15,8-8 1-15,13-15-1 16,2-3-8-16,1-8-9 15,-3-2 2-15,-3 0 0 16,-5-1-1-16,-19 9 3 16,-8 2-3-16,-21 7 0 15,-6 7-4-15,-15 16-11 16,-8 8 1-16,-7 17-5 16,-6 3 3-16,5 11 14 15,5-1-2-15,13 0 2 16,6 1 3-16,14-9-6 15,5-3-1-15,15-7 8 16,7-12 2-16,12-15 9 16,7-8 4-16,2-17-10 15,1-3-2-15,-8-14-4 16,-4-8-1-16,-14-7-1 0,-7-6 4 16,-6 6-4-16,-8 4 1 15,1 16 2-15,-3 11-3 16,-3 16 1-16,5 11-1 15,-5 19-2-15,0 10 1 16,-4 24-1-16,-1 13 0 0,4 20 3 16,-2 6-3-16,10 3 1 15,0-4 0-15,5-10-1 16,11-8 3-16,-6-20-4 16,16-8 5-16,10-26 24 15,2-9 6-15,16-18 5 16,0-14-6-16,-3-13-22 15,-8-8-6-15,-9-6-2 16,-8 1-1-16,-16 4 1 16,-4 7 0-16,-12 14-2 15,-4 12-3-15,-11 21-4 16,1 16 2-16,-1 23 1 16,-3 7 3-16,12 6-1 15,8 0 2-15,10-8-2 16,9-4 1-16,11-10 0 15,-1-10 1-15,9-16 4 0,-1-11 0 16,0-19 4-16,5-8 0 16,-6-10-4-16,2-5 0 15,1-3-5-15,0-2 1 16,5 9-3-16,-1 11-1 16,5 23 1-16,5 16-4 15,-3 34 3-15,-3 12 2 16,-8 26-28-16,-10 9-26 15,-11 11-83-15,-11 0-56 0,-14-6 117 16</inkml:trace>
  <inkml:trace contextRef="#ctx0" brushRef="#br0" timeOffset="60524.59">24621 9667 1538 0,'-32'22'536'0,"12"-2"-463"16,13-9-157-16,5-5 2 15,7-15 3-15,6-12 13 16,8-19 76-16,5-11 25 16,9-8 26-16,2 4 18 15,8 11-13-15,2 8-15 16,-5 17-29-16,2 13-18 16,-6 23-9-16,-11 15-3 0,-9 32 0 15,-6 13 2-15,-10 18-3 16,-2 3 6-16,2-4 5 15,0-8-2-15,11-20 9 16,8-9 2-16,7-28 8 16,3-9 9-16,3-19 6 15,0-8-2-15,-10-17-6 16,-6-7-6-16,-23-13-6 16,-16-1-5-16,-27 4-12 15,-13 4-10-15,-20 18-40 16,-9 8-18-16,1 10-68 15,6 4-44-15,25 2 116 16</inkml:trace>
  <inkml:trace contextRef="#ctx0" brushRef="#br0" timeOffset="61124.98">26739 9053 1673 0,'-12'-7'553'0,"6"15"-604"16,-10 9 6-16,-2 25 9 15,0 15 1-15,-14 20 35 16,9 7-1-16,-4 2 21 15,-2-3 2-15,13-14 31 16,0-11 10-16,12-27-3 16,3-16 0-16,5-21-22 15,8-17-11-15,10-30-13 16,5-12-14-16,4-18-16 16,-1-2-2-16,-8 0-4 15,-1 4 11-15,-5 9 10 16,-1 16 1-16,0 27 0 15,-5 13-7-15,1 23-3 0,-1 13 3 16,6 24 3 0,1 13 4-16,5 14 0 0,6-1 2 15,8-14 12-15,5-10 3 16,9-22 4-16,3-10 2 16,7-20-11-16,3-16-4 15,-3-28-2-15,-6-14-4 16,-16-11 1-16,-11 0-1 0,-14 6 1 15,-2 7 0-15,-7 13-3 16,-1 13 4-16,-1 19-10 16,-1 14-19-16,4 29-1 15,-1 10-6-15,6 39 8 16,0 16 11-16,2 13-63 16,2-3-45-16,3-22-86 15,6-19-18-15,8-37 139 16</inkml:trace>
  <inkml:trace contextRef="#ctx0" brushRef="#br0" timeOffset="61479.5">28037 8870 1785 0,'-25'105'591'16,"1"20"-604"-16,1-3-13 16,-3-13 0-16,2-15-16 15,11-35-1-15,7-20 6 16,7-33 8-16,3-17 18 16,5-36 6-16,2-22 3 15,4-29-22-15,1-7-6 16,-3-5 11-16,0 5 4 0,6-3 24 15,6 6 0-15,8 24-5 16,6 17-8-16,4 46-5 16,-11 22 3-16,5 41-4 15,-4 20 3-15,-8 29 3 16,5 5 0-16,-13 3-56 16,-4-5-47-16,-2-19 66 15</inkml:trace>
  <inkml:trace contextRef="#ctx0" brushRef="#br0" timeOffset="61645.78">27860 9095 1425 0,'35'5'592'0,"25"-5"-211"16,49-10-492-16,19-8-38 15,31-16 92-15</inkml:trace>
  <inkml:trace contextRef="#ctx0" brushRef="#br0" timeOffset="62077.37">29699 8701 2634 0,'5'49'23'16,"2"1"-12"-16,6 49 23 15,-4 12-87-15,-2 9 19 16,-8-3-1-16,-10 1 2 16,-4-2 11-16,-8-10-26 15,0-9 11-15,5-31 26 16,6-18 19-16,8-36 44 15,0-14 10-15,-1-28-12 16,-3-17-18-16,3-29-36 16,1-12-26-16,-2-9 2 0,-2-4-1 15,-2-1 30-15,2-6 15 16,14 4-4-16,8 7 4 16,14 27-26-16,-1 18-11 15,3 31 0-15,0 19-4 16,-7 24-8-16,-5 16 1 15,-13 22-3-15,-8 7 5 0,-19 5 17 16,-4-3-7-16,-12-12-26 16,-3-12-32-16,8-29-92 15,7-16-96-15,18-37 167 16</inkml:trace>
  <inkml:trace contextRef="#ctx0" brushRef="#br0" timeOffset="62574.32">30053 8686 1849 0,'41'25'667'0,"16"5"-513"16,7 5-197-16,-5 3-22 15,-9 2-31-15,-15 2-33 16,-12-3-5-16,-19-5 32 0,-7-4 33 15,-15-8 87-15,-3-4 32 16,-7-4 24-16,-3-3 7 16,-3-11-25-16,4-3-13 15,6-8-18-15,2-6-11 16,12-9-14-16,5-6-4 16,20-10-3-16,10-2 2 15,13 0 4-15,7-4-1 0,2 11-2 16,-3 5 4-16,-5 15-3 15,-4 9-1-15,-7 14-3 16,-2 6-1-16,-12 12 4 16,2 5 0-16,-9 5 4 15,0 3 1-15,5-7 0 16,2-5 7-16,9-9 9 16,4-9 2-16,7-11 4 15,4-9-3-15,-7-19-20 16,-2-8-19-16,-15-14-15 15,-10-3-4-15,-18 1 3 16,-9 6 9-16,-9 14-21 16,-8 9-27-16,-2 20-78 15,-1 7-42-15,6 10 117 16</inkml:trace>
  <inkml:trace contextRef="#ctx0" brushRef="#br0" timeOffset="63495.39">31359 8399 1992 0,'-7'-1'658'0,"-6"6"-660"0,-15 15-63 15,-8 8-5-15,-19 13-4 16,-4 6 22-16,-3 12 21 15,-2 7 11-15,4 7 20 16,5 4 0-16,21-10 0 16,16-8 2-16,28-19 20 15,19-10-1-15,29-22 5 16,11-8 4-16,21-19-17 16,3-10-3-16,3-10-9 15,-1-8-6-15,-12-6-3 16,-10 4 2-16,-24-1 11 15,-11 3 13-15,-21 7 0 16,-8 7-1-16,-12 14-10 16,-7 10-11-16,-11 16-1 0,-10 10-1 15,1 18 2-15,3 7 4 16,4 7-6-16,10 0 5 16,22 0 2-16,5-6-4 15,28-11 3-15,7-7 1 16,8-23 11-16,9-7 0 15,14-17 5-15,5-13 1 16,0-13-11-16,-6-7 5 0,-24-11-4 16,-9 1-6-16,-19 0-4 15,-7 3-2-15,-12 8 5 16,-6 11 3-16,-6 18-2 16,-5 13-3-16,-4 21-13 15,-4 6 5-15,5 20-1 16,5 3 3-16,8 7 11 15,7 2-6-15,12 1 6 16,4 4-4-16,5-2 1 16,-2-1 7-16,-5-10-7 15,-6-9 1-15,-13-10-2 16,-10-3-6-16,-15-11 7 16,-6-1 4-16,-10-3-7 15,2-3 2-15,1-4 1 16,7-3-1-16,12-7 7 15,13-4-6-15,20-13-4 0,11-4 7 16,23-8-4-16,9 1 8 16,15 0-2-16,3 4-10 15,-5-1 9-15,-7 1 0 16,-22 11 4-16,-14 3-3 16,-18 8-5-16,-7 6-1 15,-22 7 0-15,-6-1-1 16,-14 7 0-16,1 3 0 0,3 4-2 15,1 3 1 1,18 2-1-16,1 3-9 0,12 3-5 16,10 5-2-16,5 4-13 15,5-1-12-15,8 4-22 16,-2 1-10-16,-7-3-42 16,-3-1-12-16,-14-6-36 15,-2-4-4-15,-14-9 109 16</inkml:trace>
  <inkml:trace contextRef="#ctx0" brushRef="#br0" timeOffset="63642.35">33060 8712 2551 0,'-16'-38'638'15</inkml:trace>
  <inkml:trace contextRef="#ctx0" brushRef="#br0" timeOffset="67100.72">5120 10947 1396 0,'-14'-7'504'0,"5"6"-433"15,2 1 1-15,-2 13-30 16,3 13-21-16,-2 36-20 15,4 20-9-15,2 34-11 16,2 15-17-16,3 8-15 16,1-3 4-16,9-19 6 15,0-27 16-15,3-38 16 16,0-23 15-16,-4-39 52 16,3-12 13-16,-7-26 14 15,-3-12-13-15,-4-7-42 0,-3 1-14 16,-4-1-7-16,6 0 0 15,2-1-1-15,9 3-1 16,12 16-6-16,-3 16-1 16,19 27 2-16,-3 10-2 15,0 26-5-15,4 9-7 16,0 25-8-16,0 6-5 16,7 3-1-16,4 0 4 15,1-19 8-15,3-9 6 0,1-17 21 16,-3-13 27-16,-7-22 29 15,1-13 20-15,-7-27-1 16,-3-9-23-16,-4-18-23 16,-9-7-26-16,-14-2-63 15,-9-3-45-15,-8 16-105 16,1 11-44-16,-1 25 418 16,2 14-181-16</inkml:trace>
  <inkml:trace contextRef="#ctx0" brushRef="#br0" timeOffset="67404.69">6252 11587 1370 0,'7'9'564'16,"2"2"-394"-16,9 5-69 0,-2 3-28 15,1 7-91-15,-2 6-42 16,-3 2-61-16,0 1-11 15,-1-3 29-15,-1-6 32 16,2-12 97-16,2-10 47 16,6-17 53-16,2-10 21 15,4-14-14-15,-6-5-32 0,-9-10-51 16,-9 2-19-16,-22-1-23 16,-7 9-14-16,-14 16-40 15,-1 11-27-15,2 22-62 16,5 7-17-16,14 16-39 15,7 1-13-15,17-2 132 16</inkml:trace>
  <inkml:trace contextRef="#ctx0" brushRef="#br0" timeOffset="67866.56">6837 11443 1305 0,'-19'-9'586'16,"5"2"-312"-16,7 5-149 16,2 2-45-16,6 9-77 0,1 10-23 15,6 17-15-15,7 10-2 16,4 10 1-16,5-1 7 16,7-1 17-16,3-8 6 15,12-13 5-15,8-10-1 16,6-23 19-16,-1-13 6 15,-5-25 5-15,-7-8 5 16,-16-8-16-16,-6 0-4 0,-13 5 5 16,-4 0-5-16,-5 9-3 15,-2 13 0-15,2 10-16 16,-2 14-5-16,8 21-3 16,4 7-5-16,5 13 7 15,5 3 6-15,9-4 2 16,6-7 4-16,12-11 0 15,12-8 5-15,2-20 4 16,-1-13 2-16,-10-18 2 16,-9-12-1-16,-14-13-4 15,-6-1-4-15,-16-1 2 16,-8 6 0-16,-10 6-28 16,-3 4-29-16,4 9-79 15,3 8-49-15,11 11 105 16</inkml:trace>
  <inkml:trace contextRef="#ctx0" brushRef="#br0" timeOffset="68644.2">8793 11040 1271 0,'18'-7'611'16,"-11"-7"-74"-16,1 3-470 0,-2 4-44 15,-6 5-28-15,-4 4-71 16,-2 7-37-16,-2 12 1 16,-1 5 14-16,8 13 54 15,7 2 51-15,13 5 27 16,10 0 14-16,14-5 11 16,5-5-8-16,15-15 0 15,6-8-6-15,2-21-6 16,-3-12-4-16,-5-15-18 15,-3-7-3-15,-10-4-8 16,-8-1 0-16,-16 0 1 16,-18-4-2-16,-8 7-6 15,2 8 1-15,-6 14 0 16,8 12-1-16,-4 12 1 0,-2 7-7 16,5 23 5-16,3 13 1 15,14 26 0-15,3 9 3 16,6 32-40-16,1 8 1 15,-8 5 1-15,-2 6-12 16,-8-14 24-16,-6-6-1 16,-9-13 0-16,-5-13 10 15,-18-27 15-15,0-13 0 16,-9-19 3-16,-3-10 7 0,4-21-7 16,-2-12 4-16,6-25 0 15,9-9-7-15,14-27 5 16,7-11-3-16,26-12-2 15,10-4 0-15,20-4 0 16,10 2-1-16,3 9 0 16,-5 12 1-16,-6 31-4 15,-11 12 2-15,-17 25-4 16,-5 9 2-16,-15 14-6 16,-3 12-2-16,-7 19 7 15,-3 7 0-15,1 5 3 16,3 0 10-16,16-12-8 15,8-7 0-15,22-15 2 16,5-11-7-16,9-20 11 16,1-13 4-16,-15-18-1 15,-5-8-2-15,-22-5-4 16,-16 0 5-16,-23 6 5 0,-10 4 0 16,-11 19-2-16,2 9-8 15,0 22-31-15,8 11-56 16,8 18-110-16,8 4-36 15,22 0 123-15</inkml:trace>
  <inkml:trace contextRef="#ctx0" brushRef="#br0" timeOffset="68971.92">10522 11115 1603 0,'-9'-2'563'0,"4"10"-524"16,5 8-54-16,2 13-73 16,5 5-22-16,13 3-4 15,0-3 11-15,10-9 59 16,4-7 26-16,-2-13 47 16,9-7 19-16,-5-17 15 15,-1-2 0-15,2-8-12 16,-5-2-16-16,-1 0-17 15,-7-1-5-15,-7 3-6 16,2 6-1-16,-3 13 2 0,9 13-6 16,2 21 2-16,4 11-8 15,5 25-17-15,-2 6-8 16,6 4-62-16,1-6 608 16,1-25-408-16</inkml:trace>
  <inkml:trace contextRef="#ctx0" brushRef="#br0" timeOffset="70031.83">12241 10451 1429 0,'18'76'607'0,"1"15"-220"16,0 14-379-16,-14 16-45 16,-3 4-19-16,-19 5-46 15,-5-1-27-15,1-19 30 16,-4-20 21-16,9-35 57 16,4-19 43-16,7-26 60 0,4-15 14 15,6-27-8 1,3-15-17-16,11-30-60 0,6-3-17 15,11-9-34-15,5 0-24 16,3 10-14-16,3 7-5 16,-3 29 30-16,-3 13 24 15,-6 25 14-15,-7 13 9 16,-15 15 1-16,-3 10 3 16,-15 7 4-16,-6-1-3 0,-10 1 7 15,-5-7 4-15,1-8 9 16,-1-1 2-16,-2-9-7 15,9-2-3-15,3-1-11 16,6-2-2-16,15 3-1 16,0 2 0-16,14-3 0 15,6 0 5-15,10-9 15 16,7-3 3-16,8-13 5 16,4-5 3-16,4-13-8 15,-2-9 0-15,-7-7-2 16,-3-4-8-16,-22 3-5 15,-4 2 1-15,-15 8 16 16,-9 7 4-16,-4 11 12 16,0 11-5-16,-1 16-13 15,5 8-9-15,-2 19-11 16,3 10 0-16,5 12-2 0,-2 2-1 16,12-7 1-16,-1-7-3 15,0-18-2-15,-1-7 2 16,-5-13 3-16,-5-5 1 15,-5-9 5-15,-1-10-4 16,-4-12-2-16,1-8-4 16,-1-3-3-16,9-1 3 15,7 3 2-15,-1 1-1 0,13 11-4 16,-2 7 1-16,3 15-5 16,7 7 5-16,0 17 1 15,0 9-2-15,2 17 9 16,1 6-4-16,2-5 4 15,3-5 3-15,0-16-3 16,0-8 11-16,4-13 10 16,-3-4 4-16,8-14-1 15,-6-3-7-15,-9-8-9 16,-2-4-7-16,-13-2 0 16,-6-2-1-16,-3 12-1 15,2 5-1-15,-10 9 0 16,4 7-3-16,-7 9-2 15,2 11 0-15,0 7 1 16,6 6 2-16,3-9 3 16,-2-4 0-16,15-9 1 0,-2-9 12 15,13-6 10-15,-2-11 5 16,-4-12 5-16,-8-6-10 16,-12-5-10-16,-3 1-12 15,-18 3-33-15,-5 6-20 16,-5 11-45-16,-3 8-20 15,0 11-20-15,4 7-23 0,13 5 104 16</inkml:trace>
  <inkml:trace contextRef="#ctx0" brushRef="#br0" timeOffset="70496.8">13853 10847 1796 0,'10'2'657'16,"0"5"-491"-16,-1 14-189 15,0 3-40-15,-4 13-54 16,-10 1-22-16,0 6 17 16,-4-1 32-16,10-9 77 15,7-5 40-15,10-17 28 16,6-6 11-16,2-19-5 0,1-11-13 15,2-18-21-15,1-8-19 16,-4-3-30-16,-4-5-14 16,-10 9-2-16,-6 6 10 15,-7 13 16-15,-3 13 5 16,1 14-4-16,-1 10-4 16,1 16 1-16,2 7 5 15,4 10 2-15,4 0 5 0,10-5-3 16,6-6 3-16,7-11 2 15,10-10 3-15,4-17 22 16,-3-9 4-16,-1-16 4 16,-9-7-5-16,-13-8-17 15,-7-3-5-15,-18-3-12 16,-11 5-13-16,-13-3-52 16,-4 3-43-16,4 12-75 15,1 9-14-15,11 20 121 16</inkml:trace>
  <inkml:trace contextRef="#ctx0" brushRef="#br0" timeOffset="70780.28">15456 10339 1917 0,'5'13'643'16,"5"20"-660"-16,3 12-71 15,-8 23 1-15,-1 6 2 16,-4 11 50-16,-4 0 23 0,0 5 5 16,-2 0 2-1,6-11-48-15,0-10-27 0,4-34-28 16,4-13-18-16,-3-28 10 15,3-12-5-15,-8-21 78 16</inkml:trace>
  <inkml:trace contextRef="#ctx0" brushRef="#br0" timeOffset="70908.57">15304 10761 1514 0,'28'-9'565'0,"31"-3"-440"16,18-5-69-16,32-6-117 15,11-4-41-15,1-9 547 16,-6-8-368-16</inkml:trace>
  <inkml:trace contextRef="#ctx0" brushRef="#br0" timeOffset="71406.61">16073 10273 1444 0,'-16'23'533'0,"5"12"-393"16,9 20-135-16,2 9-1 16,7 16-8-16,3 2-3 0,6-2-9 15,2-3-1-15,0-15 10 16,-4-11 5-16,-2-17 6 16,-4-14 5-16,-3-17 26 15,4-8 12-15,3-22 10 16,2-11-12-16,4-17-47 15,-5-3-25-15,3-3-10 16,1 4-1-16,1 9-19 16,4 8-1-16,-4 21-12 15,-2 11 6-15,-3 20 39 16,-1 14 14-16,5 16 20 16,-2 3 2-16,6 2 7 15,1-8-1-15,8-8 3 16,3-6 4-16,7-16 3 15,1-7 2-15,2-14-14 16,-4-8 0-16,-8-9-10 0,-5-8-7 16,-18-7 6-16,-4 3 3 15,-13 5-5-15,-4 9 6 16,-6 20-1-16,-4 7-3 16,1 18 1-16,-1 13-2 15,15 15-4-15,7 5-4 16,26-1-9-16,13-5-23 0,22-16-46 15,12-12-54-15,5-22 81 16</inkml:trace>
  <inkml:trace contextRef="#ctx0" brushRef="#br0" timeOffset="73243.25">17598 10450 1567 0,'-1'61'571'0,"16"13"-451"16,-3 5-133-16,-4-2-15 16,-9-9-20-16,-7-15-10 0,2-7 7 15,-7-20 5-15,6-10 28 16,2-15 62-16,-4-10 4 15,5-14 2-15,2-12-18 16,1-16-42-16,7-6-14 16,5-8-2-16,1 2-3 15,8 0 7-15,1 5 7 16,3 20 5-16,1 11 4 0,0 22 4 16,-2 11 3-16,-4 20 3 15,-2 20 11-15,-5 15-6 16,-2 4 4-16,1 1-6 15,-3-13-7-15,-2-14 5 16,0-12-6-16,-4-15 5 16,1-8 2-16,3-21 10 15,4-8 0-15,0-22-8 16,4-8-7-16,0-8-10 16,1 0-1-16,7 2 6 15,-1 4 4-15,3 15 0 16,-1 9-2-16,1 21-4 15,-1 11 4-15,1 23-2 16,-2 12 4-16,0 19 7 16,-1 9-6-16,1-1 13 15,2-2 4-15,1-14 7 0,0-10 4 16,-4-17-4-16,1-7-4 16,-4-15-7-16,5-6 1 15,0-16-15-15,-3-6-16 16,-1-8-10-16,-3-4-2 15,-2 0 6-15,-2 5 12 16,-5 7 9-16,-3 10-2 16,-1 14 0-16,-3 4-1 15,0 18-7-15,-2 2 4 0,2 14-4 16,4 3 6-16,6 0 8 16,5-2 9-16,9-9 19 15,3-7 0-15,11-9-1 16,1-7-12-16,0-9-19 15,-1-6-6-15,-13-11-3 16,-9-1-2-16,-15-11 8 16,-1 1 4-16,-10 1-1 15,-2 1-5-15,-13 8-5 16,-10 4-9-16,-5 10-1 16,-5 4 6-16,9 8-9 15,8 2 5-15,10 5 0 16,6 4 1-16,12-2 12 15,7-1 4-15,16-3 1 16,11 0 0-16,9-3 0 0,6-3 1 16,4-3-2-1,-4-3 2-15,-2 6 2 0,-9-2-2 16,-10 9 11-16,-4 2-2 16,-5 10-1-16,-4 6 2 15,-2 8-8-15,-3 5 4 16,1-1-4-16,-1-2-3 15,7-5 7-15,6-3 1 0,8-6 19 16,3-4 9-16,3-14 6 16,4-2-1-16,-2-7-17 15,-1-3-7-15,-6-1-12 16,-8 0-2-16,-9-1 2 16,-5 1-1-16,-4 5 3 15,-4 0 2-15,-1 4 5 16,-1 2 2-16,-1-3-1 15,0 4-4-15,0 0-4 16,1 0-5-16,0-2 0 16,0-10 1-16,-2-5 1 15,-10-31 0-15,-2 31-5 16,-1 2-3-16,-2 6-17 16,-13 9-9-16,-2 6-11 0,-6 7 5 15,-3 7 8-15,13 4 11 16,-2 7 13-16,7-1-4 15,10 0 10-15,3-2-1 16,18-6 9-16,8-3 6 16,15-9-2-16,3-1 1 15,8-9-4-15,1-6-3 16,1-4-3-16,0-11 2 16,-8-8-2-16,-6-5 1 0,-12-10 7 15,-4-4 3-15,-11-5 1 16,-3-2-2-16,-3-2-7 15,-5 2-2-15,-3 3-6 16,2 6 3-16,1 16-2 16,2 13-5-16,2 20 0 15,-3 13-6-15,0 22 4 16,3 10 5-16,3 17-1 16,2 3 3-16,6 3 3 15,0-3-2-15,6-4 0 16,3-7 0-16,8-13-3 15,2-8 2-15,6-18 7 16,1-8 2-16,3-15 5 16,4-13-1-16,-1-15-4 15,2-7-4-15,-5-10-4 0,-6-1 0 16,-8 4-2-16,-10 2 1 16,-12 14 0-16,-5 3-3 15,-3 20 0-15,-10 6-1 16,-5 14 0-16,-1 16 1 15,-8 14 3-15,12 9-1 16,11 8 1-16,3-5 0 16,14-11-3-16,8-6 2 15,15-24 3-15,6-11 3 0,16-24 1 16,-2-17 1-16,5-20-6 16,0-5 1-16,-13-4-1 15,-1 0 2-15,-20-3-1 16,-5-2-3-16,-11 6 5 15,-6 8-6-15,0 26 2 16,-2 13 1-16,-3 22-10 16,-1 18 1-16,-3 31 1 15,2 17 2-15,2 24 4 16,8 1 2-16,9 1-3 16,3-5-16-16,16-12-93 15,7-7-59-15,11-31 96 16</inkml:trace>
  <inkml:trace contextRef="#ctx0" brushRef="#br0" timeOffset="73706.48">20835 10325 1692 0,'-5'13'582'16,"0"-2"-528"-16,4-11-85 15,-4-8-10-15,-1-15-35 16,2-6 16-16,4-9 54 16,3-8 21-16,5 2 61 15,2-2 6-15,6 1-49 16,4 15-12-16,4 17-17 15,1 13-7-15,-8 36-8 16,-3 20-1-16,-9 24-7 16,-7 5-2-16,-4 11 3 15,3-2-1-15,-2 1 10 16,7-1 8-16,7-21 1 16,4-10 3-16,20-29 1 15,-1-13-3-15,14-22-2 16,6-14-5-16,-2-21-6 0,0-10-1 15,-17-12 4-15,-12-2 6 16,-25 0 15-16,-17 6 2 16,-35 17-12-16,-21 12-25 15,-31 30-83-15,-11 16-46 16,-13 19 85-16</inkml:trace>
  <inkml:trace contextRef="#ctx0" brushRef="#br0" timeOffset="74397.35">16966 11845 1854 0,'-30'15'619'0,"21"-9"-646"16,8 2-56-16,-1 3-62 0,-1 3-12 15,1 13 33-15,-4 8 42 16,-3 12 69-16,-2 4 22 15,-4 3 30-15,1-5 14 16,3-8 1-16,3-8-4 16,5-15-12-16,5-10-16 15,7-18-1-15,3-11-1 16,9-32-11-16,1-11-7 16,1-20-48-16,-4-4-13 0,-8 10 5 15,-5 6 10-15,-6 21 59 16,-2 11 11-16,2 23 15 15,0 7 0-15,1 17-19 16,3 12-8-16,5 23-13 16,3 13-3-16,8 16-2 15,7-1 4-15,13-15 8 16,3-10 17-16,13-22 27 16,-2-13 7-16,1-20 7 15,1-17-14-15,-1-25-21 16,0-7-7-16,-10-7-19 15,0 0 0-15,-21 5-3 16,0 6 1-16,-12 12-3 16,-6 15-4-16,4 20-3 15,0 10-5-15,6 34 5 16,3 16 2-16,6 35 7 0,-6 15 0 16,2 8-62-16,1-3-52 15,3-22-95-15,5-17-31 16,9-39-1-16,5-19-100 15,9-40 241-15</inkml:trace>
  <inkml:trace contextRef="#ctx0" brushRef="#br0" timeOffset="74722.42">18357 11659 635 0,'6'-48'432'0,"6"-37"-130"0,-6 17 89 16,-2 15-208-16,-2 27-30 15,-2 16-24-15,-6 28-50 16,-2 18-25-16,-6 34-48 15,-1 15-8-15,-1 23-1 16,-1 2 4-16,-2 2 0 16,-1-8 1-16,6-26 1 15,2-23 0-15,6-35 3 16,4-11 2-16,2-34 11 16,1-17-13-16,1-37-27 15,0-13-12-15,-3-6-20 16,-6-1 10-16,-2 12 36 15,0 5 14-15,9 23 9 0,7 17 0 16,9 32-12-16,6 19-3 16,5 34-4-16,6 11 3 15,7 27-3-15,-2 6-12 16,5 2-60-16,0-4-51 16,1-16 74-16</inkml:trace>
  <inkml:trace contextRef="#ctx0" brushRef="#br0" timeOffset="74888.35">18343 11982 1912 0,'46'8'688'15,"23"-6"-560"-15,45-10-230 16,14-17-87-16,18-23 110 15</inkml:trace>
  <inkml:trace contextRef="#ctx0" brushRef="#br0" timeOffset="75303.35">19958 11473 1802 0,'7'28'680'16,"12"12"-478"-16,6 13-243 16,8 21-41-16,-7 8 13 15,-12 19 7-15,1 4 5 16,-14-10 13-16,-2-3 3 16,-4-21 52-16,-4-9 17 0,-4-20 33 15,-6-14 8-15,-1-19 10 16,2-11-2-16,-2-26-39 15,7-11-21-15,-1-27-50 16,-7-7-24-16,9-10 1 16,-5-5 12-16,5 1 12 15,9-1-6-15,14 13-44 16,9 14-21-16,9 31-8 16,-2 16 9-16,2 24 43 15,-5 12 18-15,-7 12 23 16,-4 6 8-16,-11 10 8 15,-6 1 2-15,-10 1 6 16,0-6 4-16,-15-17 0 16,1-10-23-16,3-25 8 0</inkml:trace>
  <inkml:trace contextRef="#ctx0" brushRef="#br0" timeOffset="75767.45">20235 11479 1566 0,'35'17'682'15,"7"5"-267"-15,8 10-490 16,-2 5-48-16,-18 7-91 16,-11 7-16-16,-19 4 24 15,-10-3 48-15,-17-1 112 16,-1-7 67-16,-4-9 102 15,4-8 33-15,8-18 6 16,0-2-9-16,8-16-64 16,7-6-39-16,7-17-61 15,10-12-19-15,16-13-19 16,4-1 3-16,8 3 7 16,2 9-1-16,0 15 16 15,-6 9 6-15,-1 20 17 16,-9 6 6-16,-4 19 9 15,1 8-2-15,-2 11-5 16,5 1 4-16,3-1-3 0,4-9 8 16,4-14 10-16,0-11-2 15,5-16-7-15,-6-8-1 16,-8-18-11-16,-10-3-1 16,-20-9-9-16,-12 0-19 15,-21 8-59-15,-2 9-26 16,-7 15-51-16,-1 9 639 0,9 8-375 15</inkml:trace>
  <inkml:trace contextRef="#ctx0" brushRef="#br0" timeOffset="76693.48">21342 11412 1935 0,'14'1'689'0,"-5"4"-631"16,4 2-150-16,-18 15-84 15,-10 7-29-15,-12 11 62 16,-11 5 33-16,2 6 112 16,2 3 56-16,7 1 36 15,9-5 4-15,17-8-32 16,6-8-27-16,21-18-14 0,13-8-2 15,21-16-5-15,10-12 0 16,15-10-18-16,2-11-6 16,-14-3-2-16,-7 1 2 15,-22-3 1-15,-14 6 6 16,-13-1 2-16,-11 2 1 16,-8 13-3-16,-7 5-8 15,-7 20-12-15,-1 11-1 0,-4 11 3 16,3 9 6-16,7 11 10 15,6-3-3-15,12 1 4 16,13-8-2-16,15-11 6 16,10-7 9-16,12-15 14 15,3-8 5-15,10-16-6 16,-4-8-8-16,-8-4-16 16,-12-3-5-16,-19 0 8 15,-6-1 9-15,-12 4 8 16,-1 0 2-16,-9 12-22 15,-7 3-15-15,-10 17-22 16,-4 4-4-16,-6 17 11 16,1 9 11-16,4 8 14 15,7 5 2-15,11 0 4 16,5-3-4-16,12-3 0 16,2-5-1-16,11 2-2 0,0 0 6 15,-2-6-5-15,-1 1 1 16,-12-3-4-16,-3-3-8 15,-8-1 4-15,-6-3-1 16,1-5 7-16,-1-6 5 16,2-5 11-16,1-8 11 15,5-13 10-15,7-6 2 0,14-15-11 16,9-5-7-16,18-2-17 16,12-1-2-16,-2 4-2 15,1 4-3-15,-12 6 0 16,-15 6-1-16,-11 15 2 15,-8 7 6-15,-19 9 6 16,-8 5-1-16,-13 8-3 16,-6 3-2-16,-2 8-4 15,0 2 2-15,13 3 4 16,9-1-2-16,18 7-1 16,13 2 0-16,16 6-3 15,8 4 7-15,6 3-2 16,1 2-1-16,-8 2 3 15,-7 0-4-15,-16-6-1 16,-8-4-10-16,-21-9-38 16,-12-3-40-16,-20-14-94 0,-3-7-32 15,-8-19 123-15</inkml:trace>
  <inkml:trace contextRef="#ctx0" brushRef="#br0" timeOffset="78681.52">23948 10960 1755 0,'-1'1'529'0,"-5"21"-623"16,4 12-9-16,-11 19 36 15,2 12 28-15,2-4 38 16,-1 4 19-16,13-4 32 16,5-7 11-16,18-11 13 15,4-14-11-15,2-35-22 32,-16 2-10-32,1 2-13 0,46-24-3 0,-5-23-7 15,-6-11 3-15,-35 12 19 16,-5 3 11-16,-9 16 2 15,3 9-6-15,-6 14-27 0,0 6-20 16,7 9-4-16,-2 6 2 16,7 13 3-16,10 4 7 15,10 1 0-15,5-5 3 16,21-10 9-16,-2-8 2 16,7-15 4-16,4-9-4 15,-8-18-9-15,-2-6-2 16,-13-11-1-16,-10-4-1 0,-21-4 0 15,-11-1 1-15,-14 7-2 16,-5 6-1-16,-12 16-16 16,0 8-11-16,-1 17-7 15,1 5 1-15,11 11 15 16,9 4 9-16,20 10 11 16,16 6 2-16,25 6 2 15,11 2 2-15,19 6 0 16,-1-2-3-16,-11-2 3 15,-8-3-2-15,-22-6-1 16,-14 1-2-16,-14-2 1 16,-9-2 1-16,-10-7 1 15,-3-3 4-15,-7-8 0 16,3-6 3-16,3-9 0 16,6-8 0-16,12-19 3 0,11-7-4 15,17-18-1-15,11-6-3 16,14-11-8-16,0-3-7 15,-5-1 0-15,-7 6 0 16,-17 14 0-16,-8 15 9 16,-13 21-4-16,-9 12 1 15,-10 25 4-15,-6 10-3 0,-2 20 1 16,2 8-1-16,7 11 2 16,6-2 6-16,10-9-5 15,7-6 1-15,12-21 0 16,7-12-4-16,16-14 12 15,2-14 0-15,5-22-4 16,-1-12-3-16,-17-18-1 16,-9-2-1-16,-8 0 5 15,-8 4 1-15,-7 14-6 16,3 7 2-16,-13 22-3 16,-3 8-6-16,-6 18 0 15,-6 12-3-15,2 16 6 16,3 5 4-16,13 6-1 15,8-2 1-15,14-5 0 16,10-4 0-16,4-12 2 16,1-8-1-16,2-15 0 15,-4-9-1-15,-2-13 4 0,-1-6 1 16,-2-8-4-16,-1-5-1 16,-3-4 4-16,-2 1-4 15,-1 4 0-15,-3 5-1 16,-11 13-10-16,-3 6 2 15,-10 9 2-15,-5 4 4 16,-2 8 0-16,1 7 1 0,3 11 2 16,6 7 0-1,1-1 5-15,5 4 6 0,12 0 2 16,0-5 3-16,10 0 7 16,0-5-4-16,-7-8-2 15,-6-4-3-15,-2-6-10 16,-6-2-3-16,-6-5-5 15,-2-2 1-15,1 3 2 16,-1 0 1-16,-6-7 1 16,-5-6 2-16,-27-30-7 15,24 29-7-15,9 0-28 16,-5-2-28-16,-10 0-82 16,1 2-33-16,-13-3-38 15,5 5-2-15,-1 5 52 16,5 5 39-16,2 1 77 15,0 0 45-15,5-1 81 16,0 1 29-16,4 2 31 0,2-1 0 16,2 3-20-16,1 3-11 15,4 4-9-15,0 8 3 16,6 5-11 0,4 3-12-16,2 6-36 0,5 1-17 15,2 1-16-15,2-1-2 16,-1-2-1-16,1-5-2 0,-2-7 2 15,-1-6 8-15,2-10 18 16,1-6 2-16,1-13 2 16,2-4-9-16,1-12-19 15,1-5-1-15,2-8-4 16,3-2 4-16,-2 1-1 16,6 5-1-16,0 12 0 15,-4 6-3-15,-3 16 5 16,-4 3-2-16,-5 17-6 15,0 13-1-15,-5 12 1 16,-6 13 7-16,2 7 2 16,-2-2 1-16,10-4-3 15,9-12 0-15,13-17 9 16,9-11 8-16,18-18 3 16,5-14-4-16,13-17-17 0,-4-10-18 15,-15-9 0 1,-9-1-4-16,-24 6 11 0,-10 3 8 15,-18 10-13-15,-8 9-1 16,-16 14-8-16,-6 14-2 16,-11 17 6-16,1 10 5 15,-1 7 12-15,6 0 0 16,15-1 5-16,5-3 0 0,19-4 0 16,7-6 1-16,11-9 1 15,8-9-1-15,4-10 1 16,0-4-1-16,-5-8 2 15,-5 0 1-15,-10 2 3 16,-2 1 5-16,-1 11-5 16,-2 1 0-16,-2 8-6 15,2 10-4-15,1 15 3 16,-1 15 2-16,-2 25-2 16,0 14-1-16,-13 20 1 15,-6-2 0-15,-20 21 4 16,-16 3 6-16,-25-10-5 15,-9 4-2-15,-15-35-2 16,-5-16-14-16,-9-36-100 16,-5-21-60-16,-3-45 96 15</inkml:trace>
  <inkml:trace contextRef="#ctx0" brushRef="#br0" timeOffset="78815.64">25439 10342 1629 0,'76'9'591'0,"13"2"83"0,23 2-601 15</inkml:trace>
  <inkml:trace contextRef="#ctx0" brushRef="#br0" timeOffset="79321.39">28390 10673 1734 0,'8'-11'556'15,"-3"7"-623"-15,-3 6-38 16,-14 21 20-16,-9 11 3 16,-14 18 42-16,-4 11 29 15,-5 10 19-15,6 5 22 16,7-7 16-16,3-10 11 15,18-26-4-15,0-15-17 16,13-26 6-16,6-16-9 0,6-36-16 16,4-17 2-1,7-18-25-15,5-3-1 0,-2 4 3 16,5 4 2-16,-4 8 9 16,-2 7-2-16,0 26 2 15,-1 17-7-15,-1 37-4 16,2 20 4-16,1 41 2 15,-4 14 4-15,2 27 0 16,-4 1-3-16,-5-1-12 16,7-5-30-16,-4-20-92 15,6-11-59-15,-6-31 105 16</inkml:trace>
  <inkml:trace contextRef="#ctx0" brushRef="#br0" timeOffset="79486.31">28082 11030 1747 0,'7'-1'612'16,"50"-11"-544"-16,23-8-114 16,39-11-81-16,19-7-64 15,9-10 113-15</inkml:trace>
  <inkml:trace contextRef="#ctx0" brushRef="#br0" timeOffset="79741.33">29535 10538 1652 0,'-15'4'575'0,"-12"4"-547"16,-10 10-81-16,-15 14-2 15,-10 3-9-15,-11 14 27 16,2 6 39-16,0 9 30 16,7 7 15-16,28-3 14 15,15-5-5-15,39-14-15 16,25-8-9-16,39-28-7 0,11-12-2 16,32-25-104-16,7-17-93 15,-3-14 107-15</inkml:trace>
  <inkml:trace contextRef="#ctx0" brushRef="#br0" timeOffset="80010.32">30451 10205 1786 0,'-31'-1'602'0,"-1"11"-633"15,-4 9-31-15,-9-1 5 16,1 3-8-16,1 4 47 16,6 4 16-16,5 11 4 15,3 11 8-15,7 18 17 16,5 11-2-16,8 3 0 16,2 1-6-16,0-7-9 15,-3-9-18-15,-3-10-92 16,-2-10-54-16,3-21 84 15</inkml:trace>
  <inkml:trace contextRef="#ctx0" brushRef="#br0" timeOffset="80116.39">30032 10767 1554 0,'134'-27'492'15,"75"-10"-466"-15</inkml:trace>
  <inkml:trace contextRef="#ctx0" brushRef="#br0" timeOffset="80733.53">3460 11964 1297 0,'4'60'440'0,"11"-16"-440"0,10-35 592 16,0-19-449-16</inkml:trace>
  <inkml:trace contextRef="#ctx0" brushRef="#br0" timeOffset="81114.62">2749 11591 1959 0,'-33'48'702'0,"-30"84"-475"15,29 7-277-15,35 43 61 16,33 6-22-16,43-9-84 16,18-7-40-16,21-38-60 15,13-24 20-15,29-61 66 16,7-32 53-16,39-66 107 16,1-35 31-16,18-53 66 15,-1-27 5-15,-16-29-44 16,-13-7-32-16,-60-2-58 15,-30 9-19-15,-80 8-12 16,-39 14-3-16,-78 25-15 16,-29 20 7-16,-49 49 2 15,-17 28-3-15,-9 64-8 0,-10 29-33 16,15 44-80-16,18 27-30 16,19 31-41-16,32 5-11 15,47 7 156-15</inkml:trace>
  <inkml:trace contextRef="#ctx0" brushRef="#br0" timeOffset="81339.39">4158 11542 1706 0,'-48'-34'615'0,"18"15"-545"16,1 12 1-16,9 31-66 16,5 21-5-16,9 31 1 15,3 18 11-15,7 15-45 16,4-3-79-16,1-11 77 16</inkml:trace>
  <inkml:trace contextRef="#ctx0" brushRef="#br0" timeOffset="81859.64">4471 14271 1590 0,'-23'-57'547'0,"14"-25"-506"16,5-22-29-16,9-11-6 15,5 3-1-15,7 14-6 16,5 21 0-16,2 42 3 15,2 22 0-15,0 50-2 0,-6 25 1 16,-5 40-1-16,-4 19-2 16,-14 12 1-16,-7-2 1 15,-13-7 3-15,-11-7 8 16,-11-21 9-16,-2-9 0 16,-8-24-2-16,-1-18-4 15,-3-27-10-15,-2-17-1 0,11-23-2 16,9-10 1-16,19-20 0 15,14-4-2-15,23 5-1 16,17 6-1-16,28 23-3 16,11 15 3-16,8 23 1 15,9 13-2-15,13 18 0 16,4 6-7-16,5-4-94 16,-4-9-49-16,-22-34 91 15</inkml:trace>
  <inkml:trace contextRef="#ctx0" brushRef="#br0" timeOffset="82245.42">3864 13541 1784 0,'-123'74'638'16,"30"39"-580"-16,14 25-23 15,27 45-51-15,10 18-15 16,29 35-1-16,15 8 1 16,30-8 13-16,22-19 8 15,50-57 14-15,21-34 25 0,52-71 35 16,18-32 20 0,17-66 29-16,14-38 4 0,0-67-17 15,1-30-21-15,-27-35-41 16,-22-12-26-16,-59-9-43 15,-41-1-20-15,-75 10-12 16,-42 13 3-16,-65 43 15 16,-31 34 21-16,-42 71 16 15,-17 45-7-15,-25 82-9 16,-1 38-38-16,-1 63-69 16,12 23-36-16,16 32-49 15,22 10-14-15,48-19 151 16</inkml:trace>
  <inkml:trace contextRef="#ctx0" brushRef="#br0" timeOffset="83141.22">7244 13618 1718 0,'-15'-14'609'15,"8"12"-558"-15,7 7 6 16,1 31-38-16,5 22-13 16,-9 40-8-16,-3 23-1 15,-12 31-25-15,-6 6 2 16,0 3-3-16,-1-12 2 16,11-40 25-16,8-24 0 0,15-43-44 15,11-22-29-15,19-33-119 16,6-24-70-16,6-51 168 15</inkml:trace>
  <inkml:trace contextRef="#ctx0" brushRef="#br0" timeOffset="83348.67">7858 13706 1646 0,'-7'46'613'16,"4"13"-430"-16,11 26-151 15,5 15-20-15,-9 16-5 16,0 4-8-16,-12 24-60 16,-6 3-20-16,-5-9-3 15,0-9-3-15,-2-47 48 0,2-23 8 16,-6-32-83-16,-4-9-38 16,-12-29 90-16</inkml:trace>
  <inkml:trace contextRef="#ctx0" brushRef="#br0" timeOffset="83498.17">7293 14441 1399 0,'13'-10'614'16,"18"-5"-212"-16,47-9-342 16,22-3-30-16,27-8-31 15,6-1-78-15,-10-4 59 16</inkml:trace>
  <inkml:trace contextRef="#ctx0" brushRef="#br0" timeOffset="83826.25">8448 14088 1794 0,'-18'21'629'0,"22"18"-579"15,6 8-37-15,-2 21-71 16,3 7-15-16,0 1-14 0,5 1 15 16,12-13 42-16,10-11 6 15,11-23 27 1,2-17 22-16,5-28 36 0,-1-16 28 16,0-26 1-16,-2-10-20 15,-11-9-28-15,-14 4-28 16,-28 5-20-16,-19 8 2 15,-25 23-36-15,-8 14-1 0,-1 30-14 16,2 17-23-16,8 19-38 16,11 7-26-16,15 6-62 15,10 0 98-15,27-14 61 16</inkml:trace>
  <inkml:trace contextRef="#ctx0" brushRef="#br0" timeOffset="84260.02">9365 14054 1297 0,'-29'8'648'0,"7"0"-134"16,10 6-407-16,12 15-111 15,3 9-57-15,9 14-68 0,4 5-32 16,11-7-2-16,12-3 29 15,0-14 63-15,4-8 29 16,-4-10 52-16,-7-9-6 16,1-9 58-16,-8-5 19 15,-6-10 10-15,-6-5 13 16,-8-4-60-16,-4 3-11 16,-1 7-46-16,0 8-32 15,0 8-55-15,0 9-14 0,-2 16 18 16,2 5 24-16,8 15 59 15,4-2 31-15,12-12 40 16,8-8 22-16,9-21 27 16,7-8-10-16,7-23-25 15,3-5-19-15,-6-9-30 16,-7 0-10-16,-15 7-14 16,-15 1-12-16,-13 8-58 15,-6 6-33-15,-5 11-57 16,2 7-27-16,7 12 128 15</inkml:trace>
  <inkml:trace contextRef="#ctx0" brushRef="#br0" timeOffset="84987.43">11083 14241 1505 0,'40'-12'618'0,"-4"-4"-382"15,-16-6-127-15,-12-5-33 16,-24-12-48-16,-11-6-14 16,-28-7-11-16,-10 1-13 15,-18 13-13-15,4 12-9 0,7 25-3 16,4 9 6-16,24 25-4 16,7 7-7-16,23 11-21 15,14 4-19-15,21-8-7 16,12-11 18-16,24-26 28 15,12-16 31-15,15-29 43 16,4-8 9-16,-8-23 11 16,-9-4-2-16,-18-9-16 15,-11-3-9-15,-15-1-2 16,-7 0-2-16,-13 0 3 16,-5 6 0-16,-11-1-2 15,-3 3-4-15,-1 8-7 16,0 7-2-16,7 28-8 15,1 11-3-15,6 28-4 16,4 19-1-16,5 40-10 0,6 22-4 16,4 30 3-1,7 14-7-15,10 6 12 0,-3 1 6 16,5-6 1-16,-7-18 6 16,2-36 18-16,8-21 2 15,-1-39 12-15,10-9-6 16,-3-29-14-16,-6-15 2 15,3-24-14-15,-6-14 4 0,-12-7 2 16,1 2-8-16,-14 9-2 16,-8 11-1-16,-7 21-6 15,-6 12 0-15,-7 23-2 16,4 14-5-16,-2 18 0 16,1 9 2-16,10 12 5 15,6-4 6-15,14-4 2 16,12-8 4-16,11-17 9 15,4-13-2-15,1-27 2 16,-7-11-4-16,-11-19-7 16,-15-6 0-16,-23-3 1 15,-17 3-1-15,-22 12 1 16,-8 9-6-16,-5 25-35 16,4 11-50-16,13 18 115 15,9 5-48-15</inkml:trace>
  <inkml:trace contextRef="#ctx0" brushRef="#br0" timeOffset="85543.63">13344 13465 2161 0,'42'-54'748'0,"7"-21"-725"15,-8-5-79-15,-15-9-96 16,-12 4-24-16,-11 19-16 16,-3 19 37-16,-10 32 87 15,-6 19 31-15,-3 40 54 16,-5 18 12-16,2 47-5 16,0 17-1-16,2 29-4 15,6 9-9-15,10 4-22 16,0-2-3-16,12-15 3 15,7-14 3-15,16-31 49 16,11-19 12-16,12-42 19 16,6-23 3-16,7-37-30 15,8-15-9-15,-7-24-24 16,-13-8 1-16,-35-17-26 16,-20-2-15-16,-34-3-24 0,-14 3-22 15,-16 15-12-15,-6 12 3 16,-2 20-4-16,3 5 16 15,8 11 29-15,10 1 9 16,18 1 52-16,14 5 12 16,36-6 16-16,9-3 14 15,29-4-8-15,8-2-5 16,8 6-8-16,6 7-12 0,-3 13-3 16,0 9 4-16,-7 19-3 15,-11 9 0-15,-7 15-12 16,-10 3-10-16,-8-5-4 15,-4-3-17-15,-4-21-70 16,-1-11-44-16,0-33 78 16</inkml:trace>
  <inkml:trace contextRef="#ctx0" brushRef="#br0" timeOffset="85682.24">13981 13350 1342 0,'-11'16'628'16,"8"3"-118"-16,9 4-593 16,6 1-88-16,7 0 100 15</inkml:trace>
  <inkml:trace contextRef="#ctx0" brushRef="#br0" timeOffset="87655.63">14815 13607 919 0,'-17'1'391'0,"-2"-3"-185"15,11 2-118-15,2-5-23 16,-2 0 11-16,5-2 27 16,-4-3 6-16,7 4-4 15,-4 1-19-15,2 4-47 16,1 5-23-16,-11 20-25 15,9 13-7-15,-12 18-7 16,1 12 6-16,2-5 8 16,-5-9-1-16,8-15 9 15,2-13 1-15,4-15 0 16,3-7 8-16,5-17 2 16,4-10 3-16,7-17-5 15,6-11 0-15,1-7-4 16,4 1-8-16,-3 12-12 0,-9 10-1 15,-3 20 0-15,-3 8-1 16,-7 17 12-16,6 9-1 16,3 21 6-16,0 7 5 15,9 5 2-15,2-4-4 16,4-13-4-16,4-5 2 16,4-13 1-16,5-5 6 15,4-11 1-15,7-5-5 16,9-13 1-16,-3-8 3 0,0-4 3 15,-12-5-1-15,-21 4 1 16,-11 2-7-16,-22 6-1 16,-7 6-2-16,-19 16-8 15,4 12-4-15,-14 16-4 16,-3 3 7-16,14 2 5 16,-3-5 2-16,26-7 4 15,10-4-7-15,14-13-4 16,11-8 2-16,21-20-1 15,6-15-1-15,8-21-24 16,-6-5 1-16,-18-6-2 16,-9 6 11-16,-21 2 58 15,-4 5 25-15,-7 9 36 16,-3 7 9-16,4 17-20 0,1 8-22 16,10 32-46-16,7 20-15 15,12 41-37-15,10 21-20 16,4 26-45-16,2 5-35 15,3 0 261-15,-4-8-127 16</inkml:trace>
  <inkml:trace contextRef="#ctx0" brushRef="#br0" timeOffset="88257.47">17140 13046 1328 0,'2'2'619'0,"0"2"-123"0,7 19-464 16,0 9-45-16,-8 26-26 15,-7 14-19-15,-8 9 0 16,0 8 13-16,-3-7 20 16,5-4 16-16,10-16 11 15,5-9 5-15,6-23 6 16,6-12-2-16,8-13-3 15,-7-9-7-15,4-12-4 16,-3-5-2-16,-3-13-2 16,2-2-3-16,-3-7-3 15,3 1-2-15,-4 4 6 16,0 3 3-16,-4 11 3 16,-5 5 4-16,-2 11 4 15,-1 3-14-15,0 4-110 16,-4-1-357-16,3 1 321 15</inkml:trace>
  <inkml:trace contextRef="#ctx0" brushRef="#br0" timeOffset="89044.84">17234 13192 1386 0,'-3'5'547'0,"3"-9"-390"0,7-4-56 16,8-11-80-16,-1-7-12 15,-2-6 0-15,-3 1-5 16,-8 7-1-16,-6 8 2 15,-6 10 16-15,-3 7 4 16,-7 21-1-16,3 10-2 16,-3 28-8-16,4 14-1 15,5 9 8-15,8 1 3 16,7-4-12-16,4-6-3 0,9-12-14 16,3-5-11-16,4-16-6 15,3-6-8-15,0-10-30 16,0-8-19-16,0-5-37 15,-1-6-19-15,-2-13-32 16,1-10-7-16,-6-13 109 16</inkml:trace>
  <inkml:trace contextRef="#ctx0" brushRef="#br0" timeOffset="89211.55">16884 13464 1926 0,'60'-19'652'0,"48"-18"-688"0,10-9-86 16,5-10 81-16</inkml:trace>
  <inkml:trace contextRef="#ctx0" brushRef="#br0" timeOffset="89760.62">17655 13208 1817 0,'-4'25'638'0,"8"-1"-596"15,3 7-60-15,4 13-72 16,-3 5-32-16,-5 14-27 15,-2 9-13-15,-9 4 33 16,-6 2 27-16,-3-7 69 16,-2-10 45-16,0-22 93 15,13-13-5-15,6-19 31 16,3-7-17-16,10-18-79 16,0-11 7-16,10-20-59 15,8-6-23-15,1-4-32 16,-4 2-18-16,2 14-2 15,-5 7 15-15,-2 18 31 0,0 11 18 16,-9 18 27-16,-1 10 13 16,-2 15 20-16,0 5 4 15,0 4-9-15,0-2-10 16,3 0-14-16,5-9-3 16,8-11-1-16,7-7 1 15,8-16 1-15,6-7 4 0,-3-18 0 16,-6-5 2-16,-13-10 1 15,-10-1 3-15,-11 4 3 16,-12-3 2-16,-9 10 2 16,-5 7-1-16,-5 12 2 15,13 11-9-15,0 18-3 16,9 14-5-16,9 18-7 16,8 10-1-16,22 3-22 15,9-8-9-15,26-18-46 16,11-17-36-16,29-33 75 15</inkml:trace>
  <inkml:trace contextRef="#ctx0" brushRef="#br0" timeOffset="90224.53">19625 12935 1951 0,'-26'16'663'16,"-3"17"-667"-16,1 13-59 16,-13 22-40-16,0 12 9 15,7 15 50-15,1 6 21 16,11-1 17-16,9-4 4 16,20-23 14-16,12-10 5 0,29-23 2 15,12-13 1-15,12-26 1 16,2-16-3-16,-10-25-2 15,-7-7-2-15,-22-6-11 16,-7 4 1-16,-19 4 5 16,-8 6 3-16,-10 12-2 15,-7 7-7-15,-6 17-7 16,-4 9-9-16,3 18-9 16,-1 7 2-16,9 6 7 15,7 0 2-15,10-6 5 16,14-3 3-16,16-12-4 15,10-2 3-15,4-19 9 16,2-7-1-16,0-13 2 16,-9-9-1-16,-9-2 1 0,-14-1 2 15,-23-2-12-15,-15 3-24 16,-20 9-115-16,-4 6-59 16,-13 16 115-16</inkml:trace>
  <inkml:trace contextRef="#ctx0" brushRef="#br0" timeOffset="91428.62">20116 13541 1657 0,'47'0'675'0,"9"-22"-381"16,8-9-261-16,3-16-142 15,-5-12-39-15,-8-9-40 16,-12-7 16-16,-17 0 89 16,-11 5 60-16,-20 15 88 15,-7 15 20-15,-18 22 11 16,-8 14-20-16,-13 26-40 16,-4 24-12-16,-4 36-36 15,3 14-14-15,11 13-5 16,6-8-2-16,25-20 12 15,13-11 13-15,23-22 22 16,12-14 10-16,17-25 28 0,6-14 0 16,15-28-12-16,4-7-9 15,-6-20-18-15,-2-3 1 16,-23-14 5-16,-10-7 5 16,-14-1 11-16,-9-2 4 15,-9 8 8-15,-2 7-4 16,-2 9-9-16,-2 15-10 15,3 20-22-15,0 11-3 0,-1 28-10 16,0 17-1-16,-1 29-2 16,-3 21 0-16,-3 35 3 15,-1 15-1-15,-9 24-2 16,-2 8 3-16,-1 5-3 16,-2-6 6-16,11-4 11 15,4-6-14-15,11-22 12 16,9-15 1-16,8-36 14 15,4-21 13-15,6-32-16 16,5-13 3-16,5-27-19 16,-1-13 5-16,-1-24 5 15,-1-9-10-15,-9-13 1 16,-7 0-4-16,-11 3-9 16,-12-3-9-16,-19 10-21 15,-9 1-13-15,-18 17-2 0,-2 8 9 16,-9 16 24-16,6 5 15 15,18 7 26-15,6 1 7 16,30-7-3-16,10-2-3 16,24-18-7-16,16-9 3 15,14-15 8-15,12-7 2 16,5-10 2-16,3 0 11 16,-3-6 16-16,-8-4 7 0,-15 5-7 15,-10 4-12-15,-20 17-18 16,-8 18-7-16,-12 23-2 15,-5 8-9-15,-4 20-4 16,-4 12-6-16,-5 41-13 16,-1 24 6-16,-2 38 8 15,0 15-3-15,4 5 15 16,2-1-5-16,8-8-5 16,5-12 0-16,6-28-4 15,7-9 9-15,9-26-1 16,4-9 5-16,4-18 9 15,0-12-10-15,0-20 5 16,-10-9-3-16,-6-20-12 16,-10-13-7-16,-20-9-18 15,-6-8-9-15,-20 1-18 0,-9-1 2 16,-10 5-14 0,-3 6 6-16,1 11 17 0,1 6 9 15,19 14 27-15,4 5 4 16,23 4 17-16,16 4-2 15,18-8 3-15,16 0 1 16,17-6-12-16,7-3 1 16,9-10-2-16,4-4-1 15,-2-6 3-15,-35 15 0 16,-21 14 13 0,2 1 8-16,33-29 3 0,-13 9 4 0,-19 17-17 15,-19 24-9-15,-5 20-12 16,-2 8-10-16,-3 10-7 15,2 0-14-15,5-14-66 16,4-9-33-16,3-20-120 16,2-12 154-16</inkml:trace>
  <inkml:trace contextRef="#ctx0" brushRef="#br0" timeOffset="91555.37">21632 13009 1713 0,'6'-2'535'0,"6"2"-562"16,4-2-30-1</inkml:trace>
  <inkml:trace contextRef="#ctx0" brushRef="#br0" timeOffset="92897.29">22148 12910 1943 0,'-10'20'624'16,"0"5"-603"-16,-5 13-160 16,-4 11-15-16,-4 16 32 15,1 7 47-15,4 15 20 16,3-3 22-16,12-10 82 15,6-10 25-15,17-20 32 16,8-12-2-16,14-19-34 16,6-12-25-16,13-25-32 15,4-10-16-15,0-20-17 16,-3-1-2-16,-12-5-1 16,-15-3 4-16,-11 6 17 15,-11 0 7-15,-16 15 8 0,-1 13-1 16,-14 17-6-1,-3 12-5-15,-1 21-11 0,1 13-2 16,8 18-1-16,5 6 7 16,19 4 6-16,11-5 1 15,19-9 3-15,9-5-3 16,10-17 16-16,5-11 10 16,7-18 3-16,11-13-2 0,1-19-17 15,-7-6-11-15,-15-8-5 16,-20-5 2-16,-23-1 0 15,-14 0 5-15,-11 12 3 16,-8 9 1-16,-15 22-3 16,-4 12-3-16,-7 22 0 15,-3 12 0-15,12 22 5 16,11 5 5-16,17 2 14 16,17-4 18-16,26-13 9 15,8-6 3-15,21-18-11 16,4-8-18-16,1-23-17 15,7-12-16-15,-12-21-17 16,-7-6 5-16,-16-14 6 16,-13-5 7-16,-14-1 13 15,-5-3-4-15,-10 14-8 16,-2 6-5-16,-6 21-27 0,-3 10-6 16,-4 22 3-16,-1 14 11 15,0 21 23-15,3 12 12 16,4 15-3-16,4 1 0 15,2 0-1-15,2-4-5 16,-1-13 7-16,-1-7-2 16,-3-18-1-16,2-6 2 15,2-10-4-15,0-7-2 16,12-11 2-16,-1-11-1 0,9-14-1 16,6-6-8-16,0-7 1 15,4 0 2-15,0-2 8 16,-4 3 6-16,1 9-5 15,-5 6-3-15,-7 15-8 16,1 12-2-16,3 14-3 16,-4 5-4-16,5 11 2 15,1 2 4-15,0-2 11 16,5-3 4-16,9-8 4 16,0-7 6-16,3-14 0 15,-10-17-1 1,-16 12-3-16,1 1-7 0,38-69 0 15,-7-13-1-15,-9-21-1 16,-28 26 1-16,-7 1 3 16,-4 1 5-16,-8 6 9 0,1 8-3 15,-2 27-5-15,-2 15-7 16,-5 40-13-16,-3 25 6 16,-7 31-6-16,3 22 4 15,10 23 11-15,4 4 0 16,21-4 9-16,11 0 7 15,21-17 21-15,12-14 8 16,13-22 1-16,1-25-7 0,-1-34-31 16,-3-16-9-16,-17-31-19 15,-5-12-6-15,-20-14-13 16,-9-3 2-16,-10-1 5 16,-4 5 8-16,-9 9 12 15,0 8-8-15,-3 22-6 16,2 10-4-16,4 24 4 15,2 12 6-15,7 26 14 16,8 13 8-16,10 23 7 16,2 7 7-16,6 6 5 15,1 3-1-15,-3-1 7 16,-5 0 1-16,-12-7-9 16,-9-8-8-16,-20-15-25 15,-6-9-25-15,-13-22-45 16,-4-9-38-16,-6-30-69 0,-3-16-31 15,-1-27 133-15</inkml:trace>
  <inkml:trace contextRef="#ctx0" brushRef="#br0" timeOffset="93035.32">24077 12716 1691 0,'80'7'691'0,"43"-17"-404"15,16-7-377-15,6-17 33 16</inkml:trace>
  <inkml:trace contextRef="#ctx0" brushRef="#br0" timeOffset="93211.43">22524 12559 2476 0,'84'13'704'0,"72"-28"-738"16</inkml:trace>
  <inkml:trace contextRef="#ctx0" brushRef="#br0" timeOffset="93720.27">25850 12177 2088 0,'-4'10'700'16,"0"-1"-577"-16,0 18-260 16,-5 18-7-16,-16 32 79 15,-5 16 41-15,2 26 28 16,6 7 24-16,16-1 16 16,17-6 6-16,29-21 17 15,13-14-3-15,28-36-5 16,8-16-5-16,22-40-25 15,7-22-9-15,-2-38-20 16,-7-18-6-16,-30-23-12 16,-18-15-10-16,-32-12-6 15,-14-5 5-15,-27-2-9 16,-14 9 1-16,-25 27-19 0,-14 24-6 16,-35 43-11-16,-8 25 3 15,-19 42 30-15,-2 24 15 16,13 43 53-16,10 22 23 15,33 13 32-15,24-1 9 16,53-12-11-16,32-14-14 16,51-24-32-16,22-11-21 0,48-29-39 15,8-17-28-15,12-17-127 16,-1-13-105-16,-30-22 174 16</inkml:trace>
  <inkml:trace contextRef="#ctx0" brushRef="#br0" timeOffset="127236.43">22973 1481 1657 0,'44'-20'562'0,"26"-2"-546"15,13 7-12-15,2 15-1 16,-10 10-3-16,-14 28 2 16,-19 9-5-16,-30 20-7 15,-11 16-16-15,-37 5-65 16,-8 9-25-16,-17 11-66 16,-8 2-3-16,8-10 208 15,-3-13-52-15</inkml:trace>
  <inkml:trace contextRef="#ctx0" brushRef="#br0" timeOffset="127591.28">21504 2802 1859 0,'27'-9'21'0,"16"-23"50"15,36-21 21-15,59-41 30 16,10-19-19-16,53-18-57 16,7 0-18-16,-10 7-37 15,5 14-41-15,-53 20-88 16,-24 9-59-16,-45 19 107 16</inkml:trace>
  <inkml:trace contextRef="#ctx0" brushRef="#br0" timeOffset="129472.3">24689 855 1329 0,'77'-44'443'0,"-4"7"-450"16,-19-1 6-16,-9-2 16 16,-28 12 42-16,-8 3 23 15,-19 6-2-15,-7 5-11 16,-18 9-36-16,-6 7-18 0,-15 21-9 16,-4 13 1-16,4 29-5 15,1 18-1-15,17 22 2 16,9 4-1-16,11-2-2 15,9-10 3-15,15-28-2 16,9-17 1-16,19-28 2 16,8-10-2-16,21-25 2 15,4-12-2-15,7-27 1 16,-5-10-1-16,-14-3 1 16,-7 0 5-16,-18 15-7 15,-7 11 1-15,-12 14 1 16,-3 12-3-16,-3 10 1 15,-1 7 1-15,2 14 0 16,-2 5-4-16,4 14 4 16,1-1 2-16,5-1-3 15,5-5 4-15,12-16-4 0,10-5-2 16,12-15 4-16,6-12-1 16,1-13-1-16,-7-5 1 15,-10-12 0-15,-3-1-2 16,-9-1 5-16,-2-3 0 15,-11 10-3-15,-7 4 2 16,-11 14 0-16,-6 5 1 0,-7 15 0 16,-2 9-3-16,-1 16-7 15,0 13-1-15,2 9-1 16,4 3 4-16,8-1 3 16,3-4-1-16,19-6 3 15,9-8 0-15,23-16 2 16,16-13-2-16,12-24-2 15,3-12 1-15,-10-15-1 16,-8-3-2-16,-18 2-1 16,-12 3-2-16,-12 6 3 15,-7 8 4-15,-11 7 4 16,-3 7 0-16,-4 12 6 16,-3 5-1-16,1 12-4 15,-2 8 0-15,-1 30-11 16,3-1 0-16,-1 9 6 0,6 0 4 15,5-18-4 1,-1 2 0-16,3-10-2 0,-3-9-3 16,-1-9 3-16,-1-5 2 15,-2-12 2-15,-4-3-4 16,-4-15-18-16,0-7-6 16,-1-6-5-16,1-5 8 15,6 6 20-15,1 6 2 16,3 11 2-16,5 8-4 0,4 8 6 15,7 5-1-15,7 11-1 16,6 7 6-16,4 12-7 16,-2-1 4-16,2 2 1 15,-3-5-6-15,2-10 4 16,2-8-3-16,-1-10 1 16,3-5-1-16,0-9-2 15,0 1 6-15,2-11-3 16,1-2 0-16,-10-4 0 15,-2 1-1-15,-14 7 1 16,-2 3 6-16,-9 7 6 16,-5 4 4-16,-5 6-2 15,-12 7-5-15,-7 11-4 16,0 8-8-16,2 10-4 16,10 3 6-16,16 1-2 0,3 0-2 15,19-4 4-15,5-6 0 16,17-10 0-16,11-5 1 15,5-11-5-15,1-5 1 16,-3-12-2-16,-4-7 1 16,-4-14 5-16,-6-4-4 15,-7-9 3-15,-3-4 0 16,-13 7 3-16,-2 1 1 0,-15 13-1 16,-9 8 0-16,0 12-4 15,-10 9 4-15,0 17-9 16,2 10 0-16,-8 15 5 15,1 8-9-15,9-2 12 16,3-2-2-16,11-10-6 16,11-6 6-16,1-6-10 15,7-4-2-15,2-5-7 16,-2-3-3-16,1-3 2 16,1 0 9-16,-6 3 3 15,4-2 6-15,2 2 2 16,3-2-8-16,10-5 8 15,3-7-4-15,3-11 2 16,2-6 2-16,-7-8 1 16,-2-3 4-16,-9-7-1 15,-13-2 6-15,-8 0-5 0,-9 5-1 16,-12 8 1-16,-2 10-1 16,-12 15-7-16,-7 9 1 15,-2 19 0-15,-2 8-8 16,-1 16 10-16,5 3-3 15,7-1 3-15,7-7-2 16,18-9 0-16,2-6 0 16,14-14 0-16,5-6 2 0,7-17 2 15,3-10 2-15,1-7-5 16,-5 0 9-16,-4 0-1 16,-3 4-3-16,-12 7 8 15,-1 2-12-15,-7 12 0 16,-1 5 1-16,2 12-5 15,0 7 6-15,6 7-1 16,1 6 4-16,3-1 1 16,3-1-7-16,4-9 0 15,5-9 2-15,6-12 2 16,1-7 0-16,7-17 3 16,0-6 3-16,-3-14 2 15,-1-7 5-15,-17-1 0 16,-6-7-7-16,-11 3-2 15,-7 4 1-15,-1 15 2 16,1 12 2-16,2 21-8 0,1 13-4 16,3 30-4-16,2 17-1 15,8 18-3-15,12 7-21 16,13-9-60-16,11-13-17 16,5-19 54-16</inkml:trace>
  <inkml:trace contextRef="#ctx0" brushRef="#br0" timeOffset="129994.43">28841 510 1237 0,'1'62'520'16,"-1"9"-192"-16,-10 11-336 15,-1 1 16-15,-4-5 2 16,3-8-2-16,4-14-1 16,3-13-9-16,5-21-14 15,0-7-10-15,7-26-16 16,2-12-4-16,8-26 9 16,-1-12 11-16,2-6 15 15,0-2 14-15,-5 5 10 0,0 5 1 16,-3 13 7-16,0 11-7 15,-1 24-2-15,-1 14-5 16,0 27-8-16,0 14 5 16,0 18-5-16,-1 5 2 15,7-2 6-15,3-10-8 16,14-13 0-16,3-14 5 16,16-25-1-16,-1-8-1 15,1-29 3-15,1-11-9 0,-14-13 0 16,-2-7 10-16,-10 6-2 15,-4 6 3-15,-10 14 15 16,-3 16-5-16,-3 20 3 16,-5 14-3-16,6 28-17 15,-1 13 2-15,0 23-3 16,1 8 6-16,0 2-31 16,0-5-34-16,3-14-83 15,2-13-343-15,-6-35 336 16</inkml:trace>
  <inkml:trace contextRef="#ctx0" brushRef="#br0" timeOffset="130353.62">29924 486 1678 0,'-9'61'557'15,"-4"26"-552"-15,-5 5-5 16,-9 14 11-16,-2-2 0 16,-2-2 1-16,2 0 0 15,5-24-11-15,6-16 0 0,5-31-22 16,2-17-17-16,5-28-15 16,2-18-9-16,8-31 18 15,5-14 14-15,10-22 19 16,-1 1 5-16,1-2 3 15,3 6 3-15,0 22 0 16,2 14 0-16,0 37 0 16,2 16-10-16,1 35-2 15,1 19 10-15,-4 27-23 16,1 10-14-16,-9 1-62 16,2-7 626-16,-6-17-414 15</inkml:trace>
  <inkml:trace contextRef="#ctx0" brushRef="#br0" timeOffset="130531.34">29975 931 1394 0,'75'13'437'0,"17"-6"-401"15,9-21-173-15,-6-18 88 16</inkml:trace>
  <inkml:trace contextRef="#ctx0" brushRef="#br0" timeOffset="131894.54">30636 838 848 0,'5'39'281'15,"-2"-8"-268"-15,4-1 20 16,6-12 44-16,-5-3 19 16,5-2 17-16,-2-3-5 0,1 2-27 15,3 1-7-15,-1 9-25 16,1 5-17-16,-2 12-20 16,-7 9-2-16,-6 11 10 15,-3 9 6-15,-8 2 6 16,-3 2-2-16,1 1-6 15,1-8-9-15,4-11-6 16,5-16 0-16,3-21-4 16,2-13 6-16,2-22 5 15,3-13-4-15,3-31 2 16,1-14-8-16,2-25-1 16,-1-5-4-16,-2-9 2 15,3-1 6-15,5 7-6 16,1 4 4-16,5 26-3 0,0 12-2 15,-4 32-1-15,-5 14-5 16,6 24-2-16,-3 15 2 16,0 26-4-16,2 11 6 15,-20 22 1-15,-10 4 0 16,-15-3 0-16,-8-8 3 16,0-24-5-16,1-10-8 15,0-21-41-15,-5-9-23 16,-1-18-56-16,2-11 384 0,16-19-204 15</inkml:trace>
  <inkml:trace contextRef="#ctx0" brushRef="#br0" timeOffset="132395.75">31260 672 1626 0,'27'22'534'0,"6"8"-539"16,-2-1-21-16,-13 1 8 15,-5 4 11-15,-12 4 10 16,-4 3 1-16,-17 1-31 16,-7-2-17-16,-9-12-16 0,-2 0 2 15,-1-14 24-15,4-5 19 16,8-15 18-16,6-6 4 15,12-16 13-15,10-10-9 16,18-11 5 0,4 0-4-16,16-3-7 0,4 4 10 15,4 14-7-15,0 4-4 16,0 19 2-16,-5 11-7 16,-7 20 4-16,2 8 3 0,-10 7-3 15,1-1 4-15,-8 2-3 16,3-5-5-16,-4-6-2 15,0-3 8-15,8-16-5 16,-4-6 1-16,1-15 2 16,-2-8-8-16,-6-9 11 15,-9-2 13-15,-6-5 5 16,-7-2 2-16,-15 4-8 16,-3 4-11-16,-10 19-18 15,-6 10-19-15,-3 18-43 16,-3 14-33-16,2 14 39 15,4 1 26-15</inkml:trace>
  <inkml:trace contextRef="#ctx0" brushRef="#br0" timeOffset="133215.46">31947 624 1277 0,'16'-13'439'15,"-13"6"-400"-15,12 2 6 16,-9 4 30-16,-6 1-6 16,-12 2-1-16,-12 5-38 0,-18 8-30 15,-3 7 7-15,-2 15-4 16,-1 9 0-16,5 14 5 16,0 11-7-16,9 3-1 15,10-3 2-15,18-13-1 16,12-14 2-16,24-20-2 15,5-13 2-15,14-18-2 16,7-11 1-16,13-17 4 16,3-5-2-16,-2-11 1 15,-6 0-1-15,-20 4 8 16,-10 5 1-16,-16 11 3 16,-5 8-1-16,-7 10-4 15,-4 3 5-15,-3 12-3 16,-4 7-2-16,-4 14-3 15,-3 10-2-15,2 5-6 16,4 1 0-16,10-8 0 0,8-6-1 16,10-16 2-16,10-9 1 15,20-17 3-15,11-17-4 16,22-17 4-16,0-7-4 16,-7-6 0-16,-10 3 1 15,-17 1-2-15,-9 5 1 16,-14 13 1-16,-6 7 2 0,-13 17-4 15,-2 9 2 1,-7 7-4-16,-4 7-1 0,-5 8-1 16,-5 3-1-16,3 14 0 15,1-2 0-15,5 3 2 16,5-2 0-16,8-3-3 16,3-3 2-16,9-7-2 15,2-4 0-15,3-3 4 16,-3-5-5-16,-6-2 4 15,-4-2 1-15,-8-1-1 16,-4-1 1-16,-5-2-4 16,-4-1 0-16,-8-2-2 15,5-3 2-15,-2-3 2 16,2-3 1-16,11-6-9 16,0-4-1-16,6-1 3 15,5 4 1-15,2 7 8 0,3 4 1 16,4 10 0-16,3 2-2 15,4 11 2-15,4 9-2 16,-9 14 1-16,-5 5-3 16,-11 7 2-16,-5 0-16 15,-7-1-48-15,-5 0-28 16,-20 4 309-16,-6-3-187 16</inkml:trace>
  <inkml:trace contextRef="#ctx0" brushRef="#br0" timeOffset="137861.37">1401 7726 986 0,'-14'3'451'0,"10"-4"-106"16,7 2-337-16,12 1-8 15,3 10-4-15,2 12 0 16,-3 10 5-16,-3 32 0 16,-5 15-1-16,-16 23 0 15,-9 9-7-15,-28-4-2 16,-10-7 4-16,-14-24 2 16,-4-18 5-16,5-32 0 15,2-13 7-15,-2-26 12 16,4-11 15-16,10-28 10 0,7-8 9 15,26-11-4-15,7 0-15 16,20 8-8-16,11 9-15 16,20 17-18-16,12 7 3 15,15 17-3-15,8 4 3 16,14 7-14-16,7-3-18 16,7 2-62-16,-2-4-42 15,-16-9 87-15</inkml:trace>
  <inkml:trace contextRef="#ctx0" brushRef="#br0" timeOffset="138325.23">1541 8296 1403 0,'-11'28'467'0,"14"13"-470"16,7 7-2-16,3 10 11 15,2-1-5-15,4-12-9 16,-2-12-16-16,4-21-20 0,0-7 7 16,1-18 9-16,-1-10 15 15,-1-15 33-15,-1-14 10 16,-1-4 21-16,0-4 5 15,0 8-16-15,1 8-11 16,4 17-15-16,-4 8-9 16,1 18-6-16,1 9-6 15,-3 20-8-15,0 14 2 0,-4 20 1 16,-3 6 9-16,-8-1-1 16,2-3 2-16,-2-12 3 15,-5-4-1-15,2-10-2 16,-1-6 0-16,5-9-2 15,-3-3-2-15,-1-7 8 16,-1-3 3-16,-12-5-30 16,3-3-17-16,-4-10-69 15,-4-11-210-15,4-19 226 16</inkml:trace>
  <inkml:trace contextRef="#ctx0" brushRef="#br0" timeOffset="138722.06">2296 8160 1082 0,'-3'2'413'0,"-1"2"-320"16,7 12-41-16,-2 5-23 16,2 15-26-16,-2 3 1 15,4 3-2-15,-5 1-1 16,0-6-2-16,2-4-1 15,5-11-3-15,10-7 0 16,1-14 4-16,3-8 3 0,9-18 24 16,0-7 6-16,7-9 4 15,-1-2-4-15,-6 3-19 16,-1-3-7-16,-2 7-3 16,-2 8 4-16,-4 11-7 15,-1 12 4-15,-5 19-3 16,1 10-7-16,0 23 5 15,0 15 0-15,3 15-3 16,1 3 7-16,-5 1-3 16,5-10 1-16,-8-16-8 15,-2-9-16-15,-7-21-29 16,-5-6-25-16,-13-19-15 16,-3-14 47-16</inkml:trace>
  <inkml:trace contextRef="#ctx0" brushRef="#br0" timeOffset="139141.19">3498 7753 1135 0,'-1'-26'443'16,"1"6"-252"-16,-1 1-180 16,-4 1-3-16,-10 0-19 15,-3 1-20-15,-13-2-24 16,-3 3-4-16,-10 2 16 16,-2 2 15-16,-1 9 35 15,0 3 7-15,6 18 9 16,4 6 1-16,10 25-7 15,6 13-2-15,6 29-8 16,4 9 1-16,7 13-4 16,1 3-1-16,7-3-3 15,1-3-1-15,6-20-2 16,3-12 1-16,5-28 0 16,1-8 2-16,4-17 0 0,4-10 0 15,19-16-1-15,8-12-13 16,11-18 125-16,-2-9-90 15</inkml:trace>
  <inkml:trace contextRef="#ctx0" brushRef="#br0" timeOffset="139341.56">3772 8026 1482 0,'-12'-17'499'0,"17"6"-490"16,0-1-18-16,-3 4-48 15,-11 2-32-15,-12-1-131 16,-6 4-184-16,-17 6 270 16</inkml:trace>
  <inkml:trace contextRef="#ctx0" brushRef="#br0" timeOffset="139677.44">3503 8047 825 0,'-27'25'348'0,"17"4"-211"15,13-3-40-15,15-3-34 16,10-6-7-16,18-12-9 16,6-5-7-16,14-17-15 15,-2-3-11-15,-1-7-8 16,-11-3 0-16,-13 3-2 0,-5-2 1 16,-16 2-4-16,-3 0 1 15,-9 6 0-15,0 9 0 16,-6 5 1-16,2 8-2 15,-1 20 2-15,-2 5-3 16,-1 20 2-16,1 8 0 16,-2 5-2-16,2 2 3 0,1-2 1 15,1-2-3-15,2-12 4 16,0-7 10-16,3-15 0 16,1-9 3-16,4-11 7 15,1-7-8-15,3-17 12 16,4-13-6-16,3-13-5 15,2-8-3-15,4 1-53 16,0 4-28-16,-5 6-242 16,-8 4 201-16</inkml:trace>
  <inkml:trace contextRef="#ctx0" brushRef="#br0" timeOffset="139953.07">4467 7838 1372 0,'-1'5'458'16,"13"22"-457"-16,7 14-2 15,2 19-4-15,-3 4-18 16,-4 12-35-16,-6-1-24 15,-5 2-16-15,-2-2 6 0,-3-23 27 16,-2-11 17-16,-9-30-4 16,-4-7-14-16,-3-11-117 15,-5-8-78-15,1-12 161 16</inkml:trace>
  <inkml:trace contextRef="#ctx0" brushRef="#br0" timeOffset="140089.63">4259 8115 1016 0,'6'-4'383'0,"23"4"-298"16,8 0-27-16,30 0-40 15,7 1-6-15,27 0-56 16,6-2-147-16,-2-7 131 16</inkml:trace>
  <inkml:trace contextRef="#ctx0" brushRef="#br0" timeOffset="140280.31">5052 7775 1300 0,'-30'60'470'0,"26"-1"-375"15,7 16-86 1,7 24 0-16,2 9-14 0,-2 1-77 15,-3-9-182 1,-10-28 174-16</inkml:trace>
  <inkml:trace contextRef="#ctx0" brushRef="#br0" timeOffset="140640.34">5106 7550 1142 0,'28'-6'390'0,"25"11"-380"15,9 11-5-15,4 15 2 16,-3 9-10-16,-4 13-8 0,-18-9-2 31,-21-22-2-31,0 0 7 0,56 71 5 0,-8 0 2 16,-11-4 6-16,-29-36 3 15,-14-2 15-15,-2-2 16 16,-5 1 9-16,-3-2-4 16,-4-4-12-16,-2 2-16 15,-10-1-11-15,-11-1-3 0,-5-3-2 16,-6-6-5-16,-12-6-9 16,1-2 1-16,-9-10-1 15,0-5 1-15,1-15-27 16,4-8-29-16,2-17 45 15</inkml:trace>
  <inkml:trace contextRef="#ctx0" brushRef="#br0" timeOffset="140851.87">6113 7874 1498 0,'-7'-7'510'16,"35"8"-502"-16,11 0-2 15,18-1-32-15,4-2-27 16,4-11-79-16,-3-6-160 16,-7-11 194-16</inkml:trace>
  <inkml:trace contextRef="#ctx0" brushRef="#br0" timeOffset="141055.29">6147 8049 1125 0,'-35'28'478'16,"16"5"-205"-16,41 6-243 15,20 2-12-15,27-9-23 16,11-8-30-16,18-25 107 16,5-19-66-16</inkml:trace>
  <inkml:trace contextRef="#ctx0" brushRef="#br0" timeOffset="141350.44">6989 7424 1049 0,'-41'43'466'0,"15"14"-114"16,19 27-352-16,6 13-2 16,6 8-6-16,6-4-3 15,9-16-7-15,9-15-5 0,17-34-1 16,4-14 0-16,6-30 14 15,3-12 8-15,-12-32 14 16,-7-12 8-16,-17-16 21 16,-14-5 9-16,-18 13 2 15,-10 7-3-15,-21 17-20 16,-18 10-29-16,-28 22 524 16,-9 17-398-16</inkml:trace>
  <inkml:trace contextRef="#ctx0" brushRef="#br0" timeOffset="-200398.48">27141 12816 1124 0,'-4'2'423'0,"-1"0"-322"16,-3 0-57-16,-2 7-41 16,-8 6-10-16,-14 19-12 15,-7 9-9-15,-15 16-11 16,-5 11-5-16,-13 18 6 0,-7 5 5 16,-7 4 22-16,-1 0 1 15,6-14 14-15,8-2 9 16,10-14 15-16,7-14 7 15,23-18 2-15,8-13-5 16,16-18-14-16,14-4-17 16,19-20-6-16,14-14-3 15,28-25-2-15,7-14 10 16,28-14 1-16,9-2 0 0,3 2 1 16,2 5-2-16,-21 17 0 15,-10 10-1-15,-13 20 1 16,-15 10 4-16,-20 14 3 15,-12 4 5-15,-13 7 4 16,-6 4-2-16,-8 9 3 16,-7 8 0-16,-17 25-4 15,-20 14 1-15,-23 32-19 16,-15 17-23-16,-35 21 250 16,-8 6-175-16</inkml:trace>
  <inkml:trace contextRef="#ctx0" brushRef="#br0" timeOffset="-197236.43">31558 4499 1111 0,'1'0'351'15,"1"10"-400"-15,9 6-30 16,-12 18-184-16,-7 9-4 16,-13 9 24-16,-9 9 31 15,-4 6 210-15,-3 2 19 16,4-3 31-16,-6-8 3 16,11-11-7-16,3-6-2 15,11-16-31-15,6-8-2 0,12-26-28 16,14-18 12-16</inkml:trace>
  <inkml:trace contextRef="#ctx0" brushRef="#br0" timeOffset="-197080.93">31863 4433 1098 0,'-105'141'317'16,"-19"20"-479"-16,-21 5 116 16</inkml:trace>
  <inkml:trace contextRef="#ctx0" brushRef="#br0" timeOffset="-192915.33">9611 4918 470 0,'12'0'191'0,"9"-2"-120"0,12-5 7 16,2-7-11-16,3-7-16 16,13-10-29-16,14-9-5 15,23-14-10-15,7-13 0 16,16-20-2-16</inkml:trace>
  <inkml:trace contextRef="#ctx0" brushRef="#br0" timeOffset="-190460.27">18088 3325 702 0,'-9'-5'286'0,"10"5"-152"15,1 4-151-15,5 8-9 16,0 1-2-16,-1 3 18 16,6 1 6-16,1 1 0 15,4-1-2-15,0 0 5 16,3-2-2-16,1-9 5 16,-2-3 1-16,8-14 10 15,0-10 7-15,16-16 6 0,7-10 6 16,25-16-5-16,10-5-7 15,20-15-7-15,5-6 12 16,18-6-22-16</inkml:trace>
  <inkml:trace contextRef="#ctx0" brushRef="#br0" timeOffset="-143842.75">12318 15347 963 0,'-10'13'327'15,"3"5"-305"-15,6 6-12 16,-4 2 1-16,4-2 13 16,-6-3 32-16,4-3 4 15,-4-6 31-15,6 5 15 0,-3-1 3 16,-6 1-3-16,6 7-32 16,-10-2-22-16,11 6-39 15,1 5-11-15,4 6-3 16,5 3-3-16,7 3 6 15,5 0-2-15,2-4 0 16,8-8-7-16,2-7-5 16,-2-8 5-16,3-18 1 15,-5-7 5-15,4-20 14 16,0-8 0-16,-3-12 17 16,-1-5 0-16,-8-5-4 15,-3-2 2-15,-2 5-13 16,-3 2 0-16,-5 13-6 15,-2 5-1-15,-4 17-1 16,-3 7 1-16,2 12-3 16,-2 11-2-16,-3 16-3 0,1 8-3 15,0 15 3 1,4 4 2-16,5 15 1 0,3 5-3 16,3 7-3-16,0 4 0 15,-8-24 1 1,-1-31 3-16,1 1 3 15,-2 95-3-15,-12-10 1 0,-6-6 0 16,-13-63 2-16,-3-8 1 0,-11-17 9 16,-2-9 5-16,-5-17 13 15,4-8 10-15,8-14-3 16,8-8-5-16,25-11-18 16,6-7-9-16,27-9-14 15,17 1-7-15,14 2-32 16,8 13-35-16,10 13-74 15,-5 8-47-15,5 7 122 16</inkml:trace>
  <inkml:trace contextRef="#ctx0" brushRef="#br0" timeOffset="-143535.42">13393 15224 1650 0,'-25'9'567'16,"9"17"-534"-16,12 15-20 16,3 31-27-16,-2 16-5 15,-7 18-3-15,-2 11-12 16,-6 9 6-16,2 1 2 0,-2-4 10 15,2-12 9-15,9-28 8 16,6-11 2-16,15-22-3 16,5-11 0-16,12-23-18 15,4-16-30-15,13-30-83 16,2-18 85-16</inkml:trace>
  <inkml:trace contextRef="#ctx0" brushRef="#br0" timeOffset="-143274.15">13873 15403 1983 0,'-4'19'664'0,"3"9"-624"15,9 31-70-15,9 11-27 16,-12 13-13-16,6 5-9 15,-2-3-41-15,-9-2 16 16,3-16 33-16,-1-7 17 16,-2-25 46-16,4-11 5 15,2-16-40-15,-4-3-40 16,4-12-44-16,-1-8-32 16,-4-14 99-16</inkml:trace>
  <inkml:trace contextRef="#ctx0" brushRef="#br0" timeOffset="-143117.15">13644 15955 1555 0,'10'-5'648'16,"15"-2"-301"-16,39-12-321 16,15-1-26-16,9 0-51 15,6-6-25-15,0 6-128 16,-10-7 121-16</inkml:trace>
  <inkml:trace contextRef="#ctx0" brushRef="#br0" timeOffset="-142671.75">14739 15835 1731 0,'18'19'681'0,"18"-15"-405"16,9 1-332-16,21-2-63 16,1-3-35-16,1-7-63 15,4-3-27-15,-10-5 140 16</inkml:trace>
  <inkml:trace contextRef="#ctx0" brushRef="#br0" timeOffset="-142255.49">14047 15171 1576 0,'-26'4'630'16,"13"6"-324"-16,20 12-311 15,14 7-25-15,9 27-24 16,5 10 2-16,5 25-39 15,-5 9-17-15,-7 9 15 16,-5 5 4-16,-12 4 44 16,-4 4 38-16,-8-1 11 15,-2 3 2-15,-10-13 4 16,-1-9-10-16,0-27 0 16,2-18-3-16,9-30-73 0,3-18 71 15,9-31-14 1</inkml:trace>
  <inkml:trace contextRef="#ctx0" brushRef="#br0" timeOffset="-141801.47">15462 15443 2541 0,'20'58'-41'0,"-9"-25"-1"0,3 2-42 15,14 31-26 1,1-24 2-16,4-8-34 0,-1-16-5 16,0-12 28-16,-2-14 54 15,1-7 50-15,-8-15 100 16,-10-5 25-16,2-4 12 15,-2-4-10-15,2 4-51 16,5 6-18-16,-5 10-29 16,-9 6-14-16,4 15-21 15,-4 9-8-15,0 21 0 16,3 14 6-16,-1 18 20 16,-1 12 4-16,-2 8 2 15,0 1-1-15,3 6 1 16,-2-6 0-16,-2-8-2 15,-4-6 0-15,-10-19 7 16,-6-9 3-16,-20-9-22 16,-6-7-28-16,-20-15-75 0,-2-8-48 15,1-24 97-15</inkml:trace>
  <inkml:trace contextRef="#ctx0" brushRef="#br0" timeOffset="-141479.12">15236 15316 1365 0,'-10'-16'562'0,"14"-8"-270"15,7-2-268-15,21-8-37 16,13-6-12-16,6-8-8 15,-1-6-12-15,-2 1-19 16,-9 7 9-16,-9 11 20 16,-5 12 10-16,-9 14 28 15,-4 5 14-15,1 10 11 16,1 12 7-16,5 16-10 16,4 12-6-16,4 15-15 15,-1 4-6-15,0 2-30 16,-2 0-31-16,-3-7 288 15,-2-8-190-15</inkml:trace>
  <inkml:trace contextRef="#ctx0" brushRef="#br0" timeOffset="-140741.78">16396 15165 1273 0,'-15'9'472'16,"-31"15"-366"-16,30-5-73 15,0 7-14-15,-6 18-11 16,4 8-5-16,0 22-16 16,2 6-2-16,-6 8 0 15,-3 4 1-15,-1 1 13 16,2-3 7-16,18-14 10 0,8-9 4 16,20-27-2-16,9-9-3 15,20-25-30-15,7-12-30 16,9-33 28-16</inkml:trace>
  <inkml:trace contextRef="#ctx0" brushRef="#br0" timeOffset="-140474.28">16683 15205 1965 0,'-4'34'642'16,"9"14"-619"-16,12 30-84 16,-12 11-34-16,3 3 3 15,1-4-5-15,-4-14-5 16,8-11 27-16,0-19 32 16,2-9 16-16,2-21 27 15,2-9 1-15,5-11 8 16,-1-12-18-16,1-15-100 15,-4-11 211-15,-12-9-110 16</inkml:trace>
  <inkml:trace contextRef="#ctx0" brushRef="#br0" timeOffset="-140309.09">16605 15531 1953 0,'31'-1'661'15,"19"-5"-618"-15,17-4-57 0,19-10-87 16,-1-5-35-16,11-13-75 16,1-8 112-16</inkml:trace>
  <inkml:trace contextRef="#ctx0" brushRef="#br0" timeOffset="-140090.75">17352 15046 1829 0,'30'35'648'0,"29"34"-561"16,14 13-50-16,15 30-39 16,-1 15-23-16,-26 22-71 15,-18 16-47-15,-44 4-118 16,-26-2-15-16,-39-19 42 0,-20-20 35 15,-24-30 30-15,-8-19 121 16</inkml:trace>
  <inkml:trace contextRef="#ctx0" brushRef="#br0" timeOffset="-139441.3">12322 14828 1072 0,'-17'-10'332'0,"6"5"-174"16,-8-6 287-16,4 4-445 15,6 6-26-15,-3-2-3 16,-5 3 14-16,-1 3-3 0,-3 8 1 16,0 8 13-16,-5 15 0 15,-4 9 2-15,-7 15-1 16,-2 9-4-16,-3 4 10 15,2 2 4-15,8 1 4 16,-1 4 6-16,12 9 4 16,3 7-4-16,1 3-2 15,6 3-2-15,0 4-13 16,9 2 4-16,2 8-1 16,5 0-5-16,7 7 3 15,-4-3-2-15,11-5-9 16,7-6 3-16,18-19-9 15,15-9-6-15,29-22 1 16,27-14-7-16,41-37-30 0,33-19-36 16,44-44 57-1</inkml:trace>
  <inkml:trace contextRef="#ctx0" brushRef="#br0" timeOffset="-138999.43">18249 15054 1442 0,'-10'-15'509'16,"5"0"-472"-16,9 5-40 15,2 0-38-15,1 6 4 16,5 6 18-16,-4 9 3 16,3 14 8-16,2 14 7 15,-3 19 10-15,-2 12 0 16,-4 25 14-16,-3 9-4 0,-4 13-7 15,-4 7-2 1,-4 3 1-16,-4 3 7 0,-5-2 23 16,-3-6 15-16,-3-15 8 15,10-55-6 1,2-1-15-16,-14 20-13 0,-4-13-27 16,5-29-23-16,-2-30-77 15,-6-15-64-15,-12-44 97 16</inkml:trace>
  <inkml:trace contextRef="#ctx0" brushRef="#br0" timeOffset="-138686.33">18551 14315 1779 0,'32'-7'571'0,"2"7"-564"16,4 11-59-16,-8 6-41 15,-15 19 3-15,-12 6 2 16,-18 16-8-16,-3 5 36 16,-24-1 35-16,-2-2 6 0,2-13 59 15,-3-6 13-15,28-17 30 16,9-4 3-16,31-9-36 15,30-6-10-15,50-14-23 16,23-8-2-16,46-14-80 16,1-6 501-16,-28-16-345 15</inkml:trace>
  <inkml:trace contextRef="#ctx0" brushRef="#br0" timeOffset="-138172.58">10141 15395 1308 0,'8'4'477'16,"0"0"-378"-16,5 4-93 15,0-2 0-15,-5 2-9 16,0-3 4-16,-4-1-9 15,-1-1-13-15,-1-1 9 16,-2-2-5-16,-1 0 13 16,0 0 1-16,0 0 565 15,-16 0-418-15</inkml:trace>
  <inkml:trace contextRef="#ctx0" brushRef="#br0" timeOffset="-137412.1">9689 15445 1293 0,'12'0'461'15,"3"1"-373"-15,6 5-90 16,0 6 4-16,-3 8 4 16,0 6-6-16,-4 16-1 15,-5 6 7-15,-9 19-14 16,-6 6 3-16,-8 11 7 16,1 2-3-16,1-8 27 15,3-7 11-15,9-16 10 16,7-8 0-16,15-10-11 15,6-8-5-15,27-13-14 16,10-5-4-16,13-16-7 16,6-8-5-16,-2-11-33 15,3-7-25-15,1-7-80 16,2 1-26-16,-18-6 97 0</inkml:trace>
  <inkml:trace contextRef="#ctx0" brushRef="#br0" timeOffset="-137200.45">9716 15507 1753 0,'68'-27'573'0,"44"-6"-604"16,7 0-56-16,-12 2 50 16</inkml:trace>
  <inkml:trace contextRef="#ctx0" brushRef="#br0" timeOffset="-137038.25">10290 15662 1860 0,'215'-59'557'16,"32"-40"-564"-16</inkml:trace>
  <inkml:trace contextRef="#ctx0" brushRef="#br0" timeOffset="-136374.81">9551 16062 1543 0,'87'-13'529'0,"63"-29"-505"16,19-12-18-16,22-19-136 15,8-6-25-15,-36 3 79 16</inkml:trace>
  <inkml:trace contextRef="#ctx0" brushRef="#br0" timeOffset="-135107.43">7445 15943 1278 0,'-2'-7'506'0,"2"-4"-315"16,1 4-146-16,10 0-59 15,-2 0-27-15,5 8-21 16,0 5-17-16,-6 8-5 16,-1 6 23-16,-13 7 27 0,-3 7 22 15,-5 1 33-15,-1 0 14 16,2-8 23-16,4-9 11 16,5-8 11-16,1-6 4 15,1-5-18-15,1-9-12 16,0-11-30-16,1-9-10 15,3-11-13-15,-2-3-6 16,9-3 2-16,-2 3-9 0,3 10 1 16,2 6 4-16,-1 15-9 15,2 6 9-15,4 12 0 16,5 9-1-16,4 9 6 16,2 7-1-16,2 3 4 15,-4 1 0-15,0-7-1 16,-2-3-3-16,-3-9 0 15,-2-8 3-15,-2-10 4 16,0-6-2-16,2-11 2 16,-1 1-1-16,-2-9-3 15,-1-4 4-15,-4 0 3 16,-1-2-2-16,0 10 2 16,-1-1 3-16,-1 16-10 15,1 2 1-15,-4 6-2 16,4 10-7-16,2 12 10 0,2 6-4 15,2 11 5-15,5 3-1 16,-2-6-3-16,4-5 3 16,2-8-6-16,-6-9 9 15,5-9 1-15,-3-5 7 16,2-14 3-16,0-3-3 16,-7-11-1-16,-1 3-3 15,-9 3-5-15,-2 7-1 0,-4 9 1 16,2 4-5-16,-4 2 8 15,2 1-10-15,0 0-1 16,2 6 4-16,4 22-7 16,16 25 5-16,-7-32-2 15,2-6-3-15,4-5 4 16,1-8 3-16,2-9 0 16,1-9 5-16,1-10 2 15,-4 2-4-15,1-2 3 16,-2 2-1-16,-7 5-2 15,-5 2 3-15,-4 7 0 16,-7 3-1-16,-3 4-3 16,5 3-1-16,-3 5-6 15,10 4-2-15,0 13 0 16,1 1 0-16,10 8 6 16,-3-2 0-16,3-8 1 0,-5-1 1 15,-7-14-1-15,-1 0 3 16,-6-2-2-16,3-6 3 15,-8-12 6-15,0-6 1 16,8-8 6-16,-3-3-4 16,11 4-7-16,5 0-2 15,-1 6-9-15,7 6 3 16,4 13 1-16,5 5-2 16,4 18 3-16,0 5-10 0,-10 8-35 15,-3 3-10-15,-15-4-56 16,-10 0-52-16,-19-12 110 15</inkml:trace>
  <inkml:trace contextRef="#ctx0" brushRef="#br0" timeOffset="-134956.42">8045 15775 1473 0,'39'-15'368'16</inkml:trace>
  <inkml:trace contextRef="#ctx0" brushRef="#br0" timeOffset="-128033.29">21589 15125 1093 0,'-11'-13'470'16,"9"-4"-168"-16,20 4-303 15,8-2-22-15,11-7-22 16,5 1-3-16,1 1-10 0,-1 7 15 16,-4 10 26-16,-10 2 11 15,-7 5 15-15,-7 0 9 16,-5 1 15-16,-3 3 13 15,-1 6 32-15,0 6 10 16,-5 15-2-16,1 8-7 16,0 15-35-16,-6 15-18 0,-3 22-15 15,4 9-7-15,-2 7-3 16,4-7-1-16,6-19 0 16,8-12 3-16,8-18-1 15,7-10-1-15,4-17 4 16,-4-6 2-16,1-10 3 15,4-5 6-15,3-9-4 16,4-4-5-16,11-12 3 16,9-6-9-16,10-7 3 15,7-5-8-15,0 0-82 16,-9-3-50-16,-16-1 76 16</inkml:trace>
  <inkml:trace contextRef="#ctx0" brushRef="#br0" timeOffset="-127804.92">21924 15009 1506 0,'10'-19'537'0,"12"-1"-430"16,25 1-103-16,11-2-38 0,4 6-108 16,-6 4 174-16,-26 4-66 15</inkml:trace>
  <inkml:trace contextRef="#ctx0" brushRef="#br0" timeOffset="-127645.08">21700 15582 1597 0,'76'-31'531'0,"56"-25"-531"16,22-8-69-16,31-8 48 15</inkml:trace>
  <inkml:trace contextRef="#ctx0" brushRef="#br0" timeOffset="-127054.63">24524 14056 1083 0,'-10'-25'374'16,"-3"4"-335"-16,-5-1-30 15,-8 3-6-15,-8 2 3 0,-11 7 6 16,-3 3 2-16,-3 3 20 15,0 3 7 1,5 7 13-16,2-2-4 0,7 15-14 16,3 5-10-16,5 13-20 15,3 10 4-15,3 18-9 16,-3 6 8-16,1 17 9 16,6 7-7-16,5 8 4 15,4 4-8-15,2 6-8 16,-7 1 3-16,-2 10 3 15,1 6 1-15,-4 11 4 16,-1 9-4-16,0 0 1 16,-5 2-2-16,3 5 6 15,1-7 7-15,0-3 3 16,4-4 6-16,6-26 1 16,4-9-5-16,9-24-5 0,3-11-9 15,11-15-5-15,5-7-4 16,13-12 0-16,13-9 1 15,14-12-3-15,8-16-2 16,8-12-10-16,6-14 0 16,12-17-57-16,7-8-51 15,6-19 78-15</inkml:trace>
  <inkml:trace contextRef="#ctx0" brushRef="#br0" timeOffset="-126460.4">25084 14713 1927 0,'-25'15'625'0,"14"18"-650"15,8 11-6-15,3 19-44 16,2 8 8-16,5 6 12 16,1 0-9-16,7-17 35 0,6-12 9 15,4-20-4-15,4-11 11 16,9-14 25-16,-1-7 8 16,4-17 21-16,-2-8 6 15,-1-14-1-15,-5-10-5 16,-5-12-17-16,-4-3-11 15,-12-3-11-15,-2 7-1 0,-5 12-5 16,-2 10 4-16,1 19-3 16,-1 7-7-16,-3 13 1 15,1 3-4-15,0 17-3 16,1 12 6-16,2 26 5 16,-2 17 3-16,-2 14 2 15,0 10 0-15,-2 6 0 16,1 2 0-16,-6-3 0 15,-7 1 5-15,-8-9-6 16,-14-6 1-16,-9-13 0 16,-3-11 0-16,-9-19 4 15,5-11-1-15,-4-20 0 16,-1-13 0-16,7-17-1 16,3-12 5-16,13-16 0 15,11-5-2-15,18-10-5 16,14 0-6-16,19-3-31 0,6 4-19 15,16 3-72-15,3-1-60 16,15 10 120-16</inkml:trace>
  <inkml:trace contextRef="#ctx0" brushRef="#br0" timeOffset="-126116.52">26029 14502 1761 0,'-21'3'566'0,"4"18"-604"15,3 14-37-15,-4 21-77 16,0 9 12-16,-5 24 23 15,-6 2 23-15,-3 14 70 16,0 5 21-16,14-41 30 31,9-35 16-31,2 1 19 0,-5 99-1 0,13-23-17 16,11-55-14 0,0 0-19-16,30-8-4 0,4-13-12 0,7-17-16 15,-2-24-63 1,-1-14-43-16,-3-23 72 0</inkml:trace>
  <inkml:trace contextRef="#ctx0" brushRef="#br0" timeOffset="-125862.65">26439 14639 1527 0,'-7'7'523'0,"3"24"-478"15,-1 8-39-15,-2 22-13 16,-3 10 7-16,-1 10-6 16,-1 8-5-16,-2-4 0 15,3-4-2-15,3-14 11 16,8-14-5-16,10-12 11 16,2-14-10-16,8-10-19 15,-1-12-6-15,3-13-57 16,5-4-29-16,1-19 73 15</inkml:trace>
  <inkml:trace contextRef="#ctx0" brushRef="#br0" timeOffset="-125666.03">26085 15365 1523 0,'7'5'596'0,"11"1"-329"16,31-8-278-16,13-2-21 0,19-18-78 15,0-6-34-15,-8-12 79 16</inkml:trace>
  <inkml:trace contextRef="#ctx0" brushRef="#br0" timeOffset="-125385.21">26614 14703 1475 0,'25'25'517'15,"8"8"-442"-15,20 22-72 16,2 9-2-16,0 15-1 15,-3 6 1-15,-20 6-27 16,-12 4-6-16,-24 2 0 16,-9 2 1-16,-20-4 25 0,-9-9 7 15,-8-23 9-15,-4-11 7 16,2-25 1-16,8-14-8 16,8-29-81-16,6-16 591 15,9-26-413-15</inkml:trace>
  <inkml:trace contextRef="#ctx0" brushRef="#br0" timeOffset="-124697.27">27516 15218 1251 0,'6'8'430'16,"9"-4"-321"-16,20 2-144 15,15-3-7-15,13-9 20 16,5-3-4-16,0-5 8 15,-4-1 8-15,0-5-4 16,-1 3-13-16,-4-4-203 16,-11-2 162-16</inkml:trace>
  <inkml:trace contextRef="#ctx0" brushRef="#br0" timeOffset="-124172.42">28264 14614 1605 0,'-7'1'578'0,"4"10"-467"16,-1 9-109-16,-4 16-41 16,3 13-18-16,-1 14 3 15,-4 5 0-15,9 5 27 16,-3 0 19-16,5-12 3 15,10-6 1-15,5-17 15 16,4-5-2-16,5-12 14 16,-1-8 4-16,4-10 2 15,-1-4 0-15,4-13-5 16,0-8-6-16,4-18-8 16,3-9 1-16,-5-15-12 15,-6-9-4-15,-8-3-17 16,-12-3-9-16,-9 6-2 15,-6 4 2-15,-9 12 16 16,0 8 16-16,-4 18 23 16,-2 5 1-16,-9 12-8 0,-9 8-21 15,-10 11-31-15,-2 10-4 16,0 10 13-16,2 0 9 16,11 5 10-16,4 1 11 15,10 2-5-15,10 0 1 16,13-7-1-16,7-2-5 15,15-3 1-15,8-4 1 0,17 0 4 16,-4-3 2-16,9-4-19 16,-6-3-35-16,-2-7-60 15,-2 0 63-15</inkml:trace>
  <inkml:trace contextRef="#ctx0" brushRef="#br0" timeOffset="-123662.14">28836 15252 1664 0,'-5'0'565'16,"5"1"-546"-16,0 1-29 0,0-2-23 15,0 0-7-15,1 12-20 16,3 12 4-16,1 35 22 15,-5-25 1-15,0 2 20 16,0-4 9-16,1-6 4 16,6-4 8-16,6-11 9 15,3-2 11-15,6-14 7 16,6-11-5-16,1-14-7 16,4-9-8-16,-2-15-18 15,-11-4-12-15,-9-4-19 16,-13 1-6-16,-18 9 3 15,0 9 8-15,-13 16 22 16,0 9 0-16,-2 19-9 16,-1 11-8-16,0 12-20 15,1 3-14-15,7 3-46 16,6-2-15-16,17-10 71 0</inkml:trace>
  <inkml:trace contextRef="#ctx0" brushRef="#br0" timeOffset="-123272.14">29403 14845 1293 0,'7'5'490'0,"2"4"-352"15,4 1-103-15,7-4-42 16,5-5 1-16,15-7-17 15,-3-7-16-15,2-8-15 16,-2-3 1-16,-15-4 20 16,0-3 14-16,-14-9 19 15,-8-1 0-15,-11-4 5 16,-9-1 3-16,-9 12 3 16,-3 7-1-16,-6 18-1 15,-3 7-5-15,2 22-4 16,-2 14 6-16,5 19-6 15,3 9-1-15,6 10 3 16,5 4-7-16,12-2 1 16,9-1 2-16,15-12-3 0,7-10 2 15,13-13 1-15,4-6-7 16,7-15-58-16,0-7-67 16,9-18 84-16</inkml:trace>
  <inkml:trace contextRef="#ctx0" brushRef="#br0" timeOffset="-122964.45">30087 14346 1695 0,'-15'16'561'0,"5"19"-591"16,-5 7-24-16,-4 22-22 16,-1 10 5-16,-4 8 22 15,2 4 24-15,1 0 27 16,0-1 7-16,8-4 34 16,5-8 11-16,9-19 4 15,10-10-7-15,10-18-32 16,16-8-14-16,8-13-44 0,5-10-52 15,4-19-136-15,-11-10 136 16</inkml:trace>
  <inkml:trace contextRef="#ctx0" brushRef="#br0" timeOffset="-122688.24">30341 14434 1458 0,'-4'7'520'0,"0"8"-419"15,1 5-94-15,0 20-22 16,1 7-4-16,-3 8-11 16,1 3-5-16,1-6 5 15,-4-2 10-15,7-6 2 16,0-7 16-16,10-13-1 15,2-6 5-15,2-11-2 16,3-3-24-16,-4-8-62 16,1-8 15-16,-5-13 29 15</inkml:trace>
  <inkml:trace contextRef="#ctx0" brushRef="#br0" timeOffset="-122523.18">30096 14626 1547 0,'17'-11'546'0,"15"-7"-416"16,16-8-250-16,10-2 408 0,-6-13-237 16</inkml:trace>
  <inkml:trace contextRef="#ctx0" brushRef="#br0" timeOffset="-122333.31">30769 14006 1624 0,'21'23'550'0,"15"22"-539"15,7 13-9-15,3 12-5 16,1 5-13-16,-11 11-70 15,-17 4-43-15,-23 11-88 16,-18 1-175-16,-24-5 268 16</inkml:trace>
  <inkml:trace contextRef="#ctx0" brushRef="#br0" timeOffset="-122022.41">27906 16239 1611 0,'-15'16'539'0,"27"-16"-529"15,15-8-8-15,29-18-5 16,16-8 5-16,11-13-11 16,4-4-47-16,-13 8-73 15,-9-2-23-15,-14 10-32 16,-7 6 20-16,-12 8-200 16,-11 6 250-16</inkml:trace>
  <inkml:trace contextRef="#ctx0" brushRef="#br0" timeOffset="-121823.14">28262 15873 1440 0,'-13'42'522'15,"9"11"-429"-15,10 6-75 16,8 7-47-16,3-2-25 0,1 2-30 15,-1-4-26-15,-1-6-51 16,0-6-265-16,-2-21 297 16</inkml:trace>
  <inkml:trace contextRef="#ctx0" brushRef="#br0" timeOffset="-121436.11">28818 15902 1019 0,'6'-13'402'0,"-4"14"-270"16,1 9-24-16,-3 17-22 15,0 11-19-15,-3 12-33 16,1 5-11-16,2 3-21 16,4 0-2-16,4-9 2 15,1-4-3-15,5-20-2 0,1-10 9 16,9-16 6-16,4-12 17 15,9-15 12-15,2-13-7 16,1-16-9-16,-1-8-14 16,-11-14-15-16,-9-1-6 15,-19 4-16-15,-12 8-4 16,-12 14-3-16,-4 9 12 16,-7 20 11-16,4 10 8 15,-6 25-2-15,4 10 1 0,1 20 2 16,3 9-6-16,14 5 1 15,6-1-13-15,17-14-27 16,9-6-12-16,15-13-47 16,4-4-19-16,11-10 81 15</inkml:trace>
  <inkml:trace contextRef="#ctx0" brushRef="#br0" timeOffset="-121225.38">29406 16207 1769 0,'-11'51'592'16,"6"16"-610"-16,0 5-42 15,3 5-116-15,2-3 1 16,1-17-18-16,8-13-1 15,6-34 162-15</inkml:trace>
  <inkml:trace contextRef="#ctx0" brushRef="#br0" timeOffset="-120854.54">29750 16008 1614 0,'-6'39'565'0,"16"-13"-501"15,9-3-84-15,11-18-59 16,7-5-22-16,4-19-28 16,3-11-11-16,-5-14 29 15,-4-3 22-15,-7-6 45 16,-15 1 40-16,-10-1 56 15,-9-1 7-15,-18 9 5 16,-1 6-10-16,-10 18-25 0,0 10-2 16,-6 20-15-16,-3 11-6 15,-3 25-6-15,0 11-7 16,3 20 3-16,8 7-2 16,16-3-1-16,9-6 4 15,21-22 1-15,8-15-3 16,18-21-19-16,8-12-28 15,4-25 35-15</inkml:trace>
  <inkml:trace contextRef="#ctx0" brushRef="#br0" timeOffset="-120556.52">30279 15508 1674 0,'-23'60'574'0,"5"9"-547"16,5 3-70-16,6 11-59 16,-1 1-4-16,7-1 15 15,-1-4 21-15,6-12 57 16,3-11 11-16,0-14 14 0,3-7 5 15,4-17 5-15,3-5-7 16,4-18-14-16,5-10-5 16,4-15-48-16,2-7-46 15,-4-11 66-15</inkml:trace>
  <inkml:trace contextRef="#ctx0" brushRef="#br0" timeOffset="-120378.98">30201 15935 1608 0,'25'-7'555'0,"22"-16"-516"16,13-3-124-16,14-6 305 15,1-3-191-15</inkml:trace>
  <inkml:trace contextRef="#ctx0" brushRef="#br0" timeOffset="-119719.45">30109 15480 1012 0,'-38'-4'346'16,"7"3"-328"-16,5 1-15 15,0 6 6-15,8 2 19 16,3 9 36-16,0 6 9 0,10 22 9 16,5 12-14-16,5 20-26 15,7 10-6-15,9 10-17 16,-1-4-10-16,4-4-12 16,-7-7-10-16,5-11-6 15,2-3-7-15,4-13-4 16,1-7-8-16,-2-20-43 15,1-10-50-15,-2-22 85 16</inkml:trace>
  <inkml:trace contextRef="#ctx0" brushRef="#br0" timeOffset="-119474.64">30661 15880 1575 0,'-1'10'533'16,"12"-3"-516"-16,12-3-17 15,14-8-15-15,11-6-20 16,14-11-62-16,4-3-50 0,-7-2 95 15</inkml:trace>
  <inkml:trace contextRef="#ctx0" brushRef="#br0" timeOffset="-119226.53">31377 15436 1765 0,'3'49'608'16,"4"12"-519"-16,-1 20-127 16,1 7-33-16,-8-4-48 15,1-6-29-15,-1-20-39 0,0-15 4 16,4-28-7-1,1-15-30-15,-4-29 154 0</inkml:trace>
  <inkml:trace contextRef="#ctx0" brushRef="#br0" timeOffset="-119038.14">31392 15112 1536 0,'57'61'542'16,"13"15"-471"-16,1 20-50 16,-16 6-28-16,-28 3-91 15,-21 14-30-15,-38 1 323 16,-21 1-190-16</inkml:trace>
  <inkml:trace contextRef="#ctx0" brushRef="#br0" timeOffset="-118754.08">28461 17196 1362 0,'31'7'520'0,"20"-7"-359"15,16-3-134-15,14-8-23 16,2-4-22-16,-8-8-63 16,-6-1-51-16,-5-4-296 15,-13-1 282-15</inkml:trace>
  <inkml:trace contextRef="#ctx0" brushRef="#br0" timeOffset="-118526.2">28756 16999 1455 0,'-12'42'498'0,"14"13"-464"15,7 9-32-15,7 13-36 16,1 3-12-16,0 2-49 0,-2-4-30 16,-1-19-15-16,0-8-11 15,2-22-186-15,3-17 37 16,5-29-10-16,4-18 121 16</inkml:trace>
  <inkml:trace contextRef="#ctx0" brushRef="#br0" timeOffset="-118170.45">29403 16816 1024 0,'-20'61'460'16,"4"-3"-101"-16,7 6-431 15,2-2-45-15,3 0-16 16,4-4 18-16,3-15 46 15,8-7 43-15,6-23 40 16,1-1 19-16,7-12 30 16,3-14 13-16,3-16 11 15,7-10-6-15,2-18-37 16,-3-1-17-16,-9-5-26 16,-12-2-11-16,-16 8-6 15,0 4-2-15,-12 20-5 16,-6 11 2-16,-12 20-4 0,-12 14-1 15,-5 20 6-15,1 12 2 16,6 13 12-16,8 1 3 16,15-4-22-16,9-8-30 15,20-14-282-15,10-12 229 16</inkml:trace>
  <inkml:trace contextRef="#ctx0" brushRef="#br0" timeOffset="-117867.29">29870 17105 1701 0,'10'7'588'15,"5"-1"-512"-15,14 6-122 16,-3 3-56-16,-6 4-80 15,-10 5-19-15,-14 8-27 16,-9 10 55-16,-13 6 90 16,-1 3 44-16,-5-7 123 15,3-2 40-15,11-13 44 16,4-10-3-16,19-11-66 0,13-10-34 16,22-17-54-16,18-7-34 15,19-19-63-15,5-2-51 16,-4-7 82-16</inkml:trace>
  <inkml:trace contextRef="#ctx0" brushRef="#br0" timeOffset="-117522.64">30514 17102 1539 0,'-11'7'570'0,"6"-3"-445"16,5-3-97-16,6 0-35 15,4-1-10-15,17-7 0 16,2-6-11-16,2-12-13 16,-1-2-4-16,-13-5-14 15,-11-1 10-15,-8 0 31 16,-5-3 9-16,-21-2 18 16,3 8 6-16,-8 8-1 15,-10 6 4-15,6 23-8 16,-5 6-3-16,0 24-5 15,6 11-7-15,9 17 2 16,6 7 4-16,9 5-3 0,9 2-2 16,11-11-6-16,8-11 0 15,17-25-4-15,7-14-19 16,18-35-74-16,2-14-84 16,13-34 116-16</inkml:trace>
  <inkml:trace contextRef="#ctx0" brushRef="#br0" timeOffset="-117255.46">30955 16577 1865 0,'-11'34'616'0,"0"8"-645"16,2 8-24-16,4 11-43 15,2 7-1-15,-3 5 22 16,3 5 10-16,-7 2 49 16,-1 1 13-16,5 4 10 15,1-8 0-15,8-28 13 16,3-11 3-16,15-30-5 16,5-9-10-16,9-24-80 15,5-17-67-15,-2-27 85 16</inkml:trace>
  <inkml:trace contextRef="#ctx0" brushRef="#br0" timeOffset="-116985.09">31217 16618 1625 0,'-2'29'543'0,"4"7"-547"16,2 5 1-16,1 1-4 16,-1 5 1-16,2 0 0 15,-2 0-1-15,1 0 9 16,3-8-5-16,1-10 5 16,6-7-3-16,10-14-6 15,2-9-2-15,8-19-81 16,1-10-58-16,-3-21 92 15</inkml:trace>
  <inkml:trace contextRef="#ctx0" brushRef="#br0" timeOffset="-116804.48">31146 16943 1858 0,'4'9'641'16,"21"-9"-610"-16,8-1-103 16,25-12-100-16,10-8 554 15,16-18-308-15</inkml:trace>
  <inkml:trace contextRef="#ctx0" brushRef="#br0" timeOffset="-116592.36">31831 16717 1855 0,'9'2'582'0,"18"-4"-673"16,6-1-21-16,13-7-102 15,-4-7-99-15,-6 3 204 16</inkml:trace>
  <inkml:trace contextRef="#ctx0" brushRef="#br0" timeOffset="-116259.15">32311 16261 1500 0,'21'25'595'0,"2"0"-293"15,2 3-413-15,3 17-114 16,-20-11-25-1,0 0-21-15,-2 27 48 0,-11 20 95 16,-21-15 89-16,2-12 121 16,-5-1 50-16,6-11 51 15,8-8-9-15,8-17-51 16,8-9-38-16,20-19-79 16,11-9-42-16,21-21-81 15,9-12 65-15</inkml:trace>
  <inkml:trace contextRef="#ctx0" brushRef="#br0" timeOffset="-115941.18">32501 16073 1398 0,'27'12'562'0,"20"1"-300"16,3 7-266-16,14 14-70 16,3 7 2-16,0 13 10 15,0 5 16-15,-14 3 42 16,-13-1 6-16,-17 1 5 16,-9 1 5-16,-9 7 3 15,-4 1 4-15,-8 8-6 16,-3-4-3-16,-3-2-14 15,-3-4 0-15,-17-18-12 16,2-6-9-16,-9-23-37 16,-7-15-21-16,7-28 52 15</inkml:trace>
  <inkml:trace contextRef="#ctx0" brushRef="#br0" timeOffset="-115715.05">32855 15382 814 0,'25'-11'83'16,"0"-1"-156"-16</inkml:trace>
  <inkml:trace contextRef="#ctx0" brushRef="#br0" timeOffset="-115373.54">32945 15343 1012 0,'2'-1'429'16,"1"0"-243"-16,6-1-83 15,1 1-21-15,4 0-42 16,32 2-19-16,-23 7-18 15,3 3 2-15,1 13-5 16,-3 8 2-16,-7 16 2 16,-3 9-8-16,-5 9 6 0,-2-5-2 15,-4 12 0-15,0 1 5 16,2 0-6-16,0 8 7 16,6-11-5-16,3 2-3 15,6 1 1-15,-1 1-7 16,3 11 5-16,-3 1 3 15,-6-1-2-15,-2 0 0 16,-7-7-5-16,-1 0-2 16,-5 3 1-16,-2-2-4 15,-5-10 6-15,-2-6 1 0,-1-20 6 16,-3-8 5-16,-4-11-13 16,-4-6-14-16,-18-10-54 15,-9-8-33-15,-10-18 68 16</inkml:trace>
  <inkml:trace contextRef="#ctx0" brushRef="#br0" timeOffset="-115042.52">32961 14723 1778 0,'17'-23'602'0,"10"4"-582"0,9 5-35 15,2 10-30-15,2 6-22 16,-13 18-25-16,-11 6-3 16,-15 24 24-16,-8 9 20 15,-9 17 29-15,-3 3 16 16,3-6 15-16,2-1 5 15,13-11 11-15,8-3 0 16,16-9-4-16,8-5 0 16,11-8-15-16,8-8-6 0,2-7-66 15,-5-6-151-15,-37-5 148 16</inkml:trace>
  <inkml:trace contextRef="#ctx0" brushRef="#br0" timeOffset="-114571.83">28908 18038 1438 0,'-19'17'467'0,"12"2"-509"16,3 7-18-16,5 9-17 16,2 7 4-16,1 8 27 0,-1-1 18 15,-6 2 28-15,-3 0 1 16,-5-11 1-16,-1-6 0 15,-2-14-6-15,0-7-15 16,-2-13-174-16,-3-5 138 16</inkml:trace>
  <inkml:trace contextRef="#ctx0" brushRef="#br0" timeOffset="-114418.39">28736 18242 1559 0,'39'0'538'0,"22"-7"-489"16,10-6-33-16,23-9-90 15,4-7-59-15,-9-5 85 16</inkml:trace>
  <inkml:trace contextRef="#ctx0" brushRef="#br0" timeOffset="-114033.5">29554 17891 1514 0,'-26'31'564'16,"1"2"-409"-16,5 1-136 16,4 9-67-16,5 2-16 15,3 4-8-15,2-2 7 16,5-11 40-16,1-5 14 15,7-15 10-15,6-4 7 16,3-7 26-16,5-8 17 16,11-9 17-16,-5-8-2 15,5-18-25-15,-6-1-12 0,-15-10-28 16,-3-3-14-16,-15 6-14 16,-2-2-4-16,-11 11-1 15,-11 5 6-15,-10 15 5 16,-3 9 1-16,2 16 1 15,1 11 3-15,10 14 9 16,5 8-1-16,14 8 4 16,10 0-13-16,18 0-28 15,10-6-6-15,21-20-55 16,14-13 275-16,4-26-138 16</inkml:trace>
  <inkml:trace contextRef="#ctx0" brushRef="#br0" timeOffset="-113545.39">30080 18186 1467 0,'-4'18'571'15,"2"-18"-374"-15,1 0-180 0,-2-7-73 16,-12-6-29-16,4-11-17 15,-2-2-13-15,-13 3 14 16,5 7 29-16,-13 16 36 16,2 6 32-16,4 19 32 15,-1 2 8-15,9 11-5 16,2-2-11-16,11-9-1 16,3-1-5-16,8-9-1 15,2-5 1-15,7-11-4 16,0-4 7-16,4-8 10 15,-2-6 2-15,-4-1 5 16,1-1-3-16,-4 0 3 16,-2 6 6-16,-1 6-10 15,-2-4-2-15,2 11-10 16,1 2-10-16,4 10 2 16,1 12-8-16,2 10-16 15,-2 7-1-15,2 7-13 0,1 0 3 16,-4-3 13-16,-1-6 5 15,0-14 17-15,-7-4 3 16,11-12-7-16,8-8 5 16,-2-11-53-16,12-14-25 15,0-22-145-15,-3-3 131 16</inkml:trace>
  <inkml:trace contextRef="#ctx0" brushRef="#br0" timeOffset="-113217.42">30587 18093 1385 0,'6'10'580'16,"-3"-6"-205"-16,14-8-443 15,2-11-44-15,4-9-72 16,8-10-9-16,-7-12-24 15,-5 0 26-15,-14 1 65 16,-7 3 48-16,-12 7 94 16,-4 7 34-16,-6 19 61 15,-4 8-5-15,-11 23-30 0,-3 9-8 16,2 16-37-16,4 11-16 16,15 11-15-16,7 10-3 15,17-8-3-15,17-6-5 16,22-21-1-16,12-18-9 15,7-27-34-15,0-12 39 16</inkml:trace>
  <inkml:trace contextRef="#ctx0" brushRef="#br0" timeOffset="-112912.49">31178 17535 1518 0,'-31'26'644'0,"5"1"-306"16,5 0-344-16,9 12-81 16,0 3-42-16,6 13-8 15,2 7 17-15,-4 10 32 16,-2 10 42-16,-1 7 43 15,0-7 22-15,9-16 44 16,2-12-3-16,10-23-9 0,5-7-13 16,4-18-43-16,14-11-27 15,-1-23-94-15,-4-9 299 16,-3-21-163-16</inkml:trace>
  <inkml:trace contextRef="#ctx0" brushRef="#br0" timeOffset="-112470.33">31284 17794 1767 0,'-10'9'628'0,"2"-4"-512"15,7-6-165-15,0-2-26 16,1 13-5-16,0 3 24 16,6 9 18-16,-2 7 25 15,-2 9 30-15,4 2 7 16,-4 6 1-16,1-4-1 16,5-9-11-16,-3-7-8 15,4-11-18-15,0-6-18 0,-1-9-70 16,1 0-34-16,-5-18-27 15,-4-3 82-15</inkml:trace>
  <inkml:trace contextRef="#ctx0" brushRef="#br0" timeOffset="-112304.03">31140 17976 1289 0,'17'4'559'16,"5"-7"-180"-16,17-9-447 16,11-9-45-16,12-11-24 15,5-2 79-15</inkml:trace>
  <inkml:trace contextRef="#ctx0" brushRef="#br0" timeOffset="-112109.65">31665 17885 1726 0,'5'14'615'0,"17"-8"-504"16,11-3-120-16,16-11-78 15,7-5-63-15,7-8 507 16,-7-3-319-16</inkml:trace>
  <inkml:trace contextRef="#ctx0" brushRef="#br0" timeOffset="-111613.27">32208 17529 1738 0,'-18'6'578'0,"3"-2"-594"15,2 2-55-15,-5 4-83 0,2 3-24 16,-4 6 23-16,-1 4 30 16,2 3 94-16,2 3 38 15,3-6 37-15,8-2 23 16,6-8 9-16,0-7-1 15,8-7-19-15,-4-4-20 16,4-7-15-16,4-2-3 0,-2-5-8 16,3 0-4-16,-10 3-6 15,-5 2 5-15,-1 5 16 16,0 5 7-16,4 3 3 16,3 1-3-16,-4 0-23 15,0 0-11-15,0 12-7 16,-1 16-4-16,-2 51 4 15,1-29 8-15,0-2 1 16,0-3 0-16,4-6 4 16,-1-9 1-16,0-10 14 15,-1-5 9-15,2-10 1 16,1-2-3-16,8-5-10 16,-1-9-3-16,4-11-11 15,2-5-33-15,-2-16-102 16,-2-3 364-16,-8-6-209 0</inkml:trace>
  <inkml:trace contextRef="#ctx0" brushRef="#br0" timeOffset="-111361.31">32242 17366 1657 0,'7'12'584'0,"12"7"-490"16,6 4-92-16,20 11-5 15,4 5 1-15,5 8 6 16,-6 8-4-16,-19 15-29 16,-8 10-29-16,-31 23-69 15,-12 8-85-15,-37 3-36 16,-18-7 300-16,-12-30-85 15</inkml:trace>
  <inkml:trace contextRef="#ctx0" brushRef="#br0" timeOffset="-110895.39">32459 17067 1180 0,'2'0'419'0,"2"3"-354"16,-2 1-52-16,-2-4-8 16,0 0-1-16,0 0 3 15,0 0-4-15,0 0-1 16,0 7 1-16,-4 8-2 16,-17 27 1-16,11-27-2 15,-4 0 5-15,16-4 23 16,-5-2 20-16,1-5 24 15,0-3 3-15,-3 1-11 16,4-2-6-16,1 0-22 16,-1 0-7-16,0 0-11 15,0 0-8-15,1 0-6 0,0-1-14 16,0 1-47-16,-1 0-43 16,0-1 57-16</inkml:trace>
  <inkml:trace contextRef="#ctx0" brushRef="#br0" timeOffset="-110196.08">32920 14589 1120 0,'2'3'428'15,"10"-1"-250"-15,-7 2-198 0,3 5-6 16,-1 4 14-16,1-1 4 16,0 3 5-16,-3 1 3 15,7-2 5-15,3 4 6 16,3 0 16-16,6 2 6 16,6 0-5-16,-5 0-7 15,-1 12-14-15,-3 8-3 16,-6 18-2-16,-3 7 6 15,-4 15 1-15,-5 4-9 0,-4 12 2 16,-2 9 0-16,-1 13 3 16,-3 0 3-16,0 20 0 15,1 6-5-15,2 8-3 16,-2 14 11-16,-3-4 0 16,-4 2 3-16,-10 1 2 15,-1-10-3-15,1-17 14 16,2-15 12-16,10-25 2 15,1-11-4-15,10-16-12 16,8-5-14-16,13-10-7 16,10-1-2-16,9-2-2 15,-3-1 0-15,-1-7 3 16,-3 0-4-16,-5-2 1 16,-5-2-2-16,-1-1 2 15,-8 3 0-15,-9 1 0 0,-4 3-1 16,-14 0 2-16,-4 1 0 15,-15-5-7-15,-6-7 1 16,-24-14-43-16,0-17-27 16,-26-33 47-16</inkml:trace>
  <inkml:trace contextRef="#ctx0" brushRef="#br0" timeOffset="-109807.34">33201 13372 1591 0,'11'-13'581'16,"8"0"-427"-16,12 10-175 16,4 3-20-16,5 12-11 15,-6 6 1-15,-9 6-9 16,1 5-5-16,-15 9 4 0,-9 11-3 16,-7 5 27-16,-9 8 27 15,-14 1 8-15,6-2 6 16,0-5 3-16,3-11-8 15,13-10 4-15,9-5 7 16,16-4 9-16,17-5 9 16,27-5 0-16,17-10-8 0,268-65-34 15</inkml:trace>
  <inkml:trace contextRef="#ctx0" brushRef="#br0" timeOffset="-91333.53">1428 1780 1040 0,'-29'16'372'0,"2"-1"-326"16,0 1 26-16,-3 0 15 15,9-8-6-15,7-1-12 16,7-4-31-16,7 1-15 15,11 0-13-15,4-1-3 16,10-1 13-16,11-3 11 16,3-8 16-16,5-7 5 15,2-13-2-15,-1-11-5 16,2-13-11-16,1-8 0 0,-2-3-10 16,-2 2-3-16,-13 11-6 15,-13 6-4-15,-22 11 3 16,-13-1-2-16,-26 13-1 15,-8 10-3-15,-18 19-6 16,-6 20 1-16,-20 22-5 16,-2 19 2-16,14 26-2 15,10 9 2-15,34 14 1 16,16-4-1-16,21-9 0 16,10-4 0-16,27-22 0 15,23-15-1-15,27-27-1 16,12-13 0-16,-1-26-38 15,-6-11-48-15,-4-22-99 16,-10-21-78-16,14-12 157 16</inkml:trace>
  <inkml:trace contextRef="#ctx0" brushRef="#br0" timeOffset="-91061.27">2143 1281 1112 0,'6'10'394'0,"0"18"-339"15,-6 14 8-15,-5 26-1 16,-6 12-2-16,-6 25 1 16,-1 10-3-16,5 4-4 15,3 6-9-15,12-16-21 16,7-13-10-16,12-28-12 15,8-20 4-15,12-28-4 16,5-12-7-16,10-29-78 16,4-18-38-16,-1-34 67 15</inkml:trace>
  <inkml:trace contextRef="#ctx0" brushRef="#br0" timeOffset="-90840.51">2569 1353 718 0,'-3'28'350'0,"2"1"-27"15,7 11-299-15,2 7 7 16,5 14 24-16,-1 7 11 16,3 9-9-16,1-1-5 15,4-9-22-15,0-8-11 16,3-14-9-16,0-10-4 0,-9-16-54 15,8-9-40-15,-11-23 54 16</inkml:trace>
  <inkml:trace contextRef="#ctx0" brushRef="#br0" timeOffset="-90651.6">2414 1832 1229 0,'41'-18'414'0,"23"-18"-407"16,12-11-2-16,13-8 1 15,8-4-8-15,-8 2-16 16,-9 5-27-16,-21 6-6 16,-15 2 26-16</inkml:trace>
  <inkml:trace contextRef="#ctx0" brushRef="#br0" timeOffset="-90411.25">2999 1173 967 0,'40'22'369'16,"11"6"-283"-16,15 18 32 15,10 9 11-15,-8 10-3 16,-3 15-21-16,-32 20-32 15,-19 13-19-15,-23 19-24 16,-19 4-5-16,-18-5-10 16,-10-18-8-16,5-33-13 15,6-25-44-15,18-41 68 16,6-17-26-16</inkml:trace>
  <inkml:trace contextRef="#ctx0" brushRef="#br0" timeOffset="-89963.26">3944 1264 1051 0,'-3'-3'454'0,"3"3"-129"16,-5 6-328-16,4-6 6 15,-1 0 3-15,-18 15-5 16,-22 38-4-16,33-25-2 16,9 12 2-16,11-1 5 0,7-5 1 15,4-3 0-15,11-15-1 16,0-5-2-16,9-15 2 16,0-10 3-16,2-13 2 15,2-4 4-15,-9-5-4 16,-2-3 0-16,-14-1-2 15,-12 0-3-15,-10 4 4 16,-11 6-5-16,-5 12 0 16,4 8-2-16,-1 20-1 15,3 10-1-15,13 18-1 16,-2 3 1-16,21 3-1 16,11-5 7-16,-6-7-2 15,9-4 4-15,-12-9-5 16,-2 1-3-16,-8-9-7 15,-12-1-31-15,-15-6 478 0,-17-7-339 16</inkml:trace>
  <inkml:trace contextRef="#ctx0" brushRef="#br0" timeOffset="-88720.18">3811 849 884 0,'-4'8'366'15,"-4"-3"-213"-15,7-1 7 16,1-16-11-16,-10 24 5 16,18-13-19-16,0-3-14 15,4-6-45-15,11-15-32 16,4 5-34-16,4-1-5 15,-1 9-6-15,0 7-1 0,-11 17 1 16,-7 9-1-16,-12 19 3 16,-8 7 2-16,-15 8 0 15,-10 3 1-15,-4-28 1 32,18-14 0-32,2-1 3 0,-52 35 8 15,4-23 5-15,8-15-2 0,54-37 1 16,7-10-19-16,41-13-91 15,14-5-66-15,21-7 89 16</inkml:trace>
  <inkml:trace contextRef="#ctx0" brushRef="#br0" timeOffset="-87653.3">5002 995 1020 0,'-2'-1'413'0,"1"0"-280"16,0 0-29-16,0 0-13 15,0 0-39-15,0 0-16 16,0 0-36-16,0-1-12 15,0 2 6-15,0 0 5 16,-3 18 8-16,2 38 2 16,9-23-3-16,-1 0-2 0,3-4-1 15,0 2-3-15,2-6 7 16,1-3-3 0,-1-9 2-16,0-10-1 0,2-11-2 15,1-8 4-15,8-8-1 16,0-1 4-16,-2-6-5 15,0 1-3-15,-7 6 2 16,-6 4-7-16,7 12 2 16,-10 3-2-16,2 11-5 15,5 3 8-15,-7 13-6 16,9 6 1-16,-1 0 2 16,8 1 1-16,1-7 2 15,1-4 1-15,3-11-1 16,-5-7 0-16,4-13 2 15,1-8 1-15,0-7 6 16,1-5 3-16,-11-5 0 0,-5-1-1 16,-10 1-3-16,-8 0-6 15,-6 1-33-15,-4-1-45 16,-1 9 149-16,0 5-79 16</inkml:trace>
  <inkml:trace contextRef="#ctx0" brushRef="#br0" timeOffset="-87085.29">5668 722 1108 0,'0'-14'422'16,"3"5"-334"-16,3 3 5 15,-6 2-10-15,7 8-43 16,-2 7-19-16,1 19-23 15,11 5-1-15,-5 13 9 16,0 7 12-16,2-6 13 16,-1 2 15-16,1-6 5 15,2-9-4-15,-2-9-16 16,-4-7-6-16,-3-12-11 16,-2-6-3-16,-3-3 16 15,1-10 1-15,2-7-1 0,1-3-3 16,-1-10-17-16,2 3-4 15,-2-3-1-15,3-2 1 16,3 6-1-16,0 5-3 16,-3 14-2-16,3 9-3 15,1 17-1-15,2 4 5 16,3 6 0-16,-2 1 2 16,3-6 0-16,-1-4 0 0,3-9 0 15,0-7 0-15,4-7 0 16,9-9 0-16,0-11 3 15,5-6 0-15,-4 4 0 16,-10-11-1-16,-9 1 1 16,-6 3-1-16,-7-1 3 15,-1 17 2-15,-2 12-4 16,1 7-1-16,0 16-1 16,0 7 1-16,4 15-1 15,-3 1 0-15,0-7-1 16,4-7-3-16,2-14-55 15,4-5-32-15,0-11-88 16,-3-9 99-16</inkml:trace>
  <inkml:trace contextRef="#ctx0" brushRef="#br0" timeOffset="-86946.48">6003 598 1208 0,'-3'-3'367'16,"13"-1"-436"-16,5-1 42 16</inkml:trace>
  <inkml:trace contextRef="#ctx0" brushRef="#br0" timeOffset="-86532.36">6496 459 1220 0,'-4'3'426'16,"-2"9"-385"-16,3 15-9 16,-1 6 6-16,-2 17 21 15,4 8 15-15,2 9-13 16,3 1-7-16,7-7-13 15,3-8-9-15,12-20-12 16,4-9 5-16,7-15 3 16,4-10 4-16,-2-16 2 0,1-9-7 15,-6-6-9-15,-6 0-8 16,-7-3-3-16,-9 5 1 16,-11 4-3-16,-4 2 4 15,-4 13 3-15,-3 4-3 16,1 14-6-16,-4 10-3 15,3 13-4-15,2 4-3 16,6 5 6-16,6-4-1 0,11-8-15 16,5-4-12-16,6-16-54 15,2-7-32-15,-4-15 574 16,-4-10-373-16</inkml:trace>
  <inkml:trace contextRef="#ctx0" brushRef="#br0" timeOffset="-86393.54">6465 669 1276 0,'39'-21'368'16,"23"-1"-448"-16,19-14 26 15</inkml:trace>
  <inkml:trace contextRef="#ctx0" brushRef="#br0" timeOffset="-85677.35">7478 810 1283 0,'7'4'435'0,"6"-11"-381"16,0-3-63-16,-5-2 22 15,5-4 12-15,-7 6 12 16,0 2 2-16,2 8-15 16,-7 4-6-16,-2 11-21 15,-3 4 3-15,-7 7 0 16,5 2 3-16,-3-2 4 15,5 1 3-15,0-9 9 16,0-8 3-16,4-6 29 16,-4-6 7-16,1-13-7 15,3-5-6-15,2-13-26 16,7-4-13-16,5-6-3 16,3 0-2-16,1 3-2 0,1 2-1 15,6 15-1-15,-5 8 0 16,-1 9-2-16,-4 12 0 15,-4 16 0-15,4 6 1 16,0 17 3-16,-2 0-1 16,2-9 2-16,-5-5 3 15,4-11-1-15,0-8-1 16,-2-9 5-16,2-3 6 0,3-12-1 16,-4-2 5-16,4-3-6 15,-3-5-4-15,-6-2-1 16,4-2 0-16,-8 5-1 15,1 5-4-15,-2 10 0 16,-1 4-4-16,1 8-4 16,3 4 4-16,3 7 1 15,2-1 4-15,7-1-1 16,2-2 0-16,6-6-1 16,-2-7-2-16,2-8 6 15,3-7-2-15,-10-6 4 16,1 4 0-16,-18-5 6 15,-10 3-1-15,-19 6-7 16,-9 3-15-16,-14 11-53 16,3 6-25-16,4 9-55 0,8 5-24 15,21-2 107-15</inkml:trace>
  <inkml:trace contextRef="#ctx0" brushRef="#br0" timeOffset="-85230.41">8391 582 1192 0,'-5'-3'455'16,"-2"3"-328"-16,-3 9-63 16,0 4-12-16,1 8-17 15,1 5-10-15,8 7-11 16,2 0 5-16,6-5 10 15,5-2-2-15,6-8 0 16,5-4-7-16,6-5-2 16,2-6 0-16,2-15 19 15,-2-5 3-15,-1-11 1 16,-4-1 0-16,-7 2-9 16,-5-1 1-16,-12 2-2 15,-3 3-4-15,-10 4-13 16,-5 6 5-16,-7 10-17 15,6 3 3-15,2 10-4 0,7 1-9 16,10 7 6-16,4 0-1 16,6 3-4-16,10 0 4 15,5 4-1-15,0-1 2 16,1 0 2-16,-7-2-5 16,-8-2 5-16,-5 0-16 15,-12 1 4-15,-12 3-23 16,-19 0-72-16,-8-4-39 0,-15-10 78 15</inkml:trace>
  <inkml:trace contextRef="#ctx0" brushRef="#br0" timeOffset="-85079.09">8212 349 1337 0,'5'12'371'16,"3"-3"-797"-16,9-2 295 16</inkml:trace>
  <inkml:trace contextRef="#ctx0" brushRef="#br0" timeOffset="-84585.28">8976 707 1028 0,'2'-5'374'0,"9"-8"-294"16,10-2-3-16,14-13-5 15,4-3-1-15,1-2-12 16,-5 0-4-16,-16 8-25 16,-9 5-3-16,-16 5-13 15,-9 1-2-15,-16 11-3 16,-11 5-7-16,-8 17-1 0,-3 11-3 16,16 12 2-16,5 5-4 15,25 10-17-15,10 0-5 16,30-7-7-16,17-8-7 15,27-22-46-15,6-15 614 16,11-30-419-16</inkml:trace>
  <inkml:trace contextRef="#ctx0" brushRef="#br0" timeOffset="-84184.16">10206 750 1177 0,'-28'19'443'16,"0"3"-331"-16,-7-10-24 15,0-4 9-15,-2-18-13 16,1-10-21-16,5-19-35 16,4-8-15-16,10-5-12 15,7-9 1-15,10 5-2 16,1-7 5-16,7-1-4 15,4 2 1-15,3 9-7 16,1 8-2-16,9 22 4 0,-6 7-3 16,-3 24 4-16,-7 17 0 15,-28 27 0-15,-3 17 1 16,-28 9 1-16,-5 0-2 16,-8 4 3-16,-2-2 1 15,12-5-2-15,8-4 7 16,26-20-7-16,13-13 0 15,35-20 0-15,19-12-6 0,47-17-10 16,21-13-26-16,22-9-88 16,11-2-34-16,-1-6 90 15</inkml:trace>
  <inkml:trace contextRef="#ctx0" brushRef="#br0" timeOffset="-83363.54">11365 711 1220 0,'3'-25'462'16,"5"1"-335"-16,-8 0 0 16,-15 0-7-16,-6 2-26 15,-22 2-41-15,-4 4-19 16,-6 11-18-16,-7 5-8 16,5 17-6-16,-1 8-1 15,14 13-3-15,6 3-1 0,18 7 0 16,17-4-3-16,16-8-3 15,17-6-1-15,13-18 1 16,6-8 5-16,9-15 16 16,-5-8 8-16,-1-12 5 15,-2-1-2-15,-16-1 0 16,-4 2-2-16,-21 9 3 16,-3 2 1-16,-9 7-13 15,-6 3 1-15,0 6-10 16,-9 4-4-16,4 11 1 15,3 5-7-15,6 10 4 16,5 6 3-16,13-3-8 16,-1-4 8-16,19-8-8 15,4-10-2-15,8-12 12 16,8-5 2-16,-7-18 2 0,2-4 4 16,-6-6 3-16,-7-1-4 15,-11 4 8-15,-7 0 4 16,-12 5-5-16,-5 5 2 15,-4 6-1-15,0 7-4 16,0 10-12-16,3 4 1 16,-1 14-3-16,4 7-11 15,7 8 8-15,1 5-2 0,6 4-1 16,0-4 11-16,-1-2-5 16,3-5 1-16,-4-11 0 15,-3-4 0-15,-2-12 1 16,-7-5 1-16,0-14 3 15,0-8 0-15,8-11-3 16,1-3 2-16,10 1-7 16,4 1-4-16,4 8-3 15,7 11 2-15,-6 12-5 16,1 8 1-16,-4 19 3 16,-6 6-9-16,-3 20 0 15,-6 6-12-15,-10 4-73 16,-1-2-43-16,-2-12 86 15</inkml:trace>
  <inkml:trace contextRef="#ctx0" brushRef="#br0" timeOffset="-81600.38">12668 579 1256 0,'-9'2'426'0,"5"2"-380"15,-2-3 8-15,3-1 24 16,2-1 13-16,0 1-20 16,0 0-32-16,1 0-31 15,3 19-8-15,10 43 0 16,-3-26 4-16,2 1 1 15,2-1-2-15,6-11 4 16,4-5 2-16,5-14 14 16,-2-5 8-16,4-11 15 15,-4-11 1-15,-7-5 2 16,5-5-4-16,-13-1-9 16,-2 6 0-16,-2 3-15 15,-14 6-8-15,0 9-8 16,0 3-5-16,2 13-7 0,2-1 2 15,6 6-2-15,-1 3 2 16,10-4 1-16,9 5-1 16,3-7 3-16,6-4-4 15,0-7 7-15,-5-4 0 16,6-9 6-16,-3-2 2 16,-7-5 3-16,0-1 2 15,-14 2-3-15,-6-2 3 16,-8 6-3-16,-3 0 0 0,-6 7-5 15,1 4-2-15,2 5-6 16,-1 6-2-16,9 6 2 16,0 5 1-16,9 2-3 15,5 3 2-15,-1 2-2 16,8-1 1-16,-4-2 3 16,-4-7 0-16,-4-6 0 15,-2-4-2-15,-1-4 17 16,-2-5 8-16,0 4 4 15,0-5-3-15,1-21-10 16,3-30-8-16,8 31-6 16,1-2-3-16,4 10-3 15,-1 6-10-15,2 5 9 16,-2 9 3-16,-1 10-4 16,2 6 2-16,-7 8 3 0,-1 5-6 15,4 1 6-15,-5-3 8 16,5-1-8-16,4-5 10 15,5-14-6-15,7-7 9 16,6-19 6-16,0-12-1 16,-3-11 8-16,-7 0-7 15,-7-5-7-15,-8 1-3 16,-10 2 2-16,-6-9-8 0,-8-6 3 16,-1 1 4-16,0 4-12 15,1 11 4-15,8 21 7 16,1 12-6-16,5 12-2 15,5 13 4-15,2 25-13 16,4 8 3-16,1 16 5 16,0 2-6-16,-2-6 10 15,-3-1 1-15,-2-7-1 16,1-3 6-16,-3-12-12 16,4-7 0-16,-5-16 5 15,1-9 0-15,-2-11 13 16,-1-10-1-16,2-14-10 15,2-5 4-15,0-9-17 16,3 0-1-16,0 1-4 16,2 5-6-16,1 5 3 15,-3 10-3-15,-2 12 12 0,-2 8-6 16,-3 16 7-16,0 6 3 16,3 11-3-16,0 2 10 15,8-5-1-15,2 2 5 16,2-9-5-16,7-6-1 15,0-6 8-15,1-8 8 16,12-12 7-16,-3-4-1 0,-3-10-7 16,-1-2-9-16,-22 4 1 31,-3 11 7-31,2 1-8 0,4-37 0 16,-6 6-3-16,0 4-9 0,-5 24 7 15,0 6-2-15,-4 9-1 16,-1 7 7-16,3 10-7 15,3 8 5-15,9 7-7 16,2-1-1-16,4-1 6 16,-1 2 0-16,-4-10 2 15,2-3-6-15,-7-7 5 16,-1-9-1-16,-4-1-1 16,-1-2 7-16,1-3 1 15,0 0-7-15,0 0 4 16,-9-18-2-16,-9-31-2 15,16 21-1-15,9 6 0 0,1 1-4 16,3 8-1-16,2 5 3 16,-1 10-4-16,-1 6 0 15,-2 9-2-15,0 4 9 16,-1 7 4-16,1 5-2 16,0-3-1-16,1-1-6 15,3-7 0-15,4-6 7 16,-4-7 3-16,2-8 3 15,-3-10-2-15,-1-5-1 0,2-8 3 16,-2-3-5-16,-4-1 11 16,2 0-11-16,-8 3-3 15,0 5 2-15,-2 8-4 16,-2 5 3-16,1 11 5 16,0 5-6-16,1 7-5 15,-2 6 4-15,8 6-6 16,5-6 4-16,12-4 5 15,5-6-6-15,4-11 2 16,9-1 2-16,2-1 2 16,-1-12 1-16,3-10 14 15,-13-1-5-15,-15-9 6 16,-9 6 3-16,-22 3-9 16,-10 1-4-16,-11 2-28 15,-11 3-11-15,4 9-41 0,1 8-20 16,8 9-77-16,12 7-51 15,10 2 134-15</inkml:trace>
  <inkml:trace contextRef="#ctx0" brushRef="#br0" timeOffset="-81152.2">14520 509 1249 0,'-1'-8'469'0,"1"8"-329"16,-2 4-33-16,-2 3-16 16,-1 10-11-16,-1 5-35 15,4 2-10-15,3 2-13 16,9-5-3-16,3-6-4 16,3-3 2-16,6-8 12 15,-1 0 4-15,9-6-3 16,-2-4 1-16,5-5-19 15,-1-6-8-15,-4 1 7 16,-6 1-6-16,-10 4 5 16,-11 5 6-16,-7 2-9 15,-3 2 4-15,-5 4-8 0,3 4-1 16,4 3-3-16,6 0 3 16,7 1-6-16,8-2-8 15,7 0 12-15,0-3-9 16,18-5 10-16,-2-2 10 15,2-6-3-15,-2-3 16 16,-13-2-3-16,-4 0-9 16,-6-3 3-16,-3-2-12 0,-9-1-20 15,-2 0-32-15,-2-2-116 16,-4 2-53-16,4 15 125 16</inkml:trace>
  <inkml:trace contextRef="#ctx0" brushRef="#br0" timeOffset="-80853.04">15128 622 1060 0,'34'-3'452'16,"1"-6"-238"-16,7-4-104 15,-4-5 6-15,-6-6-28 16,-2 1-12-16,-15-5-30 15,-4 7-7-15,-17 3-8 16,-7 3-7-16,-13 12-13 0,-9-4 1 16,1 16-9-16,7 0-2 15,10 3 0-15,6 4-4 16,18 2 2-16,5 5 0 16,-9 5-2-16,4 12 6 15,-20 6 3-15,-18 8-29 16,-18 10-75-16,-23 1-47 15,-46 6 73-15</inkml:trace>
  <inkml:trace contextRef="#ctx0" brushRef="#br0" timeOffset="-80414.74">2173 2636 2312 0,'7'5'-11'0,"4"3"5"15,10 6-4-15,-2 4 7 0,4 9 6 16,-5 10 0-16,-1 4-1 15,1 26 0-15,-3 7 0 16,6 11 0-16,2 2 3 16,-6-21 1-16,2-9-6 15,-3-25-67-15,-7-11-45 16,0-20 65-16</inkml:trace>
  <inkml:trace contextRef="#ctx0" brushRef="#br0" timeOffset="-80177.38">2107 3307 1317 0,'28'21'465'0,"16"-3"-405"16,8-6 18-16,8-4-9 15,0-7 2-15,-4-9-23 16,-5-8-19-16,-5-22-9 15,-5-4-13-15,-3-17-3 16,-5-5 4-16,-8-8-24 16,-4-3-32-16,-16 9-93 15,-8 8 617-15,-18 26-390 16</inkml:trace>
  <inkml:trace contextRef="#ctx0" brushRef="#br0" timeOffset="-79714.08">987 4376 1437 0,'-28'-8'466'0,"12"-6"-502"16,3 3-7-16,-2 0 12 15,-2 4 12-15,1 7 44 16,6 7 9-16,1 20 6 16,4 6 3-16,3 13-8 15,1 0 2-15,6-9 3 16,5-2-5-16,22-15-12 16,8-10-8-16,17-15-7 15,-1-14-3-15,8-25 1 16,3-11-2-16,2-8-1 15,-6 1 2-15,-15 12-2 16,-10 6 2-16,-27 12-1 16,-6 10 3-16,-19 14-1 0,-5 11 1 15,-7 16-1-15,-4 8-6 16,4 12 0-16,1 0-3 16,12 11 0-16,6-2 2 15,8-4 0-15,4 0-1 16,-4-12-6-16,-1-2-13 15,-6-10-46-15,0-8-23 16,-13-15 52-16</inkml:trace>
  <inkml:trace contextRef="#ctx0" brushRef="#br0" timeOffset="-79578.11">714 4050 1318 0,'26'-1'410'0,"21"-2"-421"16</inkml:trace>
  <inkml:trace contextRef="#ctx0" brushRef="#br0" timeOffset="-78933.8">2145 4043 1632 0,'0'2'514'0,"2"3"-566"16,-2 7 16-16,-2 3 5 15,1 8 23-15,2 5 8 0,7 1-2 16,0 0 1-16,1-5-1 15,-1-8 2-15,-5-8 3 16,-1-6 9-16,0-15 7 16,1-8-1-16,-1-14 3 15,1-6-13-15,0-5-1 16,0-4-3-16,1-1-4 16,1 3 2-16,4 7-5 15,3 10-1-15,4 18 4 16,-2 7-1-16,0 19-1 15,-1 9 2-15,6 16 0 16,3 6-3-16,5 3 5 16,2-3-4-16,-5-9 3 15,0-8 2-15,-3-10 6 16,1-5 8-16,-2-11 1 16,0-5 10-16,0-13-6 0,-3-6-5 15,1-9-3-15,-4-5-9 16,-4 2-3-16,0 0 2 15,-5 6-3-15,1 13-1 16,-2 7-6-16,-1 10-7 16,3 16 1-16,0 0 5 15,5 11 3-15,0-6 3 16,6-2 3-16,3-5-2 0,6-10-2 16,-2-4 2-16,-1-12 8 15,-4-5-6-15,-7-12 5 16,-3 0-2-16,-11-6-6 15,-10 6-2-15,-19 6-41 16,-3 9-27-16,-11 14-75 16,5 8-30-16,7 14 110 15</inkml:trace>
  <inkml:trace contextRef="#ctx0" brushRef="#br0" timeOffset="-78681.09">2985 3534 873 0,'-7'-33'436'0,"5"8"-48"0,2 7-309 16,-1 11-12-16,4 10-34 15,2 17-22-15,3 7-6 16,8 17 7-16,0 1 0 15,2 1-8-15,0 0 4 16,0-3-40-16,-1-5-17 0,1-10-75 16,-1-10-37-16,-4-16 100 15</inkml:trace>
  <inkml:trace contextRef="#ctx0" brushRef="#br0" timeOffset="-78547.23">3018 3740 1093 0,'0'-18'455'16,"12"-3"-296"-16,16-7-87 16,10 1-36-16,22-1-64 15,-4 6-26-15,0 10 33 16</inkml:trace>
  <inkml:trace contextRef="#ctx0" brushRef="#br0" timeOffset="-76145.19">2113 4928 1208 0,'5'-28'467'0,"7"2"-377"0,-6 12-25 16,-1 4-8-16,-4 15-47 16,-1 9-4-16,1 12 9 15,-1 7 0-15,3 7 8 16,-3-3 1-16,-1-3 1 16,0-4 5-16,-1-12 6 15,2-7-1-15,1-12 1 16,1-11 2-16,3-11-15 15,-1-11-2-15,1-13-12 16,-2-5-8-16,1-7 1 16,1 1-2-16,1 5-1 15,1 8 0-15,0 16-1 16,-2 12-2-16,4 13-2 16,0 10 3-16,5 15 0 0,3 5 1 15,6 15 2-15,2 4 1 16,-3 0-1-16,0-3 0 15,-6-15 1-15,1-3-4 16,-7-12 3-16,1-5 0 16,-3-10 7-16,-3-9 1 15,7-18 4-15,-1-5-1 16,4-17-6-16,-1-1-2 16,-1 2-1-16,-1-1-2 0,2 14 1 15,1 6-1-15,-1 14-3 16,-1 16 2-16,-1 20 0 15,-1 11 1-15,2 14 1 16,1 7 1-16,3 2 0 16,3-5 0-16,7-9 1 15,3-9 4-15,9-17 3 16,1-8 10-16,6-20 13 16,-1-10-3-16,1-18-2 15,0-8-7-15,-9-6-8 16,-6 0 0-16,-16 7-3 15,-7 3-1-15,-11 12-9 16,-5 9 0-16,-6 13 0 16,-2 12-7-16,-1 16 3 15,2 8-2-15,5 17-3 16,5 2 3-16,13 0 1 0,8 0 0 16,18-15 4-16,9-7-6 15,23-18 1-15,8-10 5 16,12-17-3-16,-2-9 10 15,-11-8 11-15,-7-4 13 16,-18-5-1-16,-7 6-1 16,-22 4 2-16,-9 3-18 0,-20 13 12 15,-9 0 0-15,-12 14-23 16,-4 10 1-16,-1 15-14 16,1 11-3-16,6 9 13 15,8 1-6-15,11 0 5 16,10-3-5-16,14-9-4 15,7-3 8-15,9-14 0 16,4-7 0-16,4-11 5 16,-1-6-5-16,0-5 6 15,-4-3 1-15,-7 0-4 16,-7-1 2-16,-14 2 0 16,-4 4 1-16,-9 1 8 15,-2 6 1-15,-1 7-9 16,-1 3-2-16,6 10-6 15,2 3-3-15,7 8 5 16,7 6 4-16,7-3 0 0,9-1-2 16,9-6-2-16,2-9-2 15,10-9 6-15,1-7 1 16,-6-13 3-16,3-4 1 16,-14-14-5-16,-1 2 2 15,-8-3-2-15,-8 2 1 16,-8 10 3-16,-9-1 2 15,-11 6-4-15,-3 5 2 0,-5 7-4 16,0 12-4-16,1 12-2 16,6 9 7-16,3 6-6 15,5 1 7-15,11 5 3 16,6-4-11-16,12 1 3 16,6-1-6-16,8 1-1 15,2-4 6-15,5-1 6 16,-2 2 5-16,-9-2-1 15,-6 2-2-15,-10 1-6 16,-16 3 2-16,-14-2 0 16,-8 0 1-16,-8-8 2 15,5-7-3-15,7-11-6 16,6-12 0-16,12-22-5 16,9-8 1-16,21-19 3 15,12-7 4-15,10 2 8 16,-1-2-4-16,-4 13 6 15,-8 8-9-15,-12 19 2 0,-5 9-1 16,-11 25-1-16,-6 12 4 16,-4 17 3-16,-1 6 4 15,-1 2-3-15,2 0 4 16,4-11-8-16,1-2 2 16,6-11-2-16,2-3-2 0,1-13 0 15,4-7 3-15,0-11 5 16,2-5 6-16,0-5-5 15,-4-3-7-15,-1 0 5 16,-8-4-9-16,-4 3 0 16,-3 7 8-16,-2 6-2 15,1 9-4-15,-1 10 7 16,1 7-12-16,0 8-6 16,5 2 11-16,9 3-1 15,7-1 0-15,9-3 3 16,-6-4-5-16,1-3-4 15,-6-6 8-15,-8-3 6 16,1-2-5-16,-11-5 3 16,4-1-4-16,-4-10-7 15,0-5 7-15,-2-11 2 16,1-5 4-16,1-7-5 16,5-2-3-16,11 6-4 0,1 3-2 15,6 10 3-15,-7 9 4 16,0 16 4-16,-3 7-4 15,-5 21 4-15,3 8-5 16,-6 9-8-16,1 2 8 16,1-2 0-16,2-1-1 15,1-6 6-15,4-4-1 0,7-10-7 16,3-9 6-16,10-12-4 16,9-4 0-16,11-17 5 15,-2 0-7-15,0-13 6 16,-9-2-3-16,-19-1-3 15,-6-4 9-15,-16 7-5 16,-9 6 10-16,-15 10-1 16,-3 10-3-16,-4 14-2 15,0 10-8-15,10 6-1 16,-2 4 7-16,13 2-4 16,12-4 2-16,13-2-3 15,12-3-11-15,9-8 12 16,1-8-3-16,1-5 4 15,3-7 5-15,2-10-5 16,1-3 7-16,4-6 16 0,-9-3 2 16,-1-3 12-16,-10 1-5 15,-17 1-11-15,-3 3-2 16,-27 7-12-16,-5 5 2 16,-14 11-10-16,-10 6-12 15,3 13-8-15,3 7-10 16,9 7 6-16,8-1 5 15,17-1 2-15,5-4 6 16,16-11-7-16,9-4 11 0,14-12 5 16,4-10 3-16,6-11 21 15,-3-6-4-15,-6-3 8 16,-4-1 5-16,-20 1-14 16,-9 1-4-16,-12 1-4 15,-10 5 3-15,-3 0-4 16,3 6 2-16,1 7 9 15,5 4-1-15,4 17-1 16,1 7 4-16,3 24-12 16,1 11-6-16,8 21 0 15,4 9 3-15,9 10 0 16,7-1-2-16,3-6-64 16,-2-11 3-16,2-28 28 15</inkml:trace>
  <inkml:trace contextRef="#ctx0" brushRef="#br0" timeOffset="-55669.25">28260 12808 1289 0,'4'-12'455'0,"7"-10"-373"15,6-7-25-15,8-16-10 16,1-6-7-16,7-17-36 15,-2-4-2-15,11-19 4 16,5-12-2-16,17-7-4 16,4-4-2-16,1 13-2 15,-7 15 0-15,-16 24 5 16,-8 21-1-16,-15 26 4 16,-2 17 3-16,-7 29 0 15,-1 19 1-15,-2 24 0 0,-3 9-3 16,-4 7-2-16,0-5-1 15,0 1 0-15,0-4-2 16,5-9 4-16,-1-7-3 16,4-19-1-16,2-15 1 15,7-17-4-15,1-10 1 0,2-17 2 16,-5-8 0-16,-11-19-1 16,-8-9 0-16,-19-14 1 15,-8-2 0-15,-14 1 0 16,-2 7 0-16,-8 17-2 15,0 9 0-15,-6 24 2 16,-1 11-5-16,-4 22-8 16,-4 12-2-16,10 17-5 15,8 0 6-15,23-13-6 16,15-7-22-16,25-6 1 16,16-7 6-16,33-8 22 15,15-13 27-15,16-37 7 16,3-16 1-16,8-18-1 15,2-7 6-15,-4 0 2 16,-10-1-3-16,-23 5-3 16,-17 3-10-16,-25 12-6 15,-8 8 1-15,-23 18 12 0,-9 12-2 16,-19 19-1-16,-5 12 0 16,-14 20-16-16,-2 8 0 15,2 7 0-15,10 0-3 16,19-8 1-16,8-2-3 15,23-9-5-15,11-7 1 16,25-6-8-16,12-5 2 16,12-2 0-16,4 1-2 0,-4-2-18 15,-3 3-13-15,-17 2-27 16,-12 2-7-16,-27 7 19 16,-13 2 15-16,-24 2 34 15,-13-1 11-15,-13 2 9 16,0-1 8-16,5-7 24 15,10-4 9-15,16-17 2 16,6-6-3-16,19-18-16 16,10-7-11-16,27-18-11 15,15-7-6-15,17-5-2 16,2-9 2-16,-6-3 4 16,-11-3-6-16,-16 1-2 15,-8 13 1-15,-18 22-3 16,-9 11 3-16,-14 21 6 0,-8 7-2 15,-8 12 6-15,-1 9-2 16,-1 8-6-16,4 5 2 16,11 0-6-16,3-3 1 15,12-3-2-15,6-4-2 16,6 1 9-16,3 1-2 16,6 0-5-16,1 3 1 15,0 3-2-15,-3 0 0 0,-7 2 7 16,-4-2-3-1,-15-3 0-15,-4 0 1 0,-13 2-1 16,-4-2 4-16,0 0-3 16,3-3-2-16,5-9-3 15,7-3 3-15,9-10-1 16,8-7 3-16,15-16 4 16,12-8-5-16,19-14 11 15,5-8-8-15,2-9-4 16,-4 1 0-16,-16 7-3 15,-11 9 4-15,-12 23 1 16,-11 8 3-16,-9 13-8 16,-2 6 4-16,-6 22 0 15,-1 8-3-15,-1 9 6 16,5 1-3-16,5-10 4 16,3-7 1-16,10-12-5 15,7-4 0-15,4-12 2 0,7-5-2 16,4-15 7-16,-1-7 1 15,1-6-9-15,-3-3-1 16,-9-3 4-16,-6 4 0 16,-7 6 1-16,-7 4 4 15,-7 13 7-15,-2 4 0 16,-3 8-2-16,-4 5-3 16,12 13-13-16,-1 3-2 0,7 6 8 15,9 0 1-15,-3-4-4 16,11-1 1-16,0-14-3 15,-1 0 4-15,6-9 9 16,-6-7-5-16,2-6-1 16,-6-6-2-16,-5-10 1 15,-2 0 4-15,-6-3 5 16,-1 0 3-16,-3 6-5 16,0 1 0-16,-3 11-3 15,2 5-4-15,1 9-6 16,4 3 1-16,2 16-2 15,-2 4-6-15,0 13 6 16,1 3 3-16,-3 2 1 16,1-2 0-16,-3-13 0 15,0-2-1-15,-1-15 1 0,1-4 6 16,2-7 6-16,-2-11-2 16,0-10-1-16,-1-10-4 15,-3-3-5-15,4 3 1 16,0-2 1-16,4 6 0 15,2 1 0-15,0 4-2 16,5 10 1-16,-2 3-3 16,1 12-4-16,3 1 2 15,-3 13-4-15,2 5 4 0,-1 8 0 16,-4 4 0-16,-2-2 3 16,-4-3-2-16,-4-7 6 15,2-6-3-15,-1-7 4 16,0-4 1-16,4-4 3 15,-2 1 7-15,0-3-4 16,9-23-3-16,17-37-2 16,-9 26-5-16,6 4 1 15,0-1-1-15,7 11-2 16,-7 4-3-16,-6 14-2 16,2 6 1-16,-16 15 1 15,4 11 1-15,-7 11 3 16,-6 5 0-16,6 5 1 15,0-5 1-15,7-6-1 0,5-9-1 16,7-16 1-16,2-8-4 16,12-21-39-16,2-9-33 15,3-15 31-15,-4-5 5 16</inkml:trace>
  <inkml:trace contextRef="#ctx0" brushRef="#br0" timeOffset="-55284.88">31256 11688 839 0,'-21'30'376'15,"16"-30"-154"-15,5 0-142 16,3-2 2-16,-3 1-36 16,2 0-6-16,25-1-3 15,30-43-4-15,-27 24 11 16,-4-4-6-16,-8-5-10 16,-6-4-2-16,-12-3-18 15,-5 8-5-15,-14 11-3 16,-5 12-2-16,-8 20-9 0,1 12 1 15,-2 18 3-15,3 4-1 16,14 2 7-16,5-4 0 16,16-8-31-16,11-7-26 15,12-14-93-15,10-7-218 16,15-24 249-16</inkml:trace>
  <inkml:trace contextRef="#ctx0" brushRef="#br0" timeOffset="-54916.21">31769 11611 1253 0,'-6'15'420'15,"5"-3"-396"-15,12-9-33 16,6-4-7-16,8-9 5 15,3-4 1-15,6-7 14 16,-1-6 12-16,-7-6 26 16,-2-1 5-16,-12-5 7 15,-5 3-1-15,-11 5-19 16,-8 5 0-16,-12 13-7 0,-6 7-9 16,-4 19-9-16,-1 10-3 15,2 21-13-15,1 6 3 16,6 6 5-16,4-1-3 15,12-8 2-15,7-4-1 16,14-11-9-16,5-4 0 16,13-10-37-16,7-5-13 15,12-14-25-15,12-10 108 0,2-19-19 16</inkml:trace>
  <inkml:trace contextRef="#ctx0" brushRef="#br0" timeOffset="-54634.33">32293 11190 1485 0,'-1'0'506'0,"1"9"-478"15,0 1-28-15,-5 12 0 16,-1 9 2-16,-4 11-1 15,-2 8-1-15,2 15 1 16,5-1 5-16,-2-2 6 16,5-6-2-16,8-16 2 0,2-5-2 15,15-12-10-15,5-8 4 16,6-13-25-16,1-7-33 16,4-16-63-16,2-10 217 15,-11-8-97-15</inkml:trace>
  <inkml:trace contextRef="#ctx0" brushRef="#br0" timeOffset="-54482.17">32254 11461 1382 0,'-5'15'472'0,"11"-1"-453"15,4-1-7-15,7 0-26 16,2-5-41-16,-5-9 37 15</inkml:trace>
  <inkml:trace contextRef="#ctx0" brushRef="#br0" timeOffset="-54188.17">32581 11114 1204 0,'-13'5'455'0,"3"7"-284"15,-2 6-171-15,-6 7 6 16,3 8 3-16,-1 3 1 16,3 9-6-16,11 3 2 15,2 1-8-15,2-3 0 0,11-7 7 16,-2-5-4-16,5-11-1 15,-1-4 0-15,3-13-27 16,1-5-24-16,-2-11 82 16,1-5-41-16</inkml:trace>
  <inkml:trace contextRef="#ctx0" brushRef="#br0" timeOffset="-54036.07">32369 11342 1439 0,'20'-2'513'0,"18"-8"-409"15,18-6-105-15,15-15-110 16,4-4-137-16,-2-6 152 0</inkml:trace>
  <inkml:trace contextRef="#ctx0" brushRef="#br0" timeOffset="-53840.44">33047 10847 1516 0,'12'26'520'0,"6"25"-502"16,3 11-2-16,-2 20-3 15,-1 9-10-15,-9 13-2 16,-8 1-5-16,-22 0-65 15,-15 0-22-15,-34-5 52 16</inkml:trace>
  <inkml:trace contextRef="#ctx0" brushRef="#br0" timeOffset="-53319.29">28630 13490 2114 0,'-6'-14'-21'0,"-10"-5"3"16,-10-12-15-16,-7-6 17 16,-6-2 9-16,4-6 13 15,0-6 6-15,18 1 3 16,4 7 2-16,12 9-13 15,3 8-3-15,5 16 0 16,3 5-4-16,3 15 0 16,3 10-2-16,-1 16-1 15,0 9 4-15,-8 5 4 16,-4 4 2-16,-12 0 0 16,-5-3-1-16,-9-3-1 15,0-1 0-15,1-11 2 16,6-5 7-16,12-13-6 15,4-7-3-15,16-12-9 16,11-6-18-16,22-12-61 0,17-12-52 16,13-10 86-16</inkml:trace>
  <inkml:trace contextRef="#ctx0" brushRef="#br0" timeOffset="-52602.58">29383 13297 1549 0,'-2'0'557'0,"4"-12"-493"15,-3-6-4-15,-10-11-42 16,-2-7-14-16,-16 2-14 16,-5 4-6-16,-12 11 2 15,-4 9 5-15,-7 17 7 16,-2 8 1-16,5 9 3 15,6 8-1-15,16 6-2 16,13 2 1-16,21-8-6 16,8-6 1-16,19-19 0 15,12-2 5-15,14-20 3 16,5-12 5-16,2-15 3 16,-4-8-7-16,-11-7 3 15,-6 1-5-15,-18-1 0 0,-7 0 6 16,-12-2 3-16,-3-1 3 15,-5 9 4-15,-2 7-6 16,0 23-7-16,-1 12 0 16,-2 24-6-16,2 10 0 15,2 22-1-15,3 10-1 16,6 6 2-16,5 2 1 16,5-6-1-16,5-5 0 0,4-12-1 15,6-6-1-15,4-15 0 16,0-8 0-16,2-17 5 15,-1-10 1-15,-5-14-2 16,-7-8 1-16,-1-2-5 16,-19-3 1-16,-4 4 4 15,5 8-2-15,-6 9 4 16,3 8 0-16,-4 12-7 16,-8 5 3-16,1 15-10 15,5 4 2-15,10 6 6 16,4-2-5-16,10-3 4 15,3-6-2-15,7-8-1 16,5-6 6-16,-1-11 1 16,-3-6 3-16,-8-12 2 15,-7-3 0-15,-13-3 4 0,-8-1-2 16,-21 0 3-16,-9 3-10 16,-12 9-13-16,-3 5-14 15,-1 14-59-15,7 9-27 16,14 11-63-16,12 2 14 15,24-1 101-15</inkml:trace>
  <inkml:trace contextRef="#ctx0" brushRef="#br0" timeOffset="-52377.28">30264 12843 1856 0,'3'30'625'0,"8"8"-615"15,0 1-11-15,-10 4-60 16,-2-2-34-16,-8-3-68 16,-3-3-27-16,3-11-1 15,0-8 675-15,0-21-375 16</inkml:trace>
  <inkml:trace contextRef="#ctx0" brushRef="#br0" timeOffset="-52228.43">30269 12531 1634 0,'-2'12'482'15,"2"-2"-499"-15</inkml:trace>
  <inkml:trace contextRef="#ctx0" brushRef="#br0" timeOffset="-52002.39">30469 12603 1272 0,'6'10'506'0,"2"7"-308"16,4 1-137-16,3 8-18 16,-2 6-21-16,-1 7-32 15,0 5-6-15,-4 2-38 16,4-1-9-16,2-6-4 16,-1-5-2-16,8-13 4 15,-2-7-22-15,0-16 58 16</inkml:trace>
  <inkml:trace contextRef="#ctx0" brushRef="#br0" timeOffset="-51853.37">30587 12867 1269 0,'21'-9'388'0,"15"-8"-405"15</inkml:trace>
  <inkml:trace contextRef="#ctx0" brushRef="#br0" timeOffset="-50646.27">30891 12833 1384 0,'-6'6'474'0,"7"-6"-448"16,5-5-14-16,7-10-4 16,9-6-1-16,7-6-3 15,-3-5 2-15,-7 0 1 16,-8-4 3-16,-13 3 10 16,0 3 8-16,-13 9 18 0,0 6 2 15,-7 15-16-15,-5 5-10 16,-1 14-20-16,-3 8-4 15,5 10-1-15,5 7-1 16,12 3 3-16,5-4-4 16,15-9-3-16,5-6 4 15,16-12-1-15,6-4 2 0,14-11 7 16,1-10-4-16,1-15 6 16,-3-7 1-16,-10-7 1 15,-5 0 2-15,-15-2-4 16,-8 3 0-16,-12 3 9 15,-4 3 6-15,-6 10-1 16,-2 4-2-16,-3 8-9 16,-2 3-8-16,6 7-4 15,1 2-1-15,7 7-6 16,4 3 0-16,5 5-1 16,8 1-1-16,5 3 4 15,3 1 1-15,0-1 3 16,-2-1 2-16,-2-4 2 15,-3 0 0-15,1-5-1 16,-2-1-2-16,0-5 3 16,1-1 0-16,2-5 5 0,5-2 2 15,6-5 1-15,-5-5 3 16,8-5-2-16,-10 0 6 16,-12-5 6-16,7 2 5 15,-18-2 10-15,3 2 2 16,-5 3-4-16,-9 3-5 15,-1 6-9-15,-9 6-12 16,-1 10 2-16,-5 5-9 0,4 8-2 16,4 4 1-16,8-1-12 15,9-1 4-15,4-3-2 16,5-5-2-16,10-2 10 16,-2-8 0-16,9-9 11 15,4-7 2-15,-5-8 7 16,4-3-1-16,-5-5-4 15,-4 2-4-15,-3 2-6 16,-6 6 0-16,-1 8-3 16,-6 4 0-16,-1 5-3 15,3 4-4-15,-3-4-5 16,0 0 4-16,2 10 2 16,3 5 6-16,21 22 5 15,-8-26-4-15,2-11 4 16,1-4-4-16,1-15-1 0,0-4 4 15,0-12 3-15,-3-3-2 16,-4-7 3-16,-1 0-5 16,-7-2 3-16,-1 2 6 15,-4 4-2-15,-4 1 9 16,-5 12-6-16,2 4-2 16,-1 13 3-16,1 5-13 15,-2 13 2-15,1 7-6 0,-1 17-4 16,2 7 4-16,4 11-4 15,2 4 7-15,8-6-3 16,4-1 2-16,7-10-2 16,7-5-2-16,3-11-3 15,5-8-2-15,2-10 4 16,-3-7 1-16,1-13 9 16,-5-8-1-16,2-4 2 15,-5-4-3-15,-6-1-1 16,-4 3 3-16,-10 10-6 15,2 5 4-15,-6 17-19 16,-1 7 4-16,-3 16-7 16,-4 8-1-16,4 6-2 15,1-2-16-15,4-6-54 16,6-9-45-16,1-11-69 0,1-4-196 16,0-14 276-16</inkml:trace>
  <inkml:trace contextRef="#ctx0" brushRef="#br0" timeOffset="-50377.52">31698 12357 1335 0,'17'-7'495'0,"14"-7"-382"16,9-9-97-16,11-2 47 15,1-2-52-15</inkml:trace>
  <inkml:trace contextRef="#ctx0" brushRef="#br0" timeOffset="-50200.04">32078 12232 1462 0,'-35'47'569'15,"29"-46"-367"-15,6-1-234 16,1-3 488-16,-1 2-361 16</inkml:trace>
  <inkml:trace contextRef="#ctx0" brushRef="#br0" timeOffset="-49168.03">32237 12370 1371 0,'8'6'469'0,"4"6"-450"16,-1-4-10-16,0 3-9 15,2 5-20-15,-1 2-11 16,2 1 0-16,3-1 8 15,0 0 23-15,0-6 25 16,0-1 5-16,-10-6 18 0,1-2-9 16,-6-6-8-16,-2-2 5 15,2-6-15-15,-4-1-2 16,2-7-5-16,2 3-8 16,0-4 5-16,7-1 2 15,1 2 4-15,-1-3-6 16,17-1-6-16,-5 3-4 0,4 2-5 15,5 0 4-15,-4 5-2 16,5-2 4-16,-3-2 2 16,-6 2-4-16,-7 1 1 15,-5 5 7-15,-5-4 21 16,-2 2 10-16,-5 0 10 16,-1 0-9-16,-7 12-23 15,-2 2-5-15,-5 13-15 16,-3 3 2-16,2 7-3 15,1 4 2-15,7-1 0 16,1-1-4-16,8-8 1 16,6 1-3-16,8-6 3 15,6-5 3-15,6-5 5 16,3-8 5-16,4-15 4 16,-3-4 4-16,0-11 4 15,-5-5 0-15,-4-6 5 0,-5-1 0 16,-10-1 5-16,-1-2 4 15,-6 4 4-15,-1 0-4 16,-4 10-14-16,0 8-5 16,-1 16-10-16,-1 6-6 15,1 19 0-15,-2 8-4 16,2 13-11-16,3 4 8 16,4 5-2-16,2-2 2 15,10-4 4-15,4-3-10 0,14-13 2 16,1-4-3-16,10-16 6 15,4-5 9-15,-11-11 1 16,4-3 8-16,-20-7-3 16,-6 0-1-16,-1 0-3 15,-7 2 0-15,-2 8 2 16,0 3-3-16,-6 9-3 16,-3 2-4-16,-2 9-2 15,-2 2 6-15,-4 5-4 16,6 0 1-16,7 1-8 15,4-2-11-15,11-2 1 16,2-2-7-16,6-8 12 16,3-2 4-16,10-5 7 15,0-5 8-15,-5-1-1 16,-2-1 6-16,-9-2 2 16,-5 2-2-16,-6 1 1 0,-1 4-8 15,-5 6-10-15,-1 4-1 16,-3 15-2-16,-3 2 3 15,-1 11-2-15,0 5-5 16,1 7-27-16,2 3-15 16,2-1-38-16,-4 0-16 15,2 0-142-15,-4-4-37 0,2-4 181 16</inkml:trace>
  <inkml:trace contextRef="#ctx0" brushRef="#br0" timeOffset="-49037.5">33534 12458 843 0,'-67'-23'211'0</inkml:trace>
  <inkml:trace contextRef="#ctx0" brushRef="#br0" timeOffset="-48101.43">6252 17784 1508 0,'-3'22'530'0,"10"-4"-462"15,4-1-32-15,1 5-27 16,0 2-1-16,-2 8-1 16,-2 7-7-16,-4 13-3 15,0 6-2-15,-4 2-10 16,2 1 4-16,1-15 2 0,5-8 1 16,6-20 2-16,3-11 0 15,12-18-2-15,4-11 2 16,8-24 1-16,2-15-44 15,-1-24 36-15</inkml:trace>
  <inkml:trace contextRef="#ctx0" brushRef="#br0" timeOffset="-47935.13">6297 17257 1737 0,'0'1'574'16,"9"-1"-574"-16,11 0-221 16,10 0 144-16</inkml:trace>
  <inkml:trace contextRef="#ctx0" brushRef="#br0" timeOffset="-47623.22">6623 17321 1925 0,'4'12'654'0,"7"7"-619"15,7 15-53-15,-1 7-24 16,3 23-28-16,-3 11-25 15,1 17-68-15,-8 9 13 16,-6 5 2-16,0 2 31 0,-8-10 89 16,4-14 42-16,-1-28 65 15,5-16 12-15,7-23-9 16,2-8-25-16,12-16-29 16,3-8-23-16,4-25-90 15,-1-12 242-15,-10-12-147 16</inkml:trace>
  <inkml:trace contextRef="#ctx0" brushRef="#br0" timeOffset="-47453.94">6762 17791 1798 0,'9'-6'631'0,"22"-7"-549"15,9-2-91-15,13-7-119 0,2 3-59 16,-6-1 109-16</inkml:trace>
  <inkml:trace contextRef="#ctx0" brushRef="#br0" timeOffset="-46358.32">7252 17993 1512 0,'17'2'627'16,"10"-24"-300"-16,6-10-279 0,14-18-33 15,4-11-9-15,-7-8-24 16,-5-2-55-16,-25 4-75 16,-14 9-3-16,-19 17 28 15,-10 13 50-15,-10 25 79 16,-1 11 11-16,-2 26 14 15,-1 6-1-15,7 23-2 16,7 6-5-16,8 6-17 16,12 2 0-16,13-9-6 15,7-7-6-15,14-14 6 16,4-9 0-16,9-15 5 16,2-10 6-16,11-14 19 0,1-10 17 15,9-15 6-15,2-7 8 16,-8-14-18-16,-7 0-13 15,-16-12-9-15,-13 0-15 16,-16-6 0-16,-6 4-8 16,-15 8-1-16,-3 7 0 15,1 21-8-15,-3 3 5 16,12 15-5-16,4 2-4 16,3 5-10-16,12 4-7 0,11 5 6 15,6 7 6-15,10 2 15 16,3 2 4-16,4 3 1 15,-1-1-2-15,0 8 3 16,-2-2-1-16,-5 5 2 16,-5-1-2-16,-8-4-2 15,-7-1 2-15,-9-8-2 16,2-5 3-16,4-8 0 16,3-4 0-16,10-11 19 15,1-6 4-15,-1-18 7 16,3-9 2-16,-2-8-22 15,-3-2-6-15,-10 7 1 16,-5 4-7-16,-13 13 7 16,-5 5 1-16,-12 13 0 0,-3 8-2 15,-5 14-4-15,-7 5 1 16,7 17-10-16,0 6 4 16,18 7 0-16,7 1 1 15,11-5 0-15,12-10 3 16,6-13-6-16,3-7 2 15,4-12 1-15,-3-5 1 16,-6-10 1-16,-2-8 0 16,-6-8 0-16,-4 1-2 0,-8-2 4 15,-3 5 1-15,-1 10 8 16,-2 4 0-16,3 8 2 16,0 4-9-16,3 11-7 15,7 9-7-15,7 16-13 16,4 5 1-16,5 2-7 15,-1-6 5-15,1-10 8 16,1-9 5-16,2-9 11 16,2-6 1-16,2-14 6 15,0-9 1-15,-1-21 3 16,-6-11 1-16,-11-10-5 16,-12-4 2-16,-10 1 4 15,-6-1-3-15,-11 4 15 16,5 3-5-16,1 16 6 15,4 12-5-15,10 20-11 0,1 11 5 16,3 25-25-16,2 10-3 16,5 26-4-16,6 9-2 15,10 5 15-15,3 3 4 16,13 2-57-16,-2-2-7 16,-1-18-4-16,-10-7-8 15,-12-29 1-15,-3-9-20 16,-10-10-224-16,-7-10 210 15</inkml:trace>
  <inkml:trace contextRef="#ctx0" brushRef="#br0" timeOffset="-46206.49">8383 17726 1460 0,'19'-13'513'0,"19"-9"-460"16,8-2-24-16,10-2-67 15,1 3-35-15,-2 5 56 16,-3 5-17-16</inkml:trace>
  <inkml:trace contextRef="#ctx0" brushRef="#br0" timeOffset="-46014.53">8915 17612 1521 0,'-6'5'614'16,"7"-1"-402"-16,5 4-116 15,3 7-79-15,2 6-33 16,1 4-75-16,-1 5-50 16,-9-1 548-16,-2-5-351 0</inkml:trace>
  <inkml:trace contextRef="#ctx0" brushRef="#br0" timeOffset="-45855.65">8833 17331 1838 0,'6'12'533'0,"30"23"-551"15</inkml:trace>
  <inkml:trace contextRef="#ctx0" brushRef="#br0" timeOffset="-45309.62">9230 17503 1712 0,'26'15'621'15,"9"-3"-465"-15,2-1-147 0,-6 3-103 16,1 0-58-16,-10 3-75 16,-5 2-55-16,-11 0 67 15,-6 3 68-15,-10-2 131 16,0-1 91-16,-1-9 102 15,-2-3 17-15,3-6-21 16,2-1-29-16,4-3-69 16,3-4-32-16,2-8-46 15,3-5-17-15,4-3-15 16,2-4 6-16,11 4 9 16,1 1 5-16,7 2 13 15,-2 1 3-15,3-1 2 16,6-1-1-16,1-2 2 15,11 0-6-15,-7-5 2 16,-1-2 0-16,-5 0 1 0,-8 0 0 16,-7-1 2-16,-5 4 4 15,-14 0 10-15,-4-1 3 16,-10 12 4-16,-4 4-2 16,-4 14 0-16,-2 11 0 15,2 20-4-15,2 10-7 16,14 15-7-16,7 3-4 15,14 2-3-15,8-3 1 0,13-12-3 16,7-10-15-16,16-18-80 16,3-9-50-16,6-29 84 15</inkml:trace>
  <inkml:trace contextRef="#ctx0" brushRef="#br0" timeOffset="-43935.5">10890 18067 1378 0,'-11'15'579'0,"2"-7"-276"16,13-14-279-16,0-10-15 15,11-22-4-15,9-17 10 16,5-31-4-16,6-14 7 16,-7-20-8-16,-4-3-5 15,-10-11 3-15,-9 2 6 0,-9 5-4 16,-7 10 7-16,-2 35 11 15,-6 22-3-15,0 40 9 16,-3 14-8-16,-9 31-14 16,-1 19-11-16,1 29-10 15,7 16-2-15,11 17 4 16,10 0 6-16,15-10 1 16,13-9 0-16,19-21 0 15,7-10 0-15,5-16 0 16,4-8 1-16,-2-15 6 15,1-11-9-15,9-14 3 16,-6-10 2-16,0-15-3 16,-7-1 8-16,-23-10-6 15,-12-2 0-15,-20-3 8 16,-2-2-8-16,-8 8 9 16,-1 3-10-16,2 21-2 0,-2 3-5 15,1 21-15-15,1 11 4 16,9 16-19-16,8 13 1 15,16 9 13-15,7-2 0 16,11-7 16-16,6-11 2 16,12-19 3-16,7-14 1 15,19-13 17-15,2-12 19 16,1-15-4-16,-6-3 12 0,-19-9-17 16,-11 0-21-16,-18 7-3 15,-10 1-2-15,-18 6 1 16,-8 6 14-16,-14 7-8 15,-5 6-8-15,-5 16-11 16,0 5-4-16,0 17 3 16,0 5 3-16,7 12 5 15,5 2-6-15,7-3 3 16,7-1 5-16,12-8-2 16,2-3 6-16,7-8 0 15,2-5-6-15,1-8 8 16,1-8-11-16,3-3 3 15,-6-4 7-15,-4-5-5 16,-2 1 14-16,-11-2 9 16,-2 1-8-16,-6 1 4 0,-1 4-1 15,-2 5-15-15,6 2 3 16,-1 3-6-16,4 2-20 16,-4 0 0-16,11 6 4 15,18-1 0-15,42 40 13 16,-26-34 8-16,2-2-9 15,2-9 5-15,5-7 4 16,0-16 0-16,2-5 12 0,2-14-5 16,-10-6-6-16,-17-4-3 15,-5 3-1-15,-15 6-3 16,-10 8-1-16,-2 15-3 16,-10 1-2-16,-2 15-9 15,-5 2-10-15,7 15 0 16,8 8-5-16,6 13 15 15,14 8 7-15,13 3 7 16,0 0 4-16,10-1 0 16,0-3 8-16,-2-1-6 15,0 2 17-15,-24-11-34 32,-6-16-5-32,-1 1 2 0,16 46-22 0,-19-5 15 15,-6-5-3-15,-10-34 0 16,3-8 11-16,8-18 26 15,5-15 4-15,17-29 16 0,11-13 0 16,26-28 2-16,6-10 0 16,12-3-13-16,-1 1-3 15,-16 20-8-15,-5 12-4 16,-19 30 2-16,-9 14-5 16,-12 19 7-16,-7 12 3 15,-5 24 1-15,-2 12 1 0,-4 21-15 16,-4 8-2-16,0 4-12 15,3-3-9-15,7-9-22 16,6-6-23-16,8-19-59 16,1-5-24-16,-4-16 92 15</inkml:trace>
  <inkml:trace contextRef="#ctx0" brushRef="#br0" timeOffset="-43785.28">13739 17174 1612 0,'78'-32'595'16,"15"-10"-498"-16,3-8-127 16</inkml:trace>
  <inkml:trace contextRef="#ctx0" brushRef="#br0" timeOffset="-41994.54">14843 17393 1730 0,'38'-31'654'0,"17"-30"-483"15,-1-11-156-15,-3-8-92 16,-6 1-38-16,-12 4-2 16,-8 2-7-16,-19 11 64 15,-8 11 35-15,-18 19 43 16,-7 12 14-16,-8 22 2 16,-7 11-12-16,2 18-28 15,-1 11-9-15,7 7-7 16,9 3-9-16,16-5 4 15,12-2 0-15,16-7 11 16,10-1 12-16,9-3 5 16,6 0 4-16,10 3 1 15,-4 0 0-15,-1 3-6 0,-4-7-1 16,-15-6 0-16,-7-1-3 16,-19-4-11-16,-8 3-7 15,-9-4-14-15,-8-3 3 16,2-8 9-16,5-4 10 15,6-9 31-15,13-8-1 16,9-12 19-16,11-8 12 16,20-10 0-16,6-10 12 0,15-7 7 15,2-3-3-15,2 0-10 16,-5 4-8-16,-3 10-14 16,-13 4-9-16,-19 13-5 15,-10 7-5-15,-26 9 0 16,-10 11 4-16,-20 9-15 15,-8 11-3-15,-8 15-12 16,6 5-7-16,12 11 10 16,6 2 1-16,14 6 1 15,5-2-1-15,11-9-2 16,9-10 5-16,11-15-3 16,6-10 3-16,11-10 15 15,2-9 0-15,-3-12 23 16,-2-7 2-16,-10-10-3 15,-1 0-4-15,-13-6-3 0,-4 5 13 16,1 6-9-16,-9 3 9 16,7 15-19-16,-1 3-21 15,-4 12-10-15,-2 7-16 16,0 25-16-16,2 12 1 16,1 17 2-16,8 9 7 15,7-3 16-15,-3-7 4 16,7-3-55-16,-2-11 10 0,-5-16 29 15,3-7 23-15,-3-23 77 16,6-6 8-16,3-20-15 16,-2-8-13-16,2-15-17 15,-3-10-7-15,-4-8-13 16,-1-3-11-16,-4 0 0 16,-4 5-3-16,-2 17-3 15,-1 12 9-15,-1 22-6 16,-1 10-3-16,-1 19 5 15,4 11-6-15,2 19 9 16,1 7-7-16,6 5 3 16,2 0 0-16,-2-5-3 15,-1-11 5-15,7-9 4 16,-7-7 3-16,3-14-2 16,0-3 2-16,-1-15 0 15,3-7-7-15,-2-14 4 0,-1-5 3 16,-6-9-5-16,-3 1 0 15,-4 2-1-15,-1 6-2 16,-2 14-9-16,2 6 8 16,4 16-5-16,1 8-8 15,5 14 6-15,4 5 2 16,7 0 1-16,4-1 12 16,10-7-1-16,10-5-1 0,4-10 17 15,2-8-9-15,0-18 12 16,-9-4 0-16,-11-8-15 15,-11-2 5-15,-15-3-10 16,-6-1-4-16,-7 4 2 16,-10 3 2-16,-7 12-11 15,-6 7 2-15,-4 14-25 16,2 12-4-16,3 14-1 16,10 8-5-16,6 5 23 15,8 0-4-15,13-3 14 16,-2-6-2-16,13-9 9 15,-2-3 6-15,4-15 1 16,3-3 13-16,-2-10-11 16,2-8-1-16,-6-7-5 15,-3-6-11-15,-9-2 0 16,-2-2 5-16,-4 5 0 0,0 0 5 16,-1 8 6-16,1 5-6 15,3 8 3-15,-4 3-7 16,5 6-4-16,0 1 3 15,3 6-4-15,3 5 9 16,-1 3 0-16,3 2-2 16,2-4 4-16,2-2-6 15,3-8 2-15,-1-4 1 0,5-7-2 16,-1-8 6-16,4-5-1 16,0-3-1-16,1-2 4 15,0 1-3-15,1 2 3 16,-2 1-2-16,-8 8-4 15,3 4 0-15,-10 11-5 16,-3 5 5-16,1 12-4 16,-8 4-3-16,3 4 4 15,9 3 2-15,2-6 6 16,7-3-5-16,8-6 5 16,1-6 4-16,5-10 5 15,1-4 14-15,0-14-3 16,-1-10-10-16,-12-3-3 15,-3-1 0-15,-14-2 1 16,-3 7 1-16,-15 3-7 16,-2 2-8-16,-7 13-2 0,-3 6-7 15,7 18-8-15,1 9 0 16,9 11-3-16,5 3 8 16,21 0-10-16,13-4-28 15,17-17-59-15,1-12-54 16,16-18 97-16</inkml:trace>
  <inkml:trace contextRef="#ctx0" brushRef="#br0" timeOffset="-41430.08">17732 17193 1772 0,'22'-44'679'16,"16"-24"-505"-16,3-5-140 15,-2-1-133-15,-7 5-52 0,-15 20-46 16,-2 11-24-16,-16 25 60 15,-9 12 46-15,-17 21 93 16,-6 9 48-16,-7 18 54 16,1 1 17-16,10-5 0 15,14-1-14-15,16-15-38 16,13-2-15-16,22-5-21 16,3-4-5-16,12-6-5 15,5 3-3-15,0 3-5 16,1 1-7-16,-15 10 0 15,-14 3 2-15,-20 8 2 16,-10 2 8-16,-17 0-4 16,7-3-22-16,-12-18-62 15,2-3 62-15</inkml:trace>
  <inkml:trace contextRef="#ctx0" brushRef="#br0" timeOffset="-40475.39">18964 16826 2287 0,'24'42'712'0,"1"2"-772"15,-4 1-36-15,-11 5-74 16,-10-3 23-16,-4 0-12 15,-2-1 19-15,-4-15 119 16,3-8 58-16,5-13 69 16,-1-10 13-16,3-22-36 15,1-10-35-15,1-25-42 16,6-5-18-16,1-3-30 16,-6-1-8-16,2 5 2 15,-3 4 10-15,0 11 22 16,12 15 11-16,0 18 6 15,5 7 0-15,10 16-1 16,-7 5 0-16,1 18-9 16,-3 6-5-16,-8 9 0 15,0 4-2-15,-1-3 6 0,0-4 9 16,-6-8 16-16,2-9 9 16,-5-11 6-16,-1-7 6 15,7-9-20-15,-1-9 0 16,8-17-8-16,2-7-5 15,10-18-3-15,0 0 0 16,4-4-5-16,5-2 4 16,-1 10 3-16,-1 10-7 0,-5 19 6 15,-8 10-8-15,-7 22 7 16,3 10-3-16,-6 17 3 16,2 6 4-16,-3 0 6 15,4-2 18-15,1-9 7 16,2-9 1-16,5-12 1 15,-3-7-4-15,7-16-14 16,1-10-4-16,0-12-14 16,-4-8-21-16,-5-2-4 15,-9-3 4-15,-9 5 8 16,-5 4 7-16,-5 8 16 16,1 9-9-16,-7 14-2 15,4 6-4-15,1 21-12 16,2 7 5-16,11 19-9 0,5 3 7 15,14-4 0 1,6-1 6-16,12-18 2 0,4-6 5 16,8-17 13-16,10-10-7 15,5-22 4-15,0-10-3 16,-8-12-4-16,-15-10-2 16,-17-4 14-16,-10-6 4 15,-11-1-2-15,-5 7 20 0,-8 6-17 16,-2 5 3-16,-5 16-12 15,-2 7-20-15,4 16 2 16,0 10-13-16,1 20 2 16,2 8 14-16,3 24-8 15,3 9 12-15,7 10 4 16,3 1-4-16,6-3 5 16,2-5-8-16,2-14-7 15,0-6-13-15,-4-20-61 16,-2-5-46-16,-4-19 502 15,-2-10-318-15</inkml:trace>
  <inkml:trace contextRef="#ctx0" brushRef="#br0" timeOffset="-40333.79">20151 16767 1362 0,'16'1'691'0,"7"-3"-135"16,14-6-453-16,6-7-88 15,9-13-180-15,3-11 504 16,7-7-303-16</inkml:trace>
  <inkml:trace contextRef="#ctx0" brushRef="#br0" timeOffset="-39678.51">20648 16489 1858 0,'0'37'664'15,"5"9"-519"-15,2 13-169 16,-4 5-11-16,-3 11-8 16,1 0-4-16,-2 0 6 15,-1-2 1-15,0-14 35 16,2-8 12-16,4-19 6 15,4-11 7-15,6-17-5 16,1-8 3-16,9-20 4 16,2-12-14-16,3-16-7 15,1-4-17-15,-4-5-16 16,3 5-4-16,-3 10-8 0,-3 9 8 16,-8 17 7-16,-7 7 8 15,-5 10 6-15,3 8 3 16,-5 15 1-16,1 6 0 15,-1 10 5-15,-1 2 10 16,12-2 8-16,1-4 17 16,4-6 0-16,3-6 3 15,-1-8 1-15,0-6-11 0,-3-4 3 16,0-2-12-16,-5-4-7 16,-3-2 3-16,-4 0-3 15,-1-2 1-15,-5 2-8 16,2 2-9-16,0 2-18 15,-1 2-4-15,0 0-4 16,0 0-1-16,1 2 23 16,2 10 14-16,1-2 22 15,49 24 14-15,-23-38 17 16,7-5-6-16,4-15-6 16,-1-6-7-16,-7-19-22 15,-6-1 1-15,-23-6-13 16,-11-1-6-16,-18 15-28 15,-12 1-14-15,-8 18-35 16,-6 9-23-16,-4 15-29 16,4 11-24-16,8 4-29 0,10 4-128 15,18-2 214-15</inkml:trace>
  <inkml:trace contextRef="#ctx0" brushRef="#br0" timeOffset="-39214.56">21863 16833 1624 0,'32'-10'668'0,"-15"-6"-424"15,-5-4-107-15,-20-4-99 16,-15-3-71-16,-12 5-61 16,-6 3-30-16,-7 18-13 15,1 10 39-15,1 18 50 16,-2 7 33-16,9 5 47 15,12 5 12-15,10-3 14 16,13-1 2-16,16-8-18 16,5-7-11-16,12-12-3 15,2-6-10-15,7-16 14 16,1-7 12-16,1-26 1 16,0-13 2-16,0-17-16 15,-9-6-15-15,-9-6-8 16,-7 3 2-16,-15 0 12 0,9 1 3 15,-9 16-4-15,2 13-4 16,-3 24-27-16,-4 13-5 16,-2 29 0-16,-6 16-9 15,1 38 18-15,-5 16 1 16,7 18 5-16,6 4 12 16,4-3 5-16,6-3 4 0,9-14 1 15,-3-7-6-15,5-15-14 16,3-10-20-16,1-24-68 15,-2-14-74-15,10-37 93 16</inkml:trace>
  <inkml:trace contextRef="#ctx0" brushRef="#br0" timeOffset="-39083.11">22475 16687 2068 0,'32'-46'517'0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48:17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6733 10754 800 0,'60'-103'297'0,"-24"45"-255"16,0 1-7-16,23-32-9 16,6 20-33-16,-17 30-12 15,-10 38-50-15,-2 12-48 16,-16 27 75-16</inkml:trace>
  <inkml:trace contextRef="#ctx0" brushRef="#br0" timeOffset="177.43">7514 11738 682 0,'43'63'232'0,"-11"-12"-223"0,-15-25-29 16,6-15-26-16,-20-27-55 15,15-18-54-15,-10-31 96 16</inkml:trace>
  <inkml:trace contextRef="#ctx0" brushRef="#br0" timeOffset="919.49">7739 11164 212 0,'29'-161'124'0,"-1"-5"-8"16,2 2-80-16,2 6-13 16,0 13 3-1,1 7 14-15,1 20 36 16,-7 15 18-16,3 27 17 0,1 13-3 15,-9 33-27-15,6 12-18 16,-1 22-36-16,-1 15-14 16,4 22-8-16,-3 16 0 15,-2 36 1-15,-3 12 5 16,4 26 0-16,-5 12 1 0,5 10-2 16,-3 11-8-1,5 6-15 1,-3-4-11-1,12 2-42-15,1-7-27 0,10-24-11 0,6-9 9 0,-5-31 71 16,-1-15 49-16,-9-22 61 16,1-22 15-16,3-32 3 15,4-14-7 1,8-33-21-16,-1-11-16 0,10-32-35 16,-11-14-10-16,-3-28-19 15,2-10-3-15,-15-15-4 16,9-5-1-16,-3-5 6 15,-3-4-1-15,5 7 4 16,7 1 1-16,-7 14-2 16,1 11 3-16,-2 26-3 15,-15 15 1-15,4 32-1 16,-6 13-2-16,-6 30-1 0,4 14-10 16,-2 23-20-16,4 18-13 15,2 27-14-15,1 14 10 16,5 24 22-16,9 7 21 15,-2 10 42-15,20 3 13 16,2-2 20-16,-8-6-1 0,13-13-6 16,-12-7 0-16,13-19 1 15,1-8-2 1,8-27 14-16,1-16-5 16,-9-26-2-16,0-14 3 0,-7-26-17 15,-1-14-1-15,1-13-9 16,6-27-11-16,-7-21-11 15,0-6-11 1,-9-23-13-16,-10 10-10 16,-3 0-13-16,-4 10-3 0,5 2 0 15,-6 12 10-15,8 22 9 16,-8 10 5-16,2 37 9 16,6 21-2-16,-3 35 1 15,10 13 4-15,1 29 12 0,7 10 6 16,14 28 14-16,7 17-7 15,11 14-16 1,0 7-13-16,5 4-59 16,-2-6-44-16,11-17 62 0</inkml:trace>
  <inkml:trace contextRef="#ctx0" brushRef="#br0" timeOffset="1991.16">4887 7156 961 0,'-60'-33'398'0,"16"-1"-239"15,17 6-101-15,9 4 2 16,19 6-36-16,9 5-4 16,25 4-8-16,15 2-8 15,18 1 0-15,18 1-2 16,36 0-4-16,9-2 2 16,35-6-2-1,19-4 4 1,25-8 8-16,22-7 8 0,37 1 16 0,8-3 9 0,41-1 5 15,29 2-7 1,36-1-11-16,37 0-6 16,27 2-12-16,11 6-2 0,24 2-3 15,2-1-5-15,-13 4 9 16,31-2 5-16,0 6 16 16,5 3 1-1,21 6 3-15,-43 10 0 0,17 24-17 16,-8 10-6-16,-9 10 2 15,-133-21-3 1,-175-13 2 0,-1 1 0-16,484 21-6 15,-24-5-1-15,-39-14-1 0,-232-12 4 0,-39-7-18 16,-17-8-23-16,-31-12-86 0,-38-23 76 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52:09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24143 11251 1859 0,'0'0'4'0,"0"0"25"16,2-9 2-16,3 1 0 0,3-6-8 0,2-1-12 15,0-2-10-15,-4 6-4 16,1 3 1-16,-4 8-3 16,3 8-3-16,-6 9 4 15,1 7 1-15,-1 13-2 16,-5 6 8-16,0 12-3 16,-2 5 0-16,-2 8 5 15,-6 3-3-15,-1-1 5 16,-4 0-2-16,-2 4-5 15,4 3 3-15,2 2-4 16,2-4 1-16,12-13 8 16,2-7-9-16,11-9 5 0,7-5-5 15,12-4-21-15,5-7 6 16,11-3-8-16,6-3 11 16,10 1 7-16,1 4 0 15,3 5 9-15,-7 4-8 16,-5 6 6-16,-7 5-1 15,-4 12 2-15,-4 6 1 16,-15 13-3-16,-8 1 4 0,-19 4-4 16,-13 4 5-16,-20 1 5 15,-11 4-3-15,-21 2 0 16,-9-5-1-16,-24-10-3 16,-7-8-7-16,-24-8-73 15,-20-6-22-15,-18-17 55 16</inkml:trace>
  <inkml:trace contextRef="#ctx0" brushRef="#br0" timeOffset="821.58">26087 11438 1317 0,'9'-23'445'0,"-3"4"-432"16,-2 2 7-16,-8 4-16 15,-8 6-3-15,-20 5-12 16,-8 6-17-16,-14 17-2 16,-8 7 3-16,-9 16 10 0,-4 6 11 15,1 3 14-15,5 4 7 16,17 1 22-16,11-3 0 15,18-9 18-15,11-10-7 16,18-14-16-16,10-8-1 16,18-14-17-16,11-13 5 15,23-26-1-15,12-10 0 16,4-15-6-16,-2 0 5 16,-19 0-16-16,-18 4-1 0,-15 10-2 15,-9 7-5-15,-13 20 6 16,-5 12 1-16,-9 23-5 15,-4 21-6-15,-8 28 6 16,-3 9-2-16,-3 9 7 16,2-1 4-16,9-6-5 15,0-5 2-15,11-11-2 16,2-15-2-16,7-18 1 16,5-7 2-16,11-25 11 15,9-14 4-15,18-25 8 16,17-15-6-16,14-18-7 15,1-3-21-15,-8-10-46 16,-15 7-16-16,-16 12-24 16,-13 10 8-16,-13 21-24 15,-10 6-181-15,-18 18 206 0</inkml:trace>
  <inkml:trace contextRef="#ctx0" brushRef="#br0" timeOffset="1090.41">26588 10261 1196 0,'-5'-16'418'16,"5"12"-388"-16,8 19-17 15,-4 8-3-15,0 22-11 16,0 13-4-16,-7 23-29 15,-6 10-26-15,-2 4-63 16,-2-2-23-16,-2-10-71 16,4-12 24-16,5-13 66 15,5-13 37-15,7-25 120 16,2-10-30-16,-3-24 7 16</inkml:trace>
  <inkml:trace contextRef="#ctx0" brushRef="#br0" timeOffset="1251.52">26162 10618 1369 0,'51'-23'464'16,"30"-3"-444"-16,19 0-16 15,25 5-85-15,1-1 62 16</inkml:trace>
  <inkml:trace contextRef="#ctx0" brushRef="#br0" timeOffset="1629.59">27216 10015 1469 0,'-6'-12'567'0,"5"8"-347"16,14 13-216-16,6 28-17 16,-2 21-28-16,1 29-49 15,-9 15-30-15,-20 24-80 16,-5 0 13-16,-2-6 29 16,-9-4 14-16,17-30 84 0,-1-18 7 15,3-25 40-15,13-14 41 16,9-21 71-16,0-12 34 15,14-22 18-15,6-13-21 16,0-17-46-16,12-3-26 16,1-2-30-16,-4 4-6 15,-2 11-6-15,-2 15-7 16,-11 20-8-16,-7 11 2 0,-13 29-23 16,-7 12-10-16,-8 24-29 15,-3 8-33-15,1 0 60 16</inkml:trace>
  <inkml:trace contextRef="#ctx0" brushRef="#br0" timeOffset="2930.49">27974 11607 1315 0,'-5'11'443'16,"8"9"-445"-16,-1 3-14 16,0 6-15-16,2 3-9 15,2 0 0-15,-2-4 11 16,7-2 4-16,0 1 6 15,5-9 14-15,4-2 10 16,6-14 30-16,0-7 20 16,10-13 15-16,-1-12-2 15,9-12-22-15,3-6-16 16,-8-7-13-16,-5 3-9 0,-20 0-17 16,-10 0 1-16,-14 9-5 15,-8 2-2-15,-15 19 3 16,-5 10-3-16,-17 17 2 15,-3 12 9-15,1 10 5 16,5 3 4-16,22-6-6 16,7-7-5-16,23-6 7 15,10-3-4-15,19-11 10 16,12-5 0-16,25-16-3 16,5-10 5-16,1-4 0 15,0-2-9-15,-17 4 3 16,-1 1-3-16,-6 12-5 15,-5 7 6-15,-7 12-1 16,-13 8-1-16,-7 12 1 0,-8 7-1 16,-10 15 6-16,7 8 5 15,-2 10-12-15,1 2 4 16,5-6 0-16,7-3-5 16,8-16 7-16,8-5 2 15,13-12 4-15,-1-7 12 16,9-12 8-16,9-10 4 0,11-14-11 15,-1-9-12 1,-1-12-8-16,-13-5-11 0,-22-2-4 16,-19-2 3-16,-29 6-9 15,-11 7 1-15,-23 12 10 16,-12 11 1-16,-8 18 4 16,3 11 4-16,-3 11-3 15,8 9-2-15,11 5 6 16,5-2-5-16,23 2 1 15,14-4 0-15,14-8-2 16,13-5 5-16,12-14 1 16,5-5 7-16,14-20-5 15,3-11-4-15,2-13-6 16,-10-8-8-16,-12-2 7 16,-5 1 5-16,-23-5 1 15,6-6 0-15,-10 4 3 0,-8 4 1 16,-4 17 16-16,-4 18 0 15,0 22-10-15,5 9 0 16,-4 32-13-16,-5 11-4 16,-2 27 5-16,4 7-4 15,4 11 10-15,8 6 2 16,19 2 2-16,6-7-1 16,18-19-3-16,10-15-2 15,0-28-2-15,3-13 3 0,5-21-4 16,-2-16 1-16,6-24 7 15,-6-4-11-15,-8-17-6 16,-8-6-2-16,-24 1 1 16,-3-3 5-16,-18 16 12 15,-9 11 6-15,-13 20-8 16,-9 16 0-16,-10 16-4 16,2 15-5-16,6 17 8 15,0 5 4-15,10 8-6 16,9-1 3-16,11-9-10 15,14-9 2-15,14-12 5 16,6-5 0-16,9-17 2 16,7-5 1-16,8-21 3 15,3-15 0-15,7-10 0 16,-6-5-2-16,-8 1-4 16,-2 7-1-16,-10 13 0 0,-1 9 1 15,-4 19 1-15,-5 14-3 16,-6 22 6-16,-1 13-6 15,-9 21-3-15,-2 3-3 16,3-3-81-16,0-8-33 16,4-27 70-16</inkml:trace>
  <inkml:trace contextRef="#ctx0" brushRef="#br0" timeOffset="3420.16">30517 11142 1464 0,'16'46'491'0,"15"25"-475"16,-1 12-11-16,-5 16-40 15,-7 2-13-15,-12 11-50 16,-4 4-5-16,2-1 35 16,-4-8 7-16,-6-23 55 0,3-19 20 15,-7-32 63-15,5-9 27 16,-5-19 31-16,-7-9-2 16,1-15-39-16,-4-10-26 15,-2-17-43-15,12-13-12 16,2-20-14-16,-2-14-3 15,16-11-7-15,-6-9 7 16,11-6-3-16,9 3-5 16,3 11-8-16,4 17-6 0,-1 39 2 15,-4 17 2-15,-5 28-11 16,-2 11 3-16,-4 15 0 16,-2 8 0-16,-7 12 15 15,-2 6-2-15,-6 1 8 16,-2-1-1-16,-6-7-11 15,2-7-4-15,-9-11-43 16,2-7-29-16,-3-16 63 16</inkml:trace>
  <inkml:trace contextRef="#ctx0" brushRef="#br0" timeOffset="3928.5">30746 11084 1343 0,'35'3'454'15,"12"12"-451"-15,0 9-18 16,-1 16-65-16,-6 3-38 16,-13 13-189-16,-6 3-41 15,-20 3 76-15,-1 0 86 16,-16-11 325-16,-2-9 100 0,-2-18 55 15,2-6-30-15,6-16-93 16,0-5-31-16,8-15-48 16,1-4-31-16,11-16-34 15,2-8-9-15,6-3-22 16,7-6 9-16,3 8-3 16,0 4-4-16,-2 9 13 15,-5 10-12-15,-3 10 1 16,1 8 2-16,-3 10-12 15,0 3 5-15,2 11 1 16,-5-1 0-16,6 6 6 16,2 0-5-16,2-3-2 15,5-3-1-15,-2-9 4 16,2-5 9-16,-6-9 0 16,-6-5 5-16,-9-11-9 0,-10-6-2 15,-16-3 2-15,-9 3-8 16,-14 11 2-16,-3 7 2 15,1 10-24-15,2 4-13 16,5 7-74-16,12 5-33 16,22-1 87-16</inkml:trace>
  <inkml:trace contextRef="#ctx0" brushRef="#br0" timeOffset="4851.42">31813 10859 1259 0,'-12'-11'464'0,"-3"9"-341"15,0 12-88-15,-9 19-35 16,-7 10-17-16,-10 24-40 16,-3 8 0-16,-4 10 16 15,6 0 5-15,9 0 18 16,14 0 5-16,19-15 12 15,9-7 5-15,30-23 23 16,4-14 17-16,18-22 24 16,4-14 11-16,3-25-5 15,9-9-10-15,-6-12-19 0,-4-3-16 16,-16 0-13-16,-19 1-5 16,-19 6-8-16,-11 6 2 15,-10 14 1-15,-14 7-3 16,-14 20-4-16,0 14-3 15,-9 17-2-15,4 10-2 16,14 7 5-16,5-1 0 0,20-1-2 16,13-1 1-16,29-4-2 15,9-5 5-15,25-14-1 16,6-8 2-16,0-17 4 16,3-4-4-16,-4-12 2 15,-1-1 3-15,-7-11 2 16,-10-6 4-16,-23-7-2 15,-14-2-4-15,-17 1-3 16,-7 10-2-16,-11 10 2 16,-7 7-2-16,-8 15 0 15,-2 11-1-15,1 11-4 16,1 6 7-16,15 14 0 16,7 4 3-16,19 11-4 15,14 5-2-15,17 1 2 16,9-3-4-16,9-1 3 15,0-6 0-15,-8 2-2 0,-14-5 2 16,-19-6 0-16,-14-1 1 16,-38-9-2-16,-9 1-4 15,-42-2 3-15,-16-10-9 16,-2-11 5-16,2-4 3 16,27-13-1-16,20-2 9 15,29-8 13-15,17-4 4 16,42-13 0-16,20-3-3 0,39-5-9 15,12-7-5-15,5 4-2 16,3-1 1-16,-28 12-2 16,-7 10 3-16,-29 14-1 15,-20 11 3-15,-22 10-7 16,-17 10-4-16,-26 9 1 16,-13 13-12-16,-11 7 4 15,-4 1 2-15,9 0-3 16,9-2 11-16,19 4-3 15,13 2 4-15,16 10 1 16,10 2 2-16,6 4-3 16,19 5-16-16,-4-6-41 15,-4-2-25-15,-13-5-46 16,-18-4-15-16,-38 3 116 16,-22-3-7-16</inkml:trace>
  <inkml:trace contextRef="#ctx0" brushRef="#br0" timeOffset="5308.17">26709 12942 1799 0,'539'-98'622'15,"86"1"-580"-15,46-1-14 16,67 10 0-16,17 3-21 16,5 18-36-16,-18 7-26 15,-49 16-84-15,-47 7-46 16</inkml:trace>
  <inkml:trace contextRef="#ctx0" brushRef="#br0" timeOffset="5320.14">33229 11316 1059 0</inkml:trace>
  <inkml:trace contextRef="#ctx0" brushRef="#br0" timeOffset="5641.56">26522 13198 2385 0,'277'-60'3'0,"-40"14"6"0,392-85-41 15,-104 27-46-15,152-19-126 16,44-2-57-16,41-2 153 15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6:07:53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14119 11734 1353 0,'5'0'1'15,"1"2"-5"-15,9 3 4 0,-1-5-6 0,6 0 2 0,-2-9 3 16,12-3 3-16,0-4 6 15,13-13 8-15,9-5 0 16,-2-13 0-16,8-7-10 16,-3-7-4-16,3-3-6 15,7-5-317-15,3 3 242 16</inkml:trace>
  <inkml:trace contextRef="#ctx0" brushRef="#br0" timeOffset="1010.4">17057 11929 1187 0,'19'-2'405'0,"5"-5"-363"0,20-8-44 16,3-3 4-16,7-6 1 15,1-3-2-15,4-4-2 16,4 2-9-16,-3-2-26 16,2 2-11-16,1 6-39 15,-4 3-30-15,-6 3-235 16,-9 3 236-16</inkml:trace>
  <inkml:trace contextRef="#ctx0" brushRef="#br0" timeOffset="43625.15">18840 14769 1161 0,'-1'0'419'0,"8"-28"-311"0,7-23-20 15,4-58 0-15,5-35 5 16,8-44-41-16,3-8-16 16,8-4-26-16,1 12-10 15,-10 22-3-15,-4 14 1 16,-15 43 0-16,-9 22 1 15,6 46 3-15,-11 23 5 16,-5 38 2-16,-6 30 5 16,-15 49-9-16,1 26-1 0,11-8-2 31,8-59-2-31,-1 1 0 0,-11 178-2 16,11-31 9-16,8-24-3 0,21-131 3 15,3-27 0-15,11-35-10 16,3-21 2-16,1-32 14 15,0-16 3-15,-2-24 7 16,-4-8-2-16,-6 6-13 16,0 6-5-16,-11 29 2 15,-4 21 1-15,-8 28 17 16,-2 14 5-16,-5 29 2 16,-3 18-5-16,0 38-16 15,-2 12-5-15,2 7-4 16,5-6 1-16,5-23 1 15,2-13-2-15,8-21-2 0,3-9-7 16,2-18-37-16,5-5-30 16,12-12-68-16,-5-13-35 15,-1-5-302-15,3-2 323 16</inkml:trace>
  <inkml:trace contextRef="#ctx0" brushRef="#br0" timeOffset="43919.87">20190 14007 1111 0,'11'-6'399'0,"9"1"-328"15,6 1-29-15,6 0-15 16,4 3-10-16,6 0-32 16,4 1-41-16,0 3-239 15,-6 2 203-15</inkml:trace>
  <inkml:trace contextRef="#ctx0" brushRef="#br0" timeOffset="44095.41">20192 14431 1319 0,'56'-13'445'0,"27"-15"-436"15,17-1-3-15,3-4-84 16,-5 4-41-16,-23-1 70 16</inkml:trace>
  <inkml:trace contextRef="#ctx0" brushRef="#br0" timeOffset="44407.24">21033 13839 1332 0,'5'37'535'0,"6"5"-297"16,12 14-213-16,8 5-23 16,-3 13-29-16,8 3-11 15,8-12-60-15,0-15 1 16,16-37 43-16,5-23 23 15,6-37 84-15,2-14 17 16,-14-15 9 0,-13-11-2-16,-23 3-21 0,-13 2-11 0,-26 11-27 15,-12 17-17-15,-29 31-42 16,-17 19-33 0,-16 47-87-16,-4 21-36 0,-4 29 120 15</inkml:trace>
  <inkml:trace contextRef="#ctx0" brushRef="#br0" timeOffset="47772.25">16230 15380 1461 0,'-30'4'553'16,"4"-4"-422"-16,6 1-39 15,12 0-75-15,4 1-2 16,6 2-15-16,10 9-39 16,8 23-37-16,3 19-24 15,13 34-43-15,5 11 10 16,7 13 39-16,5-2 21 16,-2-18 74-16,-5-14 35 0,-3-29 62 15,2-11 41-15,3-25 43 16,0-13-2-16,0-28-34 15,-5-17-33-15,-4-33-69 16,-2-9-12-16,0-13-44 16,3-1-19-16,3 10-26 15,1 5-26-15,-1 17-37 16,6 13-20-16,-13 26-67 16,-6 11 125-16</inkml:trace>
  <inkml:trace contextRef="#ctx0" brushRef="#br0" timeOffset="48479.12">17445 15799 1383 0,'11'-13'519'15,"2"-10"-380"-15,2-2-30 16,-6-8-56-16,-3-1-8 15,-14 4-37-15,-8-4-9 0,-16 12-21 16,-2 5-5 0,-10 24-13-16,0 14-4 0,0 21 16 15,-1 15 7-15,11 9 11 16,7 4 4-16,21-5 18 16,6-8-5-16,23-18 5 15,8-9 13-15,11-18-13 16,12-9 7-16,-2-14-2 15,-3-12-9-15,-4-8 2 16,-8-5-8-16,-10-1 0 16,-6 3 5-16,-8 1 7 15,-5 1 5-15,-5 3 1 16,-1 6-5-16,-5 7-11 16,3 8-2-16,1 8-13 15,-2 4-8-15,4 14-12 16,0 6-7-16,-3 10 9 15,19 5 8-15,1-5 16 0,6-7 7 16,11-7 10-16,-7-10 14 16,5-13 14-16,-4-7-4 15,-4-18-4-15,-1-1-10 16,-8-13-18-16,-1-4 0 16,-6 0-9-16,-5-2-12 15,-3 7-1-15,-2 7-5 16,0 6 6-16,2 8 4 0,2 7 5 15,2 7 9 1,9 8 1-16,8 7 7 0,11 12 1 16,3 0-5-16,9 8-1 15,-7 0-2-15,-5 9-14 16,-1 0-10-16,-10 4-4 16,-1-1-5-16,-3-5 6 15,-3-2 4-15,4-10-7 16,6-8-4-16,15-14-5 15,11-11 3-15,23-20-7 16,9-8-10-16,15-17-57 16,1-4-35-16,-9-1 86 15</inkml:trace>
  <inkml:trace contextRef="#ctx0" brushRef="#br0" timeOffset="48683.21">19485 15697 1537 0,'50'-11'569'0,"11"-7"-432"0,16-15-127 16,-2-5-49-16,-16-4-125 15,-10-6-46-15,-16 9 112 16</inkml:trace>
  <inkml:trace contextRef="#ctx0" brushRef="#br0" timeOffset="48862.64">19434 15981 1535 0,'42'23'598'15,"21"-8"-402"-15,26-14-158 16,15-9-39-16,18-25-48 16,-2-8-41-16,-3-5-123 0,-12 0 133 15</inkml:trace>
  <inkml:trace contextRef="#ctx0" brushRef="#br0" timeOffset="103371.51">14041 11582 1188 0,'-18'29'477'0,"11"-31"-287"0,1 0-78 16,6 1-59-16,3 2-22 15,-3-2-35-15,0 0-6 16,0 0 1-16,0 0 5 16,2-1-1-16,1 2-1 15,-2 0 3-15,-1 0 2 16,0 0 9-16,1 0 6 15,10 22 6-15,7 28-2 16,-16-30-9-16,0-3-2 16,5-6-8-16,-1-4 6 0,6-7 3 15,1-4 4 1,6-12 15-16,3-4 2 0,4-11 3 16,4-2-5-16,4 2-9 15,1-2-7-15,3 4-4 16,-1 4-2-16,4 2-5 15,-1 4 1-15,-1 3-6 16,-4 1-12-16,-8 4-38 16,-2 1-32-16,-4 1-58 15,1 4-35-15,-3-3 116 16</inkml:trace>
  <inkml:trace contextRef="#ctx0" brushRef="#br0" timeOffset="104255.64">16851 11677 1191 0,'0'0'432'16,"1"0"-330"-16,0 0-87 16,-1 0-9-16,0 0 5 15,0 0 2-15,6 23-4 16,8 34 5-16,-12-19 9 16,1-1 10-16,0-5 6 15,1-3 5-15,1-10-9 16,2 0-3-16,-3-9 6 15,2-1 2-15,1-9 20 16,1-1 7-16,6-7 9 16,4-6-5-16,3-8-17 15,8-6-19-15,5-3-21 16,-3-3-1-16,10 0-15 0,3 2 7 16,-7 1-4-16,5 4 1 15,-12 5-1-15,-5 1 2 16,-5 8-1-16,-2 3-5 15,-6 7-13-15,-2 0-17 16,-8-2-32-16,-1 2-27 16,1-1-43-16,-2 4-26 0,0 0-26 15,12-1 6-15,17-5 119 16</inkml:trace>
  <inkml:trace contextRef="#ctx0" brushRef="#br0" timeOffset="104877.23">21587 11532 1406 0,'-7'0'532'0,"0"-1"-407"16,9 5-123-16,3 0-67 16,2 5-4-16,3 3 18 15,-4-3 17-15,1 3 13 16,-1 0 7-16,-5-2 28 16,4 3 12-16,-1 1 26 15,-1-1 14-15,1-1 0 16,0-4-7-16,3-4-14 15,5 2-4-15,12-11 5 16,9-9 2-16,19-21-8 16,14-16-9-16,21-25-89 15,7-9-83-15,-5-11 86 16</inkml:trace>
  <inkml:trace contextRef="#ctx0" brushRef="#br0" timeOffset="109553.21">13890 11563 1222 0,'-17'-3'441'0,"3"3"-366"16,5 1-25-16,-6 3-33 16,8 5-8-16,-3 4-7 15,-6 5-3-15,3 4-5 16,-4 2 4-16,4 4-5 15,-3 3 3-15,2 10 11 16,-1 4-1-16,-1 13 7 16,9 9 3-16,3 3-8 15,4 3 5-15,0 2-2 16,0 0 0-16,-2 11 0 16,0 3-3-16,2 8-5 15,1 3-1-15,2 3 0 16,5 1 1-16,2-16 4 0,5-8 3 15,17-19 7-15,4-10 2 16,8-16 0-16,3-9-5 16,-4-19-1-16,-2-13 6 15,2-18 9-15,-3-10 4 16,4-17 6-16,-2-10-3 16,-1-20-10-16,0-7 3 15,-8-13-15-15,-2-3-1 0,-13-2-1 16,-5 2-8-16,-1 3 5 15,-8 5-6-15,-2 6 0 16,-10-2 2-16,-8 16 0 16,-1 3 3-16,-5 15-2 15,5 12-2-15,-8 13-6 16,-1 9-7-16,-4 18-35 16,-2 8-20-16,-5 24-62 15,-4 14-36-15,0 23-254 16,-5 7 278-16</inkml:trace>
  <inkml:trace contextRef="#ctx0" brushRef="#br0" timeOffset="114124.57">10397 14893 2120 0,'-21'-11'75'0,"1"-6"-54"16,11 6-14-16,8 9-2 15,0 4-6-15,0 20-30 16,3 12-10-16,1 35-8 16,9 20-2-16,1 13 35 15,-1-2 3-15,14-16 14 16,0-18-1-16,9-28-1 16,11-14 1-16,0-32 8 15,0-13 23-15,9-30 19 0,-6-20 12 16,0-31 8-16,-1-12-10 15,-9-12-11-15,-9-1-5 16,-24 13-21-16,-16 7-3 16,-26 28-14-16,-11 16 0 15,-16 30-1-15,-4 20-4 16,-3 30 0-16,2 21-7 16,13 35-14-16,0 5-4 0,17 11 2 15,7-2-1-15,18-15 18 16,13-6 4-16,21-21 0 15,11-9-1-15,22-25 0 16,12-11-3-16,6-26-5 16,1-14-33-16,4-24-136 15,-7-1-36-15,0 2 114 16</inkml:trace>
  <inkml:trace contextRef="#ctx0" brushRef="#br0" timeOffset="114512.82">10971 15298 1146 0,'3'5'449'15,"1"1"-293"-15,4 4-26 16,0 8-4-16,-1 12-20 16,5 25-40-16,-8 6-15 15,7 11-34-15,-4-3-2 0,-5-13-12 16,6-10 1-16,2-21 1 16,3-10-5-16,12-21 0 15,0-14 0-15,1-20 13 16,2-11 2-16,-6-16 2 15,-2 2-6 1,-8 3-9-16,-9 7 2 0,-9 14 0 16,-8 12 0-16,-9 13-19 15,-1 13-24-15,-4 14-108 16,2 6-54-16,6 5 121 16</inkml:trace>
  <inkml:trace contextRef="#ctx0" brushRef="#br0" timeOffset="114723.17">11494 14885 1847 0,'19'16'627'15,"19"-16"-626"-15,8-1-31 16,1-12-82-16,-2-3-67 0,-1-7 110 16</inkml:trace>
  <inkml:trace contextRef="#ctx0" brushRef="#br0" timeOffset="114912.09">11518 15292 1290 0,'12'6'464'15,"13"-6"-361"-15,25-13-95 16,7-9-8-16,21-12-22 16,8-6-19-16,5-8-161 15,-1-2 137-15</inkml:trace>
  <inkml:trace contextRef="#ctx0" brushRef="#br0" timeOffset="115096.16">12418 14524 1526 0,'-20'62'696'0,"12"-1"-267"16,7 0-318-16,14 2-144 15,3 3-67-15,-2-3-146 16,2 0 568-16,2-15-282 16</inkml:trace>
  <inkml:trace contextRef="#ctx0" brushRef="#br0" timeOffset="115516.22">13498 14679 1556 0,'11'28'607'0,"-1"-13"-440"16,0-4-71-16,-4-8-73 0,-2-4-10 16,-11-9-20-16,-7-5 1 15,-11-17-8-15,-6-2-3 16,-5-7 11-16,-5-4 0 15,0 1 4 1,-1 0 4-16,10-4 0 0,8 2-2 16,14 5 4-16,7 5-10 15,4 17-25-15,5 7-12 16,2 14-38-16,0 9-2 0,-5 25-2 16,-8 14-1-16,-15 26 22 15,-7 15 9-15,-9 9 32 16,1 2 16-16,5-9 33 15,7-14 6-15,19-20-1 16,10-11-2-16,25-21-24 16,13-12-9-16,26-23-30 15,11-14-28-15,8-13-71 16,-5-6-229-16,-16-1 247 16</inkml:trace>
  <inkml:trace contextRef="#ctx0" brushRef="#br0" timeOffset="116419.61">9863 16751 1224 0,'-35'-13'556'16,"5"-5"-165"-16,8-5-348 15,3-2-7-15,-3 1-28 16,-2 5-7-16,1 9-16 15,-1 10-1-15,2 19-1 16,2 9 2-16,1 23 12 16,7 10-3-16,1 11 1 15,8 4 9-15,6-5-5 16,6-12 3-16,11-23 2 16,-1-10-10-16,2-26 4 15,1-9-2-15,2-21 7 16,-4-9 9-16,2-15 9 15,-3-8 4-15,-6-4-3 0,1 4-2 16,-7 9-8-16,-6 10-6 16,-2 21-2-16,-2 9-4 15,-1 12 10-15,2 7 0 16,0 15-3-16,2 10-4 16,7 27-2-16,5 8-8 15,12 1 2-15,2-7 4 16,9-22-13-16,-1-10 10 0,5-20-7 15,3-6 0-15,0-17 4 16,0-10 3-16,-9-21 14 16,2-9 3-16,-14-11 4 15,-4-3 4-15,-7 2-10 16,-10 6 0-16,-7 9 11 16,-5 7-3-16,-6 16 8 15,2 10-4-15,0 17-17 16,2 8 0-16,6 23-15 15,-3 10-3-15,11 16-11 16,7 5-8-16,9 0 3 16,7-7 2-16,7-15 9 15,0-11 5-15,3-22 3 16,-1-11 0-16,0-32 2 16,-2-7 9-16,1-24 4 15,-4-4 5-15,-8 0 7 0,-12-3-2 16,-10 13 10-16,-4 6 3 15,-3 21 7-15,3 14-8 16,-5 17-5-16,5 21-9 16,2 30-12-16,5 16-9 15,13 30-15-15,6 0-16 16,15-4-36-16,0-15-20 16,14-22-63-16,-1-16-27 0,2-26-274 15,4-9 303-15</inkml:trace>
  <inkml:trace contextRef="#ctx0" brushRef="#br0" timeOffset="116856.42">11612 16684 1165 0,'8'10'426'16,"0"-7"-355"-16,-6-12-8 16,-2-9-3-16,-6-15 6 15,-9-5 2-15,-10-11-5 16,-8 2 2-16,-9 6-19 0,-3 6-3 16,1 19-16-16,2 13-10 15,7 23-11-15,5 13-4 16,8 20-16-16,4 10-6 15,12 3-6-15,7 1 1 16,15-14 10-16,9-11 4 16,10-17 9-16,5-14-2 0,-3-25 3 15,1-13 6-15,-2-22 7 16,-2-7 9-16,-7-3 9 16,-9 2 2-16,-17 8 5 15,-9 5-2-15,-15 9-6 16,-7 6-9-16,-14 16-16 15,-10 10-12-15,-2 24-52 16,1 10-36-16,17 16-91 16,15 7-173-16,11-6 243 15</inkml:trace>
  <inkml:trace contextRef="#ctx0" brushRef="#br0" timeOffset="117140.37">11823 16043 1204 0,'-12'10'575'0,"5"-3"-102"16,7 1-438-16,7 7-27 15,3 10-49-15,-3 9-22 16,4 13-26-16,0 7 6 15,6 11 33-15,2 7 20 0,-3 2 28 16,6-4 6-16,-2-14-3 16,3-11-1-16,10-19 5 15,-4-12-18-15,1-17-94 16,-1-8 147-16,-9-10-59 16</inkml:trace>
  <inkml:trace contextRef="#ctx0" brushRef="#br0" timeOffset="117308.23">11860 16511 1307 0,'27'-18'459'0,"16"-19"-413"15,11-8-26-15,-3-14-45 0,-1 2-37 16,-11-2 40-16</inkml:trace>
  <inkml:trace contextRef="#ctx0" brushRef="#br0" timeOffset="118277.51">12191 15996 1460 0,'-20'-1'549'16,"4"-8"-444"-16,2 0-23 0,5 1-55 15,1 7-12-15,7 2-13 16,2 10-1-16,6 12-4 16,2 11-2-16,8 21 8 15,1 7-2-15,3 3 3 16,-1-3-2-16,0-9-2 16,-2-12-1-16,2-12 7 15,1-12 4-15,1-16 5 16,-2-7 2-1,2-23 1-15,-6-7 2 0,0-13 0 16,-2-8-3-16,-1 1-9 16,5 3-1-16,-7 11-8 15,3 11 1-15,-5 16 2 16,-1 6-6-16,1 18 3 0,-2 7-3 16,5 20 4-16,-1 9 1 15,0 7 2-15,4-2-1 16,1-8-3-16,1-9 2 15,5-13 1-15,1-5 0 16,5-17-2-16,1-10-2 16,3-18 1-16,2-9-4 15,-5-9 3-15,6 0 5 0,-8 1-2 16,-6 3 2 0,-3 12 0-16,-14 7-1 0,-1 15-3 15,-6 4-1-15,-3 10-3 16,1 8-10-16,3 8-10 15,-2 3 3-15,1 3 2 16,-1-3 7-16,2-6 13 16,8-5-2-16,2-7-4 15,1-4-2-15,1-8-1 16,0-8-1-16,2-11 9 16,5-7-1-16,-2-7 6 15,-1-4 1-15,1 2-3 16,-5 3 1-16,3 8-2 15,-2 5-1-15,-2 11 3 16,1 7-3-16,-4 8 3 16,2 4 1-16,2 13-4 15,1 5 5-15,3 8-5 0,1 5-4 16,2-3-1-16,1-1 1 16,3-7-1-16,-2-5 5 15,0-6 0-15,1-6 0 16,3-7 2-16,6-7-3 15,3-9 1-15,-1-7 0 16,-5-7 0-16,-4-3 0 0,-7-4-4 16,-7 3 1-16,0 3-1 15,-9-1 2-15,-8 11 0 16,3 5-1-16,-11 9-6 16,6 7-2-16,-1 8-2 15,-4 2-3-15,5 9 5 16,-1-1 0-16,9 7 3 15,9 3 7-15,15-7-7 16,5-2-3-16,7-11-3 16,4-5-6-16,3-3 3 15,-2-4 3-15,-1 4-19 16,-5 1-5-16,-8 6-35 16,-3 6-37-16,-16 6 77 15</inkml:trace>
  <inkml:trace contextRef="#ctx0" brushRef="#br0" timeOffset="118752.39">14112 15115 1685 0,'-1'4'613'0,"2"9"-527"16,0 8-34-16,3 17-48 16,-3 11-2-16,3 14-1 15,2 7-1-15,10 11 0 16,3-7-4-16,10-15 5 16,12-12-2-16,5-30 0 15,4-10 2-15,5-20-3 16,-4-10 2-16,-3-21 11 15,0-16 3-15,-13-15 7 16,-7-11 1-16,-14-4-13 16,-8 12-2-16,-17 5-6 15,-11 8-1-15,-11 16-1 16,-6 8-1-16,-5 22-10 16,0 15-8-16,-1 25-6 15,4 17-2-15,7 25 12 0,5 7 7 16,20 1 7-16,7-7 0 15,24-21-2-15,11-15 3 16,18-27-25-16,6-15-9 16,5-33-41-16,1-14-47 15,-4-28 511-15,-2-6-323 16</inkml:trace>
  <inkml:trace contextRef="#ctx0" brushRef="#br0" timeOffset="118938.13">14687 14112 1548 0,'-21'25'671'0,"10"7"-318"16,11 4-261-16,11 14-82 16,1 9-31-16,0 15-52 15,3 8-38-15,-3 2-115 16,0 4-51-16,1-15 174 15</inkml:trace>
  <inkml:trace contextRef="#ctx0" brushRef="#br0" timeOffset="119276.26">15016 15315 1539 0,'-5'20'579'16,"5"-23"-460"-16,5-20-66 16,-1-23-53-16,-3-3-8 31,0 24-4-31,0 1 0 0,-1-79 3 0,0 6 2 0,0 18 7 16,-3 53-3-16,-6 13-5 15,2 8 1-15,-3 14 1 16,1 8-4-16,8 10-1 15,2 6-6-15,11 1 4 16,4-1 9-16,11-5-2 16,6-4 0-16,10 1 2 15,4-1-10-15,-1 2-32 16,-7-3-22-16,-15-5-64 16,-8 1-34-16,-10-1 105 15</inkml:trace>
  <inkml:trace contextRef="#ctx0" brushRef="#br0" timeOffset="120035.76">15861 14560 1552 0,'-2'4'629'0,"-8"0"-355"0,-11 0-224 15,-11-1-25-15,-15 10-50 16,3 5-14-16,-3 9-13 16,4 8-6-16,13 7 18 15,6 3 8-15,16-4 4 16,8-1-5-16,16-13-20 16,5-9-11-16,19-14 2 15,4-11 12-15,3-16 27 16,-5-5 20-16,-8-8 7 15,-3 0 6-15,-12 5 0 16,0 5-9-16,-10 10 18 16,-5 7-2-16,-2 5 21 15,-4 4 9-15,1 6-18 16,0-6 0-16,0 0-23 16,0 12-8-16,1 6 1 15,8 28 0-15,6-30-12 0,4-3-10 16,1-8-9-16,6 0-2 15,2-10 14-15,0-3 16 16,0-7 11-16,0-2-1 16,-3-8 4-16,-2-5 0 15,-7-6 9-15,-2-6 3 16,-13 2 5-16,-2 0 0 16,1 2-9-16,-1 6 3 0,2 8-10 15,8 5-7-15,0 9-3 16,-1 5-5-16,16 11-3 15,-3 9 1-15,-2 10-15 16,7 3-2-16,0-3 2 16,-1-4 5-16,13-11 14 15,-6-10 4-15,-3-14-1 16,1-9 1-16,-2-12 0 16,-2-6-2-16,-4-8 1 15,-5-1-3-15,-7 5 1 16,-4 7 1-16,-6 15 0 15,-4 8-10-15,-10 18-30 16,-1 16-13-16,-3 32-12 16,-1 19 3-16,9 27 18 15,6 1 11-15,22-15 20 0,17-15 5 16,35-44 12-16,18-20 0 16,12-53 67-16,-6-24-55 15</inkml:trace>
  <inkml:trace contextRef="#ctx0" brushRef="#br0" timeOffset="121238.77">11162 18345 1968 0,'7'-12'-5'0,"5"-10"15"16,8-15 4-16,2-15 26 16,0-8 5-16,-3-9 8 15,1-9 3-15,-11-17 7 16,-8-6-5-16,-8-2-9 15,-8 2-12-15,-6 20-30 16,-1 16-2-16,-1 27 0 0,-1 19 1 16,-3 25-4-16,0 15-3 15,4 34-19-15,1 15-7 16,14 33 3-16,6 10 1 16,9 4 14-16,13-1 7 15,8-21 0-15,11-17 3 0,18-30 2 16,5-20 0-16,22-34-1 15,-2-19 3-15,-4-30-1 16,0-14-1-16,-13-19 3 16,-6-4-3-16,-15-4 2 15,-9 9-3-15,-29 19 2 16,-3 15 1-16,-17 27-1 16,-6 12 10-16,1 24-4 15,-5 8-2-15,5 25-18 16,5 11-9-16,11 18-4 15,7 5-5-15,14-10 19 16,6-9-2-16,11-26 4 16,13-20 5-16,8-27-5 15,2-16 7-15,3-28 0 16,-14-11 1-16,-5-9 1 16,-6-2 1-16,-13 2-4 0,-6 7 0 15,-12 17 1-15,-5 14-3 16,-7 23 5-16,-5 11 1 15,-2 19-6-15,-2 7-5 16,1 17-9-16,8 8 1 16,7 3 4-16,4-1 5 15,11-4 5-15,4-5 2 16,12-13-3-16,6-1 1 0,11-11-5 16,2-3-1-1,0-2-11-15,-6-1-7 0,-15-1-26 16,-3-2-21-16,-15 7-15 15,-11 4-1-15,-8 5 25 16,-12 2 24-16,-3-2 31 16,5-6 22-16,2-9 24 15,10-7 0-15,15-24 15 16,8-11-3-16,20-23 6 16,4-11-1-16,5-7-14 15,3-3-10-15,-11 6-26 16,-6 8-1-16,-15 22-4 15,-7 11-1-15,-15 23 8 16,-9 11 5-16,-11 14 3 16,-5 11-4-16,-1 10-6 15,0 4-6-15,15-3 1 16,4-4 2-16,13-9-5 0,9-8 1 16,15-7-2-1,7 0 5-15,12-9 1 0,7-1-2 16,8-3 1-16,5 2-7 15,-5 12-4-15,-10 8-20 16,-15 14-37-16,-9 7-27 16,-17 14-10-16,-4 8 60 0</inkml:trace>
  <inkml:trace contextRef="#ctx0" brushRef="#br0" timeOffset="121537.24">13207 16915 1863 0,'4'70'657'0,"7"-14"-584"16,12-2-50-16,10 0-83 15,-5 1-19-15,12-1-39 16,-6-2 10-16,-1 0 31 16,3-2 13-16,-6-3 40 0,1-6 12 15,-2-11 9-15,-2-9 3 16,-1-13-4-16,-2-6-24 16,-9-15-78-16,-7-8-43 15,-18-11 80-15</inkml:trace>
  <inkml:trace contextRef="#ctx0" brushRef="#br0" timeOffset="121686.53">13251 17379 1812 0,'40'-2'643'0,"20"-29"-554"15,15-11-37-15,-2-31-106 16,1-13-72-16,-8-16 76 15</inkml:trace>
  <inkml:trace contextRef="#ctx0" brushRef="#br0" timeOffset="122696.92">13574 16759 1885 0,'-11'53'668'16,"18"-22"-612"-16,14-7-59 15,9 2-89-15,4-1-28 16,6 8-38-16,7 1 17 16,-7 7 47-16,-1 1 15 15,-6-1 80-15,-11-4 28 16,1-14 35-16,-4-4 10 0,-5-13-22 15,0-7-14-15,0-13-27 16,-2-11-5-16,-2-21 0 16,-3-9 2-16,-2-7-5 15,-2-1-3-15,5 14-15 16,0 11-5-16,-3 18-6 16,2 11 1-16,-1 15 15 15,3 7 5-15,9 15 8 16,0 5 7-16,4 4 6 15,2-4-1-15,6-15 1 16,0-6 0-16,10-15-9 16,0-10 7-16,-1-13 14 15,-2-12 2-15,-13-10 1 16,-3-1-8-16,-15 2-11 0,-5 7-7 16,-8 12 1-16,-3 5-1 15,-8 17 0-15,1 8-4 16,-6 16-19-16,-1 10-1 15,6 19-10-15,5 5 13 16,13-3 7-16,0-4 5 16,17-18 4-16,4-11-9 15,10-16 8-15,9-10-3 0,-2-21 4 16,-2-12 0-16,-3-9 2 16,-7-1-1-1,-8 3-1-15,-6 6 2 0,-8 15-4 16,0 9 4-16,-7 10 20 15,0 6 3-15,-5 12 2 16,2 3-5-16,1 9-28 16,1 6-11-16,5-3-10 15,-1 0 1-15,9-4 8 16,3-5 1-16,4-9 7 16,6-5 4-16,5-11-5 15,0-10 7-15,1-17 0 16,0 0-1-16,-10-7 4 15,-1 2 0-15,-9 11 1 16,-3 0 1-16,-9 11 11 16,4 10 4-16,-6 6 21 0,1 6 2 15,12 14-15-15,-10 3-6 16,9 11-18-16,2 4-6 16,-6 2-2-16,7-1-4 15,-7-5-9-15,3-4-2 16,-8-12 8-16,8-5 5 15,-6-6 9-15,-7-6 1 16,4-10 2-16,-7-8 6 0,10-18-5 16,5-6 6-16,6-11-3 15,8 4-6-15,4 6-4 16,5 10-10-16,7 18-20 16,-7 9-6-16,7 26-42 15,-4 6-17-15,-1 9-28 16,-1 4-21-16,-5-11 43 15,-1-5 56-15</inkml:trace>
  <inkml:trace contextRef="#ctx0" brushRef="#br0" timeOffset="122999.64">15304 15902 1143 0,'8'0'625'0,"11"-7"-11"16,10-22-538-16,5-5-48 15,3-15-28-15,-3-3-9 16,-3 9-44-16,-4 4-2 16,-8 22-6-16,-1 10 13 15,-5 21 33-15,6 12 11 16,0 25 3-16,4 8 1 15,3 13-1-15,-3 5-6 0,5 5-31 16,-6 0-12-16,-4-6-24 16,1-8-9-16,-8-18-25 15,-7-7-24-15,-6-11 82 16</inkml:trace>
  <inkml:trace contextRef="#ctx0" brushRef="#br0" timeOffset="123179.52">15596 16464 1384 0,'94'-44'503'15,"7"-36"-466"-15,5-16 279 16,-22-19-255-16</inkml:trace>
  <inkml:trace contextRef="#ctx0" brushRef="#br0" timeOffset="123302.23">16213 15897 1838 0,'-25'25'600'0,"-16"-82"-557"16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53:03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12726 12503 1220 0,'-3'-2'403'0,"9"6"-403"16,4 1-7-16,9-4-1 16,12 5 5-16,0-9 4 15,14-4-1-15,9-8 1 16,-3-7 0-16,12-20-1 16,-2-12 3-16,26-19 28 15,17-12 36-15,26-34 54 0,35-14 19 16,36-45-23-16,34-17-21 15,64-33-50-15,-16-17-20 16,44-11-5-16,22 2-24 16,12 0-98-16,19 12-52 15,-20 5 85-15</inkml:trace>
  <inkml:trace contextRef="#ctx0" brushRef="#br0" timeOffset="2187.92">17671 3992 1137 0,'42'0'373'16,"14"-25"-380"-16,5-14 3 16,5-20 4-16,8-14 2 15,13-16 1-15,6-6-2 16,-5-18 1 0,-16 3 0-16,-28 10 3 0,-18 6 0 15,-33 25 10-15,-21 13 3 16,-33 27-2-16,-17 25 5 0,-21 45-13 15,-4 21-4-15,4 48 4 16,10 19-4-16,16 30 5 16,3 10 1-16,26-6-3 15,23-15 2-15,41-37-9 16,32-20 1-16,32-39 1 16,13-15-1-16,34-39 5 15,-2-20-12-15,7-33-129 16,-6-21 100-16</inkml:trace>
  <inkml:trace contextRef="#ctx0" brushRef="#br0" timeOffset="2433.59">18836 2961 1013 0,'-20'-18'369'0,"4"24"-284"0,4 11-57 15,0 33 16-15,-3 15 2 16,3 34 5-16,-1 19 3 16,-2 27-20-16,4 15-5 15,-1 21-18-15,5-6-6 16,13-20-2-16,7-21-8 16,21-54-2-16,8-31-2 0,23-53-23 15,12-28-32-15,12-42 41 16</inkml:trace>
  <inkml:trace contextRef="#ctx0" brushRef="#br0" timeOffset="2668.03">19242 3032 1085 0,'-13'-25'439'0,"5"17"-272"15,3 10-64-15,4 21-48 16,-1 11-15-16,0 21-10 15,3 10-4-15,4 16-4 16,-1 11-2-16,-2 20-17 16,1 5-2-16,-3 5 1 15,1-9-3-15,15-20-15 0,6-19-9 16,15-37-28-16,9-19-31 16,0-39-320-16,1-24 284 15</inkml:trace>
  <inkml:trace contextRef="#ctx0" brushRef="#br0" timeOffset="2833.16">18936 3748 848 0,'-44'21'404'0,"28"-6"-67"16,15-1-314-16,34-11-11 15,22-7-10-15,44-23 3 16,17-13-12-16,27-22-265 15,9-9 204-15</inkml:trace>
  <inkml:trace contextRef="#ctx0" brushRef="#br0" timeOffset="3060.05">19807 2975 1242 0,'-14'0'420'16,"9"14"-405"-16,9 23-9 0,2 15-8 16,11 27 7-16,4 14 1 15,12 31 6-15,-1 13 2 16,-10 34-8-16,-14 11-1 16,-23-5-31-16,-6 6-40 15,-11-33-156-15,1-21-85 16,15-49 179-16</inkml:trace>
  <inkml:trace contextRef="#ctx0" brushRef="#br0" timeOffset="4153.96">20961 2597 1037 0,'9'13'437'16,"4"15"-164"-16,-7 32-272 16,-9 14 7-16,-22 40-6 15,-9 20 3-15,-6 23-2 16,1 15-4-16,7-4 4 16,2-7-6-16,14-23 5 15,8-29 1-15,10-43 0 16,7-22 4-16,4-34 2 0,5-16 8 15,15-32 13-15,7-20-5 16,17-33 1-16,3-7-12 16,-8 1-10-16,-5 10 4 15,-15 27-11-15,-8 12 2 16,-8 26-3-16,-1 14-3 16,-3 25 7-16,0 10 0 15,1 17 0-15,0 2 3 0,-1-2-7 16,4-6 5-16,3-10 0 15,3-11-3-15,13-17 5 16,8-5 0-16,12-18-3 16,6-8 2-16,-7-16 0 15,-7-9-2-15,-22-4 2 16,-10 2 0-16,-11 12 2 16,-8 12 0-16,-8 19-3 15,-7 11 3-15,-15 22-8 16,-8 16 1-16,-3 19-3 15,2 8-1-15,12 1 6 16,9-8-1-16,21-17 4 16,5-10-2-16,19-15-3 15,13-4 2-15,4-15-3 16,5-5 4-16,2-13 0 0,-9-3-1 16,-3-2 5-16,-5-3-4 15,-7 6 6-15,-8 3-6 16,-8 6 2-16,-2 10 9 15,-7 3-2-15,-2 4 3 16,0 7-5-16,-3 3-9 16,5 7-3-16,3-2 5 15,9-3-3-15,6-2 2 16,13-9 4-16,6-5-4 0,16-11 1 16,5-5 2-16,7-12-4 15,-2-1 2-15,-8-5 3 16,-6-3-5-16,-19 5 5 15,-6 3-2-15,-15 8 6 16,-6 3-1-16,-9 10 4 16,-5 4 2-16,-4 11-12 15,-4 5 3-15,2 10-11 16,4 4 3-16,7 9 3 16,6 6-3-16,13 4 9 15,6 6-6-15,6-4 1 16,3-1 4-16,0-2-8 15,-5-10 5-15,-4-1 0 16,-5-1-1-16,-15-1 3 16,-9 4-5-16,-17 2 2 15,-7-3-2-15,-3-7 5 0,-1-3 2 16,10-17 3-16,10-8 3 16,20-20-10-16,11-14 0 15,28-25-3-15,14-9 0 16,24-9 1-16,12 6 6 15,3 20-4-15,-6 12-5 16,-24 26 4-16,-17 10-5 0,-23 19-51 16,-9 10-26-16,-13 16-52 15,-1 4-22-15,0-2-120 16,9-25 184 0</inkml:trace>
  <inkml:trace contextRef="#ctx0" brushRef="#br0" timeOffset="5285.15">24010 3300 1199 0,'-5'-18'442'0,"5"4"-317"16,10-4-120-16,4-8-6 15,7-13 4-15,6-8 0 0,12-7 1 16,6 1 0-16,13 9-3 15,-1 9-2-15,0 19 2 16,-7 11 2-16,-17 23 4 16,-5 13-1-16,-23 27 0 15,-4 10 8-15,-15 13-7 16,-6 6 10-16,-6-1-11 16,0 1-2-16,18-6-2 15,-3-11-4-15,20-17 2 16,8-5-3-16,-5-12 3 15,15-1 0-15,-6-2 0 16,-6-4 0-16,-6-4 3 16,-7 0 3-16,-13 0-3 15,-3 2 3-15,-17-4-6 16,-6-1 5-16,-9-6-4 16,-2-5 2-16,9-5 2 0,3-9-3 15,17-11 4-15,9-7-2 16,23-20-1-16,22-8-3 15,31-21 1-15,14-12 1 16,10-8-3-16,0-7 4 16,3 0-1-16,-4 2 3 15,-11 10 10-15,-6 10 0 16,-33 10-4-16,-13 11-2 16,-20 17 5-16,-7 11-1 0,-16 19 2 15,-11 5 0-15,-12 24-17 16,-11 10 0-16,1 18-5 15,4 8 3-15,12 0 7 16,10 1-5-16,18-8 4 16,10-4-3-16,18-14-2 15,10-6 1-15,10-18-1 16,12-7 0-16,4-15 5 16,-6-13 0-16,3-14 3 15,-14-3-1-15,-11-1 0 16,-8-4 4-16,-12 8-6 15,-3 3 1-15,-5 5 0 16,-1 10 2-16,0 12-7 16,1 5 0-16,0 15-4 0,3 6-3 15,3 16 7 1,1 4-2-16,4 8 4 0,2-4-2 16,-1-3 2-16,1 0 4 15,-3-13-6-15,5-2 4 16,-4-11 0-16,3-9-2 15,2-7 2-15,-5-8 0 16,10-6-2-16,-2-4 6 16,5-3 0-16,5 3-4 0,-14 8-1 15,-3 4-4-15,-4 8 1 16,-4 5-3-16,-1 8 5 16,3 3 0-16,1 6 0 15,-1-3 2-15,11-3-4 16,2-5 1-16,0-8 3 15,3-8 2-15,-8-8 1 16,-2-5-2-16,-10-3 1 16,-9 0 3-16,-18 2-7 15,-12 4-2-15,-10 11-27 16,-3 6-14-16,0 10-31 16,0 6-45-16,15 2 79 15</inkml:trace>
  <inkml:trace contextRef="#ctx0" brushRef="#br0" timeOffset="6748.38">26236 3038 950 0,'5'-16'428'0,"0"5"-92"16,3 3-329-16,-3 6-4 16,1 2-2-16,-4 10-1 15,2 11 2-15,-4 12 3 16,1 9 4-16,-6 5-1 15,-3-1 1-15,8-4 4 16,-4-9 3-16,5-9 4 16,-2-9 4-16,-4-11 2 15,4-4 10-15,2-7 19 16,4-4-2-16,-6-10-9 16,1-4-15-16,-7-8-24 15,8-1 0-15,7-3-5 16,5 0 3-16,2 2-2 0,2 3-3 15,-1 13-2-15,1 10-2 16,-1 18-1-16,-2 12 4 16,-2 10 0-16,-3 5 3 15,1-1 1-15,-2-8 0 16,3-6-1-16,0-7 4 16,0-7-1-16,-1-3-3 0,1-6 4 15,0-9-5-15,5-6 7 16,1-5-1-16,2-12-2 15,2 2 4-15,-4-6-5 16,3 3-2-16,-3 7 2 16,2 8-3-16,-5 14-2 15,-5 6 3-15,-4 14-2 16,2 12 1-16,-3 7 0 16,8 4 1-16,9 1-1 15,0-9 4-15,17-8 0 16,1-4-3-16,7-17 3 15,1-6-3-15,3-9 2 16,0-9 4-16,4-8-4 16,1-2 1-16,-8-3-2 15,-4 1-3-15,-15 3 4 16,-7 1-2-16,-17 7 0 0,-3 6 6 16,-9 12-5-16,-10 7 0 15,-7 13-1-15,-9 7-2 16,4 10-4-16,6 1 6 15,17 4-5-15,10-3 4 16,18-8 0-16,16-5-2 16,17-15 4-16,7-4-3 0,1-15 2 15,-7 0 1-15,-10-3 1 16,-8-3 1-16,-9 1 0 16,-8-1 1-16,-10 0 5 15,-6 2 0-15,-13 0 5 16,-3 4-5-16,-10 10-9 15,-2 7 1-15,-2 15-10 16,6 3 3 0,10-10 4-1,0 1-2-15,-15 40 3 0,8 0 0 0,19-2-3 16,18-26-3-16,8-15 5 16,4-8-2-16,5-11 4 15,3-4 4-15,3-9-3 16,1-1-2-16,-9-4 3 15,-5 2-2-15,-13 2 1 16,-11 3 6-16,-6 8-3 0,-2 2 4 16,-1 9-5-16,3 1-4 15,-1 10-2-15,-1 2-6 16,4 11 5-16,2 3 4 16,4 1-1-16,9 1-1 15,1-11 0-15,5 2-1 16,4-12 2-16,-5-5 2 15,6-6 3-15,-10-10-3 16,-2-3 1-16,-1-4 5 0,-5-8-5 16,1 0 2-16,-4-3 0 15,0-2-5-15,-4 1 2 16,3 4 3-16,-3 2-4 16,2 3 3-16,1 11-3 15,-2 1-3-15,2 13-1 16,-3 6-7-16,0 8 4 15,1 3 1-15,-2 10 3 16,1 5 3-16,-1 1 0 16,0-3 2-16,3-3-1 15,-1-7 1-15,3-7 0 16,-3-3-3-16,1-8 3 16,0 0-2-16,3-2 2 15,-3-5 1-15,2-2-2 16,-1-1-1-16,1 3 1 0,1 3-1 15,0 6-7-15,4 0-11 16,0 8-28-16,4 0-28 16,-2 1-63-16,2 1-22 15,12-12 94-15</inkml:trace>
  <inkml:trace contextRef="#ctx0" brushRef="#br0" timeOffset="7146.89">28930 2597 1215 0,'4'-16'434'16,"-3"1"-390"-16,-1-3-10 16,-5-3 0-16,0-6-24 15,4-4-10-15,13-6 4 16,11-4-8-16,15-1 1 15,10-1 3-15,11 5-4 16,-3 4 6-16,-1 14 0 16,-9 9-3-16,-14 19 2 15,0 13-1-15,-16 19-4 16,-8 12 0-16,-18 22 1 0,-12 12 2 16,-23 13-1-1,-5-1 4-15,-7-6-7 0,-3-8 3 16,12-11 1-16,12-10 2 15,32-13-1-15,28-5 2 16,53-21-4-16,19-6 0 16,48-17-12-16,13-6-14 15,2 1-25-15,4 1-31 0,-29 15-194 16,-28 6 189-16</inkml:trace>
  <inkml:trace contextRef="#ctx0" brushRef="#br0" timeOffset="7565.29">25834 4354 1217 0,'-7'-23'447'16,"8"7"-314"-16,13 8-129 15,6 10-6-15,-2 13 1 16,2 26-6-16,-5 10 4 15,-3 10-3-15,-1 4 2 16,-1-10 1-16,3-4 3 0,7-16-4 16,1-13 4-16,10-26 0 15,4-17 2-15,22-28 9 16,12-12-6-16,4-22 6 16,-1 0-14-16,-21-5-88 15,-10 8-39-15,-16 23-203 16,-6 14 203-16</inkml:trace>
  <inkml:trace contextRef="#ctx0" brushRef="#br0" timeOffset="8281.94">26514 4635 1127 0,'21'-26'376'0,"11"-2"-375"0,1-4 4 16,-9-1 1-16,-7-4-5 16,-10 1 4-16,-8 4-4 15,-13 16 4-15,-6 10 0 16,-13 20-3-16,-2 10 3 16,-2 11-5-16,1 5 0 15,7 3 2-15,8-3-2 16,17-3 0-16,4-6-2 15,13-14-3-15,6-7 0 16,6-17 13-16,8-12 5 0,5-6 8 16,-1-4-2-16,1-2-13 15,-6 4 0-15,-9 0-4 16,4 5 6-16,-12 9-2 16,-3 3 2-16,-3 8 0 15,-10 2-3-15,-3 6-2 16,0 5-1-16,2 5-3 15,8 3 3-15,9-2-2 16,11 1-3-16,1-8 1 16,-6-6-6-16,2-6 8 15,-6-7 1-15,6-4 13 16,4-5 6-16,2-11-2 16,1-4 5-16,-4-4-18 15,-3-3-3-15,-1 7 0 0,0 5-7 16,-3 7 6-16,-2 8-2 15,-1 11 1-15,-4 6 2 16,1 15 0-16,0 7 0 16,-1 10 1-16,2 0 0 15,7-2-1-15,3-4-1 16,8-11 2-16,2-7 0 0,-3-14 10 16,2-7 7-16,0-10 16 15,0-5 5-15,-5-6-8 16,-3 1-2-16,-7-2-19 15,-4 5-5-15,-7 6 2 16,0 7-6-16,-6 9-5 16,-1 4-9-16,0 12-21 15,-4 4-10-15,2 10-32 16,1 1-20-16,2-13-237 16,2-4 226-16</inkml:trace>
  <inkml:trace contextRef="#ctx0" brushRef="#br0" timeOffset="8418.01">27376 4052 1147 0,'-7'-2'365'16,"6"3"-417"-16,4 6 20 15</inkml:trace>
  <inkml:trace contextRef="#ctx0" brushRef="#br0" timeOffset="9151.84">27815 4313 1009 0,'9'-2'356'15,"2"-3"-302"-15,-4-2-79 16,-3 0-31-16,-10-2-71 16,-6 2-1-16,-6 4 41 15,-9 3 53-15,-3 9 98 16,7 9 7-16,3 10 5 16,2 1-10-16,16 5-31 15,-1-6-8-15,11-8-13 16,8-5-9-16,8-15 12 15,7-3 6-15,-2-14 2 16,5-2 0-16,-3-8-6 0,-5 0 3 16,-5 0 5-16,-3-1 3 15,-5 10-3-15,-5 1-7 16,0 10-13-16,-5 3-4 16,-1 4-1-16,-2 4 6 15,-2-4-2-15,1 0 3 16,0 6-2-16,0 10-7 15,3 27 2-15,6-27 1 0,6-3 0 16,5-3-2-16,5-4 2 16,4-4-1-16,-1-7 10 15,-4-4 10-15,-4-7 16 16,-4-4 6-16,1-1 4 16,-8-4-7-16,-1-5-12 15,-4 0-10-15,-13-3-6 16,6 5-5-16,-7 8-6 15,9 8-1-15,6 11-6 16,-4-1-1-16,4 12-3 16,-4 2 7-16,0 10-3 15,4 3 8-15,2-2-3 16,-2-2-3-16,10-10 5 16,-4-3-6-16,3-9 9 15,5-5-3-15,-4-10 4 16,5-5-1-16,6-4-2 15,-5-4 2-15,4 6-5 0,1 3 5 16,-4 6-7-16,2 9 2 16,-7 8-2-16,-5 8-7 15,-3 11 8-15,-5 4-9 16,-4 4-49-16,2-3-42 16,0-11 57-16</inkml:trace>
  <inkml:trace contextRef="#ctx0" brushRef="#br0" timeOffset="9566.24">29046 3785 1189 0,'-14'11'395'0,"-15"11"-398"16,-7 6 5-16,-16 12 1 16,-1 6-1-16,-11 10 0 15,7 1 4-15,16-3-2 16,8-6-1-16,37-10 2 0,11-10-4 16,26-18 1-16,10-9 1 15,7-15-1-15,6-7-2 16,6-11 2-16,6-2 5 15,-18-5-4-15,-8-3 3 16,-22 2-3-16,-15 3-5 16,-8 11 4-16,-7 7-4 15,-16 20 1-15,-7 9-3 0,-8 19-2 16,-1 12 9 0,11 3-6-16,11 0 3 0,30-10-22 15,18-11-33-15,33-17-96 16,18-12 95-16</inkml:trace>
  <inkml:trace contextRef="#ctx0" brushRef="#br0" timeOffset="9960.14">30895 3380 1234 0,'-11'21'410'0,"3"13"-403"0,-1 5-7 15,3 7 4-15,1 0 0 16,-1 4 0-16,2 1-2 16,-9 4-1-16,-8 3-1 15,-10-2 3-15,-9-2-1 16,-15-14 12-16,-3-9 14 15,-10-19 13-15,-1-8 6 16,8-17-1-16,2-18-8 16,17-21-10-16,12-9 0 0,24-18 3 15,17-2 4-15,30-14-10 16,24-1-1-16,36 7-14 16,6 11-10-16,21 32-2 15,1 16-2-15,-6 23-11 16,-5 8-31-16,-22 18-66 15,-19 3 19-15,-24 7 38 16</inkml:trace>
  <inkml:trace contextRef="#ctx0" brushRef="#br0" timeOffset="10348.94">30874 4392 856 0,'19'1'333'16,"14"-5"-231"-16,5-2 7 15,8-7 2-15,7 0-27 0,-3-6-29 16,0-1-2-16,-1-1-19 15,-6 0-4-15,-2-1-10 16,-6-5-8-16,-9 5 2 16,-6-2-4-16,-17 4 3 15,-7 3 5-15,-21 7 1 16,-8 10-4-16,-13 23-7 16,-1 17-8-16,-5 30-1 15,4 10-1-15,15 1 0 16,13-6 4-16,35-27-45 15,19-17 1-15,29-31-28 16,14-17-37-16,19-35 83 16</inkml:trace>
  <inkml:trace contextRef="#ctx0" brushRef="#br0" timeOffset="10660.41">31667 2518 1410 0,'12'-35'473'16,"8"22"-470"-16,6 8 2 0,-2 11-6 15,-3 11-1-15,-9 21-6 16,-8 10 7-16,-12 23 2 15,-10 8-3-15,-13 9 8 16,1 3-8-16,6-7 2 16,9-6 3-16,24-23 3 15,16-13 7-15,36-26 6 16,24-10-5-16,43-19-8 16,16-11-35-16,31-24 18 15</inkml:trace>
  <inkml:trace contextRef="#ctx0" brushRef="#br0" timeOffset="10792.9">33262 3101 1793 0,'-4'2'43'0,"-4"-14"-43"15</inkml:trace>
  <inkml:trace contextRef="#ctx0" brushRef="#br0" timeOffset="13688.21">17018 14679 1222 0,'0'36'411'0,"5"13"-397"15,7 30-14-15,3 10-2 16,2 1 0-16,8-1 2 16,4-25 0-16,3-12 1 15,4-27 8-15,2-10 8 16,3-16 14-16,-2-9 18 0,9-17 8 15,2-9-2-15,15-22-9 16,9-11-15-16,16-8-15 16,3-7-7-16,-5 9-6 15,-1 6-5-15,-4 20-2 16,-2 14 0-16,-7 21 4 16,-5 14 0-16,-14 16 0 15,-7 9 10-15,-1 17 4 16,-1 4 14-16,4 5 4 15,12 0-6-15,4-14-8 16,10-13-3-16,18-29-5 16,6-21 1-16,32-32-2 15,1-12-3-15,23-12-3 16,0 1 0-16,-14 11-3 16,-1 10 1-16,-20 25-4 15,-5 17-28-15,-13 37-98 0,-10 19-231 16,-34 29 234-16</inkml:trace>
  <inkml:trace contextRef="#ctx0" brushRef="#br0" timeOffset="14360.87">25058 13982 470 0,'-2'13'117'0</inkml:trace>
  <inkml:trace contextRef="#ctx0" brushRef="#br0" timeOffset="16226.94">28021 14520 1238 0,'-3'-14'465'16,"2"10"-346"-16,1-2-46 15,2 14-50-15,4 10-12 16,3 24-11-16,1 13-7 0,6 10 7 15,0-1-2-15,6-6-1 16,8-7 2-16,-2-13 1 16,3-7 21-16,7-19 44 15,-8-6 29-15,10-16 39 16,-2-13-5-16,0-14-32 16,0-3-24-16,-7-1-32 15,0-1-7-15,-1 0-25 16,2-4 0-16,7-2-30 15,-2 7-14-15,-8 18-23 16,-6 11-24-16,-6 16-3 16,-4 8-4-16,-1 18 17 15,9 7 20-15,-4 8 22 16,1-1 15-16,-3-13 14 0,-2-11-1 16,4-15 28-1,5-2 12-15,6-12 10 0,9-10 0 16,27-27-19-16,17-18-45 15,32-16-52-15,6-2-28 16,14 16-93-16,1 14 123 16</inkml:trace>
  <inkml:trace contextRef="#ctx0" brushRef="#br0" timeOffset="23548.14">29020 13791 1024 0,'-19'-16'365'0,"6"2"-304"16,11 9-80-16,8 12-126 15,9 5 101-15</inkml:trace>
  <inkml:trace contextRef="#ctx0" brushRef="#br0" timeOffset="29836.29">17335 14918 1292 0,'-88'-10'392'0,"58"-6"-442"16,20 6 49-16,5 4 26 16,5 4-16-16,5 0-39 15,-8-4-1-15,3 5 21 16,0 0 5-16,0 0 2 15,0 0 18-15,0 0 19 16,-1 0 7-16,1 0-7 16,0 0-13-16,0 0-22 15,10-5-8-15,19-3-2 16,60-3 2-16,19 4 6 16,30-5 3-16,55-20 4 15,32-10-4-15,42-14 4 0,7-8-7 16,32 3 1-16,16 1 7 15,0 5-8-15,9 5 5 16,-4 11 0-16,-18 3-1 16,-13 10 13-16,-4 8 1 15,-38 10 12-15,-4 10 8 16,-35 6 8-16,-32-1 4 16,-42 4-5-16,-31-1-6 15,-47 2-6-15,-12-1-5 0,-25-4-6 16,-1-1-21-16,-17-4-59 15,-8-1-41-15,-8-6 57 16</inkml:trace>
  <inkml:trace contextRef="#ctx0" brushRef="#br0" timeOffset="30977.38">8994 14323 1274 0,'-64'7'450'0,"13"-4"-372"15,16 3-27-15,11-2 15 16,4 2-23-16,12-1-40 15,5 5-15-15,20 8-14 16,14 9-6-16,42 10-5 16,22-1 18-16,30-7 8 15,27-11-3-15,28-20-1 16,23-11 1-16,27-12 2 16,6 0 7-16,12 3 0 15,3 3-2-15,9 6 3 0,5 2-3 16,-2 0 7-16,-3 0 5 15,-13 1 7-15,-9 0 12 16,-22-1 17-16,-8 1-1 16,-15-2 16-16,-21 4-12 15,-8 2-11-15,-18 2-2 16,-26 5-20-16,-14 1-1 16,-32 1-6-16,-18 1-3 0,-25-2-1 15,-5 0-2-15,-17-2 0 16,-8 1 4-16,3 1-5 15,-7-2-4-15,2-1-26 16,0 1-53-16,-10-1 58 16</inkml:trace>
  <inkml:trace contextRef="#ctx0" brushRef="#br0" timeOffset="32143.41">18336 14782 723 0,'132'-23'275'15,"13"-6"-139"-15,18-3-90 16,22 2 15-16,-7 1 0 16,23 2-22-16,-2 3-5 0,-9 0 21 15,2 1 2-15,-28 7-9 16,-1-3 18-16,-13 6-8 15,-12 1-2-15,-11-1 0 16,-10 3-31-16,-14-2-8 16,-4 3-16-16,-15-1-48 15,-9-2-16-15,-16-4-55 16,-12-4 65-16</inkml:trace>
  <inkml:trace contextRef="#ctx0" brushRef="#br0" timeOffset="32347.89">21660 13763 1273 0,'28'25'375'15,"27"34"-424"-15,19 19-33 16,23 42 84-16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6:08:59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26766 7177 1118 0,'-10'15'383'16,"2"1"-365"-16,-12 14-5 0,10 16 7 0,3 0 6 16,5-1 16-16,12-2 4 15,11-6-1-15,1-3-10 16,8-14-16-16,1-13-3 15,5-13 9-15,7-9 6 16,4-16 20-16,0-5 11 16,0-6 7-16,-3-7 2 15,-9 2-16-15,-5 5-10 0,-19 2-10 16,-9 7-6-16,-19 2-5 16,-8 4-6-16,-14 9-13 15,-8 5-3-15,-10 18-5 16,-9 9 0-16,-8 14-1 15,-2 11 0-15,3 11 4 16,6 7-3-16,20 15 7 16,6 6-4-16,26 4-1 15,9-8 1-15,18-12-23 16,14-12-15-16,15-14-28 16,12-2-23-16,17-12-22 15,1-7-25-15,-1-15 90 16</inkml:trace>
  <inkml:trace contextRef="#ctx0" brushRef="#br0" timeOffset="410.65">27407 7435 1173 0,'-16'50'435'0,"12"-43"-327"16,1 0-9-16,-1-1 5 15,0 2-20-15,0 7-38 16,-2 5-11-16,-1 16-19 16,1 6-1-16,-2 8-6 15,2 5-3-15,4 3-1 16,3 4-2-16,7-10-2 16,6-3 0-16,6-14-7 15,0-11-5 1,5-9-28-16,-1-12-20 0,-4-11-47 0,1-2-35 15,-10-10-224-15,-7-7 240 16</inkml:trace>
  <inkml:trace contextRef="#ctx0" brushRef="#br0" timeOffset="573.67">27277 7824 1035 0,'38'-12'377'0,"8"-9"-268"0,34-13-108 16,15-4 3-16,13-6 62 16,0-4-52-16</inkml:trace>
  <inkml:trace contextRef="#ctx0" brushRef="#br0" timeOffset="1372.16">24998 7949 1285 0,'1'10'434'15,"1"0"-422"-15,10 1-6 0,9-18 7 16,3-20 12-16,11-35 16 16,9-19 5-16,12-30-9 0,8-12-13 15,-3-7-22-15,-9 3 0 16,-17 12-3-16,-13 10 0 16,-12 30 9-16,-3 16 6 15,-6 33 8-15,3 16 1 16,-4 29-3-16,0 20-17 15,-4 41 1-15,-2 21-4 16,-3 28-1-16,2 1 8 16,5-14-8-16,-2-15 9 15,9-40 0-15,3-18-11 0,7-29 8 16,4-14 0-16,5-33 22 16,7-17 10-16,4-31-6 15,0-10-1-15,2-6-22 16,-3 9-2-16,-2 23-3 15,-9 17-3-15,0 32-5 16,-7 10-5-16,-6 36 3 16,2 21 4-16,-2 37 1 15,3 17 7-15,8 5-44 16,4-14-11-16,7-29-39 16,3-21-41-16,6-44-16 15,2-15-148-15,-3-43 200 16</inkml:trace>
  <inkml:trace contextRef="#ctx0" brushRef="#br0" timeOffset="1613.04">26380 6812 1512 0,'-26'46'517'16,"3"27"-480"-16,-1 11-15 0,0 19 0 15,-7 15-3-15,-6 21-13 16,-2 6 1-16,2 22-2 16,8-1-4-16,17-8-65 15,12-9-12-15,34-49-28 16,22-27-32-16,31-60-5 16,2-27-158-16,14-50 199 15</inkml:trace>
  <inkml:trace contextRef="#ctx0" brushRef="#br0" timeOffset="1860.02">27830 6769 1817 0,'43'47'613'0,"10"30"-608"0,1 21-1 15,-11 23-2-15,-13 14 1 16,-27 29-3-16,-16 11 1 16,-30 26-42-16,-5-1-22 15,-5-30-44-15,7-27-5 16,10-64-5-16,8-27-28 16,11-47-265-16,1-29 271 0</inkml:trace>
  <inkml:trace contextRef="#ctx0" brushRef="#br0" timeOffset="2044.78">28648 7076 1502 0,'58'0'543'0,"15"-2"-486"15,4 1-1-15,12-1-24 16,0 0-24-16,3-2-26 15,-6-2-30-15,-18 0-65 16,-9 0-47-16,-18 2 95 16</inkml:trace>
  <inkml:trace contextRef="#ctx0" brushRef="#br0" timeOffset="2209.89">28834 7363 1534 0,'4'18'517'16,"29"-5"-510"-16,13-7-6 15,29-13-36-15,17-9-48 0,3-23 55 16</inkml:trace>
  <inkml:trace contextRef="#ctx0" brushRef="#br0" timeOffset="2519.88">30201 6691 1986 0,'6'45'662'15,"5"2"-658"-15,6 8-133 16,-4-9-36-16,-2-12-52 15,1-6 23-15,7-21 68 16,2-12 51-16,8-19 76 0,3-10 15 16,-4-10 43-16,-5-2 11 15,-18-3 8-15,-15 3 9 16,-29 8-11-16,-18 9-14 16,-27 25-24-16,-11 17-12 15,-15 28-27-15,2 7-32 16,15 13-132-16,14-3 113 15</inkml:trace>
  <inkml:trace contextRef="#ctx0" brushRef="#br0" timeOffset="11656.34">28427 10041 984 0,'-24'-25'347'0,"10"8"-301"16,5 2-10-16,4 8-14 15,0 2-8-15,1 5-12 16,1 5-2-16,-2 10-5 15,-2 11-1-15,-2 22 1 16,0 12 4-16,-1 6 9 16,4 3 4-16,0-1 8 15,4-3 2-15,6-4-2 16,4-3 4-16,7-15-12 16,4-4-2-16,8-15-4 15,3-7-6-15,8-12-1 0,4-10-10 16,7-14-38-16,4-9-40 15,5-15 51-15</inkml:trace>
  <inkml:trace contextRef="#ctx0" brushRef="#br0" timeOffset="11847.95">28231 10411 1111 0,'37'-22'383'15,"15"-2"-314"-15,29-10-14 16,16-4-55-16</inkml:trace>
  <inkml:trace contextRef="#ctx0" brushRef="#br0" timeOffset="12027.1">29429 10016 1021 0,'-12'0'317'15,"-7"-3"-329"-15</inkml:trace>
  <inkml:trace contextRef="#ctx0" brushRef="#br0" timeOffset="12539.94">28398 10421 1276 0,'-21'-3'425'0,"7"-1"-422"16,3 0-15-16,3 0-41 15,2-2-5-15,1 1 0 16,1 1 12-16,1 0 43 15,1 2 9-15,2 2 5 16,0 0-1-16,0 0 1 16,0 0-1-16,4 21 2 0,8 34 2 15,-6-37-10-15,3-1 0 16,4-15 13 0,5-2 10-16,7-14 25 0,5-6 5 15,9-18-10-15,-2-10-10 16,-2-6-19-16,-12-5-6 15,-12 5 1-15,-6 7 9 16,-16 15 8-16,-3 10 5 16,-16 23-9-16,-8 14-11 0,-4 29-11 15,-2 14-5-15,6 11 2 16,0 4 2-16,19-14 0 16,5-10-5-16,18-17-28 15,11-17-13-15,11-30-16 16,13-18-14-16,8-34-37 15,5-14-165-15,-1-24 183 16</inkml:trace>
  <inkml:trace contextRef="#ctx0" brushRef="#br0" timeOffset="63743.64">23364 12019 577 0,'-11'-6'223'0,"1"2"-139"15,0 0-64-15,-1 3-3 16,-3 1-11-16,-1 4-10 16,3 4 3-16,1 4-8 0,-1 6 3 15,3 3 2-15,4 7-3 16,2 5 5-16,4 9-2 15,2 3 3-15,2 6 1 16,2 4-3-16,0 3 4 16,1-2-2-16,2-4 0 15,-1-6 1-15,2-12-3 16,4-5 0-16,7-15-6 16,-1-6-6-16,1-12-53 15,-8-6 44-15</inkml:trace>
  <inkml:trace contextRef="#ctx0" brushRef="#br0" timeOffset="63892.28">23100 12511 996 0,'46'-30'334'16,"76"-43"-383"-16,32-22 17 15</inkml:trace>
  <inkml:trace contextRef="#ctx0" brushRef="#br0" timeOffset="74674.27">23607 13854 567 0,'-2'-1'239'0,"1"1"-111"16,1 0-110-16,0 0-7 16,0 0-4-16,-1 0 2 15,0 0 1-15,0 0 2 16,0 1 0-16,-6 11 3 15,1 2 2-15,-14 29-4 16,18-23-1-16,-1 6-1 0,6 5-3 16,0 7 9-16,4 3 8 15,3 5 0 1,1-3-2-16,7 0-3 0,8-2-8 16,2-5-3-16,14 0-4 15,3-5-4-15,12-10-2 16,7-6 3-16,2-6 3 15,2-4-1-15,-1-5 4 16,4-2-6-16,4-6-2 16,7-3 4-16,1-10 13 15,-6-3 17-15,-11-16 26 16,-6-6 4-16,-6-14-7 16,1-2-7-16,6-4-20 15,-1 0-6-15,-10 4 1 0,-4-2-4 16,-11-4 7-16,-3-7 3 15,1-13-8 1,-2-3-5-16,-1-9-7 0,-2 1-9 16,-8-6-2-16,-1-2 5 15,-3-7-1-15,-3-1-3 16,-1 8 3-16,-4-1-4 0,-2 17-6 16,-3 5 15-16,-7 5-4 15,-3 7-5-15,-14 7 2 16,-4 4 0-16,-5 9 10 15,-6 1 5-15,-6 2 20 16,-2 0-8-16,-11 5-8 16,-5 1-1-16,-9 8-26 15,-4 5 3-15,0 9-5 16,0 8 4-16,-10 12 4 16,-5 5-7-16,-13 22-3 15,-3 8 5-15,-2 21-3 16,-4 11 8-16,1 13 4 15,-1 6-9-15,13 14 0 16,8 9 5-16,9 13-3 16,6 7 4-16,4 10 6 15,12-2-10-15,14 14 4 0,8 1-2 16,14-8-5 0,1 1 5-16,12-16-4 0,3-9-1 15,10-17-6-15,7-11-6 16,9-29-32-16,9-13-12 15,9-21-59-15,-2-8-39 16,11-18-65-16,-3-10 130 16</inkml:trace>
  <inkml:trace contextRef="#ctx0" brushRef="#br0" timeOffset="76464.92">26579 10366 486 0,'-7'-4'201'0,"-9"-1"-203"16,-37-27-50-16</inkml:trace>
  <inkml:trace contextRef="#ctx0" brushRef="#br0" timeOffset="78219.83">28164 11597 488 0,'-22'6'162'0,"3"2"-160"16,-3 2-1-16,0 1 7 0,2 0 12 16,1 1 27-16,0 0 5 15,6 1 9-15,-5 0-10 16,5 8-19-16,-2 4-12 15,-1 5-9-15,4 4 1 16,-2 3 2-16,0 0 9 16,-2 8 13-16,-3 2 0 15,-1 3 0-15,2 3 1 16,-3 3-19-16,0 3 0 0,-6 0-1 16,3 3 0-16,5-1 3 15,3 2-5-15,2 0-4 16,5-4-3-16,-7 0-4 15,3-1 4-15,9 1-6 16,-8 3-2-16,12-2 3 16,-5 0-2-16,2-6 2 15,3-1-1-15,-4-1-2 16,7 1 0-16,-3 8 0 16,1 1 4-16,-2-2-1 15,-4-2-1-15,10-4 2 16,0-3-4-16,4 0 6 15,-1-1 0-15,-5 4 1 16,5 1 1-16,6 0-4 0,1 2-3 16,5-5 1-16,-1 0-3 15,-3-1 3-15,6-2-2 16,0 1-3-16,2-1 1 16,1-5 0-16,-2 1 2 15,2-2-2-15,-1 0-1 16,4-3 1-16,1 2-3 15,10-2 3-15,-2 0-1 0,18-8 0 16,0-3 2-16,8-9 1 16,6-6-1-16,-8-5 7 15,5-2 2-15,-4-7 5 16,7 0 5-16,6-5 2 16,2-5 2-16,-3-2 5 15,-5-3 0-15,-2-4 5 16,-6-3 7-16,17-6 4 15,3-3-4-15,0-11-5 16,3-2-3-16,-10-13-8 16,-1-6 0-16,4-8-1 15,3-7-6-15,0-7-1 16,-3-5 1-16,-10-6-4 16,-5 1 4-16,-7-3 6 15,-2 3-5-15,-8-7 13 0,-6 0 2 16,-4 0-8-16,-12-2 3 15,-10 9-15-15,-8-2-3 16,-12 3-4-16,-10-3-2 16,-10-1-1-16,-7-3-6 15,-14 2-4-15,-3 7-5 16,-6 4-3-16,-1 7 1 0,-5 1-4 16,-2 3 12-16,-16 11 0 15,0 4-4 1,-4 14 3-16,-5 4-10 0,0 11-12 15,-9 4 3-15,-5 8-5 16,-1 5 7-16,-5 8 8 16,-3 1 4-16,-4 9-30 15,-5 3-26-15,-8 3-95 16,-4 0 264-16,-15-6-105 16</inkml:trace>
  <inkml:trace contextRef="#ctx0" brushRef="#br0" timeOffset="93785.06">18793 15032 732 0,'-5'0'302'16,"-2"1"-168"-16,5 0-64 15,2-1-4-15,0-1-17 16,0 0-12-16,0 1-30 15,0 0 5-15,4 16 5 0,18 52 1 16,-8-7 7-16,2 12-5 16,-1 11-7-16,0 6 3 15,-3 3-11-15,-2-6 0 16,-1-3 0-16,-1-10-6 16,-4-12 4-16,0-8-5 15,-3-21-18-15,-1-13-16 16,-3-13-40-16,-4-7-22 0,-11-11-52 15,-4-5-19-15,-7-14 107 16</inkml:trace>
  <inkml:trace contextRef="#ctx0" brushRef="#br0" timeOffset="94078.22">18534 15725 452 0,'-43'0'257'16,"7"7"-49"-16,6 6-45 15,5 4-13-15,9 1-27 16,3-3-21-16,8 1-48 15,4 3-19-15,7 8-24 16,8 7-6-16,10 16-6 16,6 1 2-16,14 6 1 15,0-3-1-15,4-2 0 16,3-2-1-16,-10-6-5 16,-3-7 4-16,-4-17 4 0,-4-11 5 15,4-21 21-15,3-13 13 16,8-37 25-16,9-14-8 15,6-39-11-15,7-14-13 16,2-1-47-16,-6 5-20 16,-8 20-96-16,-8 19-53 15,-13 24 167-15,-8 15-39 0</inkml:trace>
  <inkml:trace contextRef="#ctx0" brushRef="#br0" timeOffset="94709.09">19623 16487 693 0,'26'-20'286'0,"4"-14"-155"15,-2-12-9-15,-8-14-14 16,-6-6-16-16,-12-5-36 15,-4 5-18-15,-16 8-20 16,-8 11-1-16,-14 17-12 16,-3 7 2-16,-7 31-3 0,-6 18-6 15,3 33-1-15,2 20-1 16,12 30 4 0,9 8-2-16,16 0 1 0,8-8 1 15,16-26-2-15,10-9-3 16,23-17-1-16,5-12 1 15,21-29 0-15,8-17 7 0,3-41 13 16,1-10 11-16,-12-20 5 16,-8-3 2-16,-14 6-4 15,-11 5-9-15,-14 14 18 16,-11 7 3-16,-9 16 13 16,-4 6 6-16,-10 14-16 15,1 7-12-15,-8 12-16 16,2 17-12-16,1 19-15 15,4 9-3-15,8 3 0 16,5-3 3-16,13-12 4 16,7-10-1-16,11-14-3 15,4-13-3-15,5-22 8 16,7-14 5-16,-3-20 1 16,1-9 1-16,-13-13-1 15,-12 2 1-15,-14 4 2 0,-14 4 3 16,-14 21-3-1,-8 8-2-15,-15 22-11 0,-1 14 0 16,-9 24-32-16,1 14-8 16,10 16-28-16,4 2-33 15,20-6-57-15,8-9-43 16,11-17 128-16</inkml:trace>
  <inkml:trace contextRef="#ctx0" brushRef="#br0" timeOffset="96432.92">20451 16147 1372 0,'-16'23'512'0,"13"2"-399"15,6 2-73-15,7 11-75 16,12 9-21-16,-9 7-40 15,3 3-18-15,-2 1 6 16,-14 0 24-16,4-2 45 16,2-5 33-16,-7-15 30 0,1-8 11 15,-3-21-2-15,-4-4 0 16,8-11-14-16,11-11-11 16,2-22 1-16,9-13-1 15,-3-18-1-15,-3-5-3 16,6 10-5-16,-5 8-12 15,0 21-1-15,-4 12 1 16,-5 17-1-16,0 9 9 0,1 19-2 16,0 8 2-1,0 20 11-15,1 6-4 0,-4-2 5 16,3-3 5-16,2-19-3 16,1-7-3-16,8-17-2 15,1-5 0-15,11-19 0 16,3-10 11-16,4-20-4 15,-3-9-5-15,-2-5 2 16,-8 3-12-16,-3 8 6 16,-4 8 4-16,-15 16-4 15,4 8 2-15,-9 16 4 16,-1 4-11-16,-8 9 6 16,2 3 1-16,-9 12-10 15,15 8 10-15,6 2-10 16,-1 0 5-16,19 3-4 15,-2-1 1-15,8 4 0 0,3 5 0 16,-4-4-10-16,-5-1-8 16,-7 0-15-16,-3-1-4 15,-10 6 12-15,-3 3 2 16,-8-3 20-16,-6-8 5 16,0-14 8-16,0-8 11 15,3-20 10-15,3-11 2 0,7-27 2 16,3-20-12-16,14-29-7 15,7-12-5-15,10-15-5 16,-1 3 12-16,9 7-4 16,-4 4-3-16,-2 22 0 15,-3 16-5-15,-12 29 5 16,-8 17-3-16,-11 21 10 16,-2 15 3-1,1 1-1-15,0 37 11 0,-2 27-18 16,3 6-1-16,0 4-7 15,0-7-6-15,11-8 6 16,-3-6 3-16,17-24-2 16,2-10 1-16,6-24 2 15,7-8-12-15,-6-20 6 0,-1-8 3 16,-1-14-6-16,0-4 12 16,-13 0-8-16,-3 4 1 15,-14 13 8-15,-5 4-11 16,-9 11 9-16,-8 7-1 15,-6 8-1-15,0 9-2 16,-1 13-10-16,2 6 3 16,6 10-10-16,2 2 5 15,8-5-1-15,6-7-5 16,7-15-9-16,7-8 1 0,10-11 4 16,1-8 2-16,9-11 10 15,1-7 0-15,0-14 6 16,-1-3-1-16,-7-3 2 15,-7 7 11-15,-2 9 2 16,-7 6-9-16,-4 15 7 16,2 1-4-16,-7 10 5 15,3 3 3-15,1 10-10 16,-6 6 1-16,8 10-14 16,4 2 5-16,4-4-2 15,7-1-4-15,3-6 6 16,4-6-10-16,1-9 11 15,2-11-5-15,-2-19 2 0,2-8 13 16,-2-14-8 0,-3-4 8-16,-5 1-8 0,-6 2-2 15,-4 9 2-15,-1 13-4 16,-6 11 5-16,-1 4 0 16,-1 17-1-16,-1 3 6 15,3 16-1-15,0 11-6 0,1 11 5 16,-1 3-5-16,-2 0 0 15,-1-10 5-15,-1-17 4 16,0-10-6-16,-1-13 4 16,2-6-1-16,5-16 7 15,2-11 1-15,4-17 1 16,3-5-6-16,6 1-9 16,2 4 0-16,5 7 1 15,2 5 0-15,-3 17-4 16,2 8 7-16,-1 24-6 15,-2 10 1-15,0 17 0 16,-2 9 0-16,-5 3 6 16,-2 4 7-16,1-7 15 15,-1-9-2-15,1-18 7 16,5-13 1-16,4-34-15 0,3-13 3 16,2-25-12-16,0-11-8 15,-8-3-8-15,-3 0-7 16,-14 4 1-16,-2 8 2 15,-10 17 13-15,-2 12 4 16,1 23 7-16,-4 9 7 16,2 14-4-16,1 10-2 15,1 24-7-15,2 11-7 16,6 19-1-16,5 5 1 0,13-1 0 16,5-3-3-16,4-15 0 15,2-8-1-15,-2-19-9 16,-3-11-3-16,5-17-38 15,1-17-15-15,1-22-73 16,-1-10-40-16,-9-15 53 16,-9-7 51-16</inkml:trace>
  <inkml:trace contextRef="#ctx0" brushRef="#br0" timeOffset="96587.77">22722 16045 1278 0,'20'13'483'16,"33"-28"-366"-16,17-20-118 15,23-34-195-15,6-18 258 16,-23-13-92-16</inkml:trace>
  <inkml:trace contextRef="#ctx0" brushRef="#br0" timeOffset="96779.53">21386 15910 1427 0,'130'-52'470'0,"82"-48"-598"15,16-23 604-15,15-18-390 16</inkml:trace>
  <inkml:trace contextRef="#ctx0" brushRef="#br0" timeOffset="97614.27">23876 15725 1282 0,'-24'11'481'0,"14"-5"-382"16,10 3-76-16,11 4-74 15,-2 4-26-15,12 14-16 16,-5 4-2-16,0 18 11 15,6 7 20-15,-10 4 30 16,1-1 30-16,0-11 60 16,-2-10 13-16,0-15 17 0,-1-12-1 15,3-19-39-15,0-15-4 16,2-22-26-16,1-10-5 16,-2-14-11-16,-1 3-9 15,-2 9 2-15,-3 9-15 16,-5 21 11-16,-2 7 3 15,-2 14-3-15,0 6-1 0,2 23-2 16,0 12-2-16,5 26 3 16,3 8 11-16,3 5 5 15,6-7-4-15,4-20 6 16,1-10 2-16,4-26 2 16,1-11-4-16,7-15 5 15,4-7 1-15,-4-15-11 16,-4-4 12-16,-7-2-10 15,-9-2-2-15,-5 14 7 16,-2 5-7-16,-10 10 8 16,-2 5-10-16,1 8 2 15,-3 8-6-15,-4 12-6 16,5 5 3-16,-6 9-6 16,10-3 12-16,10-6-3 15,3-4 0-15,13-9 0 0,0-5 2 16,7-11 9-16,-3-7 12 15,-1-15 10-15,0-5-10 16,-12-5-9-16,-2 1 0 16,-12 2-1-16,-4 2 2 15,-9 4-1-15,-4 2-25 16,-4 5-49-16,0 3-24 16,1 13-91-16,2-1-40 0,5 6 139 15</inkml:trace>
  <inkml:trace contextRef="#ctx0" brushRef="#br0" timeOffset="97883.9">24903 15487 1029 0,'-28'41'519'0,"9"-3"-97"16,0 0-350-16,15 5-132 16,1 9-36-16,3 11-34 15,3 5 1-15,0 6 15 0,-1-5 31 16,-1-12 42 0,0-6 13-16,1-21 12 0,1-6-18 15,6-12-83-15,-3-6-40 16,3-14 89-16</inkml:trace>
  <inkml:trace contextRef="#ctx0" brushRef="#br0" timeOffset="98019.83">24779 15927 1279 0,'62'-6'479'15,"15"-15"-326"-15,14-15-246 16,-1-12-117-16,-27-9 132 15</inkml:trace>
  <inkml:trace contextRef="#ctx0" brushRef="#br0" timeOffset="98300.86">22879 16426 1151 0,'1'24'549'0,"15"-4"-79"15,26-5-455-15,16-2-27 0,16-11-26 16,2-5-20-16,13-10-95 15,-2-7-52-15,6-1-106 16,-4 1-55-16,-10 4 237 16</inkml:trace>
  <inkml:trace contextRef="#ctx0" brushRef="#br0" timeOffset="98820.87">25731 16187 753 0,'-5'28'395'16,"-6"-11"-32"-16,8-5-307 15,8-9-54-15,2-3-8 16,9-12 6-16,0-12 6 0,-18-15 3 16,-6-6 9-16,-20-7 15 15,-3 3 0-15,-9 11 4 16,3 1 1-16,-2 20-23 16,2 10 1-16,9 21-15 15,4 12-5-15,5 14-7 16,2 8-3-1,12 5 5-15,5 0-5 0,10-12 13 16,7-7-9-16,6-19 7 16,0-8 10-16,5-15-1 15,-3-11 1-15,-1-15 2 16,-1-9-11-16,-10-2 3 16,-3-1 3-16,-7 7 3 15,-3 8-10-15,0 14 3 16,0 13-6-16,0 14-8 15,2 10 9-15,5 17-16 0,8 7 4 16,11 11-26-16,2-4-20 16,14-13-66-16,1-10-50 15,3-21 111-15</inkml:trace>
  <inkml:trace contextRef="#ctx0" brushRef="#br0" timeOffset="99915.82">26676 16024 1391 0,'16'-10'505'16,"-1"-16"-392"-16,5-29-138 15,-2-12-34-15,-9-17-35 16,-2-3-16-16,-4 7-1 15,-4 14 18-15,0 24 39 16,-5 16 24-16,-4 32 36 16,2 17 5-16,-4 33-1 15,5 19 0-15,2 21-10 16,7 9 2-16,4 6 2 0,0-3 0 16,6 6-19-16,2 0-20 15,9-6 14-15,0-7 11 16,4-33 38-16,-2-19 30 15,-6-30-7-15,4-15-9 16,1-22-17-16,-1-13-7 16,-3-19-6-16,-6-5-5 15,-14-9-8-15,-13-1-8 0,-19 7 1 16,-9 7-7-16,-16 8 0 16,-4 9 2-16,-2 15 0 15,5 5 6-15,13 12 19 16,10 3 2-16,18 2 15 15,7-2 12-15,20-6-16 16,8-5 0-16,22-8-7 16,10-3-15-16,18-4 7 15,4-1-11-15,-6 7-6 16,0 4 9-16,-15 14-10 16,-6 8 12-16,-1 14 0 15,-11 5-9-15,-1 6 6 16,1 1-4-16,-2-1 0 15,-1-4 7-15,-5-11 2 0,-1-4 4 16,-3-14-6-16,0-5 4 16,-2-15-1-1,1-7 4-15,-5-8-1 0,-3-8-5 16,-6 6-4-16,-7-1-3 16,-8 9-1-16,1 6-1 15,-3 10-2-15,1 9 1 16,2 14 2-16,-2 8-7 15,8 12 8-15,3 7-3 16,8 5-1-16,5-2 6 0,6-11 4 16,5-6-10-16,8-18 10 15,5-6 0-15,11-16 0 16,0-11 7-16,2-14 0 16,0-6-7-16,-10-4 0 15,-5 1-2-15,-17 13-2 16,-7 7 17-16,-9 14 7 15,-3 7 8-15,0 10 12 16,-6 8-11-16,-5 13-8 16,-1 6-7-16,-4 13-19 15,-1 1 0-15,9-2 1 16,1-2-3-16,6-12 2 16,3-4-7-16,1-13-5 15,-2-7 6-15,-1-14-11 0,9-3 11 16,1-16 0-16,10-3 3 15,1-3 10-15,-4 1-6 16,2 9 2-16,-1 1-7 16,6 17 3-16,-3 5-6 15,3 18-14-15,0 12-3 0,-2 18-31 16,1 10-13-16,-7 2-7 16,-3-4-9-16,-2-14-6 15,-3-12 13-15,5-14-12 16,-1-4-9-16,4-18-7 15,1-9-16-15,8-16 78 16</inkml:trace>
  <inkml:trace contextRef="#ctx0" brushRef="#br0" timeOffset="101079.76">28433 15719 710 0,'18'11'355'0,"-6"4"-108"16,-1-5-68-16,-5 1-79 15,-4-5-19-15,-4-3-41 16,-6-1-14-16,-7-1-20 16,-7 2-6-16,-11 1-1 0,-3 2-9 15,0 10 7-15,0 3-1 16,13 5 4-16,3 3-5 16,14-2 3-16,11 3-9 15,16-11 0 1,9-6 14-16,12-13-5 0,4-12 13 15,10-14 7-15,2-8-6 16,13-16 11-16,0-8-5 16,-1-12-1-16,-6 1 8 0,-22-1-6 15,-7-1 14-15,-19 8 4 16,-8-2 2-16,-8 11 4 16,-4 12-14-16,-3 16-6 15,1 11-5-15,-6 22-3 16,0 8-3-16,-1 30-9 15,-3 16-5-15,9 27-9 16,-1 8 2-16,7-2 1 16,3-2-5-16,5-20 0 15,3-6 0-15,3-12-42 16,2-10 13-16,-3-22 5 16,0-14 8-16,-2-19 38 15,0-9 2-15,3-7-6 16,-3-5 0-16,0-2 1 0,-2-4-1 15,-1 8-1-15,0 6-4 16,-4 11 0-16,-2 8 0 16,-1 8 8-16,1 9-7 15,0 15 7-15,1 9-6 16,2 11 0-16,-2 0-1 16,7-6 1-16,4-2-1 0,5-9 8 15,5-6 8-15,4-11 6 16,-3-7 4-16,6-9-11 15,-3-4 0-15,-2-4-2 16,-2-3 0-16,-10-3 2 16,-1-3-4-16,-2 7-5 15,-4 2-7-15,-6 4 3 16,1 5-2-16,-4 2-3 16,2 0 0-16,1 2-6 15,0 0 3-15,0 0 5 16,0 0 0-16,12 1 1 15,8 1-2-15,28-3-2 16,-27-9-1-16,-3-4 0 16,0 0-2-16,-7-2-5 0,-3 0-10 15,-11 2-16-15,-2-1 2 16,-8 0-4 0,-4 2 3-16,1 3 17 0,-3 1 1 15,7 2 5-15,1 0 11 16,9 0 5-16,4-4-5 15,14-6 3-15,6 0 4 16,14-1-11-16,5 2 11 0,6 7-6 16,6 3-6-16,-5 9 2 15,0 10-13-15,-3 7-2 16,-10 3 2-16,-9 5-2 16,-9-2 11-16,-14 0 9 15,2-6 11-15,-5-7 19 16,0-5 1-16,-4-8 8 15,-2-5-4-15,4-15-10 16,-1-6 2-16,11-14-9 16,7-3-8-16,7-3-7 15,6-1-4-15,2 9-9 16,4 8 4-16,1 18-3 16,1 12 3-16,6 26 2 15,2 9-4-15,1 16 3 16,-6 4 2-16,-6 0 1 15,-6 5-11-15,-9-11-39 0,-3 0-12 16,-13-19 4-16,-10-10-4 16,-22-21-42-16,-13-15-42 15,-14-19-123-15,-5-7 152 16</inkml:trace>
  <inkml:trace contextRef="#ctx0" brushRef="#br0" timeOffset="101261.73">28844 15496 1007 0,'10'15'468'0,"19"-23"-190"15,9-13-275-15,20-26-221 16,10-4 134-16</inkml:trace>
  <inkml:trace contextRef="#ctx0" brushRef="#br0" timeOffset="101789.61">30823 15228 1041 0,'-13'-19'370'15,"0"-18"-293"-15,-2-11-66 0,4-15-10 16,3 3 11-16,0 0 4 15,4 2 9-15,8 13 3 16,4 6 3-16,5 14-13 16,3 12-3-16,5 18-11 15,4 12-4-15,-1 37-7 16,0 19-6-16,-8 36-9 16,-5 11-10-16,-11 6 5 15,-7-3 3-15,-3-16 9 16,-4-9 13-16,4-23 21 15,4-16 21-15,6-29 21 0,4-13 5 16,7-23-20-16,4-17-5 16,6-22-16-16,-4-7-7 15,-8-14 7-15,-5 5-20 16,-24 11 4-16,-11 5-17 16,-22 25-13-16,-11 10-6 15,-13 23-28-15,-1 8-7 0,11 8-43 16,9 0-26-16,28-8-59 15,18-6 326-15,33-18-127 16</inkml:trace>
  <inkml:trace contextRef="#ctx0" brushRef="#br0" timeOffset="102101.13">31812 14511 1339 0,'-17'42'508'16,"4"0"-332"-16,3-7-237 16,-2 3-16-16,-3 3-53 0,-2-4-1 15,3-1 9 1,3 5 13-16,1 9 56 0,4 6 22 15,4 4 37-15,2-1 9 16,5-8 9-16,3-5-5 16,-1-13-12-16,1-6-13 15,-6-15-50-15,1-5-36 16,-8-12-129-16,-6-8 137 0</inkml:trace>
  <inkml:trace contextRef="#ctx0" brushRef="#br0" timeOffset="102272.17">31345 14949 998 0,'29'5'431'16,"13"-2"-194"-16,32-6-201 16,12-8-21-16,14-8-50 15,5-2-25-15,-1-8-65 16,-7 0-47-16,-13 1-41 15,-13 1 123-15</inkml:trace>
  <inkml:trace contextRef="#ctx0" brushRef="#br0" timeOffset="102471">32281 14656 821 0,'-13'19'360'16,"2"6"-170"-16,5 3-54 0,4 9-44 15,2 6-28-15,7 8-40 16,1-1-9-16,0-2-44 16,1-5-13-16,-5-15-40 15,-2-8-34-15,-2-19-49 16,0-9-22-16,-5-26 115 16</inkml:trace>
  <inkml:trace contextRef="#ctx0" brushRef="#br0" timeOffset="102620.12">32182 14358 956 0,'-4'20'390'16,"8"4"-222"-16,2 0-161 16,6 1-66-16,4-10-129 15,-3-7 116-15</inkml:trace>
  <inkml:trace contextRef="#ctx0" brushRef="#br0" timeOffset="103335.97">32612 14667 1353 0,'-6'68'527'0,"2"-17"-352"15,4-3-199-15,4-10-78 16,1-2-18-16,-3-6-10 16,0-10 30-16,-2-9 47 15,-2-3 21-15,0-7 65 16,-3 0 9-16,1-3 22 16,3 1-2-16,0 0-18 15,-4-20-1-15,-2-45-28 16,7 26 4-16,5-5-16 15,3 1-3-15,4 10 2 16,2 1-11-16,2 13 7 16,-1 3-2-16,1 13-3 0,-3 4 5 15,5 16-2-15,-3 7-5 16,1 12-1-16,-2 6 10 16,-3-1-5-16,-2 1 9 15,-3-13-1-15,1-4-2 16,-2-11 6-16,0-7-1 15,-1-7 6-15,0-8 0 0,5-19 1 16,-1-4-3-16,5-14-4 16,1 0-8-16,0 3 3 15,8 3-2-15,1 9-2 16,-3 4-1-16,1 19-7 16,-5 7 6-16,-6 17-1 15,4 13 1-15,-3 12 1 16,-3 6-5-16,4 4 5 15,0-4 9-15,7-12-2 16,-1-7 8-16,4-16 1 16,4-9-8-16,2-19 14 15,5-10-12-15,1-17 3 16,-3-5-5-16,-8-6-9 16,-4 0-1-16,-11 8-5 15,-4 9 5-15,-5 17-13 16,-7 10 8-16,-8 13-9 0,-7 11-3 15,-2 19-3-15,-1 14-7 16,11 8 1-16,7-1-4 16,8-9-1-16,12-11-11 15,14-18-78-15,4-15-48 16,14-29 104-16</inkml:trace>
  <inkml:trace contextRef="#ctx0" brushRef="#br0" timeOffset="107158.75">25121 14747 624 0,'-14'0'236'16,"3"-2"-176"-16,0 2-36 15,3 1-23-15,1-2 4 16,-1 2-1-16,1 0-3 0,0 0 13 16,-1 4 6-16,1-3 17 15,-1 2 12-15,-3 6-11 16,0 1-8-16,-2 6-16 16,2 1-13-16,5 3 2 15,2 1 0-15,6-3 1 16,3 3 0-16,4-2 0 15,2 2-4-15,3 5 0 16,0 6-1-16,-1 2 2 16,-4 5 0-16,-5-2 2 15,-4-6 1-15,-6-6-4 16,0-7 5-16,-6-13 4 16,-1 0 6-16,-4-9 2 0,-3-5-7 15,0-3-6 1,1-6-1-16,10 3 1 0,3 1 4 15,6-1 0-15,4 5-4 16,7 1-9-16,2 6-1 16,10 10-4-16,3 4 2 15,4 16-9-15,1 4-4 0,1 14-11 16,-1 5-3-16,-8 3 4 16,3-1 6-16,7-12 16 15,1-5 6-15,19-14 6 16,7-10-7-16,16-27-3 15,16-17-31-15,28-37 26 16</inkml:trace>
  <inkml:trace contextRef="#ctx0" brushRef="#br0" timeOffset="120054.55">29136 11428 835 0,'2'18'312'0,"9"0"-243"16,2-1 12-16,9-9 5 15,4-6-6-15,10-17-12 16,7-16-5-16,23-32-14 16,17-12-15-16,24-26-5 0,5-3-13 15,3 8-16-15,-4 4-16 16,-15 22-50-16,-4 8-22 15,-30 19-68-15,-14 14-24 16,-36 14-26-16,-15 8 42 16,-26 14 104-16</inkml:trace>
  <inkml:trace contextRef="#ctx0" brushRef="#br0" timeOffset="120289.88">29736 10773 834 0,'-9'-22'317'0,"22"-20"-220"16,11-6-22-16,22-10 6 16,12 4-17-16,18 16-27 15,1 9-10-15,-7 31-35 16,-7 12-30-16,-34 36-48 16,-14 21-20-16,-29 24-25 15,-15 4 8-15,-16 1 27 16,1-8 21-16,-4-13 34 15,3-5 7-15,7-18-49 16,-5-13 59-16</inkml:trace>
  <inkml:trace contextRef="#ctx0" brushRef="#br0" timeOffset="121709.09">30260 9761 1093 0,'-1'-58'490'16,"8"-9"-174"-16,17-27-273 16,7-10-2-16,3-15-35 15,0-12-17-15,-13 3-48 16,-9 4-15-16,-21 16-18 15,-9 13 9-15,-20 30 42 16,-9 16 11-16,-12 33 19 16,-6 22-2-16,-4 34 7 15,-3 14 1-15,13 22 5 16,8-1 5-16,22-5-2 16,16-6-1-16,24-11-2 15,13-9 1-15,26-7 2 0,6-6 2 16,17-6 4-16,-3 0 4 15,-11 1-7-15,-8 6 4 16,-23 6 2-16,-13 4-12 16,-20 6 2-16,-13 2 1 15,-14 2 0-15,-6-1 0 16,-6-12 1-16,4-5 2 0,10-19-10 16,14-9 4-16,21-16-8 15,9-13-7-15,25-26 10 16,7-12-2-16,15-20 12 15,11-8 0-15,12 1 0 16,-3-2-1-16,-10 9-4 16,-10 5 3-16,-29 17 4 15,-12 13 2-15,-22 21 10 16,-11 14 6-16,-25 18-4 16,-7 14-3-16,-12 21-7 15,-1 7-9-15,12 11-3 16,7 3 10-16,19-5-11 15,7-4 8-15,17-13-4 16,8-8-12-16,17-16 7 16,12-8-9-16,16-22 6 0,5-7 8 15,7-17-1 1,-6-8 1-16,-8-1-2 0,-7-5 0 16,-16-1 3-16,-8 6 1 15,-14 8 1-15,-7 3 7 16,-11 9-7-16,-4 0 4 15,-6 11 6-15,2 7-18 16,2 8 1-16,2 6 2 0,10 2-14 16,-3 3 13-16,16-3-1 15,4 1-3-15,12 1 8 16,7-2-4-16,12-1 0 16,4 2 1-16,0 0 1 15,-2 3-6-15,-10 5 2 16,-8 2 4-16,-4 3-1 15,-3-2 0-15,-2-1-2 16,1 0 2-16,-2-11-1 16,7-5 0-16,1-13 2 15,3-8-10-15,6-10 0 16,-1-7 14-16,-5-11 4 16,0-4-3-16,-16-1 7 15,-9 3-12-15,-8 11 5 16,-12 7 9-16,-6 15-3 0,-3 7-4 15,-4 16-8-15,2 6 1 16,1 19-1-16,3 6 0 16,8 11 0-16,5 0-3 15,11-7-6-15,6-4 9 16,17-15 0-16,11-7-1 16,22-17 0-16,9-10 4 15,6-22-1-15,0-6-4 0,-8-13 11 16,-3-3-11-16,-10-1 0 15,-4-3 11-15,-16 2-8 16,-10 5 2-16,-13 11-3 16,-12 7 0-16,-16 18 0 15,0 7 0-15,-12 16 2 16,2 11-6-16,3 11-8 16,-1 13 12-16,14 3 1 15,8 1-3-15,18-5 1 16,10-14 1-16,24-13-4 15,8-12 4-15,13-15-1 16,5-13-5-16,-13-13 7 16,-4-10-4-16,-15-10 1 15,-10-1 5-15,-12-8-3 0,-8 7 1 16,-13 7 0-16,-2 8-3 16,-7 19-6-16,0 7 1 15,3 17-13-15,3 4-8 16,8 23 6-16,7 6 3 15,7 14 15-15,8 7 13 16,4-1-5-16,2 1-4 16,-3-5-54-16,-7-5-59 0,-15-3-102 15,-23-6-181-15,-37-14 257 16</inkml:trace>
  <inkml:trace contextRef="#ctx0" brushRef="#br0" timeOffset="121844.09">31248 8462 1239 0,'-28'0'462'0,"20"7"-340"16,8 6-280-16,-4 7 92 16</inkml:trace>
  <inkml:trace contextRef="#ctx0" brushRef="#br0" timeOffset="122372.96">30105 10331 455 0,'-21'-20'139'0,"5"6"-159"15,5 7 16-15,1 12 27 16,1 11 18-16,0 11 30 16,-9 15 7-16,6 7 11 15,10 2-14-15,4 0-15 16,8-17-12-16,10-13-14 15,-2-8 3-15,7-16-6 16,9-7 1-16,-2-15-5 16,4-3-3-16,-11-6-14 15,-4 1 1-15,-9 9 6 16,-6 4 4-16,-4 8 9 16,-2 3-3-16,1 7-19 0,1 6-7 15,4 9-3-15,0 2-1 16,6 4 7-16,1-5 4 15,-1-5-2-15,5-2 4 16,1-8 23-16,-3-2 6 16,0-10 31-16,-5-5 1 15,-10-13-9-15,-3-9-12 0,-8-3-36 16,-6 0-24-16,0 9-78 16,0 3-44-16,2 10-113 15,6 7 147-15</inkml:trace>
  <inkml:trace contextRef="#ctx0" brushRef="#br0" timeOffset="122945.01">30629 10049 1182 0,'-2'-1'421'0,"1"1"-369"15,2 3-10-15,-2-3-36 0,-3 4-3 16,-9 25-8-16,-32 60-1 16,40-30 2-16,-4 0-6 15,15-10-2-15,1-9 7 16,15-15 1-16,12-9-1 16,6-17-4-16,0-12 3 15,5-26 9-15,-1-11 10 16,-2-17 10-16,-5-6 9 0,-11-4-8 15,-5-5-6-15,-11 7 3 16,-3 8-18-16,-7 16 5 16,-2 14-1-16,-1 24-1 15,-6 8-2-15,-1 31-8 16,-4 13 8-16,3 25-4 16,3 8-1-16,8-3 2 15,9-2-1-15,16-17 0 16,10-10-1-16,5-22-5 15,10-12-9-15,-3-17-4 16,-4-13 6-16,1-11 7 16,-14-5-1-16,-3-10 7 15,-7-3 7-15,-8 0 1 16,-3-1-3-16,-6 8 1 16,0 10-9-16,-3 16 2 0,-3 8 2 15,-3 22-10-15,-4 13 0 16,-3 21-4-16,1 16 2 15,7 7 6-15,7-4 9 16,10-10-30 0,6-12-23-16,11-24-77 0,2-11-60 15,2-25 114-15</inkml:trace>
  <inkml:trace contextRef="#ctx0" brushRef="#br0" timeOffset="123119.84">30648 9649 1213 0,'-17'58'479'16,"12"1"-277"-16,13-3-271 16,1-10-73-16,-7-10-337 15,-2-7 312-15</inkml:trace>
  <inkml:trace contextRef="#ctx0" brushRef="#br0" timeOffset="123613.67">30421 11241 1220 0,'-16'71'410'15,"18"-22"-401"-15,3-10-3 0,3-9-3 16,-3-4-10-16,4 2 3 16,2 1-9-16,2 6 5 15,8 0 5-15,1 2-9 16,1-1 9-16,3-10-13 16,-3-3 8-16,7-12 13 15,0-5-6-15,3-13 14 16,0-7-2-16,-4-12-7 15,-3-6 8-15,-10-1-5 16,0-4-4-16,-13 4 7 16,-3 6-8-16,-3 10 11 15,-6 9-2-15,0 11-3 16,-3 5-7-16,-1 9-9 16,2 4 0-16,7-4 0 15,4-1 1-15,15-9-4 16,8-6-3-16,11-10-4 0,4-9 9 15,7-13-1-15,-3-4 4 16,-11 3 5-16,-10 0-5 16,-25 2 9-16,-13 3 3 15,-17 4-3-15,-2 3-4 16,-6 14-45-16,1 5-30 16,2 10-78-16,3 9-43 0,4-1 121 15</inkml:trace>
  <inkml:trace contextRef="#ctx0" brushRef="#br0" timeOffset="124001">31043 11130 1155 0,'10'17'407'15,"-3"-2"-360"-15,3 7-38 16,-6 1 6-16,-2 6-29 16,1 1-7-16,-1 1-8 15,-7 0-6-15,5-2 23 0,-1-4 2 16,-4-6 10-16,10-5 6 16,-2-8 2-16,-3-3-3 15,4-3 2-15,2-8 3 16,-6-9 4-16,11-6-1 15,2-15 7-15,2-1-12 16,10 2-5-16,-4 4 5 16,2 15-8-16,0 7 2 0,-4 11-14 15,-1 6-10-15,1 12-28 16,1 3-16-16,-3 3-36 16,1-2-5-16,1-10-34 15,-1-10-15-15,4-18 103 16</inkml:trace>
  <inkml:trace contextRef="#ctx0" brushRef="#br0" timeOffset="125267.9">31483 10936 716 0,'-9'-2'344'16,"4"2"-154"-16,14 7-109 15,-5 0-23-15,9 9-46 16,4 2-3-16,-7 5-6 0,0 2-3 15,6 7 1-15,-1 2 0 16,-2-5 0-16,1 1 1 16,-5-6-2-16,0-6 1 15,-1-7-3-15,-1-2 2 16,-1-9-2-16,-1-3 1 16,1-12 4-16,-3-7 5 0,0-12 0 15,-2-8-1-15,3-2 1 16,2 2-6-16,6 1 0 15,2 3 1-15,6 1-3 16,-1 0 2-16,4 6 1 16,1 2-3-16,2 8-2 15,3 2 1-15,5-1 5 16,-5 0 5-16,4-7 7 16,-10 2 2-16,-7 0-1 15,0 2 6-15,-14 5-1 16,2 2 1-16,-7 8-4 15,-7 2-9-15,0 11-10 16,-1 8-1-16,-2 12 0 16,0 7-5-16,3 11 7 15,2 1-1-15,8-3 2 16,4-2 2-16,5-8 2 16,7-6-9-16,8-9-4 0,6-7 3 15,4-5-5-15,-3-6 11 16,-6-9-2-16,4-4 0 15,-8-8-1-15,0-4-2 16,-6-5 3-16,-4 0 6 16,-5 0 2-16,-3-1-6 0,-2 3 5 15,1 1-8-15,0 1 0 16,1 5 7-16,6 5-7 16,-1 3 6-16,1 8-1 15,3 0-5-15,-4 8 4 16,5 6-11-16,0 8 0 15,1 2 1-15,0 6-3 16,-1 0 10-16,6 0 6 16,-4 1-2-16,6-7-1 15,0-1 2-15,7-11-6 16,2-5-5-16,6-5 6 16,3-7-6-16,0-8 3 15,1-5 3-15,-5-8-2 16,-4-2 7-16,-15 1 3 15,-5 0-8-15,-12 6 8 0,-3 3-7 16,-9 9-2-16,-5 6 8 16,-5 11-10-16,-4 8 3 15,-6 9 1-15,0 7-5 16,-1 2 4-16,8 1-4 16,12-3 4-16,3-8-3 15,16-5-3-15,2-4-4 16,11-9-7-16,1-4 5 0,3-7 2 15,-3-4 7-15,-2-1 3 16,8 1 7-16,-5-2-1 16,3 2-4-16,-6 5-1 15,1 4-1-15,-4 7 0 16,-1 7-1-16,-2 9-2 16,-3 11-7-16,-4 18 0 15,-3 10-2-15,-4 10-5 16,-4 1 1-16,-1-1-1 15,-6-9 5-15,-3-5 9 16,2-10 3-16,-4-16 3 16,4-7-2-16,5-11 4 15,2-9-6-15,5-11-9 0,2-7 3 16,3-18-6-16,8-6 9 16,8-14 10-16,4-4-2 15,6-7 11-15,-5 1-6 16,-2 5 1-16,-4 1 1 15,-5 10 1-15,-4 6 0 16,-6 15 5-16,-4 9 1 16,-11 17-15-16,-3 5 3 15,-10 20-11-15,-2 8-4 0,-5 16 3 16,-2 5 1 0,12-1-1-16,5-2-4 0,14-11-30 15,10-8-34-15,11-19-79 16,6-8-26-16,7-23 103 15</inkml:trace>
  <inkml:trace contextRef="#ctx0" brushRef="#br0" timeOffset="127078.36">30871 12010 645 0,'2'-14'254'0,"1"3"-174"15,3 3-7-15,-6 0-18 16,2 5-7-16,1 1-22 16,-5 2-10-16,2 0-18 15,0 0-6-15,-2 15 0 16,-3 48 1-16,-4-15 9 16,-1 5-1-16,4-3 4 15,6-8-5-15,6-11-1 16,5-17 3-16,6-10 2 15,3-9 11-15,9-19 26 16,9-10 8-16,6-18 11 0,-10-10 0 16,-4-4-9-16,-11 2 0 15,-16 8-2-15,7 11 4 16,-10 17-8-16,-1 8-13 16,-2 16-18-16,-1 4-8 15,-1 24-11-15,2 12-5 16,0 29-3-16,-1 7-10 15,7 4-4-15,5 2 5 0,8-8-28 16,2-2 2-16,3-7 5 16,1-9 3-16,-5-18 28 15,5-5 1-15,-2-17 1 16,1-5-2-16,7-14 8 16,5-11 4-16,6-15 15 15,5-3 7-15,-8-8 8 16,4-1 1-16,-25 4-8 15,-8 2-9-15,-21 5-29 16,-18 9-25-16,-12 15-64 16,-15 12-30-16,-6 18-40 15,6 6 64-15,-5-5 69 16</inkml:trace>
  <inkml:trace contextRef="#ctx0" brushRef="#br0" timeOffset="127244.08">30864 11636 819 0,'6'26'253'0,"-2"7"-256"15</inkml:trace>
  <inkml:trace contextRef="#ctx0" brushRef="#br0" timeOffset="128120.49">30549 13118 992 0,'1'-2'372'16,"-1"-6"-284"-16,-7-6-54 15,-11-4-29-15,-5 0-8 16,-14 3-32-16,3 12-12 15,-8 17-7-15,3 13 7 16,4 18 28-16,-2 6 9 0,9 6 7 16,13 1-3-16,10-8-15 15,10-11-6-15,12-15-16 16,2-12 6-16,11-17 9 16,2-7 12-16,9-20 27 15,4 0 2-15,-5-10 17 16,1-3 11-16,-16 10 16 15,-4-1 11-15,-11 12 13 16,-9 6-3-16,2 10-7 16,-8 1-5-16,-11 6-32 15,9 4-17-15,-13 10-20 16,9 6-4-16,8 8 3 16,-6 7 1-16,14 4-3 15,1-3-5-15,14-5-1 16,4-6 4-16,8-14-3 0,3-5 0 15,2-18 5-15,3-10 2 16,-6-18 12-16,1-4-3 16,-4-10 7-16,-7-3 3 15,-4 0 8-15,-9-2 17 16,-11 8 10-16,-4 1-4 16,-7 15-3-16,-1 10-13 15,-1 17-11-15,-2 10-7 0,1 16-12 16,-1 10-6-16,5 19-7 15,4 1 5-15,6 8 2 16,3-5 8-16,8-14-5 16,4-4-8-16,6-18-4 15,3-8-2-15,4-13 4 16,0-8 6-16,4-15 7 16,-1-5 2-16,-6-4 3 15,-7-3 1-15,-11 7 6 16,-7 4-8-16,-1 14 5 15,1 5 2-15,0 13-14 16,-5 11 0-16,0 15-9 16,-3 8-1-16,4 20-11 15,4 0 1-15,12-4-22 0,8-4-24 16,8-16-31-16,9-9-25 16,6-19-58-16,0-9 152 15,0-23 3-15</inkml:trace>
  <inkml:trace contextRef="#ctx0" brushRef="#br0" timeOffset="128656.01">31482 12754 895 0,'34'-11'353'0,"-36"8"-253"16,1 1-21-16,-4 5-25 15,4-3-14-15,-3 9-21 16,-8 19-10-16,-21 59-7 0,21-28-4 16,-1 8 0-16,7-1 5 15,4-11 0-15,13-2-1 16,17-19 2-16,7-10 5 16,19-24 13-16,-2-16 14 15,1-30 22-15,2-12-9 16,-8-20-6-16,-4-6-18 15,-15-1-21-15,-12 2 10 0,-21 18 5 16,-8 10 7-16,-18 23-2 16,-1 18-8-16,-9 26-16 15,-4 16 0-15,-3 22-13 16,-4 7-12-16,10 4-13 16,9-4-14-16,20-18-27 15,16-11-17-15,18-23-19 16,12-15-8-16,17-27-33 15,-2-18 2-15,10-18 100 16</inkml:trace>
  <inkml:trace contextRef="#ctx0" brushRef="#br0" timeOffset="128838.86">31924 12050 829 0,'-12'3'421'0,"1"1"-12"16,1 3-390-16,2 5-20 16,-13 12-50-16,1 5-34 15,2 19-55-15,-4 4-47 0,0 8 120 16</inkml:trace>
  <inkml:trace contextRef="#ctx0" brushRef="#br0" timeOffset="129230.95">32039 12990 1289 0,'2'-16'449'0,"14"-24"-416"16,3-13-38-16,-5-14-40 0,-2-6-14 16,-8 8-3-16,-3 9 12 15,-5 15 36-15,-6 13 6 16,-5 15 7-16,-12 8-9 16,12 10-2-16,-7 4 4 15,12 8 4-15,10-1 3 16,5 2-3-16,8-1-5 15,12 3-1-15,4 0 0 16,1 2 3-16,7 3 5 0,-10 0-1 16,-1 2-7-16,-12-1-29 15,-7-1-22-15,-12-3-56 16,-5-4-27-16,-6 0-94 16,0-5 144-16</inkml:trace>
  <inkml:trace contextRef="#ctx0" brushRef="#br0" timeOffset="129977.65">32570 12412 1021 0,'-2'4'416'15,"-7"2"-272"-15,4-1-63 16,-5-2-36-16,-3 1-25 15,-5 1-19-15,1-1-1 16,-3 5-9-16,-4 9 7 16,11 3-7-16,-4 0 8 15,12 5-6-15,6-5-5 0,3 2 4 16,15-2-12 0,5-12 3-16,0-3-2 0,9-9 9 15,-4-4 6-15,-3-8 7 16,1-1-2-1,-8-11-3-15,-8 4 3 0,-1-6-1 16,-4 3 6-16,-6 6 1 16,1-2 6-16,-6 14-2 15,0 2 3-15,1 3-5 16,-2 6-11-16,2 7 2 16,0 3-8-16,3 9 0 15,1 1 10-15,5-3-8 16,2-3-1-16,3-2-1 15,4-1-3-15,1-8 3 16,1 0 3-16,1-6 3 16,-2-4-1-16,-3-7 3 0,3-3 3 15,-3-9-3-15,2-5-1 16,3-4 1 0,0-2 0-16,3 1 2 0,-1 5 2 15,9 7-4-15,-2 3 2 16,-3 14-2-16,-1 4 0 15,-12 11-3-15,4 7-4 16,-3 11 4-16,1-5 1 0,8-2 4 16,-3-3 0-16,13-16 3 15,1-3-4-15,5-14 4 16,3-14 1-16,-2-10-1 16,-2-6-2-16,-2-2-3 15,-4 2 6-15,-15 7 0 16,-6 9-3-16,-4 14-1 15,-5 9-5-15,-7 14-10 16,-4 13-3-16,-10 19-5 16,1 10-2-16,8 16-13 15,8-7-7-15,17-10-46 16,11-4-28-16,18-20-60 16,-6-6 101-16</inkml:trace>
  <inkml:trace contextRef="#ctx0" brushRef="#br0" timeOffset="131083.01">30451 14122 1054 0,'-29'17'421'0,"21"-14"-320"16,6-10-60-16,3-12-36 15,5-5-22-15,5-13 3 16,4-6 14-16,5-6 10 15,-1-3-7-15,7-8 7 16,-11 1 3-16,-6-3-6 16,-5 3 2-16,-15 20 0 15,2 12-9-15,-9 27 0 0,-3 13 3 16,-6 26-11-16,-5 15 0 16,6 21-1-1,4 8-1-15,12-5-10 0,10-6 3 16,12-22-20-16,10-10-11 15,18-22 10-15,7-13 2 16,17-16 17-16,2-11 12 0,-5-13 7 16,-3-5-1-1,-15-4 3-15,-7 0 8 0,-14 7 23 16,-9 5 11-16,-12 11 28 16,-5 6 8-16,-7 9-20 15,-4 7-3-15,-7 15-35 16,3 6-22-16,-1 11-7 15,5 10-17-15,8 2-7 16,6 0 4-16,11-5-5 16,5-12 11-16,17-14 6 15,5-13-2-15,18-22 12 16,10-8 3-16,8-28 8 16,4-4 9-16,-10-14-6 15,-1-4-3-15,-13 10-4 16,-10 6-2-16,-14 19 5 0,-10 14 9 15,-22 17 17-15,-8 10 1 16,-13 16-5-16,-9 9-12 16,1 14-15-16,-1 5 1 15,9-6-3-15,8-5 3 16,15-10-9-16,8-8-10 16,13-12 5-16,10-6-3 0,14-15 12 15,11-7 4 1,12 2 4-16,-1-2-1 0,-5 9-1 15,-9 6 0-15,-16 11-4 16,-11 6 5-16,-14 12-7 16,-8 10 4-16,-18 12-3 15,-4 5-3-15,-12-4 7 16,4-4 1-16,1-15 2 16,6-9 6-16,11-11-16 15,2-11-5-15,17-25-3 16,8-12 0-16,17-21 17 15,3-5-2-15,3-5 4 16,-1-1-6-16,-9 14 0 16,-7 9 1-16,-12 27 0 15,-7 13 8-15,-11 18-7 16,-7 13 1-16,-8 13-1 0,-1 13 0 16,3 7-1-16,4 1 6 15,11-7-3 1,5-8-12-16,10-5-4 0,7-8-10 15,8-6 1-15,4-3 4 16,4-5-1-16,-2-4-2 16,-2 2-26-16,-2 3-17 15,-11-2-56-15,-8 1-35 0,-14 2 100 16</inkml:trace>
  <inkml:trace contextRef="#ctx0" brushRef="#br0" timeOffset="131370.57">32245 13150 1012 0,'-9'24'379'0,"6"2"-308"16,-1 4-35-16,4 2-29 15,0 6-12-15,2 7-10 16,1 1 0-16,3 5 1 0,-2 0 0 16,1-2-3-16,2-6-1 15,1-6-9-15,4-16-11 16,10-12-21-16,4-9-23 16,2-17-62-16,7-3-115 15,-19-16 174-15</inkml:trace>
  <inkml:trace contextRef="#ctx0" brushRef="#br0" timeOffset="131513.87">32124 13380 733 0,'11'-10'302'0,"15"-19"-155"15,11-6-160-15,8-13-90 16,2-2 66-16</inkml:trace>
  <inkml:trace contextRef="#ctx0" brushRef="#br0" timeOffset="132499.73">32511 12994 1125 0,'-13'47'415'15,"11"-23"-338"-15,10 0-53 16,1 7-19-16,-3 3-13 16,1 7-6-16,-1 3 7 15,-6 5 0-15,0 2 2 0,0-12 5 16,-2-9-2-16,4-15-3 16,-3-7 6-16,3-8-12 15,4-5 1-15,3-13 0 16,8-7-1-16,4-11 15 15,3-4-1-15,-1-1 0 16,-1 3 1-16,-5 12-2 16,-6 4 0-16,-7 15 3 15,-1 7-6-15,-4 13-2 16,-5 15 1-16,-3 9 0 16,-2 8 5-16,5-3 1 15,4-8-1-15,7-10-5 16,6-12-1-16,12-13 4 15,0-9 9-15,10-11 12 16,0-7 2-16,3-11 3 0,-6 3-18 16,-10 5 0-16,-7 0 12 15,-15 10 7-15,-2 4 10 16,-17 10-6-16,-1 7-17 16,-9 18-12-16,-1 8-3 15,2 9-7-15,0 5 4 16,11-3-10-16,7-8-11 15,14-9-8-15,9-10-10 0,14-15 9 16,6-5 6 0,10-17 17-16,15-8 8 0,-2-5 1 15,-1-6 5-15,-10 6 2 16,-16 6 7-16,-9 9 10 16,-10 7 6-16,-7 9 8 15,-3 3 3-15,-13 14-13 16,3 7-12-16,-5 16-10 15,-2 4-8-15,7 1-6 16,6 0 5-16,8-9-17 16,4-5-1-16,7-4-5 15,-2-7-2-15,3-8 15 16,3-4 3-16,5-13 8 16,0-3 16-16,-5-1 10 15,-5 0 13-15,-9 5 24 0,-3-3 3 16,-6 3-4-16,-2-1-5 15,3 3-27-15,-2 6-18 16,1 2-3-16,1 4-12 16,1 0-22-16,2 1-1 15,2-2-19-15,-1 0 2 16,0 0 17-16,0 1 1 16,0 8 17-16,1-7 5 0,0-2-9 15,0 0 10-15,0 0-9 16,0 0 7-16,0-1 7 15,13-8 0-15,33-42 4 16,-24 25 1-16,-2 1 11 16,0 5 4-16,0 1 4 15,-4 5-7-15,-4 4-8 16,0 1-28-16,-5 1-81 16,-1 2-39-16,-1-6-88 15,0-2-30-15,4-4 174 16</inkml:trace>
  <inkml:trace contextRef="#ctx0" brushRef="#br0" timeOffset="132870.37">33341 12752 838 0,'-15'-7'351'16,"3"2"-233"-16,-2 2-33 16,3 0-52-16,1-4-22 15,5 5-21-15,4 0-9 16,5-2-12-16,-4 3-6 15,0 0 4-15,17-3 3 0,33-7 13 16,-21 8 5-16,-6 5 9 16,-3 4 2-16,-2 11-6 15,-11 4-2-15,5 11-2 16,-6 3-3-16,1 0 6 16,5 4 4-16,-9-7-65 15,5-4 3-15,-4-6-26 16,-4-7-7-16,2-7 59 15,-5-2-9-15,1-2 14 16,0 1 5-16,-5 1 9 16,3 0 15-16,-10 7 61 15,2-1 41-15,1 10 81 16,-1 1 33-16,18 0 35 16,8 7-13-16,35-4-37 15,16-7-37-15,241-70-131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54:01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19405 9078 1650 0,'-357'-2'66'0,"272"2"-54"31,42 0-13-31,1 0-10 0,-481-3 11 0,547 8-3 16,9 1 6-16,18-6 4 16,14-7 8-16,26-25 19 15,12-21-1-15,41-44 16 16,16-19-13-16,48-35-14 0,20-13-5 15,17 4-25-15,2 5-43 16,-38 15 37-16</inkml:trace>
  <inkml:trace contextRef="#ctx0" brushRef="#br0" timeOffset="851.3">2584 10724 1264 0,'-43'-35'431'0,"5"8"-411"16,6 10-15-16,11 24 1 16,-6 17-5-16,-1 38-5 15,-3 21-1-15,-15 46-27 16,1 24-7-16,-6 45-7 16,-4 19 2-16,2 25 24 15,3 10 6-15,6 4 28 16,9 0 27-16,19-20 32 15,16-16 25-15,35-38 14 16,23-30-19-16,60-51-12 16,16-31-16-16,40-64-11 0,17-31 0 15,-5-72-5-15,15-36 0 16,-10-61-5-16,-13-25-14 16,-1-27-8-16,-20-6-5 15,-28-4-17-15,-13 5 8 16,-45 16-8-16,-25 11-4 15,-40 36-16-15,-25 18-14 16,-50 51-20-16,-22 25 0 0,-47 53 16 16,-18 28 9-16,-40 45 23 15,-7 28 1-15,-14 52 2 16,9 17 2-16,38 36 2 16,19 6-3-16,54-8 2 15,29-5-1-15,57-30-51 16,32-21-48-16,51-43 62 15</inkml:trace>
  <inkml:trace contextRef="#ctx0" brushRef="#br0" timeOffset="982.92">3682 11589 1777 0,'-87'38'444'0</inkml:trace>
  <inkml:trace contextRef="#ctx0" brushRef="#br0" timeOffset="2464.16">12737 8370 766 0,'-32'21'341'15,"10"12"-69"-15,7 11-271 16,3 2 2-16,4 4 12 16,6-4 3-16,20-6 0 15,19-12 12-15,63-42 31 16,40-29 7-16,125-102 16 16,66-62-12-16,161-113-32 0,75-55-22 15,86-45-250-15,76-34 175 16</inkml:trace>
  <inkml:trace contextRef="#ctx0" brushRef="#br0" timeOffset="5430.51">18059 5919 1453 0,'66'-37'491'0,"13"10"-476"16,14 18-15-16,7 8 0 15,-5 15-6-15,-7 14-7 16,-22 36-12-16,-19 19-5 0,-37 37 2 16,-24 14-2-16,-30 16 14 15,-14-10-4-15,-14-18-43 16,4-12-22-16,3-34 48 16</inkml:trace>
  <inkml:trace contextRef="#ctx0" brushRef="#br0" timeOffset="5725.38">16680 6784 1409 0,'309'-161'352'15</inkml:trace>
  <inkml:trace contextRef="#ctx0" brushRef="#br0" timeOffset="6585.68">17284 6713 1013 0,'6'-25'367'0,"23"-14"-272"15,25-5-68-15,49-10 19 16,19-9-3-16,34-2-8 16,16 3-13-16,-9 2-26 15,-3-1-37-15,-15 6 27 16</inkml:trace>
  <inkml:trace contextRef="#ctx0" brushRef="#br0" timeOffset="7021.82">20197 5626 1411 0,'48'-28'473'16,"11"15"-464"-16,1 6-1 16,3 21-10-16,-5 8-1 15,-21 25-4-15,-11 13-11 0,-26 13 8 16,-24 5-4-16,-27 0 4 15,-13-2 7-15,-22-2-2 16,-5-4 12-16,-17-14 0 16,-5-16-4-16,3-21 1 15,12-16 5-15,23-30 14 16,17-19 11-16,30-34 0 16,22-19-14-16,41-30-15 15,18-9-4-15,40 0-5 16,15 10 4-16,18 27 1 15,9 17-7-15,9 26-3 16,-10 12-27-16,-16 28-100 16,-9 15-78-16,-43 16 125 15</inkml:trace>
  <inkml:trace contextRef="#ctx0" brushRef="#br0" timeOffset="7392.16">20699 6523 1851 0,'21'12'-1'0,"6"-4"-12"15,23 6-11-15,9-17 5 16,4-12-8-16,1-19 9 15,-1-8 13-15,-14-10-2 16,-11-2 5-16,-20-1 11 16,-10-4 4-16,-19 5 11 15,-14 6 8-15,-22 21-4 16,-8 17-7-16,-16 36-9 16,1 20-11-16,6 29 4 15,6 10-7-15,21 10-1 16,12-2 8-16,26-15-15 15,11-13 7-15,34-37-8 16,27-18-6-16,38-45-30 16,7-23 218-16,17-36-137 15</inkml:trace>
  <inkml:trace contextRef="#ctx0" brushRef="#br0" timeOffset="7718">21145 4359 1583 0,'34'-54'527'15,"14"15"-521"-15,13 26-48 16,5 9-37-16,-12 32-48 15,-13 12-10-15,-36 24 2 16,-21 5 39-16,-26 14 46 16,-11 1 10-16,-3 7 52 15,7-4 34-15,13-21 33 16,8-8 5-16,28-28-17 16,16-6-24-16,44-19-34 15,36-10-2-15,46-28 58 16,25-21-50-16</inkml:trace>
  <inkml:trace contextRef="#ctx0" brushRef="#br0" timeOffset="31304.92">8804 11970 1080 0,'-24'-11'421'0,"13"9"-247"16,8 3-161-16,9 16-2 0,5 7-11 15,8 10-9-15,2 5-7 16,4 4-9-16,0-1-1 15,0-5 8-15,-2-4 6 16,-1-13 0-16,9-6 11 16,-2-16 5-16,9-6 3 15,-1-20 18-15,-4-8 4 16,3-15-5-16,-3-6-1 0,1-9-11 16,-5 3-9-16,0 12 2 15,-4 9 2-15,-3 26-7 16,1 13 4-16,-5 15-9 15,5 13 4-15,0 14 5 16,5 5-2-16,3 7 3 16,1-7-3-16,9-8-1 15,-2-9-1-15,4-16-45 16,-3-9 20-16,-7-22 9 16</inkml:trace>
  <inkml:trace contextRef="#ctx0" brushRef="#br0" timeOffset="31660.97">10070 11908 1003 0,'8'15'350'16,"5"3"-294"-16,6 2-45 15,4 0 0-15,-2 0 1 16,5 0-10-16,2 3 1 15,3-1-1-15,2 2-3 16,4 2-2-16,-3-4-1 0,6-2-1 16,-1-6 6-16,-2-6 18 15,2-8 14-15,-8-17 19 16,-1-7 8-16,-2-13-12 16,-4 1-10-16,-5-3-16 15,-1 5-14-15,1 11 3 16,-1 4-3-16,3 17 6 15,5 4 6-15,10 15 9 16,8 7-7-16,13 8-5 16,9 2-5-16,3-4-47 15,-2-4-35-15,-7-15 44 16</inkml:trace>
  <inkml:trace contextRef="#ctx0" brushRef="#br0" timeOffset="33827.07">15206 11735 303 0,'-1'1'106'0,"0"-1"-93"16,0 0 4-16,0 0 45 15,0 0 38-15,0 0 36 16,-1 0 10-16,1 0-15 15,0 0-20-15,0 0-23 16,0 0-9-16,0 0-26 0,0 0-15 16,0 0-7-16,1 2-8 15,0-1-2-15,6 4-3 16,11 1-6-16,22 3 0 16,-23-15 0-16,-9-3 2 15,7 3-8-15,-3 2 4 16,-13 2-3-16,9 2-1 15,-7 1-1-15,-1-1-1 0,1 0 2 16,0 0-5-16,0 0 18 16,3 1 14-16,1-1 12 15,-3 0 17-15,2-1-5 16,-3 0-5-16,0 0-10 16,0 0-13-16,0-1-12 15,0 1-6-15,0 0-4 16,0 0-6-16,0 0 6 15,0 0-6-15,0 0 0 16,0 0-1-16,0 0-2 16,2 0 0-16,11-3 1 15,6 0 1-15,28-7 3 16,-25 7 1-16,-2 0-7 16,0 4 7-16,3 6-8 15,1 1 8-15,3 10 7 0,0-1-7 16,3 3 4-16,-1-2-2 15,4-8-5-15,6-4 6 16,5-14 0-16,7-6-5 16,-6-14 1-16,-7-1 0 15,-11 2 0-15,-10 2-1 16,-1 11 3-16,-4 7 2 0,-6 4 3 16,-1 6 3-16,-2 6-1 15,3 5-6-15,0 6-1 16,-2 0-1-16,5-5-4 15,2-2 0-15,4-10 3 16,7-4 1-16,8-13 5 16,4-9-3-16,8-13-1 15,-2-1-2-15,-3 1-1 16,-4 4-1-16,-14 5 2 16,-3 1-2-16,-9 4 3 15,-3 2 0-15,-5 2 2 16,-7-3-5-16,3-8 1 15,-3-1 1-15,8-9-7 16,6-5 7-16,-3-14-2 16,4-9-1-16,-1-12 4 15,0-4-5-15,-1 1 1 16,-3 0-1-16,-4-4-1 0,-5 1 2 16,-9-10-5-16,-3 4-2 15,-16 0-5-15,-4-1-2 16,-5 5-4-16,-8-1-10 15,1 16 2-15,-5 7-1 16,-2 14-11-16,-4 14 3 16,-14 11-1-16,-7-2 3 0,-10 18 9 15,-2 5 10 1,-1 13 3-16,-3 15-4 0,-3 17 9 16,0 12-4-16,1 24 5 15,3 23-2-15,-3 24-1 16,1 8 6-16,13 28-4 15,12-3 6-15,33 11-1 16,15-3-2-16,28-28 2 16,14-10-5-16,24-25-1 15,18-8-1-15,27-11 5 16,10-8-3-16,14-14-10 16,1-10-21-16,19-10-134 15,2-10 116-15</inkml:trace>
  <inkml:trace contextRef="#ctx0" brushRef="#br0" timeOffset="34699.86">16215 10039 1146 0,'-7'-2'415'0,"4"2"-323"16,9 9-89-16,0 0-11 15,7 7 5-15,11-1 8 16,12-2-2-16,29-3 7 0,22-8-1 16,51-16-2-16,18-7 1 15,53-14-2 1,16-6 1-16,30-5 10 0,23 1 12 15,14-2 23-15,23 0 12 16,9-2 8-16,-5 3-7 16,0 7-26-16,-23 6-11 15,-25 15-25-15,-17 4-2 16,-51 14-51-16,-22 9-30 0,-122-7 106 31,-29-1-52-31</inkml:trace>
  <inkml:trace contextRef="#ctx0" brushRef="#br0" timeOffset="34976.4">20524 9216 1329 0,'11'0'506'0,"19"0"-301"15,6 2-220-15,11 8-18 16,-6 5 10-16,-9 14 1 16,0 11-2-16,-12 16 8 0,-7 7 5 15,-21 13-7-15,-14 5-2 16,-24 5 3-16,-6 1 1 16,-15-12 20-16,-5-10 4 15,3-20-19-15,3-13-20 16,19-17-28-16,11-19 30 15</inkml:trace>
  <inkml:trace contextRef="#ctx0" brushRef="#br0" timeOffset="35283.9">21365 9085 1382 0,'24'32'591'0,"6"13"-186"16,-1 11-408-16,14 15-2 15,1 0-6-15,-9-15-13 16,5-6-11-16,-12-23-11 16,-8-8 11-16,0-22 13 15,2-29 15 1,-11 16 8-16,0 1 10 0,44-82 8 0,5-19-5 15,3-11 1-15,-21 46-8 16,-7 25-10-16,-10 16-12 16,-12 23-89-16,-3 13-75 15,-11 17 108-15</inkml:trace>
  <inkml:trace contextRef="#ctx0" brushRef="#br0" timeOffset="36012.15">22357 9186 1788 0,'12'-29'573'0,"9"8"-630"16,2 2-52-16,-12 6-23 15,-13 3-1-15,-21 1 1 16,-12 8 32-16,-10 6 43 15,-2 5 23-15,5 14 47 16,7 3 21-16,6 8 16 16,5 1-10-16,11 1-11 15,6 0-7-15,10-7-11 16,7-1-3-16,7-10 2 0,1-7-7 16,9-9-1-16,-1-8 6 15,6-7-11-15,1-4 8 16,-1-7-5-16,-3 2 1 15,-11-4 0-15,-6 3 0 16,-12 8 3-16,1 3 0 16,-5 10-5-16,-4 5-2 15,4 16-1-15,-10 6-5 16,8 9 7-16,3-2-3 16,10-7 7-16,11-4-1 0,17-13 3 15,3-6-3-15,5-13 1 16,1-8 1-16,-6-17 1 15,4-9 3-15,-4-15 0 16,0 0-4-16,-4-3 2 16,-3 9-2-16,-4 13-3 15,-6 7 2-15,-4 17-3 16,-1 6 3-16,-7 11-8 16,1 8 5-16,-5 13 1 15,0 10-8-15,-7 10 10 16,9 3-4-16,8 3-1 15,3-7 10-15,16-12-1 16,-5-6 0-16,1-16 6 16,6-8-4-16,-1-18-5 15,-1-9 6-15,6-16-3 0,-3-5-7 16,-1-5 6-16,-5 6-5 16,-3 7-3-16,-6 10 4 15,-9 11-4-15,0 7 5 16,-2 16-6-16,2 9 3 15,3 14-3-15,-3 4-7 16,-4 4-56-16,1-8-7 16,2-17 40-16</inkml:trace>
  <inkml:trace contextRef="#ctx0" brushRef="#br0" timeOffset="36166.81">23072 8546 1462 0,'-11'4'449'15,"11"9"-521"-15,7 7 34 16</inkml:trace>
  <inkml:trace contextRef="#ctx0" brushRef="#br0" timeOffset="36604.83">23631 8891 1474 0,'18'-6'544'16,"3"-2"-377"-16,0 2-229 15,-10-4-77-15,-7-5-22 16,-13-5-82-16,-6 0 1 15,-9 6 87-15,-3 4 58 0,1 9 141 16,4 5 57-16,7 8 6 16,3 5-22-16,6 7-42 15,3 2-13-15,9-3-3 16,6-3-3-16,10-10 1 16,-1-9-5-16,10-10-7 15,1-7-2-15,0-16-3 16,2-1-2-16,-7-10-2 15,-1 2 0-15,-6 8-1 16,-8 7 2-16,-5 14 10 16,-15 4 5-16,8 8-3 15,-3 2 0-15,0 11-11 16,8 8-6-16,-5 14-1 16,11 7 4-16,2-5-3 15,12-4-6-15,11-13-24 0,4-8-34 16,7-21-258-16,-2-15 224 15</inkml:trace>
  <inkml:trace contextRef="#ctx0" brushRef="#br0" timeOffset="37135.94">24256 8523 1369 0,'-11'28'502'15,"6"15"-346"-15,4 18-158 16,0 7 2-16,8 6-5 16,-1-5-26-16,4-15-50 15,9-11-23-15,-4-30-7 16,5-12 25-16,7-27 50 16,0-16 22-16,10-17 18 15,-6-9 8-15,-2-1 29 16,-3 5 15-16,-7 11 5 15,0 9-6-15,-2 17-31 16,-1 10-16-16,-6 14-8 16,-1 6-6-16,-2 18-2 15,-3 4 0-15,5 19 2 16,-2 4 4-16,7 2 1 0,4-4 1 16,14-9 6-16,8-10-7 15,13-15 7-15,3-8-5 16,5-21 1-16,-3-7 5 15,-9-10 3-15,2-1-2 16,-14-1 5-16,-4 0 4 16,-7 6-4-16,-5 5 5 15,-10 10-9-15,-5 5-4 0,-8 8-16 16,-4 2 1-16,-7 11-4 16,-2 7 1-16,2 15 12 15,4 5-4-15,20 4 3 16,17 0 0-16,44-14 1 15,24-6-8-15,43-22-86 16,24-16-228-16,16-26 217 16</inkml:trace>
  <inkml:trace contextRef="#ctx0" brushRef="#br0" timeOffset="37776.21">7489 9690 1372 0,'28'-52'460'0,"35"-16"-457"16,18-2-3-16,18-13 0 15,7-2-8-15,1 10-32 16,-4 5-28-16,-16 25-24 16,-17 5-276-16,-36 12 266 15</inkml:trace>
  <inkml:trace contextRef="#ctx0" brushRef="#br0" timeOffset="38015.9">7951 8827 1142 0,'-12'-24'423'0,"42"-3"-338"15,19-2-21-15,29 4-15 16,13 3-24-16,-2 22-25 16,2 14 5-16,-6 34-20 0,-15 18 6 15,-30 21-3-15,-15 7-6 16,-41 2 13-16,-16 3-2 15,-12-16 3-15,-4-13-5 16,9-32-35-16,5-24-31 16,15-43 44-16</inkml:trace>
  <inkml:trace contextRef="#ctx0" brushRef="#br0" timeOffset="38502.85">9078 8043 1196 0,'-13'4'448'0,"-6"16"-314"15,4 10-125-15,-3 23-1 16,-5 13-4-16,-6 17 3 16,-6 7-7-16,3-8 7 15,3-11-3-15,15-19-5 16,7-13 1-16,11-16-5 15,8-5 5-15,6-11 3 16,1-4 7-16,9-5-3 16,2-4 1-16,3-9 0 15,1-3-6-15,2-2 7 0,-5 1-8 16,4 0-1-16,-3 4 1 16,-8 4-13-16,-2 5 7 15,-8 10-5-15,-2 1 3 16,1 5 7-16,-1-2-6 15,7 1 8-15,5 0-4 16,6-8 5-16,12-2-2 16,7-14-1-16,3-7 7 0,1-11-7 15,-7-5 0-15,-14-9 3 16,-9-3-4-16,-27 3 3 16,-15 2 1-16,-29 16-3 15,-3 8-2-15,-9 21-3 16,1 12-7-16,9 20-30 15,0 7-30-15,12 2-255 16,10-2 223-16</inkml:trace>
  <inkml:trace contextRef="#ctx0" brushRef="#br0" timeOffset="38814.9">9566 8148 1321 0,'4'1'450'0,"14"6"-407"15,13 13-46-15,-2 5 3 16,5 9-6-16,-3 3-15 16,0-3 0-16,-3-4-3 15,-4-4 0-15,-4-9 16 16,-6-9 3-16,-3-4 6 0,-5-14 25 15,-1-3 11-15,-5-11 17 16,-1-5 4-16,-1-6-14 16,0-8-19-16,3-2-15 15,6 1-8-15,13 0-60 16,6 6-40-16,11 4-310 16,2 2 268-16</inkml:trace>
  <inkml:trace contextRef="#ctx0" brushRef="#br0" timeOffset="39517.17">10353 8015 1123 0,'-2'-9'416'16,"2"2"-340"-16,1-5-41 15,-2 3-12-15,-6 4-36 0,-9 2-23 16,-8 6-61-16,-1 4-10 15,-7 9 15-15,2 2 33 16,-1 6 83-16,5 2 22 16,7 2 20-16,6-1-2 15,9-2-18-15,4 2-13 16,7-8-14-16,6-3-7 0,7-8-8 16,-2-8 2-16,6-8-6 15,-4-4 4-15,0-9-1 16,-1-5-3-16,-7-1 7 15,-2 0-8-15,-3 4 1 16,1 7 4-16,-1 9-8 16,0 5 4-16,1 8-3 15,2 7-1-15,1 3 4 16,0 4 0-16,5 1 2 16,4-6-4-16,1-3 2 15,-2-6-2-15,-2-7 0 16,4-5 2-16,2-10 4 15,-2-4-1-15,4-9 0 16,-6-6 2-16,-1-5-5 16,1 2 0-16,-1 4 2 15,-3 3-3-15,1 12 2 0,0 6-2 16,-1 10-4-16,3 7 6 16,-4 16-1-16,-3 6 4 15,0 19 3-15,-2 2-4 16,1-1 3-16,3-3-3 15,-1-15-3-15,0-7 4 16,-1-11-2-16,2-7 5 16,4-12 21-16,3-9-7 15,-1-9 2-15,-5-5-4 0,-7-3-8 16,-7 2 9-16,-6 5 5 16,-2 2-2-16,-1 10-11 15,-1 1-3-15,4 8-14 16,5 4-7-16,1 3-34 15,2 4-13-15,-2-4-19 16,0 0-7-16,7 13-4 16,10 2 51-16</inkml:trace>
  <inkml:trace contextRef="#ctx0" brushRef="#br0" timeOffset="39660.85">10729 7798 1285 0,'-4'-10'432'0,"17"9"-455"0,3 2-68 15,3-1 59-15</inkml:trace>
  <inkml:trace contextRef="#ctx0" brushRef="#br0" timeOffset="40444.25">11363 7964 1186 0,'9'-19'461'15,"4"4"-270"-15,-10-2-251 16,-6 4-29-16,-19 1-66 15,-9 1-4-15,-2 11 26 16,0 2 36-16,-1 10 99 16,2 9 38-16,1 5 37 15,7 6 3-15,7 1-28 16,2-8-11-16,14-2-25 16,2-5-2-16,11-5-6 15,2 1-4-15,4-11-1 16,-1-3 0-16,0-6-1 0,-2-7 0 15,-3-5 5-15,-2-1-4 16,-10-8 0-16,1 7 6 16,-1 0 2-16,-2 4 0 15,3 10 0-15,-1-1-3 16,1 7-8-16,0-5 0 16,4 8 0-16,-5-3-2 15,0 0 2-15,0 0-1 0,11 5-1 16,6 4 3-16,34 27-3 15,-29-28 3-15,4-6-2 16,2 0-1-16,-5-4 3 16,-6-8-2-16,0-3 1 15,-5-6 3-15,0-5 1 16,6-3 0-16,-7-3 0 16,0-3-1-16,-9-1-3 15,2 4 0-15,-6-1 1 16,-3 5-2-16,5 12 7 15,-2 4 8-15,3 10 0 16,1 4 0-16,-1 11 1 16,2 6-6-16,5 13 0 15,-2 1 1-15,5 2-6 16,-3-1-1-16,1-8-1 0,-3-8 3 16,-3-11-3-16,-2-2 3 15,-1-9 13-15,4-9 2 16,4-12 1-16,2-6-4 15,2-5-11-15,0 4-8 16,2 5 2-16,0 1 1 16,3 8-4-16,-1 10 4 15,3 8-3-15,-1 9 2 0,1 7-19 16,-1-2-25-16,-2-5-36 16,-2-4 42-16</inkml:trace>
  <inkml:trace contextRef="#ctx0" brushRef="#br0" timeOffset="40801.15">11999 7432 1285 0,'-12'37'447'0,"4"14"-389"15,-1 6-97-15,-2 2-60 16,-6-1-34-16,3-9-126 16,1-8 16-16,6-18 94 0,8-11 79 15,7-15 206-15,10-6 46 16,5-14-7-16,1-4-31 16,6-6-80-16,-5 1-24 15,-3 0-26-15,-4 4-7 16,-13 7 1-16,0 4-2 15,-7 17-4-15,-7 9-3 16,-3 16-8-16,-6 10 0 0,-8 18 3 16,4 7 4-16,0 19-7 15,6 2-13-15,4 0-193 16,4-6 151-16</inkml:trace>
  <inkml:trace contextRef="#ctx0" brushRef="#br0" timeOffset="41459.1">8803 13038 1513 0,'21'-39'495'0,"17"-29"-520"15,15-10-30-15,-4-17-31 16,-6-1-18-16,-18 7-41 16,-22 2 10-16,-16 24 64 15,-18 10 30-15,-10 29 83 16,-1 16 26-16,-10 28-4 16,5 16-16-16,3 24-34 15,2 12-4-15,13 0-12 16,4-6 6-16,19-17-4 15,6-14-2-15,13-18 5 16,7-10-4-16,4-17 6 16,4-9 7-16,4-15-1 15,-1-5 12-15,-4-8 9 16,-4-1-1-16,-6-1 5 16,-5 0 1-16,-9 3-4 15,-1 7-6-15,-3 7-3 0,1 8-13 16,0 12-5-16,1 1-6 15,-1 6 1-15,2 5-3 16,-1 2-6-16,-1-2 5 16,0 3-2-16,4 26 7 15,8 72 13-15,-2-28 4 0,4 20 0 16,8 1-4-16,8-1-34 16,-6-3-39-16,6-21-174 15,-8-13 153-15</inkml:trace>
  <inkml:trace contextRef="#ctx0" brushRef="#br0" timeOffset="41617.9">9248 12845 1458 0,'5'34'491'0,"13"14"-471"16,4 8-17-16,-2 7-74 15,0-5 24-15,-11-21 16 16</inkml:trace>
  <inkml:trace contextRef="#ctx0" brushRef="#br0" timeOffset="42090.13">10376 12638 1413 0,'31'-10'492'0,"5"-8"-463"16,-1-3-9-16,-11 1-4 16,-8 0-23-16,-15-3-28 15,-10-2-24-15,-25 5-1 16,-4-2 10-16,-10 12 28 15,-1 6 24-15,10 8 10 16,1 11 9-16,8 7 3 16,6 3 1-16,7 5-4 15,7-1-7-15,9 3-4 16,4-1-10-16,10-8 3 16,7-5-6-16,4-16 1 15,1-6 1-15,5-18-1 16,-2-6 5-16,4-18 0 15,-3-7-1-15,-1-7 7 0,-4-4-10 16,-7 0 2-16,-1-5 1 16,-4 13-7-16,-6 7 8 15,-1 19-17-15,-2 15-3 16,-3 12-10-16,2 6-12 16,4 20 13-16,0 11-1 15,8 25-20-15,5 9-18 16,0 1 40-16</inkml:trace>
  <inkml:trace contextRef="#ctx0" brushRef="#br0" timeOffset="42388.91">10660 12576 1061 0,'21'20'528'0,"2"-29"-35"16,6 3-469-16,9 14-69 15,1 8-43-15,-14 18-82 16,-4 10-65-16,-25 16 147 16,-11 4-365-16,-12-1 220 15,-7-2 186-15,6-18 230 16,2-5 220-16,14-16-205 0,9-9-69 15,16-11-82-15,11-6-27 16,16-14-70-16,10-4-148 16,6-6 138-16</inkml:trace>
  <inkml:trace contextRef="#ctx0" brushRef="#br0" timeOffset="42912.94">8348 14110 1401 0,'-24'-32'518'0,"5"-13"-372"16,8-2-162-16,-2-8-84 15,-3 2-20-15,-7 8-38 16,-6 1-13-16,-5 27 66 0,-2 9 24 16,0 22 54-16,5 12 34 15,6 7 29-15,8 4 4 16,11-3 0-16,11-4 0 15,18-8-2-15,7-10 7 16,10-19 0-16,-1-6-1 16,3-22-9-16,0-10-5 15,-3-12-16-15,-2-8-5 0,-9-4-5 16,-8 3-2-16,-9 11 11 16,-4 9 15-16,-6 20 21 15,1 8 1-15,-2 15-8 16,1 9-32-16,1 22-25 15,2 17-21-15,1 37-21 16,2 13 12-16,4 10-8 16,3 1 6-16,6-17-38 15,5-9-193-15,1-25 194 16</inkml:trace>
  <inkml:trace contextRef="#ctx0" brushRef="#br0" timeOffset="43064.02">8749 14033 1228 0,'20'21'407'0,"4"12"-405"16,7 24-68-16,-2 7-33 16,1 11 60-16</inkml:trace>
  <inkml:trace contextRef="#ctx0" brushRef="#br0" timeOffset="43489.17">9820 13673 1443 0,'4'-23'486'0,"-2"-5"-486"16,-4 1-26-16,-16 1-64 16,-4 6-32-16,-11 3-35 15,-1 9 19-15,-2 15 71 16,-2 7 42-16,0 14 67 16,6 11 14-16,4 8 11 15,17 3-8-15,11-6-21 16,-3-11-13-16,16-17-22 0,-5-10 2 15,10-21-5-15,8-13 3 16,-1-25-2-16,2-9-3 16,-1-10-2-16,-6 2 1 15,-3 7 4-15,-4 6 5 16,-2 15 4-16,-1 11 1 16,-3 18-2-16,3 11-5 0,1 21-6 15,2 11-8-15,6 18-6 16,0 12-14-16,4 8 91 15,2-1-53-15</inkml:trace>
  <inkml:trace contextRef="#ctx0" brushRef="#br0" timeOffset="43817.64">10145 13593 1240 0,'6'-17'433'0,"10"-8"-382"16,5 0-41-16,5 1-21 15,2 2-17-15,-3 7-36 16,-3 2-6-16,-4 8 12 0,-1 3 15 16,-8 7 28-16,1 4 12 15,-8 7 7-15,0 1-3 16,-2 5 4-16,-2 0 4 15,2-1 2-15,-4 0 5 16,10 4 3-16,0 0 2 16,7 7-2-16,2 2 5 15,2 2-4-15,1 4-8 16,-12 0-2-16,-10 1-14 16,-32 9-42-16,-21 4 33 0</inkml:trace>
  <inkml:trace contextRef="#ctx0" brushRef="#br0" timeOffset="45145.93">7128 9954 242 0,'-20'19'32'0,"-2"7"-54"0</inkml:trace>
  <inkml:trace contextRef="#ctx0" brushRef="#br0" timeOffset="45450.38">7271 10998 386 0,'57'51'214'15,"7"-13"-91"-15,22-17 9 16,13-14-16-16,10-15-46 16,-15-14-11-1,-46 11-13 1,0 0-6-16,141-61-5 0,3-12-7 0,12-31 1 15,-75 15 4-15,-6-25 3 16,-10-9-2-16,-18-11-9 16,-13-7-6-16,-33 6-2 15,-23 0-2-15,-63 18-3 16,-33 15 1-16,-65 40-10 16,-38 26-11-16,-67 63-123 15,-27 37 96-15</inkml:trace>
  <inkml:trace contextRef="#ctx0" brushRef="#br0" timeOffset="49458.91">16289 12134 1152 0,'3'1'-17'0,"4"4"3"16,2 6-2-16,2 9 8 0,8 15 4 15,-1 3 12-15,4 6-8 16</inkml:trace>
  <inkml:trace contextRef="#ctx0" brushRef="#br0" timeOffset="118133.08">18753 13984 1242 0,'26'-24'426'0,"41"-32"-363"0,30-17-23 15,53-46 0-15,42-13-9 16,44-41 536-16,30-9-429 16</inkml:trace>
  <inkml:trace contextRef="#ctx0" brushRef="#br0" timeOffset="123175.78">26362 9935 1278 0,'-29'13'425'0,"-3"13"-419"16,11 15-7-16,-15 29 3 0,-2 9-1 15,0 19 2-15,-5 2-2 16,9 2 1-16,1-4-2 16,3-1 0-16,1-9 0 15,-2-14 20-15,3-5 9 16,5-27 29-16,7-9-3 15,11-28 22-15,6-16 7 16,20-49-27-16,10-31-2 0,31-54-37 16,20-18-14-1,22-17-4-15,4 5-13 0,-6 30-21 16,-11 14 5-16,-21 51 2 16,-5 28 20-16,-15 42 19 15,1 25-4-15,-19 37 4 16,-7 18-11-16,-10 40-1 15,-11 12 6-15,6 19-9 16,-1 0 8-16,6-11 0 16,0-18-5-16,6-28 2 15,0-16-4-15,-4-36-50 16,1-10-47-16,-10-26 60 16</inkml:trace>
  <inkml:trace contextRef="#ctx0" brushRef="#br0" timeOffset="123358.33">26134 10469 1835 0,'68'-3'606'0,"23"-5"-640"16,36-7-122-16,16-8 573 0,-3-4-356 15</inkml:trace>
  <inkml:trace contextRef="#ctx0" brushRef="#br0" timeOffset="123669.75">28060 10012 1734 0,'10'-4'573'16,"2"3"-588"-16,-4-1-97 15,-10 2-18-15,-25 4-38 16,-8 3-13-16,-18 12 91 16,-1 6 21-16,-6 11 65 15,1 9 35-15,0 5 48 0,2 4 12 16,11 4 0-16,13-1-16 15,16 2-31-15,16 2-17 16,27-2-22-16,4-1 1 16,24-16-22-16,7-11-4 15,10-26-56-15,10-12-46 16,18-31 78-16</inkml:trace>
  <inkml:trace contextRef="#ctx0" brushRef="#br0" timeOffset="123982.06">28886 9660 1541 0,'-18'2'519'15,"-2"5"-506"-15,-8 12-84 16,-8 2-3-16,-7 5 2 15,2 2 5-15,-5 1 67 16,4 2 0-16,3 10 8 16,-2 5 13-16,10 9 4 15,6 8 5-15,7 10 0 16,5 3-16-16,2-2-4 0,-1 2-1 16,4-5-10-16,-3 3 1 15,1-9 2-15,4-7-3 16,-1-21-47-16,4-11-52 15,-3-22 60-15</inkml:trace>
  <inkml:trace contextRef="#ctx0" brushRef="#br0" timeOffset="124128.95">28383 10352 1191 0,'11'-10'467'0,"17"-5"-286"16,13 0-142-16,34-8-32 15,15 0-47-15,12-10 249 16,4-8-171-16</inkml:trace>
  <inkml:trace contextRef="#ctx0" brushRef="#br0" timeOffset="124549.9">29731 10091 1404 0,'0'32'477'16,"7"10"-437"-16,0 4-36 15,2 0 1-15,-1-1 3 16,0-4-9-16,1-2-1 16,7-11-4-16,2-4-5 15,9-16 9-15,3-7 2 16,7-18 11-16,9-10-3 0,3-13-1 15,6-5 0 1,-9-10-5-16,-5 0 0 16,-14-2 5-16,-11 2-3 0,-8 9 1 15,-5 2 5-15,-1 12-10 16,-2 8-1-16,1 13-2 16,3 7-2-16,0 10-1 15,3 10 3-15,3 12 1 16,0 10 2-16,5 12 2 15,-2 1-3-15,3 5-2 16,-1-2 3-16,-3-6-3 16,-1-2 1-16,-7-4 5 15,-4-5-3-15,-14-6-21 16,-9-3-37-16,-23-18 33 16</inkml:trace>
  <inkml:trace contextRef="#ctx0" brushRef="#br0" timeOffset="124701.8">29307 9769 1354 0,'7'-11'497'16,"9"10"-381"-16,1 4 152 15,-13 19-208-15</inkml:trace>
  <inkml:trace contextRef="#ctx0" brushRef="#br0" timeOffset="127447.22">25378 12543 2414 0,'35'-29'-48'15,"6"-14"8"-15,33-35-46 16,9-4 15-16,-5-2 21 15,-2 0 16-15,-3 8 7 16,-33 10 25-16,-12 8-6 16,-32 20 6-16,-15 10 5 15,-27 24-3-15,-14 14 4 0,-11 24-1 16,-1 7-7-16,6 11 7 16,13-1-2-16,18-4-1 15,13-1 3-15,26-3-3 16,14-4-1-16,18 0 2 15,10-4-2-15,12 1 3 16,4-2-3-16,3 0-7 16,-15-1-6-16,-16-4-23 15,-15 0-5-15,-25-1 4 16,-7-2 11-16,-22-4 15 16,-4-3 18-16,0-10 23 15,7-6 25-15,16-12 19 16,13-9-1-16,23-22-26 15,15-11-15-15,22-21-20 16,6-3-7-16,2-2 0 0,-2 7-6 16,-9 21-7-16,-8 10-5 15,-13 21-1-15,-5 12-5 16,-13 15 9-16,-7 13 7 16,-8 23 0-16,-6 10 6 15,-6 11-2-15,5-2 2 16,3-4 6-16,1-12 5 15,11-16 6-15,7-10-2 16,12-19 1-16,2-8-5 0,17-24-1 16,2-12-4-16,3-15-5 15,-2-6 0-15,-14 4-8 16,-6 3 2-16,-10 9-2 16,-6 12 4-16,-6 13 0 15,-3 8 1-15,-2 18-1 16,3 9-3-16,-1 23 1 15,0 13 0-15,1 26 3 16,-1 9-5-16,2 9-8 16,-1 5 31-16,-1 5-85 15,-2 1 1-15,-7-1 19 16,-4-1-31-16,-14-16 81 16,-4-9-1-16,-4-16-4 15,-6-17-1-15,1-20 1 16,-4-13 1-16,-3-23 1 0,5-11-6 15,10-22 9-15,8-9 10 16,28-20 20-16,18-12 9 16,27-24 9-16,16-9-5 15,13-13-21-15,7 2-8 16,3 9-14-16,-3 8 1 16,-13 17-2-16,-13 13-2 15,-28 18 4-15,-11 12-8 16,-22 19 4-16,-11 11-1 0,-15 20-3 15,-11 9 7-15,-8 15-3 16,7 3 0-16,6 4 2 16,9-1-1-16,14 6-3 15,5 2 3-15,13 8-2 16,11 1 2-16,10-2 3 16,-1 1-6-16,3-2 5 15,-4-3-7-15,-11-5 3 16,-2-3-1-16,-10-9 0 15,-6-4 3-15,-6-2-3 16,-2-4 3-16,-5-7-1 16,0 2 1-16,5-8 7 15,0-7 3-15,13-17 6 16,6-14-2-16,13-22-1 16,8-10-5-16,5-9-8 0,5 5 0 15,0 11-9-15,-5 5-1 16,-1 22 3-16,-3 8-5 15,-12 19 7-15,1 16 2 16,-13 18-4-16,-5 12 6 16,-2 14-2-16,-6 6 0 15,-2 4 2-15,-2-4-2 16,-4-6 3-16,-3-12-3 0,4-13 2 16,-1-7 0-16,11-16 0 15,9-9 1-15,13-23 1 16,8-11 3-16,13-17-5 15,3-2-2-15,1 8-14 16,2 2 0-16,-2 12-6 16,1 12 8-16,3 13 6 15,-5 8 0-15,-2 18 8 16,-7 2-3-16,-6 11 3 16,3 4-1-16,-3 1 4 15,0-3-2-15,3-1 9 16,-5-10 2-16,3-10 4 15,1-6 6-15,7-17-11 16,3-3 2-16,2-12-9 16,0-2-2-16,-11-6 2 15,-1-4-4-15,-10-1 3 0,-13-6-5 16,-2 5 4-16,-8 6 3 16,-1 12-5-16,-5 10 6 15,-6 17-5-15,5 9 0 16,-10 17 2-16,8 11-2 15,6 12 1-15,-5 3 0 16,4-5-2-16,-1-2 0 16,3-13 1-16,4-6-1 0,4-13-2 15,-2-4 1-15,-1-11-3 16,-3-9-1-16,1-11 3 16,0-11-8-16,0-11 0 15,3 0-3-15,-1-2 4 16,2 4 4-16,7 2-2 15,6 6 10-15,0 10-4 16,1 4 0-16,2 17 2 16,-4 5-2-16,1 18-8 15,2 7 13-15,-2 13-7 16,-3 4 3-16,2 2 4 16,-5-6-9-16,3-9 6 15,0-9-5-15,1-14 5 16,2-5-2-16,4-12 4 15,3-8 3-15,10-11-7 16,2-5 12-16,2-7-10 0,-2 0-1 16,-6 4 1-16,-2 2-5 15,-7 10 2-15,-1 7 4 16,-6 10-3-16,-5 7 0 16,-1 15 1-16,-2 6-3 15,-2 9 5-15,2 1-1 16,6 3 1-16,0-2-2 0,10-8 0 15,7-2 0-15,6-15 6 16,9-6 2-16,16-17 4 16,1-12 1-16,7-14-5 15,-5-7-1-15,-17-4-7 16,-4 1-3-16,-22 0 1 16,-4 4-2-16,-13 11 3 15,-7 5 3-15,-12 21-6 16,-7 7 4-16,-8 19-4 15,-3 9 1-15,0 14 4 16,6 5-6-16,16 6 7 16,7-2-2-16,20-6 0 15,8-2 0-15,15-17 0 16,3-12 1-16,12-15 1 16,4-15 5-16,8-24-1 15,7-5-3-15,-5-12 0 0,-10-4-4 16,-18-7 0-16,-13-2 1 15,-14-12 1-15,0 3 2 16,-6 7-2-16,-3 7-1 16,-4 22 0-16,-1 15 0 15,-2 24 6-15,-2 12 1 16,0 29-1-16,-3 8 1 0,2 21-8 16,3 3 0-16,6 10-1 15,2 2 0-15,8-4 3 16,0-6 0-16,8-19 1 15,1-7 0-15,-2-17-2 16,0-5-2-16,-6-13-2 16,-2-6 6-16,-5-11-1 15,1-8 1-15,0-9 2 16,0-4-5-16,3-7 1 16,4-2-2-16,8 4-3 15,-2 1 3-15,11 11-1 16,1 6-1-16,-4 12 5 15,3 10-4-15,0 14 2 16,-2 9 1-16,-1 8-1 16,-2 5 1-16,-2-1-1 0,-1-3 2 15,4-2-3-15,2-7 2 16,3-10 0-16,2-7-2 16,3-11 4-16,0-5-2 15,2-13 2-15,-4-5-2 16,-3-11 1-16,-1-8-2 15,-7-4 1-15,2-1 1 16,-4 9-2-16,0 8 1 16,-4 16-2-16,-5 6 2 15,-3 14-5-15,-2 7-3 0,-3 12-15 16,0 5-9-16,-1-1-61 16,-2-1-27-16,3-12 72 15</inkml:trace>
  <inkml:trace contextRef="#ctx0" brushRef="#br0" timeOffset="127614.86">30338 11202 1657 0,'10'0'530'0,"17"0"-658"15,9-1-137-15,0-8 187 16</inkml:trace>
  <inkml:trace contextRef="#ctx0" brushRef="#br0" timeOffset="127809.24">29274 11265 2273 0,'79'-2'717'0,"62"-12"-901"16,13-4-121-16,38-5 206 16</inkml:trace>
  <inkml:trace contextRef="#ctx0" brushRef="#br0" timeOffset="128093.35">31746 10987 1789 0,'-25'34'607'16,"-3"8"-577"-16,-18 10-43 0,-15 0-26 15,-13 1-36-15,-9 2-17 16,5 4 12-16,4 2 27 16,11 6 54-16,9-3 30 15,21-13 42-15,18-6-1 16,31-23-7-16,20-5-11 16,33-20-35-16,12-12-15 15,42-23-104-15,3-16-89 0,12-19 111 16</inkml:trace>
  <inkml:trace contextRef="#ctx0" brushRef="#br0" timeOffset="128223.1">32720 11133 1720 0,'7'-10'430'0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5:55:44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24975 12530 988 0,'-33'-29'356'0,"3"-2"-284"15,8 2-70-15,-7-3 2 16,7 2-4-16,0 6 0 15,-3-4 0-15,5 5-1 16,-2 7-2-16,2 0 1 16,0 9-1-16,1 1-1 15,3 10 3-15,1 3 2 0,7 0 20 16,-1 1 19-16,6-6 35 16,2-3 7-16,12-4 5 15,14-3-3-15,23-21-19 16,24-7-10-16,26-23-21 15,10-8-18-15,32 5-21 16,-2-3-17-16,-1 18-86 16,-5 11-241-16,-22 10 235 15</inkml:trace>
  <inkml:trace contextRef="#ctx0" brushRef="#br0" timeOffset="219.57">25591 13554 1500 0,'226'-155'437'0,"44"-23"-445"16</inkml:trace>
  <inkml:trace contextRef="#ctx0" brushRef="#br0" timeOffset="84495.88">15123 12345 785 0,'-2'0'361'15,"3"3"-73"-15,6 5-274 16,4 2 1-16,19-2-2 15,12 0 0-15,23-20-8 16,14-12-10-16,25-24-116 16,25-14 91-16</inkml:trace>
  <inkml:trace contextRef="#ctx0" brushRef="#br0" timeOffset="87072.66">10284 12575 1206 0,'-2'2'405'15,"-6"24"-400"-15,-29 40-3 16,31 8 0-16,-4 16-2 16,-3 26 0-16,-1 17 0 15,-7 12 0-15,-1 13 2 0,-2 22 0 16,5 4-1-16,3 19-1 16,0 5 5-16,18 9-5 15,5-11 0-15,22-8 2 16,13-11 4-16,26-42 27 15,20-11 3-15,31-51 11 16,12-22 4-16,24-39-7 16,5-21 4-16,2-43 11 15,15-23 8-15,-10-49-8 16,6-26-2-16,15-44-18 16,-17-22-23-16,6-25-8 15,-9-7-1-15,-35-8-7 16,-7 5 0-16,-43 8-6 15,-26 7-1-15,-42 23-7 16,-25 15-5-16,-48 33 9 16,-28 17-4-16,-52 42 7 0,-22 20 9 15,-51 56-2-15,-17 26 2 16,-32 59 4-16,-16 30-6 16,1 50 0-16,0 19 2 15,41 31-57-15,28-2-54 16,39-36 69-16</inkml:trace>
  <inkml:trace contextRef="#ctx0" brushRef="#br0" timeOffset="95576.82">25197 13739 1220 0,'-22'8'421'0,"3"-4"-396"15,5 1-8-15,9 4 5 0,-6-6 13 16,3 1 12-16,7-2 14 15,0-1-8-15,7-1-20 16,-6 0-14-16,0 0-22 16,26-1 2-16,56-14 4 15,-17-9 9-15,20-24 48 16,14-17 19-16,32-29 29 16,15-13-9-16,31-17-37 15,7 3-22-15,-24 7-90 16,-18 10-88-16,-51 22 87 15</inkml:trace>
  <inkml:trace contextRef="#ctx0" brushRef="#br0" timeOffset="96019.93">25441 13158 1317 0,'79'-22'441'0,"35"0"-426"16,15-1 1-16,19 1-3 15,17 0 0-15,-7 5-11 16,-8 4-7-16,-11 7-1 16,-28 4-7-16,-34 11 4 15,-23 9 2-15,-45 12 12 16,-19 11 25-16,-40 19 25 15,-13 6 12-15,-18 13 6 16,-10 2-21-16,-7 7-22 16,-10 4-11-16,-3 6-16 0,-3-1-20 15,2-20-114-15,1-3 95 16</inkml:trace>
  <inkml:trace contextRef="#ctx0" brushRef="#br0" timeOffset="98740.73">27413 13694 1294 0,'9'-48'477'16,"29"-41"-369"-16,25-27-18 16,34-36-28-16,6-13-15 15,3-16-54-15,-5 10-14 16,-19 9-13-16,-6 10 0 15,-12 42 14-15,-8 18 5 0,-22 48 25 16,-7 18-8-16,-14 38 12 16,-9 20 8-16,-3 42-16 15,-4 22 2 1,-9 24-6-16,-4 10-3 0,-1-3 0 16,-4-1 1-16,6-6 2 15,0-12 1-15,13-26 12 16,1-14 6-16,6-37 11 15,1-15 2-15,-4-30 4 16,1-17-5-16,-11-27-12 16,-6-12-1-16,-21-8-17 15,-8 4-2-15,-15 8 2 16,-5 13-6-16,-2 24-2 16,-1 17 4-16,0 31-14 15,-3 14-2-15,12 20-35 16,8 5-15-16,26 7-34 0,21-2-16 15,40-10-8-15,18-12-10 16,21-26 90-16</inkml:trace>
  <inkml:trace contextRef="#ctx0" brushRef="#br0" timeOffset="99014.51">28866 12707 1552 0,'-13'-14'545'0,"2"3"-499"15,-1 1-14-15,-10 6-33 16,-5 1-33-16,-7 12-50 16,-7 13-7-16,-10 25 33 15,2 11 8-15,2 13 50 16,10 0 15-16,31-9 8 15,11-4 0-15,28-12-10 16,15-4-6-16,20-17-7 16,10-13-10-16,14-22-72 15,2-18-132-15,16-24 134 16</inkml:trace>
  <inkml:trace contextRef="#ctx0" brushRef="#br0" timeOffset="99304.86">29653 12450 1401 0,'-40'-13'504'16,"6"3"-441"-16,-4-1 0 16,0 3-10-16,-1 1-27 15,-1 7-27-15,0 1 0 0,2 12 2 16,2 7-7-16,-3 5 9 15,8 8-5-15,0 3-1 16,2 3 6-16,10 14 1 16,5 3 7-16,12 12-9 15,8 4 2-15,8 0-5 16,0-3-1-16,-2-8-27 16,2-7-72-16,-4-12 594 15,-2-11-404-15</inkml:trace>
  <inkml:trace contextRef="#ctx0" brushRef="#br0" timeOffset="99461.52">29253 12951 1290 0,'38'-6'432'16,"30"-5"-412"-16,11-7-37 15,25-11 13-15</inkml:trace>
  <inkml:trace contextRef="#ctx0" brushRef="#br0" timeOffset="99857.01">30305 12539 1616 0,'-24'11'611'16,"7"9"-473"-16,12 20-96 16,3 10-5-16,3 16-58 15,2 4-29-15,6-1-53 16,3-3-13-16,4-14-25 16,6-9 21-16,10-22 58 15,6-13 13-15,14-22 64 16,1-11 12-16,9-17 6 15,-3-11-1-15,-13-11-10 0,-5-4-9 16,-15-3-10-16,-9 4-1 16,-6 7 1-16,-4 10 2 15,-5 19-2-15,-1 9-1 16,0 22-11-16,0 7-4 16,0 21 2-16,3 8 5 15,3 26 9-15,-1 10-1 16,1 6-13-16,-2 3-10 15,-9-12-26-15,-3-8-36 0,-14-5 546 16,-6-11-363-16</inkml:trace>
  <inkml:trace contextRef="#ctx0" brushRef="#br0" timeOffset="100009.25">29866 12039 1830 0,'-3'-30'605'0,"17"24"-738"15,2 7 100-15</inkml:trace>
  <inkml:trace contextRef="#ctx0" brushRef="#br0" timeOffset="102669.84">27248 14762 1436 0,'-13'-11'474'15,"1"2"-500"1,25-40-17-16,22-33-13 0,12-14 4 16,-5-3 20-16,-2 1 22 15,-4 0 30-15,-4 2 7 16,1 3 19-16,0 7-1 16,-5 24-11-16,-5 16 3 0,-11 25-22 15,-7 14 3-15,-16 17-5 16,-5 13-13-16,-7 23 1 15,-1 5 3-15,3 9-6 16,3-2 2-16,10-5 0 16,5-1 0-16,9 1-1 15,9-2 1-15,3 3-3 16,6-6 0-16,2 3 2 16,-3 0-6-16,-6-5-14 15,-6 1-10-15,-20-9 1 16,-8-5 15-16,-15-12 15 15,-5-7-1-15,2-11 13 16,3-9 7-16,7-13 15 16,5-10 3-16,14-16 3 0,6-8-16 15,15-8-14-15,9 1 0 16,10 5-10-16,4 9-1 16,-1 17 1-16,0 9 3 15,-5 18-4-15,-4 3 1 16,-6 19-4-16,-3 3-1 15,-2 7 7-15,-5 5-2 16,2 2 2-16,4 1 6 0,-2-10 13 16,7-3 4-1,8-18 11-15,-2-7-3 0,5-13-13 16,-1-9 0-16,-2-14-12 16,-4-3-1-16,-7-4 2 15,-9-3-5-15,-8 9 8 16,-4 0 2-16,-7 11 1 15,3 11 2-15,0 8-7 16,2 11-4-16,4 22-6 16,2 5 1-16,3 22 0 15,4 10-1-15,5 16 0 16,2 10 1-16,-2 10-11 16,-1-1-30-16,-14 5-24 15,-6-2-4-15,-15-2 14 16,-9-2 28-16,-9-17 22 15,-3-7 4-15,-4-22-6 16,2-10 5-16,3-29 6 0,5-17-1 16,21-37 1-16,9-12 3 15,23-28-3-15,14-11-3 16,12-14 3-16,11-6-1 16,17 0 1-16,6 0 2 15,2 15-1-15,-8 6 1 16,-16 22 1-16,-14 12 3 0,-20 26 17 15,-3 13 6-15,-14 14 3 16,1 3 2-16,-6 7-7 16,-2 5-13-16,-1 15-7 15,-5 9-7-15,4 9-7 16,3 3 2-16,4 0 3 16,4 1-1-16,1-3 0 15,-5-6-2-15,3-7 1 16,-5-4-1-16,0-10 0 15,-2-4 2-15,-2-10 1 16,0-7 2-16,-2-12-3 16,4-8-1-16,0-17-1 15,3-13-1-15,8-14 2 16,1-3 2-16,11 1-4 16,6 7 0-16,6 15 0 15,2 8-2-15,-1 15 5 16,-1 13-2-16,-4 16 1 0,-4 14-1 15,0 19-3-15,-5 3 2 16,-8 9 1-16,-11 1 2 16,-5-2 7-16,-5-7 11 15,2-14 3-15,6-10 15 16,-2-13-9-16,2-7-11 16,9-17-8-16,4-11-14 15,5-14 1-15,3-5 4 0,3 0-1 16,0 4 0-16,5 5-4 15,2 6-1-15,-2 14-1 16,1 11 6-16,-4 21 0 16,-1 10-2-16,-4 16 0 15,-6 7-3-15,-1 2 5 16,1-2 0-16,4-5 4 16,1-8-2-16,8-12-3 15,3-5 0-15,12-23 0 16,15-11 3-16,2-18 4 15,5-8-4-15,-17-10-9 16,-10-1-2-16,-13-1-2 16,-7 1 3-16,-11 17 7 15,-4 6 0-15,-7 19 0 16,-3 10 0-16,-2 14-1 0,0 14-2 16,1 18 0-16,0 12 2 15,1 8-1-15,3-1 3 16,0-2 3-16,1-2 1 15,1-11-2-15,-1-7-2 16,-1-14 0-16,1-9-2 16,-4-14 2-16,-1-4 4 0,1-15-2 15,-5-5-1 1,7-17-1-16,0-10 0 0,6-11 2 16,10-11-2-16,2 4-1 15,8 4-3-15,5 14 1 16,1 12 4-16,7 21 0 15,0 10 0-15,-2 21-3 16,-2 11-2-16,-2 19 4 16,-8 1-2-16,-1 6 2 15,-6-2 0-15,-9-8 1 16,3-6-1-16,-6-15 4 16,0-9 2-16,7-18 5 15,6-8 0-15,7-23-3 16,6-9-4-16,3-13-7 15,1-3 0-15,3 1 1 16,-1 3 4-16,1 12-1 16,-6 9-1-16,-1 16 2 0,-5 11-7 15,-4 16-3-15,0 10 7 16,-4 14-2-16,0 7-2 16,1 7 4-16,-2 3-3 15,8 0-1-15,5 1 5 16,4-9 1-16,5-7 7 15,7-16 0-15,-4-10-3 16,9-17 2-16,-4-7-6 0,-4-12-2 16,-3-6 1-16,-11-5 0 15,-8-4-6-15,-11 3 2 16,-5 3-1-16,-9 14-4 16,-3 9 9-16,-3 17-5 15,-5 5 6-15,0 20-5 16,4 9-4-16,4 11 6 15,6 5-2-15,13-4 4 16,7-2 0-16,15-14 0 16,7-10-6-16,10-22 3 15,5-13 3-15,9-19 0 16,3-9 3-16,-1-12 2 16,-3-6-5-16,-17-3-2 15,-8-5 2-15,-16-3-2 16,-7-2 4-16,-7 7 2 15,-3 9-3-15,-3 27 1 0,1 9-3 16,-2 25-4-16,1 12-1 16,-1 24-2-16,2 15-1 15,4 19 4-15,3 1 5 16,4-2-1-16,4-2 2 16,6-11-2-16,4-3-5 15,6-14 4-15,-1-9 0 0,-8-13-22 16,-2-13-5-16,-8-17 2 15,0-8 0-15,-7-16 27 16,2-3 6-16,-3-3-2 16,-1 3 3-16,3 2-3 15,1 5 1-15,15 8-1 16,-3 6 1-16,6 10-5 16,1 4 2-16,-8 11-3 15,2 6-5-15,-3 7 6 16,-1 2 0-16,2 5-1 15,5-2 3-15,3 0 1 16,4-3 3-16,1-7 7 16,0-5 1-16,5-11-2 15,1-2 3-15,2-9-11 16,4-6-4-16,-2-7 0 0,3-4-7 16,-11-5 1-16,-8 1 1 15,-8 6 2-15,-4 4-2 16,-9 9 6-16,4 6 0 15,-6 6-9-15,1 5 4 16,6 9-7-16,-1 7 4 16,3 5 0-16,-3 4-2 15,1 2-8-15,3-4-11 16,0-6-43-16,1-6-28 0,1-14 570 16,-4-14-382-1</inkml:trace>
  <inkml:trace contextRef="#ctx0" brushRef="#br0" timeOffset="102828.63">30985 13525 1962 0,'13'17'660'0,"41"-8"-718"16,8-5 241-16,2-26-153 15</inkml:trace>
  <inkml:trace contextRef="#ctx0" brushRef="#br0" timeOffset="103004.57">30633 13655 1464 0,'88'-14'1024'0,"62"-20"-916"15</inkml:trace>
  <inkml:trace contextRef="#ctx0" brushRef="#br0" timeOffset="103286.9">32256 13601 1538 0,'-35'34'664'16,"2"3"-156"-16,1 12-628 15,-6 4-15-15,-8 4-58 0,-11 2-3 16,12 0 68-16,14-5 29 16,27-10 74-16,32-3 24 15,33-22 2-15,13-10 9 16,50-20-4-16,16-15-43 16,24-20 26-16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6:19:03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16846 9912 756 0,'-11'-20'387'0,"1"0"-1"15,2 4-331-15,1 1 0 0,1 1-11 16,-5-2-11-16,0 1-9 15,-6 2-10-15,-8 5-6 16,-10 6-6-16,-11 3 1 16,-4 9-5-16,-3 2 5 15,1 7 16-15,3-1 14 16,-3 5 10-16,1-1 0 16,-3 9-17-16,-9 3-12 0,-1 11-9 15,-5 7 0-15,3 13 3 16,8 4 0-16,5 3 5 15,4 1 2-15,-1-1 2 16,-1 0-2-16,10 1-4 16,-1 0-5-16,12-7-4 15,2-3-1-15,4-1-2 16,6 2 2-16,4 2 2 16,3 4 4-16,4-6-2 15,3-4 1-15,1-6 0 16,3-4 0-16,3-1-2 15,4 1-1-15,3-3-4 16,2-1-4-16,4 0 9 16,5-1-3-16,11-2 1 15,3-2 4-15,4-5-9 16,1-5 4-16,0-2 2 0,-5 3-7 16,5 1 8-16,-3 2-2 15,6 2 0-15,6-1 9 16,6-3-6-16,-1-3 5 15,3-4-1-15,3-2-7 16,-2-5 3-16,4-1-6 16,-3-7 3-16,5 0 2 15,3 0-4-15,7 0 2 0,1-2-2 16,-2-2 2-16,-4 2-1 16,-4 1 3-16,5 2 8 15,6 1 1-15,6-1 1 16,1-1-3-16,0 0-2 15,-5-2-1-15,-1 0 1 16,4-2-1-16,4 1-3 16,2 0-1-16,-3-1 2 15,-3 0 0-15,1-3-2 16,7 0-2-16,5-2 1 16,-2-2-1-16,-2-3-1 15,-1 0 2-15,7-2-1 16,2 3 1-16,-3-5-3 15,-2-1 0-15,-4 3 0 16,3-1 0-16,7 2 0 0,-5 1-2 16,-8-2 0-16,-3 3 3 15,-1 2 1-15,1 0-2 16,2 0 2-16,-2 0-1 16,-8-3 1-16,1 1 1 15,3 0-3-15,-1-1-1 16,8 1 0-16,-4 0 0 15,-4-2 4-15,2-1-1 16,2 0-1-16,7-5 0 0,2-4-1 16,0-3 0-16,-5-7 4 15,-5 1-1-15,3-4-2 16,1 1 6-16,2-5-6 16,-3-4 5-16,-1-1 1 15,3-4-4-15,0-4 3 16,2 1-4-16,-8-5-1 15,-4 3 2-15,-6 2-1 16,-7-4-1-16,4 0 1 16,-7-5-2-16,-4 1 4 15,-2 2 1-15,-9-5-2 16,-3-2-1-16,-12-2 0 16,-3-4-2-16,-6-2 0 15,-4 0 0-15,-4-2-1 16,-3 1 0-16,-5 3-3 0,-4-1-1 15,-3-2-7-15,-7-1 2 16,-2-1 4-16,-7 0 1 16,-4 5 5-16,-3 4 0 15,-8 1-3-15,-1 3 1 16,-6 0-1-16,-6-2 2 16,-8 3-7-16,-2 0 1 0,-3 3-2 15,-1 6-2-15,1 3 5 16,-3 4-3-16,-10 4 1 15,-1-1 5-15,-11 0 1 16,4 3 1-16,-2 3 2 16,0 2-4-16,1 6 2 15,-11-3 3-15,3 2-5 16,-1 1 14-16,0 4 1 16,4 3-1-16,-13-1 6 15,3-1-10-15,-2 3-4 16,-4 1-3-16,-6 3 2 15,-3 0-4-15,-9 1-1 16,1 0 0-16,1 2 0 16,-6 4 3-16,-1-2 3 15,-3 3 1-15,-6 1-2 16,4 1 0-16,-2 6-2 0,-9 1 1 16,4-2 2-16,-6 2-1 15,-7-3 0-15,5 1 1 16,2 3-4-16,0-2 1 15,-4 5 0-15,4-5-3 16,0 1 3-16,5 6 2 16,6-3-1-16,0 4-1 15,8 3 2-15,2 0 2 16,6 4 2-16,7 3 3 16,9 1-3-16,5-1 1 0,21 2 1 15,3-4-3-15,10-2 2 16,7 1-4-16,16-1-1 15,8-3 0-15,14 1-6 16,7 1-7-16,10 0-60 16,11 4-57-16,11-12 78 15</inkml:trace>
  <inkml:trace contextRef="#ctx0" brushRef="#br0" timeOffset="584.04">22107 10374 815 0,'-59'9'318'0,"12"-1"-205"16,4 0 5-16,22-4-5 16,4 0-1-16,17-3-28 15,22-3-15-15,21-5-9 16,19-6-5-16,31-4 0 15,13-7 6-15,32-7-10 16,7-3-5-16,25-10 0 16,3-3-5-16,-11-1-2 0,3 2-7 15,-21 9-17-15,-15 4-3 16,-26 10-10-16,-21 1-2 16,-36 4-18-16,-11 6-15 15,-18-4-42-15,-8 1-31 16,-11-6-75-16,-8-4-107 0,-16-12 185 15</inkml:trace>
  <inkml:trace contextRef="#ctx0" brushRef="#br0" timeOffset="821.18">23714 9572 1473 0,'76'-22'505'0,"26"19"-458"15,9 8-6-15,0 20 1 16,-11 11 3-16,-12 32-22 16,-15 13-6-16,-27 22-17 15,-13 9-3-15,-31-4 1 16,-6-6 1-16,-13-25-3 16,-6-21-1-16,0-25-19 0,8-10-12 15,1-15-77-15,7-3-39 16,8-22 90-16</inkml:trace>
  <inkml:trace contextRef="#ctx0" brushRef="#br0" timeOffset="1777.67">25540 9324 1750 0,'10'-12'569'0,"13"24"-604"16,3 11 33-16,6 19-4 15,-2 14 1-15,-8 19-2 16,0 10-11-16,-12 5-15 16,-3-3-1-16,-2-17 4 15,-7-8 15-15,-2-15 17 16,-2-12 7-16,2-12 12 15,0-12 4-15,1-13 25 16,0-7-2-16,-2-18-10 16,-2-9-7-16,1-21-31 15,6-9-10-15,-6-16-10 0,6-8-2 16,7-5-7-16,0 1 9 16,15 4 7-16,4 9-1 15,10 15 14-15,5 8-1 16,6 22-3-16,-1 11 0 15,-6 21-2-15,-2 6-1 16,-10 23-3-16,-7 5 3 16,-18 17-15-16,-12 9-2 15,-25 6 0-15,-9 4-1 0,-21-1 17 16,1-3 2-16,-2-5 6 16,6-4 2-16,21-7-5 15,8-3 6-15,26-12-10 16,11-7 1-16,26-10 0 15,10-5-3-15,23-6 8 16,4-1-1-16,-4-1 3 16,-2 7-2-16,-24 6 2 15,-11 7-5-15,-26 6 2 16,-17 0 2-16,-24 9-3 16,-14 0 1-16,-14 2 2 15,5 2 2-15,8-15-1 16,12-6 2-16,25-11-3 15,8-7 1-15,34-14 6 16,19-11-1-16,30-21 1 0,21-10-7 16,20-5 2-16,8-3 3 15,-6-5-7-15,-13 2 4 16,-33-1 5-16,-24 9 9 16,-32 18 17-16,-18 6 9 15,-26 21-6-15,-12 9-10 16,-19 21-16-16,-6 10-10 15,0 11 0-15,7 4-1 0,21-6-8 16,11-2-7-16,23-11-12 16,3-5-1-16,23-13 11 15,6-4 5-15,18-13 15 16,7-5 2-16,1-9 3 16,-2-1 5-16,-8 3 2 15,-4 2 2-15,-13 8-3 16,0 4-4-16,-8 12-4 15,1 8-3-15,-4 15-2 16,-3 9 0-16,-3 13-4 16,2 5 3-16,10-4-9 15,8-6-11-15,6-19-64 16,5-14-63-16,8-27 90 16</inkml:trace>
  <inkml:trace contextRef="#ctx0" brushRef="#br0" timeOffset="2369.94">27205 9249 1121 0,'-26'-10'473'16,"-6"15"-178"-16,0 17-267 16,-8 20-21-16,-3 8-2 0,1 7-5 15,-1 10 1-15,10 9 4 16,10 0 0-1,19-6-4-15,16-17-2 0,26-33-1 16,13-15 4-16,34-32 9 16,14-17 2-16,14-26 3 15,0-5-7-15,-17-8-5 16,-11-1 0-16,-21-7 3 16,-13-7 4-16,-22 4 6 15,-9 4 4-15,-18 16 5 16,-3 15 0-16,-6 23-2 15,2 14-4-15,1 35-13 16,-12 13-5-16,-1 29-10 16,-3 15-5-16,-1 21 8 15,17 10 1-15,6 0 4 16,6 0 5-16,-1-19-6 0,2-11-2 16,-2-21 1-16,-2-13-3 15,7-14 3-15,-2-11 0 16,5-15 10-16,4-11 2 15,0-19-4-15,5-9 1 16,1-11-16-16,0 0 2 16,2 1 3-16,3 4 0 15,-5 13 4-15,-1 5-4 16,-4 22 2-16,-5 10 0 0,-1 19-3 16,2 12 0-16,-2 9 0 15,0 2 1-15,5 2 1 16,5-3 4-16,6-9-15 15,8-3-18-15,12-22-36 16,10-6-43-16,19-13-62 16,7-15 107-16</inkml:trace>
  <inkml:trace contextRef="#ctx0" brushRef="#br0" timeOffset="3266.19">28928 9406 1364 0,'-48'3'552'0,"36"-19"-393"15,9-9-84-15,3-9-15 16,9-23-83-16,3-6-21 16,3-13-25-16,-5 3 1 15,-9 1 21-15,-5 5 18 16,-14-2 23-16,-4 2 6 15,-8 14 17-15,-1 12-1 0,-2 19-2 16,5 11-3-16,8 13-15 16,6 6-3-16,14 14-1 15,7 2-1-15,21 12 0 16,5 2 3-16,13 5 4 16,4 4 1-16,8 0 5 15,3 0 0-15,5 3-2 16,-5 0-2-16,-10 1-4 15,-11-1 0-15,-22-1 1 16,-12-4 1-16,-20-7 5 16,-2-7 0-16,-7-14 0 15,-1-5 1-15,5-15 12 16,2-9 6-16,11-21-3 16,6-13-3-16,23-20-14 15,7-10-8-15,12-7 2 16,5 2 3-16,-2-8 10 15,-3-1 5-15,-8 2 19 0,-5 6 6 16,-10 23-5-16,-4 15-3 16,-7 25-5-16,-5 5-9 15,-3 18-14-15,-5 9-2 16,-5 16-9-16,-2 13 3 16,0 18 4-16,3 7-2 15,7 6 3-15,2-1-4 0,5-10-3 16,3-7 5-16,1-17-1 15,1-8 1-15,-2-15-1 16,1-6-2-16,1-10 4 16,1-6 1-16,7-11 5 15,0-3 5-15,6-7-5 16,-2-1-3-16,-1 5 0 16,-1 1-2-16,-2 12-2 15,1 5 2-15,-3 11-9 16,1 10-3-16,-4 6 4 15,1 4-1-15,1 0 9 16,2-4 0-16,5-5-3 16,2-2 3-16,0-8 0 15,7-6 2-15,-2-9 1 16,3-8 1-16,3-7 0 16,-10-6-1-16,-3-4 4 0,-11 2-3 15,-7 3 3-15,0 2 5 16,-7 14-6-16,3 3-3 15,-3 15-7-15,-6 11-2 16,1 16-3-16,-3 6-4 16,5-2-17-16,7-4-33 15,11-16-40-15,0-13 64 16</inkml:trace>
  <inkml:trace contextRef="#ctx0" brushRef="#br0" timeOffset="4162.25">30165 8609 1880 0,'12'-24'3'0,"2"-7"-24"15,12-27-14-15,-6-10-22 16,1 2-9-16,-8 8 18 15,-2 9 17-15,-4 28 14 16,-4 7 6-16,0 20 8 16,-3 15-1-16,0 29 2 15,-1 19 0-15,-7 26 1 16,0 12-2-16,-4 13 2 16,-1 4 1-16,3 6-29 15,2-3 2-15,10-15-3 16,9-15 0-16,13-30 31 15,2-15 6-15,5-29 14 16,0-6 7-16,-2-14 9 0,2-4-2 16,-4-10-10-16,0-6-11 15,-10-10-33-15,-7-8-17 16,-21-11-26-16,-9-4-6 16,-16-4-3-16,-3 4 2 15,-4 2 18-15,1 5 14 16,7 4 51-16,5-3 20 15,17-2 33-15,8-7 4 0,24-19-19 16,16-8-12-16,31-15-21 16,16-3-2-16,16-15 20 15,3-1 29-15,-6 6 18 16,-8 1 16-16,-8 26-8 16,-11 12-18-16,-23 24-8 15,-12 14-12-15,-24 16-24 16,-7 13-14-16,-4 28-19 15,-11 13-4-15,-18 28 5 16,-4 12 2-16,-4 4-2 16,10 5-16-16,18-5-28 15,9-8-22-15,14-18-65 16,7-17-12-16,7-24 110 16,3-12-8-16</inkml:trace>
  <inkml:trace contextRef="#ctx0" brushRef="#br0" timeOffset="4269.14">30825 8306 1429 0,'53'-9'488'15,"52"9"-507"-15,6-3 8 16</inkml:trace>
  <inkml:trace contextRef="#ctx0" brushRef="#br0" timeOffset="5065.2">24418 12254 1456 0,'-41'-63'520'15,"16"8"-420"-15,2 3-25 16,16 24-36-16,2 7-3 16,3 17-34-16,5 10-3 0,7 21-5 15,6 12-1-15,4 22 4 16,1 6-1-16,-5 5 3 16,-4-2-2-16,1-19 3 15,-6-12 2-15,-2-20-1 16,-6-10 5-16,-10-9 25 15,-5-3-2-15,-14-14 8 16,0-7-6-16,-10-24-27 16,-1-10 2-16,9-18-6 15,5-6 0-15,22-5-5 16,13 1-2-16,23 8-2 16,11 6-3-16,14 23 1 15,6 8-2-15,3 26 4 16,-7 10 0-16,-2 15 1 15,-8 7 1-15,-7 10 3 16,-10 0 2-16,-15 7 2 0,-9 4 3 16,-19 0 0-16,-2 2 2 15,-9-5-1-15,1-1 3 16,6-11-5-16,3-3 1 16,9-6-3-16,8-3-3 15,13 2 2-15,12-1-1 16,20 3 2-16,1 0 0 15,12 5-3-15,-5 2 3 16,-18 5-2-16,-4 3-1 0,-47-3 3 31,5-13 1-31,2 0 12 0,-47 43 3 16,-37 1 2-16,-11-1-3 0,3-34-4 16,7-7-9-16,3-23-56 15,-5-14-56-15,19-32 62 16</inkml:trace>
  <inkml:trace contextRef="#ctx0" brushRef="#br0" timeOffset="5330.96">25011 10869 1739 0,'12'2'633'0,"13"21"-461"16,14 34-198-16,-2 20-12 15,-8 14-20-15,-8 6-22 16,-15-3-26-16,-10-8 18 16,-15-14 26-16,-9-13 24 15,-14-23 38-15,-7-16-13 0,-14-26-77 16,-2-19-29-16,-9-37 59 15</inkml:trace>
  <inkml:trace contextRef="#ctx0" brushRef="#br0" timeOffset="5464.07">24645 10431 1155 0,'32'18'486'0,"15"7"-225"15,13 12-277-15</inkml:trace>
  <inkml:trace contextRef="#ctx0" brushRef="#br0" timeOffset="5979.73">25993 11431 1808 0,'13'-6'580'0,"12"14"-603"16,2 8-42-16,-1 19-5 16,-1 10 7-16,-5 6-11 15,1 1 3-15,2-8 36 16,-4-6 3-16,3-11 4 15,4-12 30-15,-2-16 38 16,7-12 15-16,-1-19 18 16,-3-9-13-16,-4-13-30 15,-4-9-20-15,-7-3-12 16,-7 3 2-16,-6 10-13 0,-1 12-2 16,2 19-2-16,-1 6-4 15,1 22-24-15,1 16 5 16,1 28 2-16,3 24 4 15,2 23 30-15,-1 7 7 16,-1 14-4-16,-2 0-2 16,-5-17 6-16,-5-11-11 0,-14-26 15 15,-6-13-4-15,-15-18 3 16,-6-8 13-16,-6-19-13 16,2-14 10-16,10-18-6 15,11-9-13-15,20-16-4 16,12-1-28-1,27-8-72-15,15-4-27 0,20-2-192 16,6 5 205-16</inkml:trace>
  <inkml:trace contextRef="#ctx0" brushRef="#br0" timeOffset="6233.06">26733 11859 1869 0,'-12'38'616'16,"19"31"-656"-16,5 10-43 16,-7 4-25-16,-1 0-17 15,-4-6-10-15,1-7 8 16,8-24 22-16,9-18 20 15,14-35 43-15,4-18 11 0,6-29-317 16,-8-12 257-16</inkml:trace>
  <inkml:trace contextRef="#ctx0" brushRef="#br0" timeOffset="6376.57">26722 12061 1644 0,'73'-29'598'16,"22"-11"-437"-16,44-21-180 15</inkml:trace>
  <inkml:trace contextRef="#ctx0" brushRef="#br0" timeOffset="6555.96">27846 11285 1885 0,'110'-20'531'0,"30"12"-603"15</inkml:trace>
  <inkml:trace contextRef="#ctx0" brushRef="#br0" timeOffset="6742.32">27734 11854 2025 0,'81'-31'627'0,"80"-24"-749"16,-12-10-100 0,-75 32 157-16</inkml:trace>
  <inkml:trace contextRef="#ctx0" brushRef="#br0" timeOffset="7205.11">29225 10490 1710 0,'-31'67'609'0,"12"24"-467"15,9 30-148-15,12 3-3 0,21-14-20 16,12-13-20 0,24-37-17-16,5-21-8 0,7-43 30 15,4-17 19-15,3-38 23 16,-5-12 19-16,-14-15 15 15,-15-4 2-15,-26 7 11 16,-7 4-10-16,-11 12-19 16,0 9-2-16,-2 22-16 15,1 16-6-15,-1 29-28 16,-2 16 0-16,-1 33 1 16,-3 16 8-16,1 34 24 15,-2 13 1-15,-3 24 5 16,-2 9 0-16,-8 1 13 15,-4-6 1-15,-11-14-8 16,-7-10 16-16,-9-26 12 16,-13-13 1-16,3-34 6 0,-1-17-12 15,12-29-21-15,10-13-3 16,17-31 0-16,17-14-10 16,30-21-24-16,16-9-7 15,46-3-54-15,17 1-36 16,20 2 562-16,3 0-366 15</inkml:trace>
  <inkml:trace contextRef="#ctx0" brushRef="#br0" timeOffset="7428.08">30133 11359 1910 0,'-19'42'649'0,"10"39"-621"16,5 11-49-16,-2 10-1 16,16 2-10-16,4-10-33 15,0-6-5-15,12-20-44 16,-8-17-26-16,4-26-12 16,0-15-7-16,0-25 32 15,-2-14 72-15</inkml:trace>
  <inkml:trace contextRef="#ctx0" brushRef="#br0" timeOffset="7572.89">30041 11839 1860 0,'60'-7'635'15,"44"-7"-657"-15,36-5-104 0,20-18 85 16</inkml:trace>
  <inkml:trace contextRef="#ctx0" brushRef="#br0" timeOffset="7747.51">31036 11676 1621 0,'58'1'707'16,"23"1"-161"-16,51 0-699 16,17-2-41-16,-2-12 119 15</inkml:trace>
  <inkml:trace contextRef="#ctx0" brushRef="#br0" timeOffset="8015.4">31941 11081 1619 0,'36'62'662'0,"9"29"-271"0,13 33-416 15,-9 4 2-15,-14 8-14 16,-8-5-14-16,-23-11-6 15,-14 0 23-15,-17-18-79 16,-15-14 12-16,-17-35 28 16,-9-21-17-16,-25-28 75 15,-10-12-38-15,-14-36 36 16</inkml:trace>
  <inkml:trace contextRef="#ctx0" brushRef="#br0" timeOffset="8165.95">31677 10365 1807 0,'8'51'522'16,"-22"30"-425"-16</inkml:trace>
  <inkml:trace contextRef="#ctx0" brushRef="#br0" timeOffset="8534.1">24253 13843 2648 0,'98'-27'-8'0,"70"-22"0"0,120-30-7 16,124-26 18-16,48-6-7 15,74-6 4-15,31 1 3 16,26 3-6-16,25 3 14 0,45 10-9 15,5 4-4 1,-3 19 12-16,-41 4-17 0,-99 18 7 16,-47 7-11-16,-106 7-46 15,-55 3-9-15,-115 2-62 16,-64 1-48-16,-99-6 117 16</inkml:trace>
  <inkml:trace contextRef="#ctx0" brushRef="#br0" timeOffset="8853.28">23706 13826 1768 0,'40'-10'581'0,"101"-17"-553"16,66-18-9-16,114-28 68 16,65-15 22-16,122-30-18 0,51-9-6 15,127-13-45-15,44 1-19 16,26 14-68-16,75 12-15 15,22 17-79-15,-8 10-43 16,46 1 124-16</inkml:trace>
  <inkml:trace contextRef="#ctx0" brushRef="#br0" timeOffset="13590.34">7244 15341 1067 0,'-4'-4'267'0</inkml:trace>
  <inkml:trace contextRef="#ctx0" brushRef="#br0" timeOffset="14554.19">9651 15591 1009 0,'-16'4'364'16,"9"5"-304"-16,4 0-24 16,7 5-32-16,2 2-2 15,3-8-3-15,5 1 0 16,3-5 1-16,1-4 1 16,-1 0 1-16,-3 0 0 15,0 0 9-15,-3 0 6 16,2-4 14-16,4-2 7 0,2-11 3 15,3-2-4-15,9-14-13 16,1-5-8-16,8-6-11 16,7-1-2-16,3 12-6 15,-2 9-8-15,-2 25-16 16,-1 11-12-16,-2 31-33 16,4 11 513-16,-7 19-344 15</inkml:trace>
  <inkml:trace contextRef="#ctx0" brushRef="#br0" timeOffset="15933.09">11412 15489 972 0,'-4'11'346'0,"10"15"-311"16,4 6-15-16,6 8-20 15,4-4 0-15,3-5 4 16,3-5-1-16,-3-10 5 16,-7-1 8-16,-3-13 26 15,-2-2 14-15,0-7 21 16,0-4-2-16,1-6-17 16,-2-5-12-16,-1-4-28 15,2-6-4-15,2-2-14 16,0 2 1-16,2 5 4 15,-2 4-7-15,0 8 2 16,2 3 1-16,-3 5-6 16,3 3 5-16,6 6 2 15,4 4-7-15,8 1 8 16,7 1-5-16,5-4 1 16,1-4 1-16,-1-5-33 0,-2-6-36 15,0-3 44-15</inkml:trace>
  <inkml:trace contextRef="#ctx0" brushRef="#br0" timeOffset="16966.32">13821 15759 1413 0,'-15'-18'498'0,"8"2"-421"16,6 2-39-16,-1 3-23 15,-4 0 3-15,5 5-13 16,2 5-12-16,5 11-34 16,5 10-12-16,-5 17-19 15,3 9 0-15,6 6 35 16,1 0 6-16,8-14 20 0,-4-14 9 15,3-17 4-15,2-18 9 16,-1-13 17-16,3-5 19 16,-7-10 20-16,0 2 2 15,-2-3 2-15,-2 2-12 16,-3 4-19-16,-2 4-9 16,-5 13-21-16,0 7-8 15,-1 10-12-15,4 5-3 0,6 11-10 16,2 8-1-16,7 10 3 15,1 3-6-15,3-4 6 16,3-6 5-16,-2-11 2 16,-1-9 9-16,-5-13 22 15,-3-10 12-15,-1-5 23 16,1-9 15-16,4-7-9 16,3 1-12-16,11-7-22 15,7 1-13-15,25 2-35 16,19-3-31-16,19-1-97 15,12 3 8-15,5-6 73 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6:00:38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9686 8062 1092 0,'11'-10'364'16,"6"2"-356"-16,13 2-9 15,2 2 0-15,2 3 1 16,3 3 1-16,2 7 3 15,4 1-4-15,3 4 0 16,9 4 0-16,-3 1 3 16,0 2-2-16,4 1 2 15,-2 0-2-15,17 2-5 16,9-1 4-16,12-4-3 0,0-3 3 16,9 1 4-16,8-4 0 15,8-1 9-15,8-1-1 16,10-2-1-16,4 1 3 15,3 2-4-15,8 1-4 16,13 0 6-16,-7-5 0 16,17-1-1-16,9-3 0 15,-1-3-4-15,19-2 2 16,0-2-1-16,10 0 3 0,3-4-4 16,-6 4-1-16,11 1 1 15,-9-4-3-15,13-1-2 16,-2 0-2-16,6-3 0 15,-4 5 8-15,4-3 1 16,-2-1 4-16,5 2 1 16,-3-4-1-16,3 0 3 15,-4 2-3-15,2-2 0 16,4 2-6-16,-5 4-5 16,10-3 2-16,-10-1-1 15,5 1-1-15,-1-7 1 16,0 1 1-16,1 0-1 15,0 0 5-15,-1 3 7 16,2 0 7-16,-11-1 9 0,7 0-7 16,-10 1-1-16,0 3-14 15,-7 2-9-15,-10 1 3 16,1 1-3-16,-16-2 4 16,5 4-1-16,-14 0 0 15,-17 1 0-15,2 0 0 16,-17-1 6-16,-4-1 4 15,-5 1 4-15,-7 0-4 0,-19 1-1 16,-4 0-3-16,-24 1-4 16,-9 1-3-16,-20 4 4 15,-9 1-6-15,-13 1-28 16,-13-3-33-16,-21-1 37 16</inkml:trace>
  <inkml:trace contextRef="#ctx0" brushRef="#br0" timeOffset="74362.39">6762 9875 1017 0,'-1'-12'379'0,"-2"-10"-308"16,3 4-1-16,1-6-20 16,-2-3-9-16,1 0-3 15,-3-4-2-15,0 5-12 16,0 4 1-16,3 9 5 16,3 6 5-16,-4 7 0 15,0 4-3-15,-4 13-20 0,-1 9-10 16,0 18-1-16,6 5-1 15,-3 6 6-15,3-4-6 16,5-2 5-16,5-5-4 16,12-5-6-16,2-8 5 0,7-14-2 15,1-8 2 1,6-18 3-16,6-12 6 0,18-18 6 16,-4-9 7-16,0-12 14 15,-5-1-4-15,-19-4 2 16,-5 4 3-16,-16 11-12 15,-9 8 3-15,-6 18 2 16,-6 11-4-16,1 14-5 16,2 7-3-16,-3 18-13 15,3 8-6-15,4 17-1 16,-2 6 0-16,5 7 3 16,1-1 1-16,5 10-2 15,2 3 1-15,-1 11-4 16,-1 3 4-16,-6-4 2 15,-2 1-3-15,-8-3 1 16,-14-1-1-16,-13-4-3 16,-14-8 3-16,-14-16 2 0,-1-14 1 15,-5-13 1-15,1-13 0 16,2-19 1-16,6-8 2 16,2-23 2-16,3-4 1 15,18-13 7-15,18-7-6 16,34-6 1-16,22-5-7 15,29 10-9-15,6 4 5 16,5 20-1-16,6 8-16 0,3 21-64 16,-1 7-24-1,-6 11-62-15,-9 6-20 0,-22 8 131 16</inkml:trace>
  <inkml:trace contextRef="#ctx0" brushRef="#br0" timeOffset="74758.16">8099 9503 1290 0,'20'-37'456'15,"-10"13"-382"-15,5 11-66 16,-11 15-1-16,-10 13-4 16,-4 30-7-16,-12 13 6 15,-11 29-3-15,0 8 5 16,-3 14-3-16,1 2 1 0,4 10 26 15,4-1 11-15,11-6 40 16,7-5-7-16,13-24-4 16,11-8-15-16,14-23-34 15,11-12 3-15,14-32-43 16,2-17-42-16,0-34-111 16,-6-17 108-16</inkml:trace>
  <inkml:trace contextRef="#ctx0" brushRef="#br0" timeOffset="75019.08">8637 9666 1240 0,'-28'103'428'0,"22"-45"-408"0,-4 5-5 15,4 13-7-15,-2 4-6 16,5 5-1-16,0-5 4 16,6-14-2-16,6-13 9 15,9-21 2-15,6-8-3 16,2-21-8-16,-1-8-26 0,-8-16-79 16,-1-8-248-16,-8-12 238 15</inkml:trace>
  <inkml:trace contextRef="#ctx0" brushRef="#br0" timeOffset="75182.17">8474 10091 1338 0,'54'-2'451'0,"33"-10"-445"16,3-8-8-16,2-14-33 15,-3 1-51-15,-14-2 57 16</inkml:trace>
  <inkml:trace contextRef="#ctx0" brushRef="#br0" timeOffset="75444.89">9271 9474 916 0,'16'13'412'16,"7"10"-132"-16,3 9-233 0,4 21 13 15,3 11-11-15,0 20 21 16,-2 13 5-16,-8 24-12 16,-13 7-9-16,-20 9-34 15,-15 1-7-15,-18-12-12 16,-3-7-1-16,-4-20-23 15,2-15-22-15,3-31 552 16,3-17-397-16</inkml:trace>
  <inkml:trace contextRef="#ctx0" brushRef="#br0" timeOffset="75799.98">11070 10038 887 0,'2'-11'384'0,"17"-9"-135"16,9 5-229-16,12-1-14 15,4-1-1-15,9 9 1 16,3 0-8-16,-5 7 65 0,-3 1-47 15</inkml:trace>
  <inkml:trace contextRef="#ctx0" brushRef="#br0" timeOffset="75995.14">10764 10626 1406 0,'103'-21'471'16,"20"-10"-469"-16,24-9-39 15,7-4-24-15,-19 1 144 16,-5 1-80-16</inkml:trace>
  <inkml:trace contextRef="#ctx0" brushRef="#br0" timeOffset="78203.02">14615 9686 1119 0,'15'-36'424'15,"-1"0"-279"-15,-6 11-138 16,-4 3-7-16,-8 11 3 15,-6 5-6-15,-2 11-1 16,-2 12 2-16,-5 19-4 0,1 9 9 16,1 17 6-16,5-2-1 15,6-7 2-15,7-5-3 16,11-19 2-16,4-3-3 16,16-13 7-16,4-10 1 15,16-11 9-15,1-6 13 16,-3-13-2-16,-4-1 7 15,-16-4-4-15,-5-2-7 16,-6-5 1-16,-3-2-2 0,-9 6-13 16,-3 4-7-16,-3 17-4 15,-2 7-7-15,1 16 2 16,3 9 1-16,-1 19-1 16,3 11-1-16,3 11 3 15,1 5-4-15,2 6 4 16,-3 3-2-16,-2 8-2 15,-4-1 5-15,-5-6 6 16,-4-5 11-16,-7-11 12 16,-6-4-2-16,-8-10-7 15,-6-6-8-15,-8-17-10 16,-2-7 0-16,-1-19-2 16,-1-10 2-16,10-12-3 15,9-8 3-15,15-10-3 16,13-4-6-16,30-7-3 0,9-4-5 15,23-4-36-15,2 3-30 16,-3 0 165-16,-3 3-91 16</inkml:trace>
  <inkml:trace contextRef="#ctx0" brushRef="#br0" timeOffset="78530.83">15656 9355 1482 0,'0'-2'488'0,"0"16"-496"16,-3 11-6-16,-17 23 0 15,-2 12 4-15,-8 28 7 16,2 10 3-16,3 14 1 16,3 6 2-16,9 6 2 15,5-5-5-15,21-21-2 0,10-17 1 16,21-36-3-16,10-13-5 16,14-24-21-16,1-9-25 15,-1-25 174-15,-7-12-101 16</inkml:trace>
  <inkml:trace contextRef="#ctx0" brushRef="#br0" timeOffset="78791.92">16209 9436 1280 0,'8'15'455'15,"7"4"-371"-15,-9 18-84 16,0 12 0-16,-16 18 2 16,-4 7-2-16,3 6 4 15,-4-1-4-15,11-10 0 16,0-8 0-16,5-13-5 16,6-6 10-16,1-17-29 15,5-6-8-15,2-15-39 16,-5-8-42-16,1-20 77 15</inkml:trace>
  <inkml:trace contextRef="#ctx0" brushRef="#br0" timeOffset="78970.07">16009 9868 1321 0,'50'-15'456'15,"44"-4"-432"-15,16-1-28 0,9-5-8 16,10 2 2-16,-9 0-51 16,-9-1 109-16,-14 1-46 15</inkml:trace>
  <inkml:trace contextRef="#ctx0" brushRef="#br0" timeOffset="83918.1">12543 9600 1355 0,'29'4'479'0,"1"-16"-403"16,-5-1-56-16,-12 11-7 15,-4 2-8-15,-6 11-2 16,-3 8 0-16,-7 11 10 16,1 10 8-16,-3 8 21 15,1 1 13-15,8-4 15 16,3-6 0-16,9-5-22 0,6-4-13 15,10 3-26-15,6-5 2 16,17-4-9 0,0-7-1-16,16-17 4 0,-1-10-3 15,2-14 6-15,2-5 1 16,-8-7-3-16,-1 1 0 16,-9-3-29-16,-7-7-28 0,-19-5-65 15,-15-4-50-15,-20 4 26 16,-13 4 69-16</inkml:trace>
  <inkml:trace contextRef="#ctx0" brushRef="#br0" timeOffset="84189.83">13004 9409 1057 0,'10'8'470'16,"1"6"-122"-16,-2 13-341 16,-5 12-1-16,-7 20-1 15,-7 11-2-15,-3 18 5 16,-4 3 7-16,-2 11 14 16,-2-2 2-16,5 1-8 0,8-7-9 15,10-22-13-15,5-8-12 16,7-26-39-16,-3-8-25 15,4-16 303-15,0-8-193 16</inkml:trace>
  <inkml:trace contextRef="#ctx0" brushRef="#br0" timeOffset="84390.09">13514 10212 1341 0,'14'15'515'16,"1"5"-393"-16,-3 12-31 16,-2 7 4-16,-7 16-43 15,0 8-14-15,-3 12-79 16,-2-2-50-16,0-11-95 16,-2-13 288-16,4-24-109 15</inkml:trace>
  <inkml:trace contextRef="#ctx0" brushRef="#br0" timeOffset="84900.24">16986 9827 1411 0,'-1'2'470'0,"7"-2"-459"16,4 4-18-16,13-3 11 16,8-1-2-16,19-3-1 15,9-2 8-15,5-1-9 16,-3 3-2-16,-6 3-24 16,-9-1-15-16,-7 1-48 15,-5 0-25-15,-10-5 74 16</inkml:trace>
  <inkml:trace contextRef="#ctx0" brushRef="#br0" timeOffset="85132.09">17672 9486 1279 0,'26'6'429'0,"5"8"-414"15,-6 8-12-15,-5 20 1 16,-7 13 3-16,-6 17-8 16,2 4 1-16,-7-4 6 15,-2-5-12-15,-6-5-26 16,0-2-98-16,4-16-64 16,1-13 109-16</inkml:trace>
  <inkml:trace contextRef="#ctx0" brushRef="#br0" timeOffset="85407.81">18192 9135 1641 0,'80'36'555'0,"14"16"-534"15,5 21-18-15,-7 4 1 16,-20 15-22-16,-17 2-28 16,-36 12-30-16,-14 4 0 15,-29-1 14-15,-19-2 29 16,-17-10 28-16,-4-8 1 0,8-23 9 16,12-17-5-16,16-30-57 15,13-17-34-15,17-32 52 16</inkml:trace>
  <inkml:trace contextRef="#ctx0" brushRef="#br0" timeOffset="85600.6">19484 9452 1680 0,'62'-5'583'0,"23"-5"-522"16,9 2-76-16,-7-1-29 16,-3 2-28-16,-14-3-116 15,-13-3 140-15,-17-5 1 0</inkml:trace>
  <inkml:trace contextRef="#ctx0" brushRef="#br0" timeOffset="85854.16">19591 9148 1336 0,'14'16'479'16,"8"8"-417"-16,12 21-32 15,-3 11 13-15,-1 10-33 16,-5 2-20-16,-8 14-14 15,-3 2-10-15,-6-1 3 16,-2 3 10-16,-3-20 21 16,0-15-5-16,6-21-39 15,3-11-40-15,5-30 47 16</inkml:trace>
  <inkml:trace contextRef="#ctx0" brushRef="#br0" timeOffset="86182.43">20786 9021 1659 0,'6'21'551'15,"7"20"-550"-15,0 10-4 16,-3 8-4-16,-2-3-8 0,0-1-6 15,6-3 2-15,9-17 1 16,9-7 12-16,18-17 6 16,8-9 2-16,9-12 22 15,4-11 1-15,2-15 4 16,2-10-7-16,-4-16-16 16,-4-1-8-16,-16-5-26 15,-10 7-3-15,-24 8-32 16,-10 4-40-16,-21 12-74 15,-14 0-217-15,-17 10 260 16</inkml:trace>
  <inkml:trace contextRef="#ctx0" brushRef="#br0" timeOffset="86423.04">21035 8955 1415 0,'16'25'498'32,"-9"-13"-448"-32,2 1-12 0,28 67-8 0,0 21-17 15,-14 10-23-15,-18-24-1 16,-9-6-3-16,-4-8-2 16,-2-4 12-16,1-4 4 0,5-15-10 15,4-10-12-15,10-24-95 16,2-13 600-16,8-25-390 15</inkml:trace>
  <inkml:trace contextRef="#ctx0" brushRef="#br0" timeOffset="86794.87">21770 9564 1413 0,'12'-1'480'0,"7"-1"-459"0,-2-1-26 16,-1 1 11-16,-1 0-8 16,0-3 9-16,-3 3-6 15,4-2-1-15,-3 2 4 16,-6 1-10-16,3 0 11 15,-6 13-6-15,-10 4 3 16,-8 16-1-16,-8 5-1 16,-11 8 2-16,2 3-3 15,2-4 5-15,6-3 0 0,11-15 6 16,7-4 4-16,16-11-3 16,11-6-9-16,27-8-11 15,14-13-26-15,25-13-83 16,2-10 31-16,5-21 37 15</inkml:trace>
  <inkml:trace contextRef="#ctx0" brushRef="#br0" timeOffset="87109.18">23189 8633 1590 0,'6'-9'524'15,"2"14"-526"-15,2 6-5 16,-5 16-2-16,-4 13 1 16,-8 29-1-16,-4 7-4 15,-6 16 5-15,-6 9 9 16,-3 9 2-16,1 7 2 15,6-8 11-15,8-7 6 0,13-24-3 16,11-13-6-16,18-17-22 16,5-11-25-16,13-22-62 15,9-12-53-15,6-24 92 16</inkml:trace>
  <inkml:trace contextRef="#ctx0" brushRef="#br0" timeOffset="88139.76">23312 8862 1173 0,'-20'-13'412'16,"7"9"-373"-16,0 4-14 15,-1 12-3-15,-1 4-9 16,-4 14 10-16,-4 5 8 16,-2 13-4-16,2 15 6 15,1 14-16-15,-1 7 5 16,1 5 18-16,1-6 6 0,4-15 17 16,6-8 0-16,13-17-16 15,7-7-16-15,15-14-21 16,4-9-6-16,18-18-2 15,6-16 5-15,16-23 0 16,9-10-1-16,-17-11-6 16,-8-8 3-16,-28-8 2 15,-17 0 8-15,-7 0 23 16,-12 13 2-16,-4 20 8 16,-9 11-4-16,-6 22-24 15,5 5-6-15,-5 19-12 16,5 9-9-16,3 18 4 15,4 10-3-15,9 16 5 16,8 8 2-16,9 4 3 0,3 3 0 16,5 1-2-16,4-3 4 15,0 6-4-15,0 3 1 16,-2 3 2-16,-11-5-5 16,-9-3-2-16,-12-1-14 15,-21-10-17-15,-3 3-7 16,-19-9-1-16,-7-10 15 15,-1-14 18-15,1-14 9 16,11-19 8-16,8-8 4 0,12-22-8 16,21-16-10-16,32-24-12 15,19-10-10-15,34-11-4 16,7 0-11-16,17 2-53 16,5 2-41-16,9 4 81 15</inkml:trace>
  <inkml:trace contextRef="#ctx0" brushRef="#br0" timeOffset="88455.75">24098 8705 1284 0,'-14'-1'546'0,"5"9"-193"16,3 24-386-16,0 7-7 16,-5 21-1-16,-6 9 7 15,-1 12 28-15,-4 15 3 16,-2 16 2-16,2 3 5 16,-2 6 0-16,4-6 1 15,13-21 12-15,9-13-5 16,22-24-5-16,6-15-1 0,11-22-30 15,-3-9-21-15,5-25-89 16,2-11 581-16,2-29-362 16</inkml:trace>
  <inkml:trace contextRef="#ctx0" brushRef="#br0" timeOffset="88707.08">24492 9022 964 0,'-8'-4'452'16,"2"2"-139"-16,-7 6-259 16,3 7-8-16,-4 8-22 15,-2 9 3-15,3 11-2 16,0 5-1-16,2 9-17 16,-2-2-1-16,9 2-3 0,4-6-7 15,9-13 5-15,12-5-2 16,8-15 2-16,-3-5-13 15,3-9-26-15,0-5-34 16,-3-7-67-16,-1-4-158 16,-9-2 196-16</inkml:trace>
  <inkml:trace contextRef="#ctx0" brushRef="#br0" timeOffset="88873.95">24302 9390 1229 0,'10'-5'482'0,"29"-9"-317"16,13-6-112-16,16-16-57 15,6-5-47-15,9-7-409 16,2-3 328-16</inkml:trace>
  <inkml:trace contextRef="#ctx0" brushRef="#br0" timeOffset="89077.83">25095 8998 1335 0,'70'23'480'0,"-18"-32"-386"15,6 2-184-15,-2-2-40 16,-9 0-216-16,-8-1 218 16</inkml:trace>
  <inkml:trace contextRef="#ctx0" brushRef="#br0" timeOffset="89424.33">25554 8710 1406 0,'45'-8'527'16,"14"6"-350"-16,13 10-179 15,-5 2 4-15,-12 6-20 16,-15 5-34-16,-23 2-23 15,-9 7-4-15,-18 9 21 16,-8-1 35-16,-19 5 40 0,-1-2 8 16,-5-3 6-16,-3-2 1 15,14-3-10-15,5-4 1 16,16-5-12-16,14-4-10 16,31-15-4-16,19-7-19 15,30-20-31-15,10-8-28 16,15-11-81-16,0-4-203 0,1-4 245 15</inkml:trace>
  <inkml:trace contextRef="#ctx0" brushRef="#br0" timeOffset="89716.89">26804 8304 1547 0,'45'38'527'15,"10"13"-501"-15,1 17-24 16,-8 2 5-16,-18 14-21 16,-14 3-16-16,-22 8-24 15,-15 3 4-15,-21-8 8 0,-9-3 21 16,-19-4 27-16,-2 0-10 15,-7-17 4-15,3-9 4 16,14-21-24-16,8-13-27 16,27-21 24-16,10-12-2 15</inkml:trace>
  <inkml:trace contextRef="#ctx0" brushRef="#br0" timeOffset="90080.93">27914 8733 1418 0,'1'8'488'0,"16"-2"-452"0,8-2-29 16,21 1-7-16,14-3 4 15,26-7 6-15,9-4-9 16,4-7 11-16,-4 2-25 15,-19 0-63-15,-13 1-23 16,-25-1-67-16,-11-6-18 16,-24-2 126-16</inkml:trace>
  <inkml:trace contextRef="#ctx0" brushRef="#br0" timeOffset="90337.24">28230 8409 1607 0,'8'34'584'0,"7"12"-442"16,6 6-147-16,-9 31-1 15,-3 9-5-15,-12 10-11 16,-6 4-10-16,0-20-38 15,3-17-14-15,11-22-31 16,6-16-7-16,14-25-19 0,4-11-26 16,9-26 110-16</inkml:trace>
  <inkml:trace contextRef="#ctx0" brushRef="#br0" timeOffset="90777.84">29415 8670 1350 0,'28'0'472'0,"3"3"-435"16,0 2-10-16,-1-1-7 15,2 2-14-15,2-5 1 16,2-3-1-16,0-11 20 15,1-4-1-15,0-9-7 16,-4-1 6-16,1-8-17 16,-2-3-4-16,-9-10 3 15,-6-3-2-15,-14-4-2 16,-8-3 7-16,-12 12-2 16,-5-1 0-16,-12 13 0 15,-10 10-10-15,-12 16-4 16,-5 16 3-16,-9 23-8 0,3 10 8 15,2 26 1-15,3 7 1 16,13 11 4-16,9 2 0 16,21-4 14-16,15 0 0 15,25-11 11-15,13-9-5 16,30-11-10-16,10-18-9 16,19-19-51-16,7-11-33 15,-4-25 569-15,0-13-394 0</inkml:trace>
  <inkml:trace contextRef="#ctx0" brushRef="#br0" timeOffset="91121.8">30739 7602 1672 0,'-17'25'541'0,"-2"30"-580"16,-4 15-17-16,-13 24 26 16,-4 9-7-16,-11 10 23 0,-1 4 6 15,6 2 23-15,3 2 8 16,13-1 15-16,9-2 5 15,15-16-15-15,7-12 0 16,26-24-16-16,16-18-3 16,25-24-1-16,10-13-18 15,9-28-53-15,-2-12-51 16,-2-32 555-16,4-12-364 0</inkml:trace>
  <inkml:trace contextRef="#ctx0" brushRef="#br0" timeOffset="91364.95">31107 8052 1126 0,'-26'20'421'0,"5"17"-321"16,-2 14-26-16,-1 23-7 15,7 7-14-15,7 7-10 16,2-7 10-16,17-10-13 15,3-9 2-15,9-16-22 16,10-5-8-16,7-17-2 16,6-6-16-16,-3-13-20 0,0-8-29 15,-14-15-94-15,-5-8 299 16,-10-13-143-16</inkml:trace>
  <inkml:trace contextRef="#ctx0" brushRef="#br0" timeOffset="91539.93">30855 8489 1597 0,'84'-21'534'0,"30"-12"-565"15,12-5-50-15,4-9 369 16,-6-6-245-16</inkml:trace>
  <inkml:trace contextRef="#ctx0" brushRef="#br0" timeOffset="91740.37">31952 7722 1074 0,'-3'-7'379'0,"0"12"-353"15,3 10 8-15,11 16 17 16,8 12 23-16,16 19 32 0,11 10 0 15,11 17-32-15,4 7-33 16,-4 16-21-16,-9 2-42 16,-18 2-61-16,-14-1-24 15,-24-5-56-15,-12-5 19 16,-34-13 94-16</inkml:trace>
  <inkml:trace contextRef="#ctx0" brushRef="#br0" timeOffset="92724.39">1213 10593 1330 0,'48'-103'468'0,"25"-35"-426"0,5-12 6 16,3-26-23-16,-1-10-11 15,-10 3-11-15,2-1-5 16,0 15-3-16,3 17 5 15,-9 28-3-15,-7 23 1 16,-15 44 7-16,-9 17-4 16,-2 41 11-16,-1 19 0 15,9 33 1-15,9 15 10 0,7 28-6 16,2 10 6-16,-4 8 5 16,-3 4-6-16,-9-10 13 15,-4-8 1-15,-7-12-3 16,-2-15-2-16,-4-33-10 15,-2-15-6-15,-6-23-1 16,-5-11 6-16,-7-17-5 16,-8-10 2-16,-16-17-6 15,-7-3-11-15,-22 5-22 16,-12 7-31-16,-34 23-48 16,-13 21-2-16,-15 38 13 15,2 21 29-15,-4 25 43 16,6 5 9-16,16 2 11 15,10-9-1-15,49-19 8 0,19-12-6 16,40-33-17-16,25-18-13 16,50-38-69-16,19-20-18 15,18-34 68-15</inkml:trace>
  <inkml:trace contextRef="#ctx0" brushRef="#br0" timeOffset="93271.84">3372 8540 1512 0,'-28'-5'549'0,"23"5"-473"16,1 2-7-16,8 9-54 15,7 9-4-15,0 21-10 16,6 13 2-16,0 25 3 15,2 11-6-15,-6 6-1 16,-5 1-1-16,-8-2 3 16,-5-8 0-16,-3-17 2 15,-3-13 1-15,-7-30 3 16,-5-9 8-16,-14-16 7 16,-3-11 1-16,-4-24-8 15,1-13-7-15,11-23-7 16,5-17-2-16,20-25-3 0,12-11-5 15,22-18-8-15,26 5 3 16,20 11 0-16,5 13 8 16,6 27 5-16,-10 15 0 15,-1 39 1-15,-10 18-2 16,-6 37 1-16,-12 22-3 16,-28 30 2-16,-7 15 4 0,-34 12-1 15,-5 7 3-15,-24 4-4 16,-3 1-1-16,2-3 0 15,-2-7 3-15,16-20 7 16,11-10-2-16,21-28 2 16,10-17-7-16,29-30-2 15,15-14 0-15,44-36-2 16,16-13 7-16,22-15-50 16,12-2-54-16,-5 2-99 15,-6 3 110-15</inkml:trace>
  <inkml:trace contextRef="#ctx0" brushRef="#br0" timeOffset="94084.15">1902 11673 1600 0,'23'-23'9'0,"5"-9"20"16,26-22 16-16,2 6 10 15,2 5 1-15,8 23-22 16,-1 9-7-16,-5 35-19 16,-14 17-3-16,-24 36-3 15,-11 17-12-15,-25 27 8 16,-17 4-7-16,-17 7 6 16,-14-4 2-16,-5-16 9 15,13-9 11-15,16-29 22 16,13-19 3-16,24-40-10 0,8-16-6 15,35-50-27-15,27-22 2 16,33-35-40-16,14-15-45 16,7-9 53-16</inkml:trace>
  <inkml:trace contextRef="#ctx0" brushRef="#br0" timeOffset="94856.03">2414 11007 1188 0,'-18'-36'422'0,"24"8"-387"16,7 4 3-16,14 9-27 15,3 8-10-15,1 19 2 16,6 9-6-16,-4 21 3 15,-2 8 0-15,-4 4 12 16,-5-5 8-16,-3-12 12 16,-2-11 14-16,0-19-4 15,-2-6-2-15,-2-18 0 16,3-8-9-16,0-16-5 16,5-8-8-16,2-4-16 0,-4-4 4 15,0-1-10-15,-5 7-4 16,0 13-1-16,1 9-14 15,-6 19 3-15,-3 7 3 16,-6 13-2-16,-1 3 14 16,1 17-1-16,2 2 2 15,2 0 9-15,6 1-7 16,0-12 2-16,2-2 6 0,8-10-10 16,-2-5 3-16,12-14 4 15,3-8-7-15,6-18 4 16,8-6 5-16,-5-12-7 15,2-2 5-15,-6-3 3 16,-15-5-8-16,-16 4 10 16,-13-4-6-16,-18 13 0 15,-7 6 14-15,0 19-9 16,-2 8 3-16,0 18 1 16,9 6-11-16,-1 12-1 15,4 5 6-15,8 4-6 16,4-2 1-16,9-7 4 15,8-3-10-15,7-7 2 16,0-1 3-16,5-8-4 16,-2-1 2-16,-1-8 8 0,-1-1-5 15,-3 2-1-15,-4-2 13 16,-1 4 4-16,-4 0 4 16,2 4 12-16,-4-1-11 15,1 8-7-15,4 4-2 16,-4 12-7-16,14 13-5 15,7 23-2-15,5 10 4 0,13 18-3 16,-5 5-14 0,5 15-53-16,-3 4-30 0,4 15 82 15,-2 11-16-15</inkml:trace>
  <inkml:trace contextRef="#ctx0" brushRef="#br0" timeOffset="96308.82">3365 12025 1002 0,'-15'-57'393'15,"7"48"-292"-15,3 7-56 16,0 2-14-16,11 12-39 16,-11 6-5-16,5 8 4 15,11 5 2-15,-6-3 5 16,14-3 5-16,4-6 4 16,0-6 6-16,8-13 16 15,1-7 7-15,5-13 11 16,-1-5-2-16,2-15-2 15,-5-6-8-15,-4-12-16 16,-7-1 3-16,-13 1-16 16,-5 9-1-16,-19 13-5 15,-9 5-11-15,-11 21-5 16,-7 8-3-16,2 17 4 16,0 14 3-16,4 8 4 0,5 5 3 15,7 1 0-15,5 0 5 16,18-11 0-16,3-7-5 15,13-15 6-15,5-13-4 16,5-13 1-16,6-8 8 16,5-17-4-16,5 0 4 15,0-12 1-15,3 4-8 16,-11 0 1-16,-5 0 3 0,-6 6-4 16,-9 1 6-16,-2 14 9 15,-4 4 1-15,-1 14 8 16,-1 6-10-16,7 11-6 15,2 9-3-15,9 11-6 16,2 6 8-16,-1 4-5 16,5 0-2-16,-7-5 4 15,0-5-3-15,-1-11-2 16,-2-4 2-16,0-14-1 16,4-5 3-16,0-12 8 15,6-6 0-15,1-10 2 16,7-5-6-16,-9-7 3 15,-7 2-5-15,-6 3-1 16,-15 4 0-16,-10 9 2 16,-5 4-5-16,-5 15 5 15,-7 4-2-15,4 21-5 0,-2 5 2 16,-2 11-9-16,4 10 9 16,4-4 3-16,8 0-4 15,11-10 5-15,4-8-9 16,8-9 2-16,3-6 4 15,2-13-5-15,5-11 11 16,-2-14-7-16,2-5 1 16,-7-7 7-16,-6-1-10 0,-8-2 4 15,-9-1-1-15,-7 4 1 16,-2 1 5-16,-8 1 6 16,1 5-4-16,-1 5 2 15,6 6 7-15,3 13 0 16,6 10 1-16,7 15-6 15,2 11-13-15,9 20 0 16,3 6-2-16,8 15-2 16,2 3 6-16,4-1-5 15,5 0 0-15,-1-12 6 16,3-8-3-16,-2-16 4 16,5-8 1-16,-6-17-4 15,5-4 4-15,-2-18-4 16,-9-11 7-16,0-12 1 15,-5-7-6-15,-9 0-1 0,1 0-1 16,-4 8-1-16,-3 5 5 16,0 14 0-16,-2 8-7 15,0 10 5-15,-1 6-2 16,0 13-4-16,2 3 2 16,1 10 1-16,3 0-3 15,2-5-1-15,5-2 2 16,4-12-4-16,0-5-3 15,7-13 12-15,-1-12-3 0,3-12 1 16,0-8 4-16,-3-10-4 16,0-1 1-16,-4-3-2 15,7 1 0-15,2 8-1 16,7 6 1-16,-2 17 0 16,2 13 5-16,3 26-1 15,-7 14 0-15,6 31 2 16,-7 10-8-16,-5 2-68 15,2 0-55-15,-12-16 73 16</inkml:trace>
  <inkml:trace contextRef="#ctx0" brushRef="#br0" timeOffset="96825.99">2611 13029 1282 0,'-19'13'504'0,"7"-8"-280"15,12 6-206-15,14 8 1 16,4 12-16-16,10 20-13 16,1 12-6-16,4 15-10 15,-1 8 10-15,-4 3 2 16,-9-3 8-16,-15-8 9 16,-5-13 14-16,-10-30 45 15,3-11 23-15,-4-28 20 16,-9-15-18-16,-1-29-36 15,-3-20-35-15,1-20-37 16,5-3-6-16,0-8-22 16,6 2 5-16,6-1 4 15,6 4 9-15,14 20 12 16,7 15 11-16,17 24 4 0,2 15-4 16,12 25 7-16,3 11-3 15,-4 26-2-15,1 7 8 16,-21 13-4-16,-8 3-17 15,-18 0-54-15,-11-2-37 16,-13-2-60-16,-7-9 95 16</inkml:trace>
  <inkml:trace contextRef="#ctx0" brushRef="#br0" timeOffset="97333.13">3070 13049 1625 0,'31'-8'557'16,"15"6"-520"-16,2 13-35 16,7 12-13-16,-13 16-42 15,-11 11-26-15,-17 11-28 16,-10 0 23-16,-14 1 27 15,-9-8 30-15,-6-14 48 16,-7-10 4-16,5-14 22 16,2-6 3-16,5-18-11 0,6-7-7 15,6-22-13-15,8-10-14 16,15-10-10-16,14-3 0 16,11 0-21-16,1 4 12 15,5 11-7-15,-6 8 2 16,-1 17 10-16,-1 8-1 15,-8 15 6-15,-2 6-2 0,-2 8 11 16,-2-1-7-16,3-2 11 16,-7-3 5-16,0-8-1 15,-1-6 14-15,-4-5-4 16,3-9 1-16,-1-6-3 16,-4-3-14-16,-7-7-1 15,-6 6 1-15,-18-2-5 16,-5 3-2-16,-4 12-17 15,-4 3-11-15,9 14-38 16,0 8-26-16,4 9 214 16,7 4-117-16</inkml:trace>
  <inkml:trace contextRef="#ctx0" brushRef="#br0" timeOffset="98277.16">3912 12719 1538 0,'-13'-4'553'0,"1"2"-483"16,5 11-68-16,2 8-32 15,-3 18-24-15,10 9-7 0,2 10 36 16,0-2 13-16,8-4 4 15,-4-6 11-15,8-8-2 16,2-9 11-16,1-13 14 16,6-3-4-16,3-20 15 15,-1-6-3-15,7-10-11 16,-1-7-1-16,1-2-15 16,1-8-4-16,-5-2-3 15,-3 0-2-15,-15 2 2 16,0 10-2-16,-12 8 1 15,-1 6-5-15,-2 12-1 16,-4 1-6-16,9 10 1 16,-9 8 3-16,7 9-1 15,-6 5 6-15,6 0 4 16,11-10-4 0,-5-9 0-16,-1 2-1 0,28 5 0 0,10-7 6 15,5-18-1-15,-7-15 1 16,1-14 4-16,0-10-3 15,-2-5 3-15,-3-2 0 16,-6-1-5-16,-2 2 0 16,-14 0 0-16,-9 3 0 15,-10 10 2-15,-6 7 1 16,-3 16-1-16,4 10 0 16,2 9-1-16,-2 2-7 0,8 12-12 15,1 2-4-15,13 12-2 16,2 4 5-16,9 3 3 15,8 1 3-15,-2-5 1 16,4 0 4-16,-11-6 12 16,-9-3-6-16,-5-1 2 15,-8 0 5-15,-7 1-6 16,-8 1 3-16,-7 0 3 16,-4-1-3-16,1-6-1 15,8-4 0-15,8-16 16 16,6-9-6-16,17-21 9 15,11-9 0-15,14-20-18 16,9-9 8-16,0-7-8 16,0-2 1-16,-6 6 3 15,-7 7-9-15,-11 14 4 0,-7 8-1 16,-10 18-1-16,-9 9 13 16,-10 14-12-16,-3 8 0 15,-5 12-7-15,0 9-16 16,4 7 9-16,4-5 3 15,8 0 10-15,3-3-3 16,11-6 0-16,6-2 1 0,13-2 2 16,8-1 12-16,10-1 4 15,-1-2 0-15,-16 1-3 16,-8 0-13-16,-21-1-27 16,-11 3-26-16,-22 5 106 15,-19 0-54-15</inkml:trace>
  <inkml:trace contextRef="#ctx0" brushRef="#br0" timeOffset="98653.93">2181 10753 1335 0,'131'-103'450'0,"61"-23"-438"16,22-12-10-16,11-5 4 15,8 3-8-15,-7 13-6 16,-5 7-3-16,-30 19-22 16,-21 14-15-16,-29 24-54 15,-31 19-155-15,-39 33 174 16</inkml:trace>
  <inkml:trace contextRef="#ctx0" brushRef="#br0" timeOffset="99080.87">1627 13076 1388 0,'81'-60'508'0,"46"-40"-405"15,23-20-5-15,46-32-11 16,7-12-34-16,33-12-39 0,9-2-6 16,4-1-1-16,4 12 0 15,-18 17-2-15,-16 16-3 16,-28 35-18-16,-24 12-9 15,-55 39-14-15,-23 17-24 16,-59 32-65-16,-25 13-28 16,-55 24 87-16</inkml:trace>
  <inkml:trace contextRef="#ctx0" brushRef="#br0" timeOffset="99430.93">2710 14319 1696 0,'123'-83'645'16,"43"-30"-488"-16,61-50-90 0,30-27-5 15,49-22-47-15,9-7-12 16,12-5-10-16,6 0-10 16,-18 10-44-16,2 10-32 15,-27 23-49-15,-30 16-20 16,-39 30-32-16,-32 18 651 15,-29 26-363-15</inkml:trace>
  <inkml:trace contextRef="#ctx0" brushRef="#br0" timeOffset="199728.07">29011 9905 469 0,'-13'-10'187'0,"1"-1"-110"16,1-3 8-16,-1 3 29 15,2 2 0-15,-2-3-8 16,3 4 4-16,0-1-1 16,3 4-4-16,6 4-13 0,1 0-11 15,0 1-29-15,-1-2-11 16,0 2 2-16,0 0 6 16,24 8 0-16,31 16 2 15,-29-10-19-15,3 3-13 16,-1 0-8-16,0 4-7 15,-1-3 3-15,-6-1 5 0,-1-7 17 16,-3-3 5-16,3-13 12 16,6-6 9-16,8-13-11 15,3-8-2-15,9-10-13 16,5-5-7-16,4-5-5 16,7 3 0-16,-3 8 0 15,-3 8-3-15,-6 15-5 16,-9 5-4-16,-6 16-1 15,-3 8-5-15,-6 12 0 16,-3 3 4-16,-7 10-4 16,-4 0 0-16,-7 0 6 15,-2-2-4-15,-4-10 10 16,-1-8 5-16,1-6 8 16,0-8 16-16,2-11 0 15,6-5-9-15,5-22-10 16,8-7-13-16,13-13-9 0,8-1 0 15,12 12-2-15,1 3 3 16,6 15 0-16,-4 8 0 16,-4 12 0-16,1 7-1 15,1 13-1-15,5 4 5 16,8 0-3-16,5 4-6 16,1-7 5-16,0-4-4 15,-2-7 7-15,2-7 3 16,8-12 1-16,4-7-3 0,3-6-4 15,-5-4 1-15,-7 1 0 16,-9 0-7-16,-11 0-59 16,-7 0-63-16,-16-3-133 15,-4 3 156-15</inkml:trace>
  <inkml:trace contextRef="#ctx0" brushRef="#br0" timeOffset="200136.19">29761 7724 1376 0,'-56'7'484'15,"13"-8"-379"-15,9-8 11 0,21-25-26 16,5-18 7-16,31-40-61 15,14-16-14-15,10-21-15 16,6 0-3-16,-4 7-17 16,-8 8-9-16,-11 18-27 15,-7 10-18-15,-11 27-17 16,-4 15-6-16,-8 24-34 16,-4 14-28-16,-11 19 99 15</inkml:trace>
  <inkml:trace contextRef="#ctx0" brushRef="#br0" timeOffset="200369.9">29474 7027 929 0,'-10'-20'384'0,"11"-8"-247"16,13-15-29-16,14-6-13 15,13-5-35-15,12 2-14 16,11 5-14-16,0 7-9 15,2 19 0-15,-4 14-8 16,-3 27-6-16,-7 17-6 16,-15 22-4-16,-10 13 2 0,-21 20-2 15,-13 4-5-15,-17 1 564 16,-12-10-421-16</inkml:trace>
  <inkml:trace contextRef="#ctx0" brushRef="#br0" timeOffset="201655.28">28199 5651 1266 0,'-20'-13'429'16,"-1"5"-416"-16,-7 6-8 16,-11 6-4-16,-7 13 0 15,-1 6-6-15,-5 15-9 16,5 1 2-16,5 9-1 15,4-3 5-15,20-1 7 16,10-2-2-16,26-1-1 16,12 1 3-16,17-3 0 15,9 4 0-15,6-1 1 16,1-4 0-16,-2 3 6 0,-7-6-4 16,-17-5 3-16,-12-1 2 15,-23-9-6-15,-13 0 7 16,-10-1-4-16,-12-4 1 15,1-6 0-15,6-6-4 16,10-16 8-16,12-11-2 16,32-24 4-16,13-16 0 15,22-27-4-15,8-7-3 0,3-9 0 16,1-1 5-16,-4 11 10 16,1 6 11-16,-16 23 14 15,-12 14-5-15,-26 28-1 16,-6 12-2-16,-19 14-18 15,-4 6 3-15,-9 23-12 16,-11 7-8-16,7 21 1 16,-5 6-2-16,17 4 4 15,12-2-1-15,11-11-3 16,11-4 4-16,5-12-9 16,4-4 2-16,7-11 3 15,0-8-3-15,4-15 6 16,-6-8 0-16,-2-19 0 15,1-4 4-15,-10-9-10 16,-2 1 6-16,-13 1 0 16,-4 4-4-16,-8 6 4 0,-2 6-5 15,1 15 6-15,-3 3-4 16,6 18-2-16,1 3 3 16,9 11-8-16,4 0 6 15,11-3-3-15,3 1 5 16,13-9-3-16,2-6 2 15,0-11 7-15,2-5-3 16,-14-9 16-16,-4-2 5 0,-12-11-1 16,-8-3-5-16,-12-6-9 15,-12-2-8-15,-18 8-6 16,-8 6-17-16,-19 18-52 16,-5 11-25-16,1 19-76 15,-5 6-261-15,10 5 308 16</inkml:trace>
  <inkml:trace contextRef="#ctx0" brushRef="#br0" timeOffset="201815.29">28632 5792 992 0,'42'-44'339'0,"23"-5"-324"16,3-5-15-16,14 4 1 15,17 1-7-15,1 10-192 0,0 4 150 16</inkml:trace>
  <inkml:trace contextRef="#ctx0" brushRef="#br0" timeOffset="203127.75">29603 5519 1696 0,'-9'-2'25'16,"-1"3"-12"-16,-11 3 15 15,-8 4-17-15,1 21-9 16,1 5-3-16,7 18 1 16,9 3 4-16,10-5-4 15,6-3 3-15,19-14-5 16,6-8 17-16,17-18 22 15,5-12 21-15,7-32 20 16,3-14-14-16,-6-21-11 16,-6-7-17-16,-16 1-19 15,-7 4-10-15,-19-1-2 16,-6 3-5-16,-10 4 5 16,-6 5 3-16,-2 22-6 0,-1 10-3 15,5 24-6-15,4 12 1 16,0 26 2-16,1 15 0 15,5 24 4-15,2 4-3 16,7 3 2-16,-1-1 1 16,6-12 1-16,3 1-1 15,0-13 1-15,3-9 1 16,0-16 0-16,0-9 0 0,0-16-3 16,1-7 4-16,3-21 2 15,-2-7-1-15,5-13 5 16,1-4-5-16,-1 6-2 15,-3 5 2-15,-1 12-1 16,-7 9-5-16,0 12-3 16,-3 6 1-16,1 13-3 15,1 4 2-15,-1 7 5 16,7 0 1-16,1-3-2 16,3-2 5-16,4-11-2 15,0-6-5-15,4-17 3 16,-4-3 0-16,0-10 0 15,-6-2 7-15,-9-2 1 16,-7 0-2-16,-10 3-2 16,-4 1 1-16,-7 9-4 0,6 6 1 15,-5 10-2-15,-1 10-9 16,-1 16 3-16,1 3-1 16,5 8 6-16,7-1 6 15,8-7-3-15,5-3-1 16,7-11-4-16,2-5-2 15,6-8 6-15,2-8 1 16,4-7 2-16,-4-6 1 16,-4-2 1-16,-5-2 0 0,-6 0 2 15,-2 3-4-15,-5 6-1 16,-5 2-2-16,1 11-1 16,-6 1 0-16,5 5-4 15,9 7 0-15,-2 6 1 16,10 0 2-16,6 0-1 15,1-7 4-15,9-7 1 16,3-1-5-16,-6-12 2 16,0-5 0-16,-5-12 5 15,0-6-1-15,-4 0 3 16,-7-2-2-16,-5 4-1 16,-8 1 5-16,-6 6-4 15,-1 2 0-15,-2 7-5 16,6 7 0-16,1 8 0 15,4 4-5-15,4 11 6 0,3 3-3 16,12 12-1-16,0 3 3 16,5 13-1-16,0 1 1 15,1-1-2-15,-1 0 5 16,-7-4-3-16,-1 0-3 16,-19-9 2-16,-1 0-7 15,-6-13 3-15,-4-7 5 16,6-10 5-16,-3-7 3 15,4-19 6-15,7-8-2 0,8-23-4 16,14-13 0-16,7-20-1 16,3-6-3-16,8 2 1 15,-12 5 1-15,4 9 0 16,-7 4 5-16,-8 16-5 16,-1 14-1-16,-7 28-4 15,-5 12-1-15,-4 25 0 16,-2 15-2-16,-4 22 2 15,-3 9-1-15,1 3 2 16,0-4 0-16,6-3 2 16,3-4-3-16,6-6-1 15,1-6-17-15,3-18-71 16,0-11-40-16,3-27-362 16,-1-16 328-16</inkml:trace>
  <inkml:trace contextRef="#ctx0" brushRef="#br0" timeOffset="203294.81">31140 5059 1017 0,'17'7'425'16,"0"-6"-149"-16,6-1-195 16,7-8 13-16,4-2-23 15,17-9-40-15,5 0-30 0,8-1 388 16,-7-5-288-16</inkml:trace>
  <inkml:trace contextRef="#ctx0" brushRef="#br0" timeOffset="203509.72">31589 4920 1244 0,'17'42'469'0,"-13"-35"-337"15,-1-1 15-15,-3 8-9 16,5 4-30-16,-7 6-63 16,0 2-18-16,-7 2-16 15,-6 2-4-15,2-3-1 16,3-3-22-16,8-12-109 0,1-8-61 16,15-19 101-16</inkml:trace>
  <inkml:trace contextRef="#ctx0" brushRef="#br0" timeOffset="203641.78">31528 4666 1236 0,'-6'-4'417'16,"6"-1"-427"-16,10-12 6 15</inkml:trace>
  <inkml:trace contextRef="#ctx0" brushRef="#br0" timeOffset="203896.09">32222 4669 1345 0,'-16'9'496'0,"-18"5"-415"15,-11 4 10-15,-9 13-36 16,-7 6-25-16,5 13-18 16,10 2-12-16,24-7-3 0,17-9 6 15,36-14-1-15,18-9 1 16,31-12-19-16,9-5-48 16,10-7-99-16,-2-3 103 15</inkml:trace>
  <inkml:trace contextRef="#ctx0" brushRef="#br0" timeOffset="204180.79">30993 6613 1368 0,'13'6'472'0,"-5"-4"-395"15,1 4 21-15,-8 8 15 16,-1 1-17-16,1 10-54 16,-1 5-28-16,3 0-12 15,1 1 2-15,6-8-3 16,4-3-19-16,2-13-74 0,3-7-55 15,3-23 82-15</inkml:trace>
  <inkml:trace contextRef="#ctx0" brushRef="#br0" timeOffset="204328.87">31016 6255 1305 0,'-20'9'438'0,"13"3"-434"15,3-2 8-15,9-5-58 16,19 0-6-16,21-4 29 16</inkml:trace>
  <inkml:trace contextRef="#ctx0" brushRef="#br0" timeOffset="204493.87">31483 6776 1399 0,'1'6'451'0,"7"-6"-509"16,-4-9-40-16,3-12 56 16</inkml:trace>
  <inkml:trace contextRef="#ctx0" brushRef="#br0" timeOffset="204734.37">31726 6457 1278 0,'15'-8'479'16,"-5"4"-332"-16,-8 1-102 15,-2 2 3-15,-4 3-8 16,3-2-11-16,0 0-81 16,-8 17-42-16,-37 44-84 15,31-20-119-15,6 1 194 16</inkml:trace>
  <inkml:trace contextRef="#ctx0" brushRef="#br0" timeOffset="204950.81">31528 6272 1260 0,'38'-18'356'16,"5"-5"-631"-16,0-5 191 16</inkml:trace>
  <inkml:trace contextRef="#ctx0" brushRef="#br0" timeOffset="205413.25">32196 6662 1236 0,'12'-7'466'0,"-6"-14"-327"16,-3-9 10-16,-12-11 3 16,-8-5-44-16,-10 1-76 15,-5 7-32-15,-10 4-25 16,-2 7-10-16,0 18-18 15,-2 7-2-15,8 13 10 16,5 8 10-16,10 2 13 0,12 1 17 16,15-3 3-16,8-5-5 15,26-12 14-15,1-6-1 16,16-17 25-16,6-9 1 16,-9-13 6-16,-1-7 2 15,-18-11-3-15,-8-5 4 16,-12-6-3-16,-3 0-4 0,-6 11-8 15,-1 11-9-15,-2 19-8 16,-2 14 1-16,1 18-4 16,-2 10-2-16,-1 36-2 15,0 21-2-15,-3 31 1 16,4 15 2-16,2 2 0 16,4-4 0-16,4-9-69 15,1-17 11-15,-1-21 481 16,-3-18-349-16</inkml:trace>
  <inkml:trace contextRef="#ctx0" brushRef="#br0" timeOffset="205658.34">30762 7382 1528 0,'76'2'510'16,"65"-26"-471"-16,28-20 18 15,47-26 16-15,6-11 2 16,5-4-33-16,-22 5-21 16,-46 14-28-16,-22 13-23 0,-65 22-128 15,-29 3-371-15,-63 22 358 16</inkml:trace>
  <inkml:trace contextRef="#ctx0" brushRef="#br0" timeOffset="205801.9">31071 7626 1325 0,'183'-57'538'0,"75"-45"-231"16,24-14-331-16,48-22 2 15,33 0 15-15</inkml:trace>
  <inkml:trace contextRef="#ctx0" brushRef="#br0" timeOffset="207465.78">8673 12272 977 0,'-11'-2'352'15,"6"-1"-298"-15,5 2-23 0,0 1-18 16,0 0-13-16,0 0-120 16,0 0 82-16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6:41:38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13450 6091 2302 0,'9'0'1'0,"31"-10"-7"16,21-10 6-16,35-21 6 16,15-14 2-16,32-17-2 15,17-10 1-15,6-10-4 16,2-7-2-16,10 1 1 15,-7 6 1-15,-15 2 1 16,1 11 0-16,-30 8 4 0,-18 3-1 16,-32 23 0-16,-23 9 0 15,-32 19-13-15,-12 8-11 16,-23 6-82-16,-11 0-57 16,-27 3-329-16,-9 0 311 15</inkml:trace>
  <inkml:trace contextRef="#ctx0" brushRef="#br0" timeOffset="346.28">15409 4727 1679 0,'31'4'564'0,"19"4"-556"15,2 4-4-15,10 9-2 16,-4 7 0-16,-6 16-10 16,-4 4-4-16,-18 11-5 15,-9 9 1-15,-16 12 7 16,-9 5-1-16,-18 9 9 0,3-3 0 15,-16-4 4-15,-5-6 5 16,4-11-5-16,-5-11 1 16,16-18-6-16,8-15-37 15,7-24-82-15,5-14-64 16,7-36 104-16</inkml:trace>
  <inkml:trace contextRef="#ctx0" brushRef="#br0" timeOffset="825.09">16146 4591 1006 0,'42'-64'384'0,"-5"18"-291"15,-7 6-5-15,0 14-17 16,-12 8-10-16,-4 19-22 16,2 11-9-16,-9 19-7 15,4 10-1-15,-4 22-4 16,-5 8 8-16,-2 14 1 15,-2 6-3-15,-2-4 11 16,1-4-6-16,-1-9 5 16,0-9 6-16,0-20-6 15,-1-11-2-15,5-24-9 16,0-5 9-16,0-11 15 16,3-14 0-16,0-28-5 0,-1-19-16 15,1-27-23-15,1-8-3 16,-5-10 1-16,4 3 0 15,1-4 1-15,3 6 0 16,8 17 1-16,0 14-5 16,6 32-2-16,-3 12 0 15,3 27-4-15,2 12 2 0,9 26 3 16,3 11-6-16,5 25 3 16,2 6 3-16,-3 8-4 15,-4 7 7-15,-5-3-3 16,3-1 3-16,-10-7-2 15,-1-8-23-15,-8-16-66 16,-10-11-34-16,-3-18-73 16,-4-7-11-16,-13-19 141 15</inkml:trace>
  <inkml:trace contextRef="#ctx0" brushRef="#br0" timeOffset="1004.27">16293 4872 1235 0,'-6'6'422'15,"23"-2"-401"-15,11-6-14 16,21-9-7-16,10-7 0 16,19-14-71-16,7-5-271 15,5-7 241-15</inkml:trace>
  <inkml:trace contextRef="#ctx0" brushRef="#br0" timeOffset="1613.41">17184 4093 1442 0,'8'8'489'15,"5"10"-457"-15,-2 15-41 16,1 8 7-16,-8 20 2 16,1 7 8-16,2 13-8 15,-7 1 3-15,-1 3-4 16,0-1 2-16,-5-5 19 16,2-3-2-16,-4-13 16 15,-1-9 6-15,1-22-4 16,-2-13 9-16,0-19 4 0,7-6-3 15,-6-29-12-15,0-12-11 16,4-33-18-16,-2-13-9 16,0-14 1-16,8-5-3 15,10-2 1-15,7-1 2 16,24 12-4-16,-1 10 3 16,12 17-3-16,-7 13-2 15,1 23 0-15,-1 15-4 16,-4 24-10-16,-3 12-1 0,-9 19-2 15,-9 7 0-15,-19 12 5 16,-4 9 0-16,-27 10 3 16,-7 3 4-16,-14 7 16 15,-6 3-2-15,1-8 2 16,-5-4 2-16,11-8-7 16,-3-12 5-16,9-5-1 15,6-9 1-15,10-15 0 16,18-1-3-16,15-8-4 15,20 0 1-15,18-4 0 16,11-6 1-16,21-5 3 16,5-4-1-16,25-1 3 15,2 0-2-15,-1 0-71 16,-5-1-47-16,-20 1-321 16,-12-7 282-16</inkml:trace>
  <inkml:trace contextRef="#ctx0" brushRef="#br0" timeOffset="1946.01">18823 4618 1560 0,'14'-1'532'16,"-4"1"-486"-16,-15 14-47 16,-8 8-9-16,-37 19 3 15,-21 7-3-15,-39 13 2 16,-17 5 8-16,-28 10 10 16,-10 3 9-16,-13 17 5 15,-13 1-7-15,-5 7-10 16,4 5-8-16,0-7-3 15,17 1 4-15,19-12-18 16,12-8-23-16,37-18-67 16,4-8-50-16,29-24 96 0</inkml:trace>
  <inkml:trace contextRef="#ctx0" brushRef="#br0" timeOffset="2302.66">16667 5513 1416 0,'-57'60'532'0,"1"13"-355"15,2 9-188-15,0 1-38 16,-6-1-6-16,0-9-9 16,7-4 5-16,4-16 13 15,12-9 9-15,14-15 6 16,3-9 8-16,16-14 9 16,14-4 2-16,19-10 10 15,17-5 8-15,28-9 15 16,5-9-4-16,36-3-10 15,8-10-6-15,15-6-64 16,10-3-98-16,0-18 107 0</inkml:trace>
  <inkml:trace contextRef="#ctx0" brushRef="#br0" timeOffset="2721.11">18236 4743 1455 0,'15'-7'486'15,"10"2"-464"-15,0 2-16 16,-2-1-7-16,7 4-1 16,3 0-7-16,17-2-4 15,14 0 13-15,10-6 1 16,3-4 0-16,-1-4 3 16,0-2-5-16,-2-2 1 15,3-2 1-15,-13 6-1 16,-13 1 4-16,-30 7 0 0,-8 7 6 15,-22 9 6-15,-13 13-2 16,-23 26-4-16,-27 14-3 16,-33 30-26-16,-13 4-20 15,-31 21-69-15,-9 7-42 16,-21 3 93-16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6:03:40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11146 12627 1499 0,'18'5'52'0,"17"-7"-21"0,-2-1-2 0,59 1 1 16,5-3-6-16,16 5-14 15,5 0-4-15,2 4-6 16,12 4 2-16,5-1 1 0,9 5-2 16,7-1 0-16,0 3-2 15,23-2 2-15,-2-1-1 16,17-3 0-16,10-2 3 16,11-4 3-16,10-3 2 15,6-2 0-15,8-3 0 16,10 1-1-16,4 0 1 15,13-2-1-15,-7 1 0 16,15 0-4-16,1 1 0 0,5-4-1 16,21 0 0-16,-3-6-1 15,15 0-1-15,13 3 2 16,-10 0 2-16,-68 1-2 31,-123 5 0-31,2 1 2 0,373-19-2 0,8-1-2 16,4-2 7-16,-161 11 16 15,2-1 6-15,3 1 18 16,0 5-7-16,-5-2 6 16,-4 2-6-16,-20-1-12 15,-2 1 11-15,-19 3-11 16,-22-2 16-16,-9 5 5 16,-17-7-1-16,-28 1-4 15,-10 5-11-15,-48-4-8 16,-14 3-7-16,-48 4-13 0,-25 0-4 15,-37-1-11-15,-15 3-20 16,-32-4-66-16,-7-3-50 16,-34-12 86-16</inkml:trace>
  <inkml:trace contextRef="#ctx0" brushRef="#br0" timeOffset="552.29">23454 11112 964 0,'4'2'332'0,"4"0"-292"16,1 0-14-16,3-1 11 0,30-1 7 16,-23-11 5-16,4-5-1 15,18-12 0-15,9-12-7 16,36-14-4-16,18-16-7 15,26-12-2-15,14-4-4 16,12-5-13-16,-7 10 5 16,-5 9-11-16,-11 8 2 0,-36 21-14 15,-11 8-14 1,-44 14-49-16,-20 8-38 0,-35 7-181 16,-15 1 186-16</inkml:trace>
  <inkml:trace contextRef="#ctx0" brushRef="#br0" timeOffset="781.78">24390 10032 1029 0,'18'-16'441'0,"24"-1"-151"16,16 0-219-16,26 11-29 15,22 3 3-15,19 21-22 0,7 16-12 16,7 35-10 0,-12 21-7-16,-33 44-25 0,-27 27-10 15,-81 40-71-15,-58 10-84 16,-118 2 128-16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27:25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19677 11449 1052 0,'157'-67'392'16,"20"-10"-314"-16,62-40 13 16,32-9-2-16,36-30-23 0,38-12-22 15,24 0-35-15,29-10-4 16,23-2-12-16,-9 2-4 15,19-10-2-15,-8 2-1 16,13-8 14-16,-15-3 0 16,25-6 13-16,11-5 12 15,-17 1 14-15,32 11 17 16,-33-2-1-16,-16 3-5 16,-3 18-14-16,-33-4-8 0,-27 26-4 15,-28 15-9-15,-48 22-2 16,-21 11-4-16,-44 22-11 15,-22 9 7-15,-52 12-3 16,-15 9 3-16,-44 14-1 16,-20 7-5-16,-28 13-10 15,-21 7-2-15,-35 6-18 16,-13 3-3-16,-31 4-34 16,-11 5-34-16,-28 13-21 15,-10 5-288-15,-18 4 291 16</inkml:trace>
  <inkml:trace contextRef="#ctx0" brushRef="#br0" timeOffset="941.68">20800 4403 1225 0,'-8'-52'406'16,"-5"-7"-414"-16,3 11 19 16,-1 24-2-16,-6 5-1 0,-12 16-5 15,-1 12 0-15,-16 25-5 16,-3 20 0-16,-7 33-4 16,-2 11 0-16,6 21 4 15,5 0-4-15,15-1 2 16,8-7 2-16,14-8-2 15,8-11 1-15,13-14 2 16,11-6-6-16,21-29-3 16,9-15 1-16,11-28-2 15,0-12 6-15,-8-21 4 16,-7-5 1-16,-12-8 5 16,-6 1-3-16,-12 7 2 15,-8 5 5-15,-5 12 9 16,-3 6 8-16,-2 10 11 0,2 4-9 15,-1 11-14-15,0 6-5 16,6 10-14-16,3 6 0 16,9-8 1-16,8-5-2 15,10-14 1-15,3-4 3 16,9-11 3-16,-5-7 4 16,0-5 10-16,-2-5-5 0,-20 1 5 15,-7 0-1-15,-18 6-6 16,-15 3 6-16,-12 8-14 15,-4 7-5-15,-5 11-28 16,7 4-20-16,6 5-55 16,11-3-226-16,20-12 233 15</inkml:trace>
  <inkml:trace contextRef="#ctx0" brushRef="#br0" timeOffset="2869.53">21441 4885 1330 0,'-6'6'440'16,"6"9"-432"-16,-10 4-11 16,4 7-3-16,2 8-10 0,3-1-11 15,6 0-18-15,-3-2 1 16,-1-4 10-16,4-5 7 15,-4-9 17-15,1-7 6 16,-1-11 28-16,-1-8 4 16,3-12 13-16,4-8 2 15,-1-9-18-15,2 2 4 16,-2 0-8-16,1 8-3 0,6 13-3 16,-9 3-12-16,13 16-7 15,-1 4 1-15,-5 10 3 16,10 3 0-16,-7 6 5 15,2 0-5-15,0-4-2 16,2-3 3-16,-2-9-3 16,1-6 3-16,3-7 1 15,-1-9 1-15,1-7 8 16,-1-4-4-16,-1-2 1 16,-2 2 1-16,-3 1-5 15,-4 5 8-15,-1 9-7 16,-3 2-4-16,0 14 5 15,1 10-10-15,1 10 4 16,4 3-2-16,6 3-4 16,2-5 9-16,8-7-3 0,7-3 0 15,3-8-1-15,-4-7 0 16,-2-11 3-16,-5-3 2 16,-5-12 12-16,1 0-2 15,-7-5 9-15,-4-2 3 16,-4 5-2-16,-3 2 3 15,-2 12-16-15,-2 0 1 16,0 13-10-16,1 7-2 16,2 19 1-16,5 13-2 0,-1 22 0 15,2 9-2-15,2 17 0 16,-3 8-4-16,-1 10-5 16,-5 0-5-16,-5-10 11 15,-5-7-6-15,-5-26 12 16,-3-9 3-16,-4-26 2 15,1-9 5-15,4-29 5 16,1-17-5-16,6-34-8 16,6-15 4-16,8-23-17 15,5-14 10-15,12 2-12 16,4 1 5-16,4 15 1 16,4 16-5-16,-6 24 11 15,-4 14-6-15,-4 30 3 16,-5 12 1-16,-8 26-10 15,-6 12-2-15,-13 13-2 0,-6 6-3 16,-9 2 12-16,0-2 7 16,3-9 1-16,7-3 0 15,13-15-2-15,8-8-2 16,21-15-1-16,11-11 0 16,28-14 0-16,13-7-2 15,7-9 8-15,2-2 9 16,-8-5 3-16,-5 2 6 0,-3 0-2 15,-6 2 1-15,-15 4 13 16,-14 5-9-16,-20 3 8 16,-13 4 0-16,-16 9-13 15,-14 5 1-15,-8 18-15 16,-1 10-3-16,-3 14-6 16,10 4-3-16,8 1-6 15,8-6-10-15,13-7-1 16,10-2 7-16,14-14 2 15,7-2 8-15,12-17 6 16,-1-7 3-16,0-8 3 16,-1-4 5-16,-13 0-1 15,-2 2-5-15,-10 6 9 16,-6 4-6-16,-8 5 10 16,-1 6-5-16,-3 4 0 15,-2 0 3-15,3 0-16 0,0 0 8 16,0 9-11-16,0 11 4 15,8 23-1-15,3-26 2 16,8-10 1-16,4-1-11 16,9-6 10-16,2-6-9 15,5-9 5-15,0-5 10 16,3-9 1-16,-3-1 8 16,-9-8 3-16,-10-1-3 0,-11 0 8 15,-5 2-5-15,-7 13 2 16,0 6-4-16,1 12-5 15,-6 5-4-15,1 13-3 16,1 7-3-16,-5 16-2 16,6 8-2-16,5 1-2 15,2-2 4-15,8-10 1 16,-3-9 1-16,1-9-2 16,-2-7 0-16,-4-7 1 15,1-2 2-15,-2-12 3 16,7-7-1-16,-7-15-3 15,13-4 0-15,2-2 0 16,-7-1 1-16,13 11 1 16,-14 9-2-16,3 12-7 15,4 9 2-15,-3 15-1 0,1 9 1 16,0 13 5-16,-3 6 0 16,1-1-2-16,1-7 6 15,5-9-4-15,3-6 0 16,6-13 0-16,1-6 0 15,5-13 4-15,2-3-3 16,4-12 3-16,0-2-4 16,1-2-3-16,-2-2 3 0,-5 8-1 15,-6 4 1 1,-8 8 0-16,-9 3 1 0,-8 7-3 16,6 4 2-16,-4 5-4 15,7 6-3-15,0 3 3 16,-4 4 1-16,5-2 2 15,5 1-3-15,3-9 3 16,7-5-5-16,5-9 5 16,-2-10-1-16,2-6 1 15,-1-2 1-15,-3 1 1 16,-2 3 2-16,-6 5-2 16,-2 3-1-16,-5 8-4 15,2 5 0-15,0 13 1 16,2 7 3-16,2 17-2 15,-2 10 1-15,5 15-9 0,-6 3-2 16,3 7-3 0,-2 0-3-16,-14 0 7 0,-4 5 2 15,-26 1 8-15,-14-7 0 16,-7-7-18-16,1-10-20 16,4-23-67-16,8-17-27 15,14-34 75-15</inkml:trace>
  <inkml:trace contextRef="#ctx0" brushRef="#br0" timeOffset="4122.83">24981 4772 1018 0,'33'6'407'0,"-6"7"-218"15,0 3-86-15,-1-10-18 16,6-4-15-16,9-18-45 15,11-13-7-15,17-14-13 16,1-11-1-16,0-6 2 16,-11-2-7-16,-12-3 3 15,-6 1 0-15,-16 12 3 16,-8 5-1-16,-24 19 2 16,-11 13-5-16,-18 16-9 15,-4 12 7-15,-8 20-8 16,2 6 4-16,2 7-6 0,8-4-3 15,23-9 0-15,10-4-3 16,26-4 7-16,11 1 2 16,13 1-1-16,-1 6 2 15,1 2 3-15,-4 6 1 16,-12 6 3-16,-6-1-1 16,-20 5 1-16,-6-2 0 15,-18-2 8-15,-8-2-5 0,0-11 1 16,0-7-3-16,11-14-1 15,5-10 10-15,14-18-4 16,8-9-3-16,17-24-3 16,11-7-7-16,25-12 7 15,8-4 7-15,3 5 2 16,-8 6 1-16,-17 16 2 16,-16 9-12-16,-16 16 1 15,-8 8 1-15,-16 11 5 16,-10 5 0-16,-9 10-2 15,-4 1 2-15,-2 9-7 16,13-1 0-16,4-4 0 16,10 1 0-16,13-9-6 15,-4-3-2-15,15-7 1 16,-3-3 3-16,7-8-2 16,-3 0 12-16,-4-3-5 0,-2 1-3 15,-6 1 11-15,-4 2-10 16,-4 4 5-16,-1 1 3 15,-5 3-9-15,4 0 2 16,0 0-1-16,-1 8-2 16,1 14-4-16,8 24 1 15,6-35-6-15,3-4-3 0,10-10 10 16,0-5 0-16,11-21 5 16,4-7 5-16,11-17-1 15,4-7-4-15,-4-13 3 16,-3-3 2-16,-15-3-7 15,-8 1 7-15,-6 9 1 16,-7 5-12-16,-7 23 9 16,-3 11 0-16,-9 23-3 15,-2 13 10-15,-4 21-9 16,-1 13 0-16,-2 24 0 16,0 11-3-16,8 15 5 15,2 0-3-15,14-5 3 16,7-10-2-16,11-20-4 15,8-10 0-15,10-21 2 16,11-11-2-16,10-22 7 16,6-13 4-16,7-18 2 0,-8-9-3 15,-13-13 2-15,-10 1-5 16,-24-1-5-16,-6 6 12 16,-18 20-13-16,-7 7 4 15,-14 26 1-15,-6 6-11 16,-10 20 11-16,2 10-7 15,5 14-3-15,7 3 8 16,20-5-8-16,10-6-2 0,23-15-2 16,12-9-5-16,17-10 11 15,4-8 4-15,8-14 4 16,8-5 6-16,-3-11 2 16,-4-5 5-16,-12-3-6 15,-16 1-1-15,-18 2-6 16,-10 7-5-16,-15 11-5 15,-2 6-2-15,-8 14-3 16,0 4 1-16,-1 13 1 16,4 6 3-16,5 16 0 15,4 9 5-15,8 9 2 16,0 2-11-16,4 4-31 16,-1 0-21-16,-9 9-45 15,-8 9-23-15,-29 2 85 16</inkml:trace>
  <inkml:trace contextRef="#ctx0" brushRef="#br0" timeOffset="5168.74">24415 6567 1060 0,'45'-57'451'16,"20"-15"-137"-16,47-31-329 16,10-17 15-16,14-15 0 15,3-6-20-15,-14-3-18 16,-17 6-7-16,-30 19-1 16,-20 17 17-16,-45 40 23 15,-18 22 8-15,-33 38 9 16,-22 16-2-16,-26 32 0 15,1 16-7-15,-5 21-3 16,12 7 1-16,14 3 0 16,6-8 0-16,32-20 0 15,12-11-4-15,37-11-5 16,14-5 1-16,16 2 3 16,5 1 3-16,0 1 4 0,-1-1 0 15,-10 1-3-15,-5 0 1 16,-23 0-4-16,-8-2 0 15,-22-7 3-15,-10-6 5 16,-8-11 4-16,-2-9 4 16,7-14 10-16,6-15-4 15,19-28-2-15,15-17-5 16,28-30-7-16,18-11 2 16,23-16 9-16,6-2 1 0,-5 7 10 15,-8 12-8-15,-14 29-4 16,-7 19 3-16,-14 28 0 15,-16 10 0-15,-13 18 8 16,-6 6-5-16,-11 20-9 16,3 12 11-16,-16 21-18 15,2 13 7-15,-1 13-8 16,2 5-5-16,7-5 7 16,2-4-7-16,0-16 1 15,0-8 3-15,5-18-5 16,1-12 1-16,7-18 2 15,7-9-7-15,2-17 7 16,4-8-3-16,7-13 0 16,-4-1 3-16,5-1 0 15,-2 4 1-15,-2 8 3 0,-1 9-4 16,-3 10-2-16,0 10-7 16,-4 13 8-16,0 3-7 15,-1 14 1-15,0 2 12 16,-1 2-14-16,3 1 13 15,2-5-1-15,1-4-9 16,-2-12 10-16,12-4-6 16,0-10 0-16,4-8 4 0,5-2-4 15,-12-4 2-15,-1-2 3 16,-9 1 1-16,-7 4 5 16,-1 1-9-16,-3 8 0 15,1 2 3-15,1 1-8 16,-1 2 1-16,5 0 2 15,1 1-4-15,6-1 7 16,4 0-1-16,4-2-4 16,2-4 6-16,6-6-1 15,1-3-1-15,-3-3 2 16,-8-1-1-16,-13 1 4 16,-14 2 6-16,-26 4-11 15,-9 3-13-15,-20 15-22 16,-4 8-4-16,9 12 0 15,3 5-1-15,14 1-50 16,14 0-41-16,17-7 78 0</inkml:trace>
  <inkml:trace contextRef="#ctx0" brushRef="#br0" timeOffset="6078.72">26792 5774 1290 0,'-43'9'423'15,"34"-2"-412"-15,6 2-51 16,-1 1 3-16,8 8 5 16,2 3 1-16,-1-1 1 15,9-1 6-15,0 1 9 16,0-4 7-16,7 0 4 15,-6-3 2-15,5-7 9 16,-1 1 2-16,-2-5 21 16,1-2 4-16,-5-5 1 15,-1-6 2-15,1-8-14 16,-1-4-5-16,-1-4-7 16,2-4-7-16,-4-1 1 15,0 4-4-15,-2 7-1 0,-3 8 0 16,0 11-10-16,-1 3 1 15,1 11 1-15,2 5 1 16,7 9 6-16,3 2 2 16,14-5-2-16,4-8-2 15,20-15 5-15,11-9 7 16,5-22 2-16,6-11 6 16,-4-21-8-16,0-12-5 15,-10-4-2-15,-4 1 1 0,-20 0 1 16,-3 7 10-16,-17 4 4 15,-11 6-1-15,-2 29 11 16,-10 11-4-16,-6 33-4 16,4 19-9-16,-3 33-9 15,-10 12-2-15,4 15-6 16,5 0 6-16,11-12 1 16,22-4-9-16,12-17 6 15,4-12-4-15,4-23 11 16,-6-12 1-16,6-19 22 15,-4-11 2-15,-1-17-15 16,-3-10 12-16,-4-9-24 16,-10-1 5-16,-10-1-10 15,-5 7-5-15,-12 14-6 16,-4 9-14-16,-7 26 7 0,-7 8-4 16,-2 20 5-1,2 11 4-15,6 7 8 0,6 2-8 16,14-9-17-16,5-11-4 15,13-11 1-15,7-8 9 16,4-15 28-16,10-9 10 16,2-16 4-16,-1-7 1 0,-8-16 0 15,-1-5-3-15,-11-16 1 16,-2-6-2-16,-7 2 0 16,-5 7 7-16,-6 27 4 15,2 14 7-15,4 31-7 16,-3 19-8-16,6 51-6 15,-3 25-1-15,0 37-5 16,0 12 7-16,2-8-72 16,7-12-22-16,1-25-149 15,5-18-8-15,3-37 150 16</inkml:trace>
  <inkml:trace contextRef="#ctx0" brushRef="#br0" timeOffset="6572.84">28856 5006 1370 0,'-15'63'456'16,"5"23"-451"-16,4 6 0 15,3-9-14-15,6-4-6 16,9-12-12-16,2-12-11 15,6-12 4-15,1-9 10 16,4-18 15-16,0-5 15 0,2-14 16 16,-1-7 2-16,5-9-2 15,0-9-7-15,-3-4-8 16,-5 1-4-16,-2 4-2 16,-5 6 1-16,-8 12 2 15,1 1 0-15,-11 7-1 16,-2 8 5-16,1 5-10 15,-1 3 3-15,2 2 0 16,6-1-9-16,17-9-2 16,7-7-1-16,20-17 1 15,-1-6 7-15,13-16 4 16,1-3 5-16,5-8-1 16,3-8-3-16,-7-1 4 15,-8 6-3-15,-23 17-5 16,-9 13 0-16,-28 29-1 0,-14 21 1 15,-15 36 11-15,-10 16 16 16,12 17 4-16,16 1 6 16,35-25-36-16,34-18-59 15,32-52 38-15</inkml:trace>
  <inkml:trace contextRef="#ctx0" brushRef="#br0" timeOffset="26709.14">20915 2633 1510 0,'-3'-44'507'16,"51"0"-491"-16,25 1-16 16,52-1 0-16,29 1 5 15,17 5-19-15,11 8-56 0,-9 4 52 16</inkml:trace>
  <inkml:trace contextRef="#ctx0" brushRef="#br0" timeOffset="27126.93">21872 2296 1216 0,'-42'-5'423'0,"16"7"-371"0,4 22-52 16,5 8 0-16,-3 37-2 16,0 16 0-16,5 30 2 15,0 14 4-15,6 12-4 16,1-2 1-16,2-8 1 16,0-11-14-16,2-26-29 15,-1-8-30-15,3-29 42 16</inkml:trace>
  <inkml:trace contextRef="#ctx0" brushRef="#br0" timeOffset="28411.8">21938 3535 1283 0,'17'9'430'15,"21"-12"-426"-15,-1-11 1 16,12-22 5-16,0-15 0 16,3-18-1-16,1-7-2 15,-5-18-3-15,3-5 3 16,-17-4-7-16,-11 4 3 16,-18 25 1-16,-12 10-5 15,-15 34 7-15,-5 9 1 16,-7 19-3-16,-1 13-2 0,1 15-6 15,3 7-2-15,4 6-5 16,10 0 5-16,14-10-4 16,11-4-2-16,24-8 10 15,12-7-7-15,23-5 5 16,4-2 5-16,3 0-5 16,-5 1 6-16,-18 9 1 15,-6 3-5-15,-19 11 0 16,-5 0 2-16,-12 4-2 15,-5 3 2-15,-3-6 4 16,2 1-5-16,3-6 5 16,5-9-2-16,10-10-2 15,13-5 6-15,29-15-2 16,3-12 7-16,9-20-2 16,-2-4-3-16,-24-4 1 0,0 3-7 15,-18 11 5-15,-11 2-5 16,-9 11 7-16,-10 4 7 15,-6 15 4-15,-5 4 0 16,-9 10-10-16,0 10-3 16,-1 9-4-16,5 6-7 15,9 12 6-15,6-1-3 16,17 3-3-16,5-5 9 0,14-9-7 16,5-6 5-16,12-9 3 15,3-5-5-15,-2-9 2 16,-3-11-1-16,-16-11-1 15,-5-1 5-15,-11-9 1 16,-4 6 3-16,-7-1 6 16,-4 3 1-16,-1 9 7 15,-1 3-6-15,-1 8-9 16,-1 0-6-16,0 5-7 16,-1-1 2-16,0 0 3 15,0 23-3-15,0 48 5 16,-1-24-1-16,2-5-4 15,-1-2 10-15,0-15-6 16,1-5-1-16,-1-15 6 16,1 1-9-16,0-8 7 15,0 1 5-15,0 0-9 0,8-25 6 16,16-41-1-16,-11 26-8 16,6-2 7-16,0 8 2 15,-2 11-10-15,0 7 8 16,-2 17-7-16,-4 9-2 15,1 16 3-15,-4 11-6 16,2 10 8-16,3 3-2 16,8-7 5-16,11-8-1 15,12-14 3-15,8-9-3 0,14-17 0 16,-1-10 1-16,4-17-4 16,-1-8 3-16,1-12-1 15,-3 2 6-15,-21-2 1 16,-11 6-3-16,-26 11 0 15,-13 3-5-15,-16 13 1 16,-12 7-6-16,-12 20 0 16,-1 11 6-16,3 17-8 15,10 9 9-15,12 3-4 16,13-3-2-16,16-5 6 16,8-7-7-16,18-18 6 15,2-9 0-15,15-24 1 16,7-8 1-16,-4-19 2 15,-3-9-3-15,-13-4-1 0,-10-5 4 16,-6-1-1-16,-7-2 3 16,-6-1 6-16,-5 1 7 15,-4 9-4-15,-2 11 2 16,0 21-15-16,-2 8-2 16,4 26-2-16,0 19-11 15,-1 40 9-15,2 25 0 16,4 32 0-16,2 8 11 15,7 2-48-15,3-6-56 0,3-15 67 16</inkml:trace>
  <inkml:trace contextRef="#ctx0" brushRef="#br0" timeOffset="28645.73">25498 2257 1387 0,'4'54'466'0,"0"39"-460"16,-1 20-1-16,-7 15 1 0,-6 10-8 15,-4 1-55 1,-2-13-47-16,2-31-235 0,1-22 217 15</inkml:trace>
  <inkml:trace contextRef="#ctx0" brushRef="#br0" timeOffset="28815.68">24986 2675 1165 0,'47'7'520'0,"60"-5"-132"16,28-5-386-16,35-4-30 16,11-4-54-16,-19-11 56 15</inkml:trace>
  <inkml:trace contextRef="#ctx0" brushRef="#br0" timeOffset="29795.68">26898 2686 1271 0,'-17'1'441'0,"12"-3"-392"0,4-5-26 16,7-22 3-16,7-15 4 15,14-30-14-15,8-11-3 16,2-15-5-16,-4-8-8 15,-13-5 6-15,-6 5-3 16,-11 10-4-16,-2 25 4 16,-3 34 6-16,-4 16-6 15,-5 35-1-15,-2 18 2 16,-13 55-11-16,-1 31 1 0,-5 43 9 16,1 24-4-16,4 2-2 15,1 3 7-15,9-15-6 16,7-27 0-16,16-36 7 15,7-32-8-15,13-40 5 16,3-15-4-16,8-26 2 16,0-15 0-16,-3-20 0 15,-6-9 3-15,-18-15-1 16,-10-1-3-16,-28-3-24 16,-10 5-11-16,-15 16-17 15,-12 8 9-15,-11 17 15 16,-2 8 14-16,2 10 13 15,14 1-2-15,30 1 12 16,13 0 14-16,31-12-8 16,20-5 5-16,36-25-13 0,22-15-7 15,22-30 6-15,9-13-2 16,13-5 6-16,-8-6-6 16,-16 7 2-16,-15 3 4 15,-37 17-6-15,-13 19 3 16,-22 31 1-16,-8 18-1 15,-12 15-4-15,-3 9-1 0,-11 27 2 16,-6 18-3-16,-10 37 2 16,-1 7 2-16,5 5-6 15,6-7 0-15,10-16 4 16,8-7-1-16,14-18-1 16,6-10-1-16,11-20 0 15,4-9 0-15,9-19 2 16,-1-12-1-16,5-14-1 15,-5-9 0-15,-8-3 1 16,-2 0 6-16,-17 7 0 16,-4 9-4-16,-9 12 4 15,-4 8 2-15,0 12-8 16,-4 7 2-16,-2 16-2 16,0 6-8-16,6 7 9 15,3-6-1-15,10-9-4 16,3-9 7-16,7-17-4 0,3-9 1 15,8-20 5-15,8-8-6 16,3-12 4-16,-1-3-3 16,-4 3-1-16,-6 4 6 15,-11 14-5-15,-1 9 0 16,-6 13 0-16,-2 9-6 16,0 19-1-16,-3 7 4 15,-5 19 0-15,2 6-2 0,3-1-5 16,4-4-10-16,9-17-33 15,2-10-22-15,3-20-186 16,0-12 174-16</inkml:trace>
  <inkml:trace contextRef="#ctx0" brushRef="#br0" timeOffset="30413.66">28865 2335 1054 0,'21'-14'362'16,"-7"3"-345"-16,-4-2 11 15,-9 0 10-15,-5-1-5 16,-13-5-4-16,-2 4-14 0,-14 7-15 16,-1 9-2-16,-7 16-6 15,-1 8 3-15,-3 21 2 16,2 7 1-16,9 14 0 15,9 1 1-15,24-7-1 16,8-9 0-16,27-17 1 16,9-10 0-16,12-25 0 15,6-10 2-15,6-27 12 16,6-12 0-16,8-15 3 16,-1-6-1-16,-7-2-6 15,-11-5 3-15,-18-6 1 16,-7-7-1-16,-10-3-3 15,-5 3-3-15,-11 12-4 16,-3 5-1-16,-7 27 15 16,-1 10 10-16,-2 25 12 0,-2 12-2 15,0 23-15-15,-3 15-16 16,1 31-6-16,2 12-1 16,1 18 2-16,4 5 0 15,5-5 0-15,-2-6-6 16,1-8-35-16,-2-8-20 15,0-20-59-15,5-8-68 16,-3-31 128-16</inkml:trace>
  <inkml:trace contextRef="#ctx0" brushRef="#br0" timeOffset="30579.41">29136 2338 1207 0,'39'-16'383'16,"15"0"-436"-16,3-1-13 15,-2 1-12-15,-5 4 44 16</inkml:trace>
  <inkml:trace contextRef="#ctx0" brushRef="#br0" timeOffset="32235.74">29510 2305 984 0,'-5'0'372'15,"-1"0"-290"-15,1 1-8 16,2 3-21-16,2 4-23 16,0 7-24-16,1 3-6 15,0 10 1-15,-1 6 1 16,6 4-2-16,-1-3-1 0,4-5-2 15,4-7-2-15,7-11 2 16,2-1 0-16,11-10 3 16,3-5 2-16,0-12 4 15,2-2 2-15,-5-8 2 16,-6 0 2-16,-8 1 0 16,-4 2-3-16,-9 7-1 15,0 5-1-15,-6 8 5 16,-4 3-2-16,-6 8-5 15,-1 8-2-15,2 9-6 16,2-1-1-16,10-3-2 16,6-3 0-16,8-5 1 15,10-3 0-15,8-9 4 16,7-5 2-16,11-11-1 16,-2-4 1-16,5-6 3 0,-2-2-2 15,-9-1 1-15,-11 1 2 16,-14 6 0-16,-6 1 1 15,-16 8 0-15,1 3 0 16,-14 6-4-16,-4 3-2 16,-10 7-2-16,-3 5 2 15,3 4-2-15,6 4 0 0,11 2 2 16,4-1-6 0,11-1 0-16,7-1 2 15,9-5 0-15,6-1 0 0,3-6 2 16,-2-4-1-16,3-3 1 15,-5-2 2-15,-2-2 1 16,-2-1 3-16,-9 2-4 16,2-1 0-16,-4 4 1 15,-1 0-4-15,-2 0 3 16,2 1 0-16,2-2-2 16,1 0 3-16,3-4 0 15,3-2 1-15,4-7 2 16,4-5 0-16,9-10-2 15,1-3 0-15,2-9-1 16,7-3 0-16,-9-14 1 16,5-7 2-16,-8-9 3 15,-9-4-2-15,-6 2-1 0,-9 1 2 16,-7 6-2-16,-6 6-3 16,1 17 6-16,-4 11 3 15,-4 20-6-15,1 12 3 16,-7 16-4-16,-8 15-10 15,7 29 4-15,-3 14 0 16,8 16 2-16,7 4 3 16,9-3-2-16,9-4 0 0,11-14 0 15,5-7-2-15,10-24-1 16,0-11 3-16,0-17-1 16,-2-7 1-16,-10-12 2 15,-3-7 5-15,-3-7-6 16,-3-3 5-16,-5-7-1 15,2 2-5-15,-5 4 2 16,-2 4 1-16,-1 11-3 16,-4 4 0-16,0 7-4 15,4 6-6-15,-1 9 3 16,2 6 1-16,3 4 7 16,1-3 1-16,6-1-2 15,5-4 1-15,4-5-3 16,3-4-2-16,1-7 4 15,2-2-2-15,-4-4 4 16,-6-4 0-16,-8-1 3 16,-2-3 2-16,-9-1-3 0,-1 1 2 15,-3 1-10-15,-9 1 2 16,4 6-10-16,5 4 1 16,3 1-10-16,7 1-11 15,-7-1 5-15,0 0-1 16,28 5 16-16,37 1 8 15,-17-7 3-15,-4-3 0 0,2-6 0 16,1 0 2-16,-7 0 1 16,-4-3 0-16,-11-1 1 15,-11 0 2-15,-18-6-1 16,-10 5-2-16,-19 4-19 16,-7 3-15-16,-11 12-5 15,0 6 1-15,5 7 7 16,1 2 7-16,16-3 0 15,8-3-4-15,15-7-28 16,9 0-1-16,14-5 4 16,6 2 9-16,12-4 36 15,6-1 5-15,3-5 4 16,2-1 4-16,-2-3 11 16,-2-6 2-16,-8-1 19 15,-5-3 7-15,-5-1-1 0,-5 2-1 16,-6 2-19-16,-3 2-9 15,-9 9-10-15,0 2 0 16,-1 9-9-16,-1 2-2 16,4 9-1-16,-3 5 0 15,0 3 7-15,7 2-3 16,3-4 2-16,8-2 1 16,4-9-1-16,0-6 8 0,-1-8 19 15,1-6 1-15,-2-11 4 16,0-4-4-16,6-5-13 15,0 0-10-15,3 2-3 16,1 4-1-16,0 9-8 16,-2 4 4-16,-1 16-2 15,2 7-2-15,-5 16-6 16,-5 3-13-16,-2 7-52 16,-2-1-130-16,-7-13 140 15</inkml:trace>
  <inkml:trace contextRef="#ctx0" brushRef="#br0" timeOffset="32417.47">30846 1946 1105 0,'80'-10'337'16,"31"-11"-195"-16</inkml:trace>
  <inkml:trace contextRef="#ctx0" brushRef="#br0" timeOffset="33197.74">21089 4015 1430 0,'203'-58'470'0,"68"-11"-476"16,20-4-5-16,64-8 11 16,20-4 0-16,42-2-5 15,32-5 2-15,60-5 3 16,17 5 0-16,31 4-1 16,46 4 1-16,15 11-6 15,12 6 5-15,19 13 4 0,-22 9 3 16,-10 4-1-16,19 0-5 15,12-4-4-15,-16-2 3 16,-26 3-2-16,-41 4 2 16,-65 13-48-16,-34 3-43 15,563-29 55-15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6:28:17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529 12155 1614 0,'-2'13'-1'0,"10"-3"3"0,8 7-3 16,6-21 4-16,-2-15 6 16,7-28 8-16,2-13 12 15,-1-25 9-15,-1-2 1 16,-3 2 9-16,-5 10-7 15,-7 22-3-15,-3 14-5 16,-6 22-17-16,3 9 1 16,6 20-17-16,3 14 5 0,4 25-5 15,1 10 2 1,-1 23 0-16,0-2 0 0,4 4-1 16,-3 5-1-16,-1-13 2 15,-1 1-5-15,-22-19 6 16,0-10-3-16,-5-21 6 15,-8-10-3-15,11-19 6 16,-4-12-2-16,-1-16-8 16,6-12-10-16,12-9-60 15,4-7-45-15,17 1 68 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6:43:54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3692 11430 680 0,'-8'7'280'15,"6"-1"-186"-15,-7-3-15 16,0 5-16-16,-2 0-14 15,-6 6-12-15,-4 5-9 0,-1 4-3 16,0 12-10-16,1 9-6 16,2 10-5-16,6 10 2 15,4 24-3-15,4 8 0 16,5 19 0 0,3 9-2-16,6 8 0 0,2 2-4 15,6-6 1-15,-1-14 0 16,1-41-1-16,3-19 1 15,-6-43-2-15,5-20 6 0,-1-30 7 16,0-24 5-16,0-26 7 16,0-11-4-16,-2-6-7 15,1 9 0-15,-1 24-5 16,1 14-1-16,-3 24-2 16,4 14-3-16,5 17-7 15,0 8 0-15,6 17 1 16,-2 7 1-16,3 11 7 15,-1-1-1-15,3-4 0 16,-1-10 0-16,-3-13 16 16,5-8 7-16,-3-15 30 15,-3-10 18-15,-5-20 11 16,-6-14-4-16,-10-14-27 16,-8-9-14-16,-14 0-31 0,-7 1 1 15,-6 10-26-15,0 14-33 16</inkml:trace>
  <inkml:trace contextRef="#ctx0" brushRef="#br0" timeOffset="4137.84">4538 11696 500 0,'0'31'267'16,"-1"-2"14"-16,0 3-226 15,-3-2 5-15,-5-3 11 16,0 0-3-16,2-12-5 16,1-7-1-16,4-5-30 15,3-5-7-15,11-10 3 16,5-7 11-16,8-18 14 15,2-14 0-15,10-16 4 16,4-5-11-16,-7-11 4 16,5 9 2-16,-19 14-12 15,-5 9-5-15,-22 26-8 16,-16 9-11-16,-20 20-5 0,-9 15 0 16,3 30-11-16,-1 12 5 15,13 25-5-15,7 6 0 16,16 1 0-16,6 0-1 15,15-12-1-15,8-11-4 16,12-26 1-16,9-15-7 16,19-28 5-16,10-14 2 15,8-25 3-15,-1-16 5 16,-9-17 1-16,-14-8 4 0,-15-1 1 16,-8 5-1-16,-15 10-2 15,-6 8 5-15,-10 15 2 16,-6 6 4-16,-4 16 5 15,0 4-5-15,2 14 2 16,2 6-4-16,7 7-9 16,4 7-2-16,11 13-7 15,7 6-1-15,7 8 4 16,3 3-4-16,2-3 4 16,0-1-9-16,-4-7-47 15,-4-6-50-15,-11-14-155 16,-10-8-70-16,-18-24 193 15</inkml:trace>
  <inkml:trace contextRef="#ctx0" brushRef="#br0" timeOffset="4283.26">4933 11052 837 0,'-9'-22'351'0,"8"15"-208"0,1 5-63 16,5 11-47-16,5 6-27 0,3 10-97 15,4 6-72-15,-4 6 95 16</inkml:trace>
  <inkml:trace contextRef="#ctx0" brushRef="#br0" timeOffset="5433.07">5556 11426 981 0,'1'-26'386'16,"1"-8"-302"-16,-4-12-16 16,-3 0-21-16,-8-1-29 15,-2 6-5-15,-8 12-5 16,1 6 3-16,-3 23-3 16,0 11-4-16,5 20-1 0,-3 9-4 15,11 10-4-15,2 4 8 16,7 1-3-16,4-4 4 15,5-15-3-15,2-7-7 16,3-19-2-16,1-9 1 16,2-19 10-16,-1-9 6 15,2-11 16-15,-1-5 10 0,-4-1 2 16,1 1 0 0,-5 8-5-16,0 8-8 0,-3 13-3 15,2 5-2-15,3 16-9 16,2 8 3-16,10 19-12 15,3 12 2-15,12 20 2 16,3 15-8-16,12 19 4 16,-3 5 5-16,-2 6-5 15,-4-4 2-15,-13-9 0 16,-4-5-5-16,-12-17 3 16,-6-11-1-16,-12-27-3 15,-2-7 3-15,-8-20-3 16,-1-11-3-16,-6-25 4 15,-6-16-2-15,2-26 1 16,3-15 7-16,8-17 0 0,8-13-3 16,8-11 5-16,6 3-3 15,11 5 4-15,1 8 0 16,3 17 4-16,-3 10 2 16,-4 23-3-16,-5 15 7 15,-5 27-6-15,-2 9 6 16,-2 25-3-16,-1 12-3 15,2 14-3-15,3 11-5 16,2 1-3-16,3-5 2 0,-1-6-1 16,3-8-3-16,-3-18 3 15,0-6-5-15,3-13 1 16,-3-8 1-16,-3-15 2 16,2-5 0-16,-4-13 4 15,-2-4-4-15,2-2 2 16,-2 0-2-16,1 5 2 15,1 8 0-15,0 12-1 16,1 6 5-16,3 13-5 16,0 2 4-16,2 11-4 15,2 7 1-15,0 6-3 16,1 4 1-16,-2-3 1 16,1-3-2-16,5-5 2 15,0 1-1-15,1-6 0 16,5 0 1-16,5-3-1 15,-4-5 0-15,2-3-4 0,-7-3 1 16,1-10-1-16,-1-6 4 16,-7-11 1-16,2-6 2 15,-18-20 2-15,0-7-2 16,-4-12 2-16,-7-4-4 16,1 4 0-16,-7 3-1 0,-2 2 4 15,0 4 3-15,0 14 7 16,5 10 2-16,9 24 3 15,2 10-6-15,8 19-6 16,5 16-2-16,4 20-7 16,7 11 2-16,10 15 3 15,3-2-4-15,6-5 1 16,0-1 0-16,-3-12-3 16,-2-7 1-16,-3-14 2 15,-4-12-1-15,-3-16-12 16,0-9-16-16,-7-17-76 15,0-9-45-15,-8-12-98 16,-2-1-21-16,-7 1 2 16,-3 4-86-16,-8 12 253 15</inkml:trace>
  <inkml:trace contextRef="#ctx0" brushRef="#br0" timeOffset="5589.53">6254 10912 421 0,'-18'14'219'15,"4"-2"-39"-15,1-2-16 16,7-7-44-16,6-2-25 15,11-6-49-15,7-8-21 16,9-13-15-16,-1-4 2 16,-1-6-12-16,-2 3-16 0,-3 6-66 15,0 7-31-15,-7 9-202 16,-4 4 206-16</inkml:trace>
  <inkml:trace contextRef="#ctx0" brushRef="#br0" timeOffset="6228.84">6384 10947 599 0,'3'13'253'0,"4"-5"-153"16,3-4-14-16,4-4-34 15,3-3-15-15,2-12-5 16,3-2-5-16,-1-9 12 16,3-3 9-16,-5-6 17 15,-3-1 4-15,0 5-13 16,-9 0-4-16,-7 8-18 0,-3 4 1 15,-14 8-6-15,-4 7-2 16,-4 11-6-16,0 6-10 16,4 13 0-16,1 5-11 15,6 11-4-15,6 2 6 16,8-2-11-16,4 0 13 16,13-12-9-16,1-4 3 15,13-13 4-15,10-9-10 0,13-19 11 16,5-13-3-16,9-25 18 15,-1-9 19-15,-3-18 17 16,-1-6 5-16,-7 4 9 16,-7 3-9-16,-14 20-13 15,-14 10-4-15,-23 21-17 16,-15 7-9-16,-17 17-5 16,-1 10-4-16,-1 16-7 15,5 6 1-15,5 8-2 16,7-1 0-16,10-9-1 15,6-6 0-15,9-10 0 16,5-6-3-16,7-9-2 16,6-8 1-16,-1-17-4 15,6-6 5-15,2-15 5 0,-7-8 1 16,7-5 6-16,-19-4-5 16,-5 2 1-16,-4 1 1 15,-14 4-2-15,7 6 4 16,-7 10-5-16,5 10-2 15,0 19-2-15,5 9-3 16,3 25-4-16,6 13-3 16,12 33-6-16,-3 17-24 0,15 24-40 15,3 8-29 1,-2 10-73-16,4 4 2 0,-6-2-29 16,-8-3 122-16</inkml:trace>
  <inkml:trace contextRef="#ctx0" brushRef="#br0" timeOffset="9183.14">6340 12793 1175 0,'-19'23'398'0,"19"-39"-372"0,1-13-7 16,4-28-12-16,0-16 12 16,-1-23-4-16,2-8 1 15,-10-1 12-15,-3-1-4 16,-7 13 5-16,-8 10 6 16,2 25-6-16,-7 17-10 15,-7 33-3-15,2 16-10 16,-11 25-16-16,3 7 2 0,9 14-14 15,4 0 5-15,20-10 0 16,9-8 3-16,22-18 0 16,11-9-2-16,19-12 15 15,1-11-6-15,0-8 8 16,-4 1 6-16,-16 3-9 16,1 12-1-16,-8 15-10 15,-9 7-4-15,-2 17 4 16,-5 6 2-16,-6 6 13 15,2 1-4-15,2-3-1 16,2-8 5-16,6-11-12 16,4-9 8-16,10-18-6 15,4-6-4-15,8-17 8 16,-1-8-3-16,-2-7 6 0,0-7 5 16,-6-1 6-16,-2-1-6 15,-9-2 11 1,-4 2-4-16,-14 7-6 0,-6 4 6 15,-10 7-1-15,-7 10 2 16,-6 11 2-16,3 11-2 16,-1 23-8-16,6 9-6 15,8 14 2-15,3 4 2 0,12-3-3 16,9-5-1-16,15-13 2 16,3-8-6-16,12-15 2 15,1-11 5-15,12-17-11 16,6-10 6-16,1-20 19 15,-1-7-2-15,-17-6 13 16,-6 0-1-16,-17 7-16 16,-6 10 0-16,-20 12-5 15,-5 9 1-15,-12 18 4 16,-5 8-1-16,-3 17 1 16,0 12-3-16,4 14-7 15,1 5 3-15,9 3-5 16,7-6 3-16,10-13-2 15,8-8-4-15,8-18 1 16,3-6-5-16,4-18 7 0,0-8-6 16,2-18 9-16,-1-5 0 15,-7-4-1-15,-6 1 4 16,-10 10-1-16,-7 4 1 16,-10 10 5-16,0 7 1 15,0 10-5-15,2 5 6 16,5 7-6-16,4 8-3 15,11 18 2-15,6 8-3 0,13 22-3 16,4 6-1-16,9 18 3 16,1 6-3-16,-1 8-1 15,-2 1 1-15,-16-4 4 16,-6-3 0-16,-10-11 1 16,-9-5-1-16,-9-23-4 15,-3-9-1-15,-11-19-8 16,-3-8-6-16,-1-13-13 15,1-15 3-15,-1-18 4 16,2-10 5-16,8-27 10 16,3-4 8-16,13-19 4 15,7-11 6-15,10-10 16 16,5-2 4-16,4 3 4 16,-5 11-2-16,-8 28 0 0,-7 12-7 15,-18 24 5-15,-1 14 2 16,-20 15-20-16,-7 12-1 15,-1 16-6-15,-2 5 0 16,9 3 4-16,10-3-7 16,9-6-1-16,7-5-9 15,11-5 0-15,5-7 1 16,12-8-3-16,8-7 11 0,14-2 0 16,3-4 1-16,5 3 5 15,-1 5-5-15,-5 4 0 16,-4 8-1-16,-7 14 1 15,-7 6 0-15,-8 12 0 16,-3 2 5-16,-4 3-5 16,0-1 1-16,-3-8 3 15,0-2-3-15,2-13-2 16,0-6-5-16,5-8 0 16,2-12-1-16,4-11 11 15,1-11 6-15,1-12 0 16,-4-1 8-16,-3-5-6 15,-5 4 1-15,-11 12-4 16,-3 5 6-16,-9 13 4 16,-2 11-1-16,-3 8 2 0,-4 6-12 15,1 12-5-15,4 9-1 16,6 9-1-16,7 4 0 16,7 0 0-16,6-7-3 15,9-9 1-15,3-5 0 16,8-16-5-16,5-4 1 15,5-18 3-15,4-5 2 0,-4-13 0 16,-9-9 4-16,-3-3-1 16,-10-6-1-16,-2 6 2 15,-7 6-1-15,-9 5 1 16,-2 9-3-16,-10 5 5 16,1 10-2-16,-1 5 1 15,-5 9-4-15,0 8 0 16,9 4-2-16,-1 8 0 15,5-4 1-15,12 3 1 16,2-5 1-16,9 1-2 16,8 1-1-16,2-7 0 15,2 2-3-15,4-3 1 16,-1-3 2-16,-2 6 0 16,-5 4-1-16,-2 7 1 15,-7 5-2-15,-7 8 1 0,-5 0 2 16,-11 1-1-16,-4-1 0 15,-5-10 1-15,3-8 1 16,0-14-1-16,3-12-3 16,2-21 3-16,4-11 0 15,6-20 0-15,6-7 2 16,8-4-2-16,1-4 1 16,5 4 0-16,1 4 2 0,-5 8 2 15,-2 6-2-15,-12 15 2 16,0 8-2-16,-8 19-2 15,-3 5 1-15,-1 16-8 16,-8 4 7-16,4 10-1 16,-2 5-1-16,7-1 5 15,7-1-3-15,11-6 0 16,4 0-1-16,3-5-1 16,4-2-1-16,3-4 1 15,2-4-1-15,4 3 2 16,-4-1 1-16,-5 5 0 15,-1 1-1-15,-10 3-5 16,-3 5 3-16,-10 3 1 16,-2 5 0-16,-9-2 7 15,-1-3-4-15,0-5-2 16,3-7 0-16,3-10-5 0,4-5-4 16,5-20 1-16,4-12 5 15,9-20 3-15,0-8 0 16,5-3 5-16,1 1-5 15,-1 9 0-15,-2 7 3 16,-4 17-3-16,-1 8 3 16,-3 15-2-16,-3 12 1 0,1 11 0 15,1 12 0-15,2 9 0 16,5 1-2-16,1 5 1 16,7-7 1-16,-3-7 1 15,3-4 0-15,2-11-4 16,-8-5-2-16,7-12 0 15,-6-3-2-15,-2-12 6 16,-1-3 1-16,-5-6 2 16,-6 0 2-16,-5 0-1 15,-3 0 2-15,-5 12 4 16,3 2 0-16,0 11-2 16,0 4-2-16,0 5-5 15,1 4-1-15,0 5-1 16,9 3 0-16,8 2-4 0,3-7 0 15,3-4 1-15,0-5 2 16,1-8 0-16,0-2 0 16,1-7 0-16,-2-6-3 15,1-3 4-15,-1-2 3 16,-8-2 0-16,-2 4 1 16,-10 4 2-16,-5 5-3 15,-8 9 1-15,-3 3 0 0,-5 7-5 16,-1 3-6-16,5 8 2 15,-1 2 1-15,7 4 1 16,5-3 5-16,3-5-2 16,3-2 0-16,4-5-4 15,3-2 1-15,4-4 1 16,2-3 0-16,1-6-1 16,-5-4 0-16,1 3 5 15,-4-5-1-15,0-1 4 16,2-1-2-16,1-11-3 15,3-2 0-15,1-6-2 16,0 1 2-16,2 2 1 16,1 5-1-16,1 7 2 15,2 2-1-15,2 11 0 16,2 2 0-16,1 11-1 0,-1 2 2 16,-4 0-3-16,-1 5 0 15,-3-2 1-15,-4 1 3 16,1-3 2-16,-3-1 0 15,-6-5-4-15,1-2-1 16,-2-1-4-16,-2-1 1 16,0 0 3-16,0 0-3 15,7-26 5-15,13-28-2 0,-8 23 2 16,6 7 1-16,-5 5 0 16,2 2-1-16,-1 14-4 15,0 4-1-15,2 13-6 16,2 9 6-16,-2 7-1 15,-2-2-1-15,-6 3-40 16,-4-5-33-16,-8-6-97 16,-5-4-67-16,-11-10 151 15</inkml:trace>
  <inkml:trace contextRef="#ctx0" brushRef="#br0" timeOffset="9348.7">8498 10763 982 0,'-4'-7'245'0</inkml:trace>
  <inkml:trace contextRef="#ctx0" brushRef="#br0" timeOffset="25769.29">15352 13524 1203 0,'-5'-3'414'0,"5"1"-400"16,4-1-4-16,-4 2-21 15,0 0 1-15,0 1 2 16,0 0-13-16,3 8 5 16,8 20 1-16,6 61 6 15,-9-21 12-15,-2 9 1 16,-2-2 8-16,6 2 9 16,2-5 6-16,5-10 4 15,7-5-7-15,8-31-15 16,3-13-6-16,11-28 1 15,3-13 0-15,8-25 3 16,-3-10-2-16,-2-16 3 0,-4-6 2 16,-13-4-1-16,0 0 0 15,-14 4 0-15,-4 10 0 16,-7 22 6-16,-7 11 10 16,-2 21 11-16,-3 12 5 15,-6 11-2-15,2 8-8 0,-3 21-19 16,3 12-9-16,1 22-1 15,4 6 1-15,2 8 2 16,4-1 1-16,3-3-4 16,2-1-1-16,4 3-1 15,1 1 0-15,0 5 3 16,1-1-7-16,-2-6 0 16,-6-4 4-16,-6-3 1 15,-5-1-1-15,-12-8 5 16,-7-2-5-16,-9-12 0 15,-4-3 9-15,-11-14-4 16,-3-6 3-16,-1-13-2 16,-3-10-3-16,5-12-4 15,5-8-1-15,7-17 0 16,13-8-7-16,22-14 4 0,12-5 1 16,32-5-3-16,5 2-4 15,25 8-58-15,6 4-32 16,-2 3-98-16,6 4-54 15,-1 4 163-15</inkml:trace>
  <inkml:trace contextRef="#ctx0" brushRef="#br0" timeOffset="26301.22">17244 13239 803 0,'-10'-17'389'0,"-11"-3"-88"16,1 0-224-16,-2 6-52 0,-2 4-11 15,-7 6 0-15,-5 5-14 16,-8 8 0-16,-2 3 5 16,0 9-8-16,-1 3 2 15,-2 11 6-15,7 2-2 16,-1 6 10-16,-1 1 6 16,8 0-9-16,-4 1 7 15,12 5-5-15,6 1-12 0,9 8 9 16,9 5-12-16,7 4-1 15,-1 4 6-15,2 4-5 16,-1 2 1-16,-2 9 2 16,0 1 6-16,3 1-6 15,-2-1 5-15,2-11 6 16,11-5-7-16,6-13 1 16,9-8-2-16,8-11-6 15,0-9 0-15,9-15 0 16,3-9 1-16,2-15-4 15,1-10-18-15,-1-13-74 16,1-7-53-16,-5-11-166 16,-5-8 192-16</inkml:trace>
  <inkml:trace contextRef="#ctx0" brushRef="#br0" timeOffset="26559.6">17289 13724 1171 0,'-5'34'437'16,"14"-2"-319"-16,7 3-82 0,4 7-38 16,1 2-18-16,-2 5-39 15,-4 1-31-15,1 6-25 16,-3 0 16-16,-6-5 31 15,1-1 30-15,-4-18-1 16,2-5-20-16,2-20-79 16,-1-11-173-16,-3-30 210 15</inkml:trace>
  <inkml:trace contextRef="#ctx0" brushRef="#br0" timeOffset="26963.62">17646 13291 1167 0,'14'20'416'0,"11"-5"-362"0,13 4-29 16,7-2-26-16,-1-4 4 15,-1-1-9-15,-3 0-20 16,2 4-15-16,2 3-9 0,-4 6 14 15,-5 6 22 1,-6 9 13-16,-7 3 4 0,-9 11 3 16,2 4 2-16,-8 8 3 15,-2-1 1-15,7 0-5 16,-12-8 0-16,7-3-5 16,3-3 2-16,-7 4-1 15,8 4-3-15,-1-1 2 16,-5-1-2-16,-1-7 3 15,0 2-2-15,-14 2 18 16,-5 3 2-16,-13 9-1 16,-9 2 2-16,-10 0-41 15,-7-1-41-15,-6-6-114 16,-4-7-57-16,1-8 133 16</inkml:trace>
  <inkml:trace contextRef="#ctx0" brushRef="#br0" timeOffset="27746.52">19351 13881 538 0,'2'5'264'16,"-1"-2"-47"-16,3-3-190 0,-4 0-19 15,0 0 9-15,19 0 30 16,31 0 3-16,-14-1-9 16,7-1-5-16,12 4-18 15,8-1-7-15,-2 0-3 16,5 1 1-16,-2-1-11 16,-4 0-19-16,-1 4-81 15,-13-2-13-15,-15 2 59 16</inkml:trace>
  <inkml:trace contextRef="#ctx0" brushRef="#br0" timeOffset="27935.9">19406 14422 1282 0,'40'6'453'15,"42"-8"-397"-15,17-10-34 16,28-13-57-16,5-7-49 16,-1-8-163-16,-4-3 152 0</inkml:trace>
  <inkml:trace contextRef="#ctx0" brushRef="#br0" timeOffset="28383.87">21144 14200 1011 0,'16'19'384'0,"3"-6"-274"16,7 0-69-16,9-6-28 16,0-4-2-16,11-5-3 15,1-9-9-15,12-9 0 16,4-7 0-16,-3-11-7 15,-3-3 10-15,-7-1-5 0,-5-5 2 16,-3 0 18-16,-4-4 16 16,-14-1 26-16,-5 0 6 15,-18 2-3-15,-8 3-9 16,-17 5-21-16,-6 5-9 16,-19 12-20-16,-7 9-7 15,-10 21-14-15,-14 16 2 16,-3 27 8-16,6 13 0 0,7 22 8 15,16 10-2-15,20 12 2 16,7 9 0-16,20 6 8 16,10-3 3-16,22-9-5 15,12-11 5-15,30-27-8 16,13-15-5-16,27-33 1 16,9-14-8-16,13-32-51 15,8-21-59-15,-13-30 172 16,-5-17-82-16</inkml:trace>
  <inkml:trace contextRef="#ctx0" brushRef="#br0" timeOffset="28937.89">22793 13685 1286 0,'57'-51'420'16,"6"-18"-423"-16,4-7-50 15,-11-2-46-15,-15-1 18 0,-18 4 12 16,-9 0 21-16,-14 11 69 16,-8 8 24-1,-11 11 33-15,-3 8 12 0,-9 12-2 16,-2 6-12-16,-9 13-20 15,-1 6-12 1,3 12-23-16,-6 3-4 0,10 13-15 16,-1 3-7-16,5 16 5 15,7 6-1-15,1 13 1 16,5 13 2-16,6 5-5 16,4 6 0-16,7 8 3 15,2 4 0-15,4 5 8 16,3 0 0-16,1 3-1 15,0-4 6-15,4-5-2 16,0-5-2-16,3-13 5 0,-2-5 3 16,-2-10 2-1,1-9 1-15,-2-9-6 0,1-4-1 16,-3-5-7-16,2-1 3 16,-1-7-4-1,0-1-1-15,6-2-1 0,-3-3-8 16,9 0 1-16,9-2-1 15,10-5-2-15,9-6 4 16,8-10-14-16,-3-9-20 0,2-19-89 16,-1-13-72-16,-2-25 122 15</inkml:trace>
  <inkml:trace contextRef="#ctx0" brushRef="#br0" timeOffset="29224.7">23364 13521 1703 0,'-7'50'555'0,"8"24"-596"0,12 10-31 16,-7 10-30-16,-9 2-3 15,0-4 9-15,-7-4 15 16,1-10 41-16,0-9 14 16,3-27 18-16,-2-12-4 15,2-27-78-15,2-17-57 16,4-36-32-16,9-19 82 16</inkml:trace>
  <inkml:trace contextRef="#ctx0" brushRef="#br0" timeOffset="29652.12">23481 13154 1145 0,'-2'0'451'0,"4"5"-296"16,9 6-102-16,9 7-58 16,4 3 1-16,4 3 0 15,0 1-4-15,7-3 0 16,2 2 1-16,5 1 7 15,3-3-8-15,2 3 16 16,1-2-3-16,-5 2-4 16,-1 5 9-16,-5 1-6 0,-3 4 5 15,-6 2-1 1,-3 2 2-16,-9 7-8 0,-1-1-1 16,-3 6 3-16,-4 0-6 15,1 2 8-15,-3 1 0 16,-1 3-6-16,3-1 0 15,-4 1 0-15,2-4 0 16,-2-3 7-16,1 5 0 0,-1 1 0 16,0 5-4-1,-4 6 4-15,-4 4 11 0,-12 4 11 16,-10 6 14-16,-21 11 14 16,-18 4 5-16,-40 24-1 15,-28 10-5-15,-53 20-25 16,-28 13-40-16,-66-3-205 15,-41-5 152-15</inkml:trace>
  <inkml:trace contextRef="#ctx0" brushRef="#br0" timeOffset="31594.8">17530 1660 883 0,'-49'21'303'0,"21"8"-292"16,0 7-7-16,9 10-3 16,1-2-1-16,4 4 2 15,4 2-2-15,7 3-1 16,3 5 0-16,10 0-6 15,6-2 3-15,9-12 1 16,7-8-4-16,12-14 7 16,12-9 4-16,12-11 8 15,10-6 10-15,1-19 12 16,0-12-2-16,9-13-1 16,2-7-8-16,3-5-12 0,-3 4-5 15,-14-3-2-15,-15 3-1 16,-14-3 0-16,-14-1 0 15,-15 2-1-15,-7 1-4 16,-17 10-11-16,-4 4-8 16,-13 10-14-16,0 6-6 0,-3 11-28 15,0 3-13 1,8 5-43-16,-4 3-81 0,14-2 141 16</inkml:trace>
  <inkml:trace contextRef="#ctx0" brushRef="#br0" timeOffset="32571.88">17895 2979 2110 0,'3'0'4'0,"6"-1"-5"0,-10-21 4 15,-2-5-13-15,-5-26-45 16,-2-9-29-16,-5-3-57 15,-1-3-13-15,-4 7-6 16,3 4-8-16,1 6-30 16,3-3 119-16</inkml:trace>
  <inkml:trace contextRef="#ctx0" brushRef="#br0" timeOffset="33215.05">17770 1122 644 0,'0'19'235'0,"9"5"-170"16,5 3 1-16,-2 3 14 15,-1 1 9-15,-2-1-2 0,-1 2 7 16,-4 4 11-16,-4 2 4 15,-7 17-16-15,-4 6-10 16,-7 28-20-16,-2 14-13 16,-3 16-17-16,6 12-6 15,6 11 0-15,0 5-4 16,18 8-6-16,5-1 1 16,8-20-12-16,9-12-2 0,-4-31-1 15,-1-17 0-15,-6-22-3 16,-1-10 1-16,-7-20-1 15,-5-8-3-15,-1-11 1 16,-6-7 0-16,-4-14 3 16,0-13 0-16,-8-35-37 15,2-15-46-15,-2-18-105 16,-1-5-63-16,-1 7 152 16</inkml:trace>
  <inkml:trace contextRef="#ctx0" brushRef="#br0" timeOffset="33548.83">18936 697 776 0,'-9'-8'254'0,"6"8"-285"15,2 8-18-15,-10 26 6 16,-4 11 4-16,-11 32 22 15,-6 9 1-15,-6 11-53 16,2 1 47-16</inkml:trace>
  <inkml:trace contextRef="#ctx0" brushRef="#br0" timeOffset="33984.93">18597 2188 975 0,'26'-17'362'0,"17"-9"-248"16,21-17-117-16,0-10 7 15,2-9-1-15,0-6-1 0,0-7-4 16,-7-4-2-16,-11 7-4 15,-10 9 4-15,-32 22 0 16,-3 13 3-16,-23 16 1 16,-12 10-4-16,-12 14 2 15,-6 11-2-15,1 13 3 16,5 6 0-16,18-1-3 16,8 0 1-16,17-5-3 15,10-3 3-15,16-1 1 16,12-1-1-16,17-3 3 15,2 0 1-15,0 1-3 16,-7 0 2-16,-16 6-1 16,-11 0-7-16,-21 9 5 15,-8 2-7-15,-27 10-22 0,-9 1-21 16,-15-8-40-16,0-6-28 16,10-23-89-16,9-11 136 15</inkml:trace>
  <inkml:trace contextRef="#ctx0" brushRef="#br0" timeOffset="34287.8">19845 1908 1038 0,'29'9'348'0,"24"-1"-344"16,11-4 1-16,13-5 1 15,6-3 2-15,0-7-2 16,-2 0-2-16,3 2 2 16,-9-3-8-16,-14 1-7 15,-12-2-3-15,-26 2-14 16,-5 2-5-16,-16 2-9 15,-3-2-17-15,-6-10-50 0,-5-3-28 16,10-17 80-16</inkml:trace>
  <inkml:trace contextRef="#ctx0" brushRef="#br0" timeOffset="34541.08">20611 1371 950 0,'11'5'363'0,"15"6"-233"16,9 8-123-16,2 17-7 16,4 10 1-16,-2 22 3 15,-9 8-1-15,-14 13 2 16,-12 0-1-16,-18 3-5 16,-10 1 0-16,-16-1-1 15,-2-5-7-15,-7-15-2 16,0-10-1-16,8-19-17 15,-6-8-22-15,13-13-85 16,11-8 136-16,23-17-32 16</inkml:trace>
  <inkml:trace contextRef="#ctx0" brushRef="#br0" timeOffset="35435.78">22009 1901 1233 0,'27'-31'405'16,"1"-4"-416"-16,-10-5 3 0,-12-4 2 16,-13-2-1-1,-15-6-12-15,-6 3-8 0,-17 2 0 16,-8 8-2-16,-7 20 10 15,-1 13 11-15,3 27 3 16,4 16 5-16,8 29 1 16,1 11-2-16,5 13 1 15,2 0 0-15,22-13 1 16,6-14 0-16,27-31 0 16,7-14-1-16,6-30 11 15,8-12 0-15,-6-22 2 16,6-6 2-16,-6-6-4 15,-9-5 2-15,-6 7 4 0,-9 2 3 16,-8 14-6-16,0 10-1 16,-3 15-7-1,2 6-2-15,2 6-7 0,-1 4-4 16,6 12 1-16,-3 8-6 16,8 8 12-16,7 2-4 15,11 2 2-15,5-2 3 16,16-4-2-16,-1-3 8 0,2-11-6 15,3-5 0-15,-12-9 0 16,1-5-1-16,-8-10 6 16,-4-5 3-16,-8-12 5 15,-5-5-1-15,-9-6-6 16,-3-4 1-16,-5-5-6 16,1 1-1-16,-2 0 4 15,0 3-6-15,1 10 1 16,-1 4-2-16,7 9 2 15,1 9 4-15,8 10-8 16,5 6-2-16,4 17-6 16,0 9-2-16,0 13 8 15,1 5 1-15,-14 7 2 16,6-4-2-16,-5 1-3 16,-10-5 1-16,5-6 4 0,-1-2 2 15,2-9 2-15,10-6 3 16,9-18-4-16,1-9 1 15,9-19 2-15,1-6-2 16,-5-13 2-16,-2 1 1 16,-13-2 0-16,-6 2 2 15,-10 7-7-15,-3 6 7 16,-7 11-11-16,-10 7-6 16,-2 16 5-16,-7 5-11 0,1 18 3 15,3 9 2-15,2 14 2 16,6 8 6-16,10 5 3 15,7 0 0-15,25-11-8 16,6-6-20-16,26-25-58 16,13-12-49-16,14-36 81 15</inkml:trace>
  <inkml:trace contextRef="#ctx0" brushRef="#br0" timeOffset="35922.74">23380 1231 1393 0,'-3'29'426'15,"9"12"-524"-15,-7 6 0 16,1 1 39-16,-2 0-1 15,3 4 20-15,0-2-1 0,-2-2 5 16,4-5 12-16,8-10 22 16,9-6 2-1,6-19 6-15,-2-8 8 0,8-23 12 16,2-11-1-16,-3-18-9 16,1 0-3-1,-9 3-12-15,-3 5 3 0,-10 17 3 16,0 8-4-16,-6 11-7 15,1 6-7-15,3 13-5 16,-1 9-1-16,4 15 7 16,2 4 4-16,5 3 8 15,15-3 1-15,10-13 2 16,-4-7 0-16,6-17 5 16,-11-6 8-16,-5-17 14 0,-1-12 6 15,-7-13-8-15,-2-5-4 16,-5-7-29-16,-2 1-21 15,-4 3-53-15,-3 3-32 16,3 11-91-16,-2 6 119 16</inkml:trace>
  <inkml:trace contextRef="#ctx0" brushRef="#br0" timeOffset="36442.75">24401 1412 1019 0,'24'2'360'0,"12"-8"-294"15,7-2-73-15,-2-7 7 16,-2-6 0-16,2-8-5 16,-1-10 0-16,-6-7-5 15,-6-2 7-15,-12 2 3 16,-7 1-2-16,-15 6 7 15,-6 3-5-15,-11 9-5 16,-8 13 3-16,-4 14-3 16,-2 11-3-16,-2 24 5 15,3 10-3-15,3 20 0 0,1 5 2 16,18-1-1-16,2-2 2 16,22-15-1-16,8-7 4 15,12-13 0-15,7-11 0 16,8-12 6-16,8-9 0 15,4-15 3-15,3-5 0 16,-9-11-1-16,-5-4 1 16,-11-10 7-16,-10 0 1 0,-9 0-1 15,-13 4-2-15,-6 16-1 16,-5 3 2-16,-3 11-7 16,10 5 0-16,4 6-10 15,1 10-5-15,3 18 2 16,0 9-5-16,0 18 4 15,6 1 5-15,3-3-3 16,-6-5-12-16,-1-11-55 16,-2-6-36-16,-5-17-83 15,-1-8 111-15</inkml:trace>
  <inkml:trace contextRef="#ctx0" brushRef="#br0" timeOffset="36598.75">24863 804 1182 0,'-1'-4'383'15,"10"7"-448"-15,9 3-36 16,-7 3-90-16,3 0-151 16,0 3 231-16</inkml:trace>
  <inkml:trace contextRef="#ctx0" brushRef="#br0" timeOffset="37773.97">25349 1093 1171 0,'18'-21'374'0,"11"-3"-413"15,-3-5-13-15,-22-4 31 16,-1 4 2-16,-5-6 20 16,-8 3 2-16,3 11-7 15,0 6-7-15,-1 15-2 16,1 5-1-16,3 12 5 0,0 6 6 16,4 6 5-16,3 3 0 15,6 0 1-15,3-4 2 16,6-5-3-16,7 0 2 15,1-8 1-15,3-8-1 16,-3-10-1-16,-4-4 3 16,-5-7 0-16,-3 0 4 0,-1 0 4 15,-3-4-4 1,-1 6-2-16,1 3-3 0,-6 7-5 16,2 2-4-16,5 6-1 15,-6 8-3-15,6 14 1 16,6 10 2-16,-7 21-3 15,8 10 1-15,-8 8 1 16,-1 3 1-16,-4 1 2 16,-13-3-3-16,0-2 7 15,-7-2 0-15,-5-11 3 16,8-10 2-16,-2-19-3 16,0-11-1-16,8-16 3 15,-3-7 6-15,5-13 0 16,-2-11-2-16,8-25-3 15,3-10-6-15,11-19 1 0,5-5 2 16,15-9-1-16,10-6 2 16,5-10-3-16,1 0 3 15,-6 0 4-15,-3 7 5 16,-13 6-2-16,-2 6 2 16,-14 20 2-16,-5 11-2 15,-9 30 8-15,-5 7-8 16,-2 19-7-16,-3 4-4 0,-2 16-7 15,1 10 4-15,-1 21-1 16,1 10-2-16,7 13 5 16,2 7 2-16,4-2-3 15,3-2 3-15,0-5-5 16,2-7-2-16,0-8 2 16,-3-5-1-16,-1-19 3 15,1-4-3-15,-1-17 4 16,-1-7 6-16,5-19-1 15,5-12 7-15,6-21-6 16,10-9-5-16,1-5 3 16,2-1-14-16,8 9 9 15,1 6 6-15,3 10-6 16,-7 9 0-16,2 17-8 0,-6 13-7 16,-5 22-3-16,6 8 8 15,-10 7 4 1,2-1 2-16,3-3 4 0,2-3 0 15,4-10 8-15,11-9-1 16,3-18 3-16,6-13 0 16,-2-18-1-16,-1-6 9 15,-11-10-5-15,-4-4 4 0,-11-8-10 16,-11-1-7-16,-9 2 6 16,-2 2-7-16,-6 17 7 15,-4 9 2-15,0 17-16 16,-6 13 2-16,-4 14-8 15,1 10-2-15,-3 23 12 16,-3 11-3-16,0 21 6 16,9 14 0-16,2 5 2 15,16 1 3-15,16-8-2 16,-9-13-1-16,17-10-1 16,-8-8-3-16,2-17-2 15,1-6-19-15,-5-20-32 16,4-13-34-16,-7-21-100 15,0-15-123-15,-6-11 200 16</inkml:trace>
  <inkml:trace contextRef="#ctx0" brushRef="#br0" timeOffset="37961.72">26653 977 1013 0,'41'1'320'0,"37"-10"-333"16,6-4-79-16,8-8 26 15,5-5-26-15,6-3-104 16,1-2 126-16</inkml:trace>
  <inkml:trace contextRef="#ctx0" brushRef="#br0" timeOffset="73450.03">25831 13707 562 0,'-22'-12'294'16,"-5"-7"-5"-16,3-2-163 15,1-2-13-15,9 7-9 16,0 1-24-16,-3-12-14 15,-2 2-7-15,8 9-11 0,3 9-12 16,-1 4-9-16,1 7-18 16,0 8-4-16,2 22-9 15,-2 12-4-15,2 24 5 16,3 7-1-16,1 10 3 16,0 1 1-16,1 7 2 15,-3 7 3-15,-1-1-1 16,-2-1 2-16,-3-14-6 15,0-15 3-15,0-26 8 16,2-18 11-16,4-37 19 16,0-23-4-16,2-49-2 15,6-29-14-15,7-40-16 16,4-13-3-16,4-15-8 16,3 3-2-16,4 5 1 0,2 7-2 15,12 27 3-15,-4 17 0 16,7 34 2-16,3 20 0 15,-4 33-10-15,3 15-2 16,-7 32-1-16,-4 16 0 16,-4 20 10-16,-2 14 1 15,-5 19 4-15,-8 7 1 16,-12 9 2-16,-6 2 5 16,-18-13-1-16,-2-8-3 0,-9-17 1 15,-4-10-1-15,-7-18 4 16,-5-10-3-16,-1-21-3 15,2-4-18-15,7-13-45 16,7-2-21-16,12-5-53 16,6-4-17-16,19-1-48 15,9-2 171-15,16-2-1 16</inkml:trace>
  <inkml:trace contextRef="#ctx0" brushRef="#br0" timeOffset="73911.6">26694 13812 978 0,'26'18'343'0,"-7"-5"-278"0,8-1-17 16,-11-8-2-16,-6 1-9 15,1 0-28-15,-10 2-9 16,-4 11 1-16,0 4 4 15,-4 15-5-15,0 6 11 16,5 5-1-16,2 4-3 0,12-9 1 16,4-5-3-16,9-18-5 15,3-8 0-15,4-22 3 16,1-17 2-16,6-22 2 16,4-11 7-16,4-14-4 15,3 2-5-15,-4 0 1 16,-8 1-7-16,-10 9 5 15,-3 10 1-15,-11 20-5 16,-4 11 3-16,-3 19-9 16,-2 6-3-16,0 17 5 15,6 12 1-15,1 15 1 16,1 7 2-16,2 4 3 16,-5-4-5-16,-2 3 2 15,1-1 1-15,-7 3-3 0,-1 4 7 16,-3-5-7-16,-7-5-18 15,-6-11-89-15,-11-13-71 16,-13-29 108-16</inkml:trace>
  <inkml:trace contextRef="#ctx0" brushRef="#br0" timeOffset="74060.86">26743 13350 1116 0,'-53'10'441'0,"17"0"-325"16,9 0-28-16,9-5-119 16,4-4-100-16,-4-12 81 15</inkml:trace>
  <inkml:trace contextRef="#ctx0" brushRef="#br0" timeOffset="74310.81">24145 13123 1343 0,'-8'40'442'16,"30"7"-510"-16,10-1-65 16,25-1-128-16,6-12 150 15</inkml:trace>
  <inkml:trace contextRef="#ctx0" brushRef="#br0" timeOffset="74519">26249 12424 1225 0,'6'73'411'16,"6"7"-377"-16,5 16-243 0,-3 4 142 15</inkml:trace>
  <inkml:trace contextRef="#ctx0" brushRef="#br0" timeOffset="74929.78">28688 13157 1106 0,'-22'12'399'16,"2"7"-303"-16,11 18-104 15,0 9-20-15,0 14-17 16,0 6-13-16,2 7-8 16,1 2 13-16,3 5 18 0,1-2 11 15,2-13 22-15,8-10 2 16,7-20 0-16,1-10-2 15,9-17-38-15,6-6-28 16,-2-14-66-16,2-5-170 16,-9-16 206-16</inkml:trace>
  <inkml:trace contextRef="#ctx0" brushRef="#br0" timeOffset="75104.25">28368 13759 1159 0,'26'-14'391'16,"13"-11"-379"-16,31-15-95 16,3-6-61-16,10-8 88 15</inkml:trace>
  <inkml:trace contextRef="#ctx0" brushRef="#br0" timeOffset="75671.92">28956 13204 1165 0,'-30'58'412'16,"12"7"-352"-16,9 9-27 0,1 5-12 15,1 10-8-15,-2 10-12 16,-5-2-2-16,-2 4-4 16,1-7 1-16,0-10 0 15,2-13 1-15,5-31 1 16,5-15-3-16,6-38 1 16,8-19 0-16,8-27 7 15,2-17 4-15,11-19-4 16,-1-1-1-16,4 1-5 15,1 7 3-15,-4 24 4 16,-6 14-4-16,-2 27 0 16,-3 13-5-16,-7 22-11 15,5 12 5-15,-6 26 7 16,-3 10 0-16,2 13 11 16,-3 1-2-16,5-14-3 15,-1-13 2-15,9-21-6 0,3-12-1 16,5-20 2-16,6-13 1 15,0-25 3-15,-2-13 5 16,-5-15-3-16,-5-3 0 16,-7 1-1-16,-6 7-4 15,-4 20-3-15,-2 12-2 16,-2 22-1-16,0 10-4 0,-1 14 2 16,1 11-1-16,2 19 3 15,5 10 6 1,10 8-9-16,8-1-13 0,14-14-33 15,6-13-43-15,11-24-73 16,-1-17 205-16,0-28-58 16</inkml:trace>
  <inkml:trace contextRef="#ctx0" brushRef="#br0" timeOffset="76529.42">30239 13270 1191 0,'-14'43'419'16,"7"-2"-373"-16,5 1-31 15,-2 0-9-15,-3 0-11 16,-6 6-13-16,-2 2 1 16,-3 4 2-16,-1 3 4 15,4 0 9-15,3-3 1 16,0-19 6-16,1-9 6 15,0-25 12-15,4-17 0 16,8-41-5-16,9-22-8 16,16-31-25-16,6-10-7 0,5 6-6 15,1 9 2-15,-4 21 14 16,-3 13 7-16,1 28 6 16,-1 12-1-16,2 26 3 15,2 13-2-15,-3 21 1 16,4 14 2-16,-1 22-2 15,-1 4 2-15,0 3 2 16,-9-8-2-16,-5-19-2 16,-4-12 1-16,-4-23-4 15,4-12 2-15,1-26-1 16,4-13 0-16,4-24 0 16,-1-7-4-16,-1-11 1 15,0 0-3-15,2 4 0 16,0 5 3-16,-1 15 0 0,1 12 6 15,-3 21-1-15,-8 11-3 16,1 23-5-16,-3 13-3 16,-5 25 4-16,2 10 5 15,-15 16 11-15,3 3-3 16,-4 0 0-16,1-1 2 0,4-12 7 16,-3-11 7-16,8-20-7 15,3-11-1-15,7-22-6 16,5-13-4-16,0-18 7 15,7-11-4-15,1-10-8 16,1 4 0-16,0 8 0 16,-6 9 1-16,-4 17-2 15,-4 7-2-15,-5 16-8 16,1 10 1-16,2 17 8 16,-1 3 1-16,2 5 3 15,3-1 2-15,2-9-5 16,4-4 2-16,5-15 5 15,0-13 3-15,8-15 7 16,0-10 2-16,1-12-6 16,-2-2-3-16,-14-8-1 0,-7 3-4 15,-18 4-2-15,-7 7-2 16,-15 13-7-16,-5 8-5 16,-11 15-15-16,-2 9-5 15,2 15-23-15,4 4-17 16,8 2-44-16,6-6-33 15,14-11 134-15,4-7-24 16</inkml:trace>
  <inkml:trace contextRef="#ctx0" brushRef="#br0" timeOffset="77353.27">31712 13080 1126 0,'6'15'408'16,"1"-2"-338"-16,-3-3-54 16,-5-4-8-16,-12-3-35 15,-5-3-13-15,-15 1 3 16,-6 2 4-16,-8 7 30 16,-3 2 13-16,2 5 6 15,7 8 1-15,8 1-10 16,8 6-1-16,13-2-6 0,1-6 0 15,16-8 1-15,6-11-5 16,15-14 0-16,10-13 4 16,17-22 3-16,6-12 4 15,4-25 2-15,1 0 1 16,-13-9-5-16,-4 2 3 16,-10 7-2-16,-5 1-4 15,-3 12-2-15,-5 6-2 0,-6 16 6 16,-3 13 7-16,-11 18 1 15,-2 7 2-15,-5 15-8 16,2 10-5-16,-1 21-1 16,-7 13-2-16,-2 23 0 15,-1 11 2-15,0 9 0 16,5-2 5-16,6-14 6 16,2-15 3-16,11-19-2 15,5-11-3-15,6-19-9 16,4-5-2-16,7-17-2 15,4-13 1-15,10-18 2 16,3-11 3-16,1-16 1 16,-1-1-1-16,-6 0-1 15,-6 3 1-15,-10 17 2 0,-9 8 2 16,-13 23-3-16,-6 7-1 16,-8 17 1-16,-6 9-8 15,-4 23 8-15,-3 9-3 16,-3 9 1-1,4 0 1-15,9-16-2 0,4-6 0 16,12-20-2-16,7-8 2 16,11-15 0-16,10-7-3 15,8-17 3-15,10-5-1 0,2-14 3 16,0-7 4-16,-2-4-3 16,-12-3 1-16,-10 6 1 15,-9 3-2-15,-14 14 3 16,-5 5 1-16,0 17-3 15,-2 10-1-15,-4 21-2 16,1 16-2-16,-3 24-4 16,4 14-3-16,8 19-11 15,6 6-19-15,20-11-41 16,6-8-31-16,24-22-71 16,5-20 161-16,12-12-12 15</inkml:trace>
  <inkml:trace contextRef="#ctx0" brushRef="#br0" timeOffset="78907.27">29517 15053 1309 0,'-61'49'442'0,"24"-20"-433"15,3-3-10-15,10 2-35 16,-1 6-6-16,-2 14-13 16,2 9 7-16,1 21 27 15,2 8 7-15,6 14 15 16,3 5 9-16,11-9 16 16,6-10 10-16,15-28 12 15,3-20-2-15,8-33-10 16,1-15-10-16,8-37-7 15,3-14-4-15,5-28 0 16,-1-14-2-16,-12-8-19 16,-6-1-8-16,-23 14-20 15,-8 11-3-15,-18 27 5 0,-8 13 3 16,-6 25 13-16,-3 16 4 16,-14 23 4-16,-4 15 7 15,-13 24 2-15,-2 5 1 16,9 9 12-16,6 1 6 15,26-13 10-15,9-14 1 16,23-23-17-16,14-18-7 16,28-23-11-16,4-11-1 0,20-26 9 15,3-10-1-15,-4-14-2 16,8-2-5-16,-7 0-4 16,-5 6 1-16,-3 18 4 15,-9 10 3-15,-12 20-2 16,-3 14 2-16,-12 15 4 15,-2 10 8-15,-4 16 14 16,-2 8 2-16,-2 16-7 16,3 7-1-16,5 7-13 15,-3-2-5-15,7 2 3 16,-3-4-5-16,4 0 0 16,1 1 1-16,10-2-1 15,-2-5 0-15,2-16-1 16,3-8 1-16,5-22 8 0,8-8 8 15,3-23 9-15,1-11-2 16,-2-22-7 0,3-11-7-16,-4-11-3 0,-1-4 0 15,-12 6-4-15,-10 4-1 16,-13 19-9-16,-17 9-1 16,-12 20-1-16,-14 10-1 15,-15 19 2-15,-5 14 1 0,-12 19 3 16,3 12 3-16,-1 12 2 15,6 3 0 1,10-1 0-16,8-4 0 0,16-12 0 16,8-7-2-16,17-21-4 15,7-14-5-15,20-23-4 16,5-20 1-16,21-30 6 16,4-16 5-16,7-19 3 15,0-7-1-15,-18 2-1 16,-9 3-1-16,-22 11 3 15,-5 5 3-15,-11 8 1 16,-6 2 2-16,-5 16 8 16,-4 12 2-16,-5 25 5 15,1 16 5-15,-1 26-8 16,-2 15-4-16,2 34-5 16,0 14-9-16,5 13 1 0,-1 13 1 15,6 3-4-15,2 0 1 16,3-8-4-16,4-15 0 15,3-29 3-15,4-12-2 16,7-25-6-16,5-15-2 16,10-26-5-16,11-17 3 15,11-30 11-15,4-13 3 0,1-12 1 16,-10-2-4-16,-13 11-4 16,-10 7-2-16,-16 21 5 15,-6 11 7-15,-12 25-3 16,-6 18 4-16,-14 29 5 15,-5 18-1-15,-6 33 1 16,-1 10-3-16,11 10-3 16,8-2 0-16,20-20 3 15,14-15-4-15,18-29-6 16,8-14-2-16,8-34-6 16,9-18 1-16,7-39 0 15,9-18-2-15,-1-16-8 16,-8-1-4-16,-15 7 7 15,-15 6 2-15,-13 19 12 0,-7 8 5 16,-10 31-1-16,-3 14 1 16,-5 25 12-16,0 17 3 15,1 23 0-15,2 20 7 16,7 11-5-16,5 2-2 16,10 0-1-16,8-7-7 15,2-9-14-15,0-7-8 16,-4-21-46-16,-1-11-34 15,-10-24-114-15,0-16-46 16,0-30 154-16</inkml:trace>
  <inkml:trace contextRef="#ctx0" brushRef="#br0" timeOffset="80034.23">22814 11529 615 0,'-19'17'250'0,"-4"2"-122"16,2 2-115-16,-1 9-20 16,-1-2-5-16,-3 1 3 15,-2 3-1-15,0 5-3 16,4 2 2-16,2 12-1 16,0 6 0-16,11 10 12 15,8 3 0-15,14-6 0 0,13-2 2 16,13-11-8-16,6-10 4 15,17-10 2-15,7-16 1 16,9-15 13-16,3-12 5 16,-3-22 15-16,-3-7 15 15,-5-16 17-15,-8-5 2 16,-5-9-9-16,-8-4-11 0,-24-8-17 16,-13 0-1-16,-37 7-4 15,-20 3-4-15,-31 20-14 16,-21 13-12-16,-30 26-81 15,-12 16-63-15,-32 28 89 16</inkml:trace>
  <inkml:trace contextRef="#ctx0" brushRef="#br0" timeOffset="91844.35">8562 1537 383 0,'-3'-1'138'16,"6"3"-106"-16,0-5-29 15,-3 2-1 1,0 0 3-16,0 0-10 0,0 0 5 16</inkml:trace>
  <inkml:trace contextRef="#ctx0" brushRef="#br0" timeOffset="95960.52">3474 2805 665 0,'-1'-1'282'0,"0"0"-158"16,-3-1-5-16</inkml:trace>
  <inkml:trace contextRef="#ctx0" brushRef="#br0" timeOffset="105624.43">6721 1557 1128 0,'8'-48'399'16,"3"1"-348"-1,4 2 9-15,1 5 14 0,-10 13 17 16,-1 2-8-16,-4 17-21 15,0 6-16-15,2 15-38 16,2 11-2-16,-4 27-7 16,0 12-4-16,-1 19 8 15,2 8 3-15,9-6-2 16,4-8 2-16,7-23 1 16,5-11-4-16,5-23 3 15,3-11 6-15,10-19 17 16,6-16 11-16,2-27 17 15,2-12-7-15,-10-18-9 16,-7 3-11-16,-14 7-6 16,-9 5 7-16,-12 16 0 15,-3 7 5-15,-6 18 2 0,0 8-8 16,1 18-9-16,1 8-6 16,3 21-13-16,3 9 0 15,8 13-2-15,4 3 1 16,8 6-3-16,0 9 1 15,-1 15 6-15,-2 6-7 16,-11 4 2-16,0 0 0 16,-10 6 1-16,-8-4 0 0,-12-5 6 15,-9-5-7-15,-15-21-3 16,-13-7 7 0,-15-12-4-16,-5-10 0 0,-4-15 5 15,7-8-4-15,12-18-2 16,3-8 1-16,11-12-3 15,16-5 3-15,25-9-1 16,11-1 0-16,35-4 0 16,5 1-1-16,15 0 2 15,17 0 0-15,16 6 2 16,6 7-7-16,-1 12-40 16,-3 8-39-16,-20 10-79 15,-4 2-57-15,-4 1 134 16</inkml:trace>
  <inkml:trace contextRef="#ctx0" brushRef="#br0" timeOffset="106620.15">8245 760 808 0,'5'-24'371'0,"-4"7"-62"15,1 7-266-15,-4 6 7 16,-5 2 0-16,-3 2-10 16,-1 0-13-16,-3 1 8 15,-3 0 9-15,-3 2 11 0,-3 1 3 16,6 0-11 0,-5 3-13-16,0-1-5 15,3 3-8-15,-6 2-4 0,8 2-5 16,3 8-12-16,2 1-2 15,-1 13-3 1,5 3 7-16,9 11 2 0,2 6 2 16,8 6-4-16,1 8 1 15,-4 15 6-15,-1 6 1 16,-7 11 6-16,2 10 2 0,-9 10 5 16,-7 3-3-16,-5 12 5 15,-9 2-2-15,-2 3-11 16,5-1 2-16,3-12-10 15,4-12 0-15,8-24-1 16,6-14-3-16,12-26-2 16,5-14 1-16,18-24-1 15,6-10 2-15,19-18 4 16,8-10-5-16,2-12-45 16,-1-6-36-16,-14-6-90 15,-7-2-38-15,-12 1 130 16</inkml:trace>
  <inkml:trace contextRef="#ctx0" brushRef="#br0" timeOffset="106943.42">8414 1285 1442 0,'26'-26'481'0,"0"18"-469"16,0 8-11-16,-13 26-6 15,-8 9 9-15,-11 17 3 16,0 12-5-16,-9 8 1 16,6 9-3-16,-4-1-2 15,1 1 4-15,11-12 3 16,1-9-4-16,15-16-1 15,8-10 0-15,4-14 0 16,7-12 8-16,3-12-48 16,-6-14-49-16,-1-9-48 15,-10-7 65-15</inkml:trace>
  <inkml:trace contextRef="#ctx0" brushRef="#br0" timeOffset="107113.8">8260 1717 1359 0,'32'-19'460'16,"26"-13"-452"-16,15-7-5 16,13-8 6-16,7 1-34 15,-12-4 21-15</inkml:trace>
  <inkml:trace contextRef="#ctx0" brushRef="#br0" timeOffset="107470.63">8807 959 1140 0,'16'-1'407'0,"9"3"-322"16,6 5-12-16,7 7 19 16,5 4-9-16,-1 11-26 15,0 9-15-15,-7 22-22 16,-9 13 4-16,-14 20-1 16,-6 12 7-16,-17 18 8 15,-3 6 2-15,-10 9 12 16,-13 2-10-16,-6 2-10 0,-6-7-10 15,-1-17-18-15,6-13 0 16,0-32-4-16,2-15 2 16,-5-28-2-16,0-9-16 15,-6-25-46-15,-3-9-42 16,6-17-77-16,2-5-27 16,22-12 128-16</inkml:trace>
  <inkml:trace contextRef="#ctx0" brushRef="#br0" timeOffset="107716.84">9595 1635 1586 0,'38'-12'531'0,"7"1"-527"15,6 2-3-15,-4 0 4 16,3-2 2-16,8 2-2 16,0 0 2-16,-1 4-39 15,-7 1-34-15,-18 5-88 0,-10 0-42 16,-18 2 116 0</inkml:trace>
  <inkml:trace contextRef="#ctx0" brushRef="#br0" timeOffset="107880.76">9549 2041 1177 0,'37'-10'417'0,"15"-6"-349"0,24-16-62 16,8-3 2-16,13-10-2 15,6 2-34-15,-16 2 22 16</inkml:trace>
  <inkml:trace contextRef="#ctx0" brushRef="#br0" timeOffset="108259.74">10911 1342 1145 0,'7'-4'420'16,"-10"0"-300"-16,0 2-35 15,2 2-18-15,0 0-3 16,0 0-39-16,-2 23-13 16,0 38-1-16,12-24-6 15,8-2 3-15,5-1-2 16,12-8 8-16,1-4-1 15,4-12 17-15,5-7 3 0,5-13 11 16,0-7 6 0,6-11-11-16,-3-2-7 0,1-5-15 15,-5-1-2-15,-22 2-7 16,-4 1-1-16,-22 0-16 16,-6 0-21-16,-10 3-65 15,-7 2-49-15,-4 12-81 16,-6 0 129-16</inkml:trace>
  <inkml:trace contextRef="#ctx0" brushRef="#br0" timeOffset="108560.84">11154 1003 1207 0,'3'1'448'16,"2"6"-329"-16,0 4-97 16,2 18-11-16,1 6 4 15,4 20 7-15,3 7 6 16,2 5 10-16,1 3-2 16,-4-2-9-16,-2-3-5 15,-6-2-17-15,-2 1 2 0,-6-2-4 16,-4-3-2-16,-2-7-1 15,2-7-2-15,-2-12-34 16,2-7-29-16,3-11-99 16,2-6-292-16,6-18 312 15</inkml:trace>
  <inkml:trace contextRef="#ctx0" brushRef="#br0" timeOffset="108782.76">11712 1589 918 0,'11'26'385'16,"3"9"-255"-16,-4 14-25 0,1 4-21 16,-4 3-43-16,-3 2-14 15,-3-9-21-15,3-5-4 16,-1-14-22-16,2-7-28 15,5-14-274-15,-1-19 225 16</inkml:trace>
  <inkml:trace contextRef="#ctx0" brushRef="#br0" timeOffset="109329.26">12423 977 1300 0,'-2'22'432'0,"-8"11"-429"16,3 8-3-16,-2 8 2 16,2 2 0-16,8-3-1 15,5-3 0-15,14-14-2 16,5-8 5-16,9-15 5 15,7-14 8-15,-1-21 16 16,5-9 7-16,-1-11 10 0,-6 0-3 16,-8 1 6-16,-8 2-7 15,-16 6-6-15,-3 6-3 16,-12 4-21-16,-2 8-4 16,-1 9-3-16,0 4-8 15,3 13-1-15,0 7-5 16,7 18-4-16,0 9 10 15,5 20-2-15,4 7 5 0,0 13-6 16,-1 3 2-16,-6 3-1 16,-2-2-1-16,-8-1 3 15,-3 0-2-15,-9 2 3 16,-2-2-4-16,-10-13 3 16,-1-5-2-16,-3-23 4 15,1-11-1-15,1-19 1 16,0-12 2-16,10-19-10 15,6-10-4-15,17-17-15 16,13-7-11-16,16-12-25 16,11-2-14-16,17 0-44 15,0-1-22-15,8 7 88 16</inkml:trace>
  <inkml:trace contextRef="#ctx0" brushRef="#br0" timeOffset="109800.9">13535 875 1081 0,'4'-31'430'16,"-7"-4"-238"-16,0 1-80 0,-8 0-13 15,-2 0-15-15,-6 9-30 16,0 5-25-16,-3 12-10 16,-2 5-2-16,5 7-1 15,-1-2-1-15,1 7-4 16,3 1-3-16,8 13-6 16,-2 14 3-16,3 12 7 15,-4 8 7-15,-4 11 1 16,4 2-2-16,0 11-3 15,7 2-3-15,-13 9 0 16,4 1-2-16,-3 0 1 16,-4 0 5-16,8-7-2 15,-1-9-4-15,6-6-6 16,4-5-1-16,4-8-2 16,3-7-1-16,4-10 1 0,1-8-2 15,2-13-2-15,1 0 1 16,4-9 2-16,2-3-4 15,-2-4-17-15,7-3-24 16,-2-6-75-16,0-6-57 16,5-6 107-16</inkml:trace>
  <inkml:trace contextRef="#ctx0" brushRef="#br0" timeOffset="110137.93">13560 991 1085 0,'11'10'368'0,"-3"11"-346"16,0 7-1-16,-6 13 14 15,-3 6 2-15,1 13 9 16,-1 2 3-16,-1 0 3 16,2-4-1-16,0-16-11 0,2-2-13 15,3-14-15-15,6-2-7 16,0-11-6-16,0-4 5 16,0-5-16-16,-6-4-18 15,2-2-62-15,-4-8-42 16,-4-8 78-16</inkml:trace>
  <inkml:trace contextRef="#ctx0" brushRef="#br0" timeOffset="110328.99">13417 1358 1149 0,'42'-16'394'0,"13"1"-355"15,7-6 7-15,1 5 15 16,6 0-10-16,-6 1-27 16,-4 2-36-16,-19 1-89 15,-9 1 28-15,-17 2 27 16</inkml:trace>
  <inkml:trace contextRef="#ctx0" brushRef="#br0" timeOffset="110544.09">13997 1348 1105 0,'34'-16'391'16,"5"3"-335"-16,3 0 3 15,8-1-15-15,-3 3-11 16,1-1-58-16,3 1-26 0,-17 1-100 15,-11-3 93-15</inkml:trace>
  <inkml:trace contextRef="#ctx0" brushRef="#br0" timeOffset="110766.12">14500 976 1248 0,'21'17'437'15,"1"6"-395"-15,-6 20-1 16,-6 9-4-16,-9 18-11 16,-4-2-6-16,-8 5-11 15,-2-4-5-15,-4-15-45 16,4-6-36-16,5-26-201 0,1-13 181 15</inkml:trace>
  <inkml:trace contextRef="#ctx0" brushRef="#br0" timeOffset="111163.81">14666 613 1218 0,'50'1'421'0,"5"6"-385"15,-1 6-2-15,-21 0 10 16,2 6-8-16,-10 8-13 16,-4-1-4-16,-1 14-12 15,-5-1-6-15,-2 12-3 16,-2 3 5-16,-5 13-3 15,0 9 5-15,-4 12 1 16,-1 3-9-16,3 1 9 16,-3-1 9-16,1-4 14 15,1 2 7-15,-2-1 8 0,2-3-16 16,-1-10-6-16,-2-12-2 16,0 0-17-16,-6-6 2 15,-9-6 1-15,-6 3-3 16,-14-15 1-16,-3-4 1 15,-20-18-59-15,-5-13-60 16,-8-22 73-16</inkml:trace>
  <inkml:trace contextRef="#ctx0" brushRef="#br0" timeOffset="111459.62">15309 1375 927 0,'-11'3'328'15,"8"1"-273"-15,8-4 0 16,8 2 13-16,19-8 29 15,6 0-1-15,8-4-6 16,2 0-12-16,-5 5-30 0,-5-2-10 16,-9 6-30-16,-7-3-7 15,-12 3-35-15,-5-2-36 16,-11-2 43-16</inkml:trace>
  <inkml:trace contextRef="#ctx0" brushRef="#br0" timeOffset="111743.73">15454 1047 1142 0,'3'5'428'15,"1"4"-279"-15,3 11-88 16,-1 7 1-16,0 18 7 15,0 9-8-15,-4 10-34 16,-2 3 2-16,-3 1 3 16,-4-6 1-16,-2-9-3 15,3-6-5-15,2-16-10 16,3-6-8-16,2-12-11 16,-1-5-34-16,3-13-107 15,4-11 526-15,3-17-327 16</inkml:trace>
  <inkml:trace contextRef="#ctx0" brushRef="#br0" timeOffset="112210.83">15966 1186 1083 0,'15'13'393'0,"2"-4"-306"15,0-2-1-15,0-6 1 16,3-2-11-16,3-4-23 16,0-5 3-16,4-5 9 15,-8-3 3-15,0-4 4 16,-7 0-2-16,1 0-9 16,-1 3-1-16,-4 1-8 15,0 2-5-15,-17 5-8 16,2-1-9-16,-1 4-14 15,-3 2-3-15,-6 6-14 16,-3 3-2-16,-10 11-1 16,-2 8-7-16,1 11 13 15,-3 7-3-15,8 13-1 16,2 3 2-16,8 2-6 0,1-5 6 16,9-11 0-16,6-5 3 15,9-13-1-15,7-3 1 16,11-6-3-16,3-4-5 15,10-6-7-15,0-4-15 16,-2-5-39-16,2-4-28 16,-10 1-66-16,1 0-33 15,-7-2-232-15,-10-1 278 0</inkml:trace>
  <inkml:trace contextRef="#ctx0" brushRef="#br0" timeOffset="112803.1">16809 622 1097 0,'-12'-12'425'0,"-4"2"-281"15,-3 5-111-15,-4-1-4 16,2 4-5-16,1 2 4 16,0 2-4-16,4 5 3 15,-4-1-6-15,1 1-11 16,-2 3 7-16,4 2-8 15,-2 3 14-15,4 4 1 16,4 9 12-16,-1 5 6 16,3 6-7-16,2 2 7 0,5 3-14 15,0 1-1-15,3 1-12 16,1-2-7-16,-1 1-4 16,0 0-2-16,-1 6 6 15,-2 4 2-15,-2 9 15 16,-4-1 5-16,-6 0 4 15,0 2 1-15,-5 6-13 16,4-2-2-16,5-3-9 16,1-9 0-16,8-18-4 15,2-7-4-15,6-9-2 16,0-5-1-16,4-5 1 16,2-4 1-16,7-7-2 15,4 0 3-15,7-7-3 16,3-3-1-16,2-6-23 0,-2-6-23 15,-6-1-34-15,-1-4-28 16,-6-1-54-16,-7-1-33 16,-1-5 122-16</inkml:trace>
  <inkml:trace contextRef="#ctx0" brushRef="#br0" timeOffset="113185.71">16787 919 1167 0,'3'-7'433'15,"7"2"-360"-15,-5 6 7 16,-5 9 0-16,-3 9-34 15,-5 12-12-15,0 10-19 16,3 1-1-16,1 6 1 16,-1 2-3-16,2-6-4 15,0 0 7-15,3-4-10 16,8-9-2-16,-1-8 0 0,1-6-2 16,1-8 1-1,-2-1 6-15,1-4-9 0,1-2-4 16,2-7-12-16,0-2-28 15,-2-5-33-15,2-1-18 16,-5-1-39-16,1-3-21 16,-4 3-226-16,-1 1 255 15</inkml:trace>
  <inkml:trace contextRef="#ctx0" brushRef="#br0" timeOffset="113386.88">16717 1116 957 0,'59'-35'337'0,"-6"3"-297"16,6 0 3-16,-2 1-8 15,-4 2-17-15,-5-6-220 16,-12 0 151-16</inkml:trace>
  <inkml:trace contextRef="#ctx0" brushRef="#br0" timeOffset="113699.93">17224 504 1283 0,'15'-8'466'15,"0"6"-357"-15,-6-1-10 16,2 7-12-16,3-1-20 16,-2 6-47-16,0 7-3 0,-6 12-7 15,3 12 1-15,-4 12-1 16,1 6 5-16,0 10 17 16,0 2 1-16,-2-1-3 15,0-1-4-15,-4-3-14 16,-4-3-5-16,1-1-5 15,-4-2-1-15,-6-6-3 16,-7-2 2-16,-18-5-2 16,-15-3 4-16,-29-2-47 15,-19 4-61-15,-67 7 70 16</inkml:trace>
  <inkml:trace contextRef="#ctx0" brushRef="#br0" timeOffset="114401.77">11656 2180 1702 0,'-1'12'5'0,"-11"7"-6"16,-7 9 5-16,-18 8 2 16,-10 3-2-16,-16 2-1 15,-12 8-3-15,-9 7 0 0,-6 8 0 16,-16 6 9-16,-9 1 7 15,-26 7 7-15,-19 2 4 16,-12 15-2-16,-12 6 1 16,-23 4 19-16,1 1 13 15,-20-8 17-15,8 6 6 16,9-4-15-16,1-4-17 0,15 1-25 16,5-11-13-16,25-9-11 15,16-6 0-15,33-27-25 16,19-15-38-16,30-29-122 15,17-18 114-15</inkml:trace>
  <inkml:trace contextRef="#ctx0" brushRef="#br0" timeOffset="114702.52">8561 3154 1251 0,'-24'28'426'0,"-2"13"-409"0,-6 13 3 15,-14 20 12 1,-8 12 2-16,-7 17-4 0,-2 3-8 16,-10 12-15-16,-7-1 7 15,2-6 5-15,0-7 3 16,20-24 5-16,17-14-4 15,26-23-5-15,15-12-2 16,28-23-16-16,14-8 1 0,26-21-23 16,11-4-29-16,4-12 361 15,-6 1-253-15</inkml:trace>
  <inkml:trace contextRef="#ctx0" brushRef="#br0" timeOffset="115382.06">3007 4994 980 0,'11'-3'378'16,"7"-3"-231"-16,0 2-112 15,-3-1-4-15,-5 6-5 16,-2 5-11-16,-4 14 0 16,0 16-4-16,-1 27 3 15,-5 18 4-15,-2 27 3 0,-6 4 9 16,-4 9 2-16,-1-2 1 15,-3-14 3-15,3-10-1 16,-3-23 4-16,4-18 0 16,2-22-18-16,-1-13 7 15,2-26 12 1,0-15-10-16,-1-30 10 0,-2-21-14 16,5-33-27-16,6-13 7 0,5-25-11 15,10-1 3 1,6 5 0-16,5 9 0 15,9 35 2-15,3 16 0 0,2 41 3 16,3 18-7-16,6 34 4 16,3 23-4-16,10 27-2 15,-3 11 5-15,-4 15 0 16,-9-1 3-16,-11 2-2 16,-5-9 3-16,-7-14-27 15,-7-6-32-15,-8-16-97 16,-7-6 93-16</inkml:trace>
  <inkml:trace contextRef="#ctx0" brushRef="#br0" timeOffset="115562.72">3060 5523 1320 0,'50'-32'442'16,"28"-13"-431"-16,11-8-24 16,-2 3-73-16,-9-7 63 15</inkml:trace>
  <inkml:trace contextRef="#ctx0" brushRef="#br0" timeOffset="116115">3916 4803 1013 0,'-10'-28'428'0,"3"3"-191"16,3 4-162-16,3 12-4 16,1 3-18-16,2 6-31 15,2 12-3-15,4 20-14 16,2 17 1-16,-2 20 2 15,-2 6 1-15,-7 9-3 16,-7 2-4-16,-7 5 21 16,-3-5 13-16,-5-19 8 15,-3-13 2-15,5-27-20 0,1-13-9 16,4-19-15-16,5-20-4 16,4-30 4-16,-1-19-12 15,13-24 11-15,11-5-5 16,4-10 1-16,13 0 4 15,2 19-8-15,0 6 7 16,2 32 2-16,-4 17-5 16,-5 25 2-16,-3 16 1 0,-9 27-1 15,-1 12 4-15,-15 20 1 16,-6 12-4-16,-10 5 1 16,-3 0-1-16,-6-4 1 15,-1-9 0-15,3-14 4 16,2-10-3-16,12-16 1 15,5-9 3-15,10-9-7 16,6-3 3-16,12-8 1 16,6-6 0-16,12-4-3 15,5-3 0-15,13 4-2 16,6 7-2-16,1 1-63 16,0 4-40-16,-12-6-215 15,-9-2 201-15</inkml:trace>
  <inkml:trace contextRef="#ctx0" brushRef="#br0" timeOffset="117005.18">4872 4709 1203 0,'0'-24'464'15,"3"4"-346"-15,5 6-60 0,0 6-16 16,-1 15-21-16,1 6 12 0,4 18-1 16,0 9-7-16,-3 13 3 15,-2 3-8-15,-7 1-2 16,-2-6 5-16,-3-7-2 16,0-9-1-16,-2-13-6 15,1-6-7-15,-4-14 2 16,1-4-6-16,-6-17 1 15,-2-8-1-15,6-19-4 16,-3-8 4-16,11-17-5 16,3-4 2-16,11-1-1 15,7 4-3-15,11 17 4 16,4 12 5-16,2 20 1 16,1 12-1-16,1 19-3 0,2 8-1 15,1 17-1-15,1 6 1 16,-7 8 1-1,-6 5-2-15,-9-2 9 0,-8-7 3 16,-2-9 10-16,-2-9 2 16,-4-14-5-16,1-4-4 15,-5-18-2-15,-1-14 0 16,2-19-5-16,1-11-1 0,4-10-7 16,4 1-2-16,-1 2 4 15,2 3-1 1,0 15-1-16,-4 11 1 0,0 19-1 15,0 10 0-15,0 22 0 16,3 13-1-16,-1 15 2 16,4 9 0-16,4 2 1 15,-1 0 0-15,8-5 1 16,2-5-2-16,3-14-1 16,0-12 3-16,-2-12-2 15,0-8 3-15,0-13 6 16,5-6-5-16,-4-11-2 15,-7-8 2-15,-2-3-3 16,-8 0 1-16,-10 5-1 16,4 6 1-16,-8 9-2 15,2 9-1-15,4 7 0 0,-2 4-1 16,1 9 1-16,5 0-2 16,8 8 3-16,3-1-1 15,11-1-1-15,-4-8 2 16,2-6-2-16,-2-1 1 15,-4-7 0-15,-1-2 5 16,-11-8 9-16,-4 0 0 16,-13-4 6-16,-4 3 0 0,-14 1-10 15,-1 2-4-15,-8 9-11 16,0 2-11-16,4 12-29 16,2 1-28-16,19 1-71 15,8 1-47-15,21-9 115 16</inkml:trace>
  <inkml:trace contextRef="#ctx0" brushRef="#br0" timeOffset="117832.26">6292 4262 889 0,'8'-16'432'0,"-7"2"-68"16,-2 1-212-16,-11 2-5 15,-4 4-25-15,-22 7-52 0,-2 3-22 16,-9 11-31-16,-3 3-9 16,15 7-6-16,1 6 1 15,12 7-6-15,7 1 5 16,12 3-1-16,6-1 0 16,13-10 2-16,7-4-3 15,7-17 0-15,5-9 0 16,6-18 19-16,-2-9 10 0,-2-19 7 15,-6-10 1-15,-17-10-19 16,1 0-5 0,-13 7 1-16,-8 2-1 0,-6 6 6 15,-6 6-1-15,-6 4-3 16,0 5 5-16,3 12-10 16,3 3 0-16,9 16-3 15,2 10-13-15,12 19 4 16,2 9-1-16,12 14 3 15,6 5 0-15,10 1 2 16,1-1-3-16,4-5 1 16,4-5 1-16,-1-13-1 15,2-8 3-15,1-18-2 16,0-10 4-16,1-21 6 16,0-10 7-16,-4-16 13 15,0-5 18-15,-19-5 14 16,-7 0-9-16,-24 0 1 0,-11 0-12 15,-11 11-15-15,-5 3-6 16,3 23-14-16,2 14-2 16,9 21-9-16,3 18 1 15,9 26 1-15,4 11-1 16,15 14 0-16,8-3 3 16,23-9-3-16,9-9 2 15,16-18 1-15,1-10-6 0,-2-23 6 16,-5-9-5-16,-11-23-4 15,-2-9 9-15,-13-9-2 16,-7-10-1-16,-16-5 2 16,-10-5 0-16,-12-1 0 15,-4-1 2-15,-8 1 5 16,0 7-7-16,1 10-3 16,0 9 8-16,9 22-7 15,6 3 3-15,7 23 2 16,4 13-6-16,12 20-2 15,3 15 1-15,7 13-3 16,2 6 7-16,1-1-23 16,1 1-44-16,0-13-94 15,-5-3-66-15,-8-12 551 0,-13-5-295 16</inkml:trace>
  <inkml:trace contextRef="#ctx0" brushRef="#br0" timeOffset="118412.78">4385 6500 1244 0,'-49'8'417'0,"-8"-16"-414"15,-2-6 11-15,2-15 34 16,1-6 17-16,21-10 16 16,8-5 1-16,10-3-20 15,8-2-13-15,12 8-1 16,6 3 0-16,16 20-8 15,7 14-6-15,23 23-8 0,11 20-10 16,4 26-6 0,-2 11 0-16,-18 17-6 0,-8 4-1 15,-12 9-1-15,0 2 2 16,-4-4 0-16,-1-4 2 16,7-15 2-16,-1-11-2 15,0-24 0-15,-3-11-2 16,2-20-3-16,-3-9 1 15,-4-16 5-15,0-9 4 16,-12-21 6-16,-2-7-2 16,-9-9 0-16,-9 0-6 0,-10 1-3 15,-9 3-2-15,-17 5-6 16,-3 3 0-16,-9 15-3 16,1 13 5-16,8 22-14 15,3 12-19-15,2 13-49 16,6 1-34-16,14 0-43 15,9-1-15-15,17-9-172 16,10-13 231-16</inkml:trace>
  <inkml:trace contextRef="#ctx0" brushRef="#br0" timeOffset="119865.6">5472 5790 1215 0,'-9'17'502'0,"1"6"-222"16,-3 6-276-16,0 7 0 16,-1 12-1-16,2 0 1 15,6 5 1-15,4-1-6 0,3-11-2 16,4-6 2-16,6-19 3 15,2-9-2-15,7-11 10 16,0-13 0-16,3-15 12 16,2-6 11-16,2-17-4 31,0-1 2-31,-11-3-16 0,-3 3-3 0,-20 6-8 16,-11 3-4-16,-14 10 3 15,-12 5-1-15,-6 17 3 16,2 10 1-16,0 23-6 15,4 10 0-15,7 13 0 16,7 3 0-16,15 2 0 16,12-4-1-16,21 0 0 15,11-5-5-15,17-17 1 16,0-7 3-16,9-20-3 0,0-11 12 16,-4-11-3-1,-3-1-5-15,-17-6 6 0,-7 4-5 16,-15-3 2-16,-11-1 6 15,-8-3-5-15,-8-2 0 16,-5 3-2-16,4 5-3 16,4 1-6-16,5 2-4 15,14 5-4-15,8 1 4 16,13 8 6-16,9 5 3 0,6 9 5 16,-2 9-3-16,1 19-4 15,-6 4 1-15,-4 13 1 16,-2 5 1-1,-7 1 1-15,0 4 2 0,-1-6 0 16,2-7-1-16,6-11 6 16,10-10-4-16,2-16 2 15,5-10 8-15,1-19 8 16,-5-8 6-16,-4-14 0 16,-4-6-2-16,-12-5-6 15,-4 0-3-15,-15 5-3 16,-9 5-3-16,-15 12-3 15,-9 9-2-15,-12 21-3 16,-7 7-1-16,-3 21-3 16,-3 11 1-16,9 15-3 0,9 5 5 15,18 5 6 1,14-6 0-16,15-11-6 0,16-2-2 16,12-21-4-16,6-7-1 15,6-13 9-15,-6-17 0 16,-8-16 6-16,-3-6 4 15,-12-11-1-15,-7-5 8 16,-12-4-2-16,-5 1 0 0,-12-1 9 16,-4 4-5-16,-4 0-2 15,-8-1-2-15,-6 8-2 16,9 7-3 0,-6 19-4-16,13 9 6 0,13 17-9 15,-1 12-4-15,19 21 6 16,7 13-7-16,12 20 0 15,4 5 1-15,3 5 1 16,-2-1-2-16,7-3-2 16,-3-7 4-16,7-16-8 15,2-13 6-15,-4-26 1 16,3-9 4-16,-1-19 1 16,3-11 3-16,-8-20 9 15,-3-11-12-15,-8-10 0 16,-12-4-4-16,-7 1 0 0,-7 8 8 15,-13 10-4-15,-7 11-3 16,-9 22 1-16,-3 9-2 16,-6 21 6-16,-1 12-5 15,8 19-10-15,2 7 7 16,23 5 0-16,8-4 5 16,22-5 3-16,11-8-10 15,7-14 1-15,9-5-4 16,1-16 1-16,-6-7 3 0,0-16-4 15,-7-7 4 1,-9-8 1-16,-6-3-1 0,-9-7 3 16,-7-1 0-16,-16 1 0 15,-4 0 1-15,-9 10-1 16,-3 3 1-16,2 10-1 16,5 8 2-16,5 8-4 15,4 5 5-15,8 4-1 16,5 2-12-16,13 3 8 15,6 4-4-15,15 4 4 16,5 3 0-16,4 8-1 16,-7 1-5-16,-6 6 1 15,-8 0 3-15,-11-3-13 16,-2-1-13-16,-8-6-43 16,-3-7-23-16,2-11-77 15,1-4-33-15,3-23 129 0</inkml:trace>
  <inkml:trace contextRef="#ctx0" brushRef="#br0" timeOffset="120238.64">7720 4780 1317 0,'-13'2'502'15,"0"-5"-367"-15,3-7-80 16,-1-5 2-16,9-12-12 16,3-5 7-16,11-17-16 15,3-2-4-15,4-8 22 16,1-1 5-16,-4 10 7 16,2 5 6-16,-7 21-22 15,-4 10-16-15,1 19-9 16,-1 16-21-16,2 20-7 15,5 15 5-15,0 16 0 16,2 4 9-16,4 5-2 16,2 1-4-16,4 0-1 15,3-7-7-15,-5-16-3 0,-4-14 3 16,-5-26-37-16,-9-6-30 16,-6-13-97-16,-5 0-80 15,-19-12 149-15</inkml:trace>
  <inkml:trace contextRef="#ctx0" brushRef="#br0" timeOffset="120446.96">7542 5237 1305 0,'52'-8'528'0,"25"-24"-342"16,13-7-86-16,18-17-42 15,6-10-29-15,-1-4-14 16,-8-2-7-16,-23-1-76 16,-9 6-49-16,-9 5-166 15,-8 7 166-15</inkml:trace>
  <inkml:trace contextRef="#ctx0" brushRef="#br0" timeOffset="120576.02">8801 4519 1703 0,'19'-12'636'0,"8"-9"-498"0,0-19-52 15,-16-51-70-15</inkml:trace>
  <inkml:trace contextRef="#ctx0" brushRef="#br0" timeOffset="137409.84">13714 2287 779 0,'7'0'288'16,"-4"-1"-231"-16,0 0 7 16,2 1 11-16,-6-1 21 15,0 1 3-15,0 0-13 16,0 0-14-16,1 0-44 16,0 0-16-16,0 0-10 15,7 11-4-15,-4 10 2 16,37 28 0-16,-19-29-3 15,0-2 2-15,3-3-1 16,3-5 1-16,3-5 10 16,1-5 5-16,0-12 17 0,2-5-6 15,2-9 3-15,2-2 0 16,8-3-16-16,0 0 6 16,-2 2-8-16,1 2-7 15,-9 8 8-15,-1 6-5 16,-8 10-7-16,-4 3 3 15,-2 14-2-15,-6 4 2 16,1 10 1-16,-5 1 0 16,1-4 0-16,1-3-6 0,2-6 6 15,4-3-3-15,2-8-1 16,-1-5 7-16,11-8-5 16,5-6 7-16,12-5-8 15,10-4-2-15,3-2-5 16,-2 0-22-16,-9-1-59 15,-13 1 109-15,-15-4-35 16</inkml:trace>
  <inkml:trace contextRef="#ctx0" brushRef="#br0" timeOffset="138016.03">1341 4611 1839 0,'2'5'-10'0,"9"16"9"15,8 13-12-15,-9 34 10 16,7 8 2-16,-8 11 1 16,-4 2 2-16,3-14-16 15,0-2-20-15,-4-12-65 16,5-7-27-16,-5-20-134 0,-4-12 163 15</inkml:trace>
  <inkml:trace contextRef="#ctx0" brushRef="#br0" timeOffset="138599.12">1474 4528 1027 0,'6'-44'372'16,"11"-6"-328"-16,5-3-4 15,3-2-1-15,2 3-10 16,-3-1-3-16,-7 7 3 16,-4 2-2-16,-7 9-6 15,-6 9-1-15,-4 6-3 16,-4 7-3-16,-8 5 1 16,-3 3-1-16,-1 5-7 15,0 1-2-15,3 6-6 16,6 4 0-16,8-2-1 15,-1 1-1-15,14-2 0 16,3-1-2-16,8 4-5 16,9 0 5-16,2 0 5 15,2 1-3-15,-3 0 10 16,-3 1-4-16,-9 5-2 0,-7-2-1 16,-12 5 0-16,-8 1 3 15,-14 1 3-15,-3 0-2 16,-5-3-2-16,2-4-1 15,6-15-1-15,6-7 4 16,9-24-3-16,10-19 0 16,18-27-1-16,8-12-3 0,14-22 1 15,3 3-2-15,9 7 0 16,-1 8 6-16,-13 24 14 16,-3 17 4-16,-23 22-4 15,-6 17-5-15,-6 24-11 16,-3 13-4-16,-3 19 6 15,-4 7 2-15,5 8-3 16,-6-1 4-16,8-4-3 16,7-4-1-16,-2-8 4 15,11-5-12-15,-2-11-40 16,-2-2-40-16,-2-16-132 16,-3-11 140-16</inkml:trace>
  <inkml:trace contextRef="#ctx0" brushRef="#br0" timeOffset="138744">1790 3889 1150 0,'67'-42'392'0,"11"-4"-387"16,8-3-47-16,-6 4-39 15,0 11 44-15</inkml:trace>
  <inkml:trace contextRef="#ctx0" brushRef="#br0" timeOffset="139853.37">2812 4127 1070 0,'3'5'365'0,"5"2"-341"15,-3-1-4-15,-3 4 5 16,3 0-2-16,-1 0 7 16,-4 3 4-16,0-1-3 15,1 1 1-15,-2-3 0 16,3-3 0-16,5-4 1 16,-7-3-2-16,5 0-6 15,4-1-1-15,-1-5-8 0,3 0-2 16,-3-3-1-16,0-1-2 15,-6 0 10-15,-1-3 7 16,-6-3 2 0,-8-4-4-16,-3 0-9 0,-3-1-4 15,-9 2-10-15,4 1-1 16,-10 5 2-16,5 1-4 16,5 5 1-16,2 3-1 15,10 2 0-15,5 0 0 0,6 0-1 16,4-3-4-16,15-7-2 15,8-5 2-15,19-14 0 16,2-5 5-16,5-5 0 16,1 1 5-16,-7 6-5 15,-1 8-1-15,-7 11-1 16,-7 7-4-16,-3 19 4 16,-2 7 2-16,-3 11 3 15,-2 10 0-15,-1 3 1 16,1-2-5-16,3-2-1 15,5-9 2-15,1-9-3 16,-2-14 3-16,1-13 1 16,-2-12 3-16,2-25 0 15,5-2-1-15,-3-12 0 0,1-2-3 16,-13 8 3-16,-7 5 0 16,-11 11-3-16,-6 10 0 15,-10 10 0-15,-6 7 0 16,-8 9 1-16,-2 6 0 15,-7 15-1-15,7 3-1 16,4 7-2-16,0-4-2 16,23-3-6-16,0-3 0 0,12-8-5 15,12-3 0 1,5-11 11-16,3-12 3 0,7-19 5 16,0-7 4-16,-4-14-5 15,-3-3-2 1,-6-7 7-16,-2 2 3 0,-8-1 8 15,-4 4 3-15,-5 14-2 16,-3 3-3-16,-2 11 0 16,-1 8-6-16,-1 11 4 15,3 5 1-15,1 10-14 16,-2 8 2-16,2 19-7 16,1 10-2-16,6 19 6 15,6 11 0-15,3 4 3 16,4-2 1-16,10-11-1 15,3-15 1-15,9-20-8 16,7-11 3-16,1-18-2 0,-2-12-1 16,5-23 9-16,-3-13-6 15,1-18 1 1,-2-9 6-16,-1 1-8 0,-7 5 2 16,-8 11 2-16,-11 11-1 15,-20 17 2-15,2 9 4 16,-9 12-6-16,5 9-1 15,3 9 4-15,-5 5-8 0,13 13 3 16,7 5 1 0,9 5-4-16,12 3 5 15,10 1-2-15,-1 2-15 0,15 2-13 16,7-2-48-16,17-1-78 16,5-9 102-16</inkml:trace>
  <inkml:trace contextRef="#ctx0" brushRef="#br0" timeOffset="140774.65">14070 1802 832 0,'0'0'311'0,"0"1"-231"16,0-1-1-16,-2 0 8 0,1 0-14 16,1 0-34-16,0 0-11 15,0 0-20 1,6-2-5-16,12-4 3 0,31-15 2 15,-22 10 5-15,8 0-4 16,15 0-1-16,0-1-1 16,9 0-7-16,-3 3 5 0,-5 2 0 15,4 3-2-15,-6 0 2 16,2-2 4-16,-3 0-2 16,-6 2 1-16,-14 1 7 15,-9 0-3-15,-15 1 23 16,-5 1 26-16,-16-1-5 15,-8 2 0-15,-13-1-18 16,-4 0-33-16,2 1 2 16,0 4-7-16,6-2-1 15,3 1 3-15,1 1-8 16,3 1 7-16,6 2-1 16,5 1-3-16,9-2-1 15,7 0-4-15,14 0-3 16,8-2 5-16,16-4-11 15,7-7-26-15,20-11 29 16</inkml:trace>
  <inkml:trace contextRef="#ctx0" brushRef="#br0" timeOffset="145060.56">4587 14473 1339 0,'-10'7'470'16,"2"1"-413"-16,4 1-41 15,-1 9-23-15,5 9 4 16,0 9 2-16,1 9-11 15,2 2 8-15,-1-1 2 0,3 3-2 16,4-2 14-16,3-5 14 16,8 1-3-16,9-11 9 15,9-6-5-15,4-13-11 16,2-7 5-16,0-17-3 16,-5-10 5-16,4-17 1 15,-7-9-7-15,-4-5 3 16,-4-4-4-16,-8 5 3 15,-5 2 7-15,-5 10-7 16,-4 9-1-16,-4 18 14 16,0 3 6-16,-3 13 9 15,0 5 0-15,1 15-27 16,3 12-10-16,7 18-7 0,3 8-3 16,7 9 2-16,-3 1 1 15,3 4 0-15,-2 3-1 16,-6-2 3-16,-4-3 0 15,-12 2 2-15,-9-2 3 16,-17 3-3-16,-3 0 4 16,-9-14 1-16,-5-11 7 15,-1-21 3-15,-3-11 5 0,2-18-6 16,1-5-11-16,-7-14 1 16,0-6-11-1,9-7 2-15,8-3 1 0,24-10-5 16,13-1 7-16,19-5-6 15,17-5-3-15,28 0-5 16,9-1-27-16,14 1-69 16,2 3-43-16,3 10 85 15</inkml:trace>
  <inkml:trace contextRef="#ctx0" brushRef="#br0" timeOffset="145613.29">6285 14263 1425 0,'7'5'617'16,"-12"-12"-247"-16,-3-3-314 15,-10-10-52-15,-9 1-18 0,-4 2-16 16,-18-5-17 0,-5 8-5-16,-1 1 13 0,-6 4 18 15,9 8 22-15,3 6 23 16,4 5 6-16,1 6 1 16,4 1-6-16,8 8-13 15,-3 2-3-15,17 7-8 16,5 6-2-16,6 6-1 15,9 6-5-15,4 9 7 16,-3 5-2-16,4 10 0 16,0 3 2-16,-3 8 0 15,3 6 3-15,-4 9 11 16,-3 5 0-16,-4 3 6 16,6 0 6-16,1-17-5 15,-2-9 1-15,6-26-8 16,-2-12-3-16,10-15-12 15,-1-8 2-15,2-9-12 0,1-3-5 16,-6-8-5-16,5 1-3 16,3-2 4-16,2 1 0 15,2 0-3-15,2 0-14 16,1-2-23-16,0 0-21 16,3-7-55-16,1-6-38 15,9-14 109-15</inkml:trace>
  <inkml:trace contextRef="#ctx0" brushRef="#br0" timeOffset="145929.87">6323 14564 1726 0,'-6'56'598'16,"3"-34"-536"-16,4 3-86 16,3 1-21-16,-1 11-37 15,1 2-31-15,1 7-29 16,-4 5 13-16,2 7 35 16,2 0 32-16,1 4 71 15,3-1 16-15,2-8 33 0,2-7 4 16,2-14-9-16,2-10-12 15,5-14-41-15,1-9-30 16,0-22-83-16,-2-7 165 16,-14-14-67-16</inkml:trace>
  <inkml:trace contextRef="#ctx0" brushRef="#br0" timeOffset="146105.74">6246 15059 1612 0,'-7'19'602'16,"10"-11"-459"-16,20-10-108 15,15-6-37-15,12-18-41 16,3-8-29-16,13-13-117 16,5-5-41-16,-4-3 135 15</inkml:trace>
  <inkml:trace contextRef="#ctx0" brushRef="#br0" timeOffset="146480.17">6783 14173 1663 0,'0'5'604'0,"3"1"-468"15,17 1-124-15,7 7-16 16,4 9-27-16,-1 6-30 16,-3 7-47-16,-3 6 3 15,-3 18 22-15,-1 1 39 0,-4 15 50 16,-2 8 22-16,3-1 25 16,-8 10 6-16,0 7 11 15,-3 1-14-15,-7 6-6 16,3-6-5-16,-4-4-3 15,-2-2-3-15,-7-8 2 16,-5-12-3-16,-6-19-17 16,-3-14 1-16,-3-19-30 15,3-7-29-15,-6-13-60 16,-3-7-28-16,0-14-90 16,0-11-13-16,16-18 147 15</inkml:trace>
  <inkml:trace contextRef="#ctx0" brushRef="#br0" timeOffset="146691.1">7492 14862 1853 0,'16'23'640'15,"9"-8"-589"-15,11-3-52 16,12 2-72-16,-3-7-33 0,-3-5-100 16,-5 2-61-16,-17-1 171 15</inkml:trace>
  <inkml:trace contextRef="#ctx0" brushRef="#br0" timeOffset="146907.88">7378 15303 1660 0,'16'21'658'15,"10"-8"-358"-15,23-12-300 0,7-4-46 16,13-19-107-16,2-9-62 15,-4-10 124-15</inkml:trace>
  <inkml:trace contextRef="#ctx0" brushRef="#br0" timeOffset="147241.57">8154 14415 1266 0,'-14'-4'457'0,"2"7"-345"16,-1 8-19-16,12 10-24 15,-2 11-11-15,2 13-51 16,8 4-12-16,0 9 6 16,9-2-4-16,5-7 1 15,-1-3 2-15,8-10 2 16,-3-6 13-16,8-11 9 15,6-7 8-15,9-15 8 16,5-6-3-16,6-19-8 16,0-4-7-16,1-12-11 15,-4-11-7-15,-11-5-18 16,-7-1-21-16,-16 5-52 0,-8 8-26 16,-16 9-61-16,-11 4 185 15,-11 7-29-15</inkml:trace>
  <inkml:trace contextRef="#ctx0" brushRef="#br0" timeOffset="147512.76">8252 14422 1272 0,'1'43'618'0,"8"-3"-140"15,5 9-378-15,12 9-96 16,1 4-17-16,-3 9-34 16,1-1-27-16,-2 12-16 15,-5 7 2-15,-4 3 35 16,-1 1 20-16,-5-9 26 16,3-8 9-16,2-17 1 15,-1-9-8-15,5-21-58 16,8-11-57-16,3-28 70 15</inkml:trace>
  <inkml:trace contextRef="#ctx0" brushRef="#br0" timeOffset="147730.74">9172 15008 1803 0,'3'49'643'16,"10"3"-540"-16,5 5-75 0,-4 0-76 15,-1 5-15-15,-6-6-91 16,1-1-55-16,-1-12-2 16,0-11 104-16</inkml:trace>
  <inkml:trace contextRef="#ctx0" brushRef="#br0" timeOffset="148361.14">9854 14142 1688 0,'-18'18'607'15,"4"-6"-500"-15,5 1-72 16,0 2-51-16,0 5-5 16,2 10-11-16,3 4-11 15,6 5 14-15,6 4 1 0,5-1 9 16,6-4 8-1,8-12 5-15,3-7 5 0,1-19 3 16,10-2 5-16,-6-15 13 16,1-5 4-1,0-10 9-15,-8-9-3 0,-5-3-8 16,-7-3 1-16,-8 9-12 16,-2 2-1-16,-5 9 0 15,2 10-10-15,-3 8-1 16,0 6 3-16,0 12-7 15,4 7 5-15,6 20 0 16,5 16 0-16,5 15 0 16,4 8-1-16,0 9 2 15,-1 4-4-15,-4-1 2 16,-6 1 3-16,-12-10-1 0,-3-11 8 16,-9-14 4-16,-6-12-8 15,-5-18 6-15,-5-7-10 16,-7-16-6-16,1-3 5 15,0-17-14-15,6-5-1 16,5-9 3-16,0-6-7 16,20-4 13-16,1-2-1 15,21-2-7-15,12 4-4 16,8 0-38-16,10 1-29 16,8 3-68-16,7-1-42 15,5 2 121-15</inkml:trace>
  <inkml:trace contextRef="#ctx0" brushRef="#br0" timeOffset="148839.6">11163 13654 1165 0,'1'-5'588'15,"-1"2"-143"-15,1 0-290 0,-2 2-99 16,0 0-33-16,-16-1-23 16,-41 1-11-16,21 9-22 0,-2 4 4 15,-5 6 5-15,3 3 15 16,1 3 23-16,1 2 8 16,13 6 5-16,4 2 2 15,12 10-18-15,5 3-8 16,5 9-1-16,3 7-5 15,7 6 2-15,1 4 4 16,2 0-1-16,-3-1 4 0,3 7 6 16,-4 0-6-1,-1 6 3-15,-1 6-4 0,-7 0-4 16,2-1 4-16,5-6-5 16,-4-11 2-16,8-10-1 15,2-8 2-15,3-17-2 16,1-3-7-16,4-11-8 15,-2-4-11-15,0-8-10 16,3-5-4-16,-1-7-7 16,6-3 2-16,2-12-24 15,1-8-11-15,3-18-49 16,-1-7-44-16,-3-11 114 16</inkml:trace>
  <inkml:trace contextRef="#ctx0" brushRef="#br0" timeOffset="149136.47">11377 14012 1363 0,'-9'44'605'0,"2"3"-206"16,5 1-365-16,2 3-31 15,-5 2-24-15,4 3-2 0,1 0-17 16,1 1 9-16,3 1 13 16,-4-5 7-16,6-6 18 15,-2-7-2-15,6-9 1 16,8-4 0-16,-5-10-17 16,2-5-11-16,4-13-40 15,-7-7-33-15,7-10-37 16,-6-7-37-16,-9-9 108 15</inkml:trace>
  <inkml:trace contextRef="#ctx0" brushRef="#br0" timeOffset="149348.1">11250 14561 1304 0,'-9'17'524'0,"12"-11"-364"0,5-3-60 15,14-6-72-15,10-7-18 16,12-7-14-16,9-6-17 16,6-4-37-16,1 2-15 15,-1 3-26-15,-3 1-7 16,-3 3-38-16,-4-1-165 16,-8-1 210-16</inkml:trace>
  <inkml:trace contextRef="#ctx0" brushRef="#br0" timeOffset="149554.97">11859 14481 1540 0,'34'21'633'15,"12"-11"-267"-15,8-17-403 16,6-9-42-16,-11-17-126 16,-4-9 378-16,-7-10-180 15</inkml:trace>
  <inkml:trace contextRef="#ctx0" brushRef="#br0" timeOffset="149819.16">12352 13950 1414 0,'2'28'630'0,"4"3"-188"0,12 7-415 16,12 8-31-16,-9 7-47 15,-1 6-23-15,-5 6-27 16,-6 0 2-16,3 8 26 15,-3-9 14-15,-6-9-4 16,-1-10-8-16,-3-29-31 16,2-10-37-16,4-36-143 15,-2-18 181-15</inkml:trace>
  <inkml:trace contextRef="#ctx0" brushRef="#br0" timeOffset="150196.81">12562 13548 1928 0,'31'34'642'16,"9"-1"-630"-16,5-7-46 15,-6-2-58-15,-2-4-14 16,-8-7-40-16,1 4 6 0,-12-5 51 15,0 4 29 1,-7 10 56-16,-4 4 13 0,-3 9 10 16,-10 6 3-16,-5 10-11 15,-2 4 0-15,-6 11-10 16,4 4-4-16,-2 7 1 16,-2 4 0-16,2 9 4 15,-1 5 10-15,3 7 32 16,0-3 11-16,1 11 35 15,-3 3 7-15,-3 8-4 16,-2 8 2-16,-10-10-45 16,-7-7-36-16,-19-20-107 15,-15-11-95-15,-25-14 113 16</inkml:trace>
  <inkml:trace contextRef="#ctx0" brushRef="#br0" timeOffset="150674.65">9382 16662 1696 0,'-2'2'578'0,"8"-5"-538"16,5-5-38-16,8 0-24 15,3-3-1-15,8 1-24 16,1 0-12-16,3 3-2 16,4 6 14-16,8 8 19 15,5 4 18-15,10 4 11 16,9 4-2-16,4-3 7 15,-2 1-11-15,-2-5-30 16,-7-6-35-16,-16-4-82 16,-8-6 89-16</inkml:trace>
  <inkml:trace contextRef="#ctx0" brushRef="#br0" timeOffset="150951.9">9635 16235 1867 0,'-19'43'652'0,"10"6"-598"16,9 6-57-16,6 17-45 15,6 6 0-15,6 4-5 16,2 0 4-16,-5 8 21 15,1 1 1-15,-3-2 18 16,-3-3 9-16,-1-20 13 16,0-14-19-16,1-26-98 15,0-8-71-15,3-32 99 16</inkml:trace>
  <inkml:trace contextRef="#ctx0" brushRef="#br0" timeOffset="151307.16">10436 16051 1757 0,'-9'47'640'16,"6"-6"-535"-16,4-1-114 15,7 2-69-15,7 6-12 0,0-2 18 16,12-1 0-16,4-6 39 16,-1-4 6-16,7-6 13 15,-4-7 15-15,6-11 21 16,6-6 11-16,2-14 3 16,2-5-1-16,-2-17-13 15,2-9-5-15,-3-12-10 16,-6-4-13-16,-6-7-42 15,-9 2-25-15,-18 7-52 16,-4 5-25-16,-7 16-27 16,-6 3 56-16,-3 11 73 15</inkml:trace>
  <inkml:trace contextRef="#ctx0" brushRef="#br0" timeOffset="151578.24">10779 16054 1362 0,'-4'11'608'16,"1"0"-303"-16,3 1-177 16,5 10-110-16,3 10-17 15,4 15 0-15,0 10-7 0,4 20 8 16,-1 6-6-16,-6 16 9 15,2 3 2-15,-9 2 0 16,4-5 3-16,-2-18-4 16,-5-15-17-16,1-35-81 15,0-18-60-15,1-34 88 16</inkml:trace>
  <inkml:trace contextRef="#ctx0" brushRef="#br0" timeOffset="151960.91">11291 16497 1692 0,'13'24'641'0,"7"-15"-481"0,5-4-111 15,4-6-76-15,1-3-16 16,-5-3-24-16,2-5-21 15,-7 4 1-15,-2 7 14 16,-5 4 36-16,-13 8 17 16,-10 8 30-16,-3 4 5 15,-12 12 3-15,4 6 7 0,-8 5-4 16,-4-3-1-16,3-1-3 16,-1 2 3-1,11-9 12-15,4-2-1 0,11-8 4 16,5-9-3-16,12 2-17 15,8-5 0-15,17-2-6 16,-7-7-8 0,2 1 6-16,33-5-11 0,9-4-27 15,-8-9-21-15,-19-19-128 16,-11-10 117-16</inkml:trace>
  <inkml:trace contextRef="#ctx0" brushRef="#br0" timeOffset="152746.66">12307 15870 1503 0,'-5'2'564'0,"4"-1"-440"0,0 2-47 16,1-3-60-16,2 14-11 15,6 15-17-15,19 40-7 16,-13-29-19-16,-3 0 1 16,4-4 6-16,-2-19 7 15,1 1 16-15,13 4 9 16,10-9 13-16,1-11 7 0,-8-14 16 15,2-9-3 1,-1-13-6-16,-2-6 4 0,-6-11-19 16,-3-1-3-16,-8 4-7 15,-3 5-6-15,-4 13 3 16,-3 8 4-16,-2 10 4 16,-4 6 12-16,4 5 18 15,0 3-5-15,0 12-1 16,3 10-15-16,2 23-15 15,7 13-3-15,10 17 1 16,2 4 0-16,2 8-5 16,-8-5 9-16,-9-5-11 15,-5-8 7-15,-5-13-7 16,-2-7-6-16,-15-15 0 16,-4-2-5-16,-13-14 8 0,-3-6-2 15,-3-13 4-15,-1-6 1 16,-1-13 3-16,0-4 1 15,5-7-1 1,6-1 6-16,14-1-3 0,2-2 1 16,20-1 1-16,7 1-2 15,16-2-4-15,12 2 3 16,14 1-35-16,4-3-36 16,15 3-97-16,0-2-39 0,7 2 122 15</inkml:trace>
  <inkml:trace contextRef="#ctx0" brushRef="#br0" timeOffset="153259.75">13588 15582 1647 0,'0'-2'626'0,"-8"-4"-468"15,-4-4-84-15,-6 0-79 16,-12-2-19-16,-8 3-24 16,-4 3-1-16,-5 6 10 15,-2 2 19-15,-2 4 36 16,6 5 19-16,7 1 12 0,3 3-4 16,13 2-17-16,2 2-10 15,7 3-18-15,6 3 2 16,9 12-7-16,1 5 0 15,8 9 2-15,2 9-2 16,1 6 5-16,2 6-7 16,-5 7 7-16,-1 1 2 15,-2 7 9-15,0-2 14 0,2-3 9 16,1-5 1-16,-4-18-2 16,2-6-3-16,-2-13-7 15,-1-6-11-15,-2-10-2 16,-1-7-18-16,-2-2-20 15,-1-3 5-15,0 0-8 16,0 0 17-16,7 0 8 16,1 1 7-16,4 1 3 15,3 2-10-15,1-3 12 16,3-2-14-16,4-7-10 16,0-4-6-16,5-5-34 15,5-6-20-15,0-11-77 16,2-6-53-16,-7-12 128 15</inkml:trace>
  <inkml:trace contextRef="#ctx0" brushRef="#br0" timeOffset="153601.81">13714 15847 1821 0,'0'18'617'0,"5"-3"-597"16,7 3-41-16,-4-1-34 16,0 4-9-16,-2 4-6 15,0 10 10-15,0 12 29 16,2 10 23-16,4 10 33 15,0 3 15-15,3-1 10 16,4-5-10-16,-5-19-14 16,7-11-15-16,1-19-34 15,-1-10-23-15,4-9-49 16,-7-8-21-16,-4-17-53 16,-8-8-24-16,-7-5 126 15</inkml:trace>
  <inkml:trace contextRef="#ctx0" brushRef="#br0" timeOffset="153830.6">13691 16225 1503 0,'-6'20'604'16,"12"-10"-418"-16,6-8-68 0,17-4-102 15,5-5-21 1,12-8-30-16,8-4-22 0,1-2-48 15,1 0-13-15,-3 4 0 16,0 4 7-16,-1 3 21 16,-1 2-13-16,-3 0-147 15,-5-3 168-15</inkml:trace>
  <inkml:trace contextRef="#ctx0" brushRef="#br0" timeOffset="154046.03">14304 16123 1552 0,'10'23'668'0,"5"-8"-288"16,19-14-344-16,7-9-52 15,2-10-36-15,3-6-11 16,-3-7-58-16,-4 0-18 15,-2 4-45-15,-9-2-4 16,-3 5 455-16,0-3-231 16</inkml:trace>
  <inkml:trace contextRef="#ctx0" brushRef="#br0" timeOffset="154455.21">14721 15719 1373 0,'20'22'625'0,"18"-15"-219"16,6-7-328-16,8-11-90 15,2-3-25-15,-10 0-14 16,-4 4-20-16,-10 3 6 15,-7 6 12-15,-10 7 22 16,-5 10 23-16,-9 14 16 0,-9 3 7 16,-8 10-1-16,1 5-5 15,-9-2 1 1,1 3 1-16,5-8 9 0,-1-8 5 16,10-12-6-16,5-7-4 15,11-8-16-15,5-2-12 16,12-4 2-16,5-3-1 15,10-6 9-15,4-7 3 16,8-3-12-16,1-4-12 16,2-6-21-16,0 0-20 0,-11-9-51 15,-4-2-34-15,-13-8 92 16</inkml:trace>
  <inkml:trace contextRef="#ctx0" brushRef="#br0" timeOffset="154844.9">15344 15286 1785 0,'13'36'643'0,"11"-4"-551"15,9-2-57-15,0-2-35 16,0-3-14-16,2-2-9 0,-4-2-3 15,-2 2 6-15,3 3 3 16,-10 5 16-16,0 6 5 16,-3 4-2-16,-12-1 5 15,-2 6-4-15,-5 2-2 16,-9 0 3-16,-2 5-1 16,-9 3-3-16,-5-3 4 15,-7 5 2-15,2 2 1 0,-7 1 16 16,1 0 2-16,-8 1-3 15,-3-2-3 1,-8 2-6-16,-3-3-11 0,-7-2 4 16,-5-2-5-16,-4-10-17 15,0-5-13-15,-8-16-84 16,-4-11-59-16,-4-18 104 16</inkml:trace>
  <inkml:trace contextRef="#ctx0" brushRef="#br0" timeOffset="155405.01">16294 15979 1582 0,'0'1'524'16,"9"-2"-468"-16,14-9-85 15,10-4-15-15,12 0 31 16,7-3-1-16,19 0-3 16,7 6-9-16,3 2-3 15,-4 3-13-15,-15 6-28 16,-9-3-4-16,-11 2-62 15,-6 1-171-15,-15-4 216 16</inkml:trace>
  <inkml:trace contextRef="#ctx0" brushRef="#br0" timeOffset="155697.07">16518 15705 2032 0,'-20'31'697'0,"17"-1"-656"15,3 1-43-15,2 8-47 16,3 9-10-16,0 11-11 16,3 3 1-16,-2 10 32 15,-3 6 16-15,0 8 12 16,-3 4 15-16,-4-4 14 15,1-11-2-15,1-21 4 16,1-16-23-16,2-17-90 16,5-10-65-16,3-23-139 15,2-9 166-15</inkml:trace>
  <inkml:trace contextRef="#ctx0" brushRef="#br0" timeOffset="156165.31">17338 16123 1780 0,'16'41'639'16,"11"-15"-564"-16,2-6-58 15,11-12-65-15,3-12-17 16,4-11-12-16,3-9-13 0,-1-10 19 15,-5-1 9-15,-10-8 33 16,-6 2 11-16,-10 0 51 16,-3 1 14-16,-11 4 17 15,-4 4 11-15,-11 0-20 16,-8 3-14-16,-6 6-20 16,-6 7-10-16,-11 8-11 15,-5 4 0-15,-10 12 5 16,0 5 0-16,2 12 0 15,2 3-3-15,3 9-11 16,-1 1-3-16,4 8-2 16,10 5 3-16,6 4-2 15,23-17 6 1,0 1 1-16,8 23 2 0,14 4 6 0,9-14-7 16,21-19-4-16,8-3-2 15,8-12-8-15,13-8-2 16,1-15-43-16,4-6-40 15,1-14-77-15,-3-7-23 16,-14-8 126-16</inkml:trace>
  <inkml:trace contextRef="#ctx0" brushRef="#br0" timeOffset="156729.96">18564 15470 1549 0,'-10'6'636'0,"-6"-5"-410"16,-3-7-172-16,-9-7-106 15,-2-5-30-15,-5-4 7 16,-4 4-5-16,-2 0 30 15,-1 6 13-15,-1 8 51 16,-3 2 20-16,8 8 24 16,4 2 10-16,0 7-29 0,9 5-10 15,6 8-17 1,-1 7-7-16,17 11 7 0,1 2 3 16,3 5 11-16,5 4 1 15,4 0-5-15,8 4-1 16,1 6-10-16,4 2-1 15,2 1 0-15,-12-3-2 16,5-2-5-16,-6-3 1 16,2 1-4-16,3 1 5 15,-10-4-5-15,2-3 7 0,-6-9 0 16,-1-4 7-16,0-6 2 16,-1-2-2-16,-1-8-1 15,0-5-15-15,0-5 2 16,1-2-2-16,2-2 2 15,3 0-4-15,5-2 1 16,3 0-2-16,8 1-5 16,3 2 15-16,7-7-5 15,5 1-2-15,7-13-21 16,7-8-27-16,12-13-75 16,-3-9-58-16,-1-12 116 15</inkml:trace>
  <inkml:trace contextRef="#ctx0" brushRef="#br0" timeOffset="157074.7">18666 15793 1955 0,'-16'26'656'0,"4"-10"-667"16,5 2-60-16,2 10-71 15,5 9 26-15,0 6 47 16,3 4 18-16,7 6 56 16,-4 1 22-16,7 8 32 15,2 4 16-15,2-1 20 16,5-1-4-16,3-15-35 15,0-9-7-15,7-19-49 16,0-10-21-16,1-13-45 16,-2-8-28-16,-2-14-65 15,-7-5-36-15,-12-13 127 16</inkml:trace>
  <inkml:trace contextRef="#ctx0" brushRef="#br0" timeOffset="157266.03">18434 16205 1905 0,'33'13'711'16,"16"-13"-490"-1,29-20-215-15,7-14-45 0,6-25-87 16,1-12-88-16,-1-13 134 15</inkml:trace>
  <inkml:trace contextRef="#ctx0" brushRef="#br0" timeOffset="157698.73">19122 15347 1529 0,'-14'27'658'16,"9"-8"-257"-16,22-5-413 0,4 1-34 16,9 2-4-1,7-1 27-15,-1 0-4 0,-1 0 1 16,2 15 6-16,-2 4 6 15,-4 16 16-15,3 9 4 16,-5 5 17-16,-2 9-4 16,-3 7 6-16,0 0 0 0,-3-4-11 15,4 2-5-15,4-4-8 16,-12-6-1-16,4-7-3 16,-5-5 10-16,-6-13-6 15,4-4 5-15,-8-9-5 16,-1-4-1-16,-5-4 8 15,-4-3-5-15,-9 5 21 16,-12 4-4-16,-29 11 5 16,-26 13-11-16,-67 16-78 15,-37 5-92-15,-117 3 98 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6:06:00.1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5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5-28T16:06:52.839"/>
    </inkml:context>
  </inkml:definitions>
  <inkml:trace contextRef="#ctx0" brushRef="#br0">2383 1461 1096 0,'-60'-49'409'0,"54"32"-336"15,6 4 13-15,-5 9-31 16,3 2-15-16,-4 12-19 0,-5 10-10 16,9 25-3-16,-1 12-3 15,-4 21 20-15,-3 8 4 16,-5 3 14-16,-1-2 22 15,-1-1 4-15,1-2 4 16,-4-7-6-16,1-6-11 16,1-24-14-16,4-15 0 15,5-32 3-15,4-21-4 16,10-44-14-16,4-21-7 0,15-29-34 16,7-12-8-16,8-4-2 15,-1 7 0-15,6 1 13 16,-5 7 1-16,3 27 8 15,2 14-3-15,-8 41 4 16,2 19-1-16,-12 40 0 16,-2 21 0-16,-4 30 0 15,-3 14 2-15,-5 16 2 16,-4-1-1-16,-4-3 1 16,0-6 3-16,1-23-8 15,2-12-1-15,-2-26-67 16,-1-10-48-16,-6-14-89 15,0-5 104-15,-13-10 49 16</inkml:trace>
  <inkml:trace contextRef="#ctx0" brushRef="#br0" timeOffset="150.01">2074 2064 1122 0,'30'-22'417'31,"-14"11"-301"-31,0 0-123 0,89-52-91 0,16-12-60 16,11-19 85-16</inkml:trace>
  <inkml:trace contextRef="#ctx0" brushRef="#br0" timeOffset="637.09">2975 1573 997 0,'0'24'362'16,"2"9"-300"-16,4 15-17 15,-3 3 18-15,-5 8 4 16,-5-3 5-16,-5-5-13 15,2 1-2-15,-1-15-2 0,0-9 1 16,6-14 12-16,3-13 5 16,4-23-17-16,0-9-9 15,11-28-24-15,0-15-20 16,7-21-5-16,3-8-6 16,-3 1-5-16,2 2 2 15,1 14 3-15,1 10 3 0,2 19 4 16,-5 15 1-16,-9 27 0 15,-2 13 0-15,-15 25 4 16,-7 19-4-16,-15 23 0 16,-10 8 4-16,-7 6-4 15,1-5 5-15,4-14 5 16,8-4 0-16,14-16 1 16,9-6 1-16,26-13-7 15,11-10-5-15,28-11-1 16,12-5-17-16,26-8-68 15,7-1-35-15,1 0-89 16,-9 0 117-16</inkml:trace>
  <inkml:trace contextRef="#ctx0" brushRef="#br0" timeOffset="1122.25">3757 1516 1066 0,'7'-7'407'15,"13"7"-289"-15,3 7-74 16,7 18 4-16,-4 11-13 16,-4 26 7-16,1 17 12 0,-4 18 11 15,2 11 4-15,-4 14-9 16,-7-5-10-1,-4-14-26-15,1-13-5 0,-5-41 6 16,0-10-9-16,-2-23 17 16,-3-8 8-16,-2-16-7 15,0-13 1-15,1-18-19 16,-1-10-10-16,7-24-16 16,4-11-5-16,1-14 2 15,2-5-5-15,-2-1 2 16,3 4-7-16,4 4-7 15,2 6 1-15,4 21 9 16,1 20 10-16,0 29 7 16,-2 19 0-16,-1 18-2 15,-4 13 0-15,-10 14 6 0,-4 3 6 16,-10 5 0-16,-7-5-5 16,0-8-3-16,-5-10-13 15,3-16-55-15,0-7-31 16,4-15-86-16,1-3-173 15,6-19 244-15</inkml:trace>
  <inkml:trace contextRef="#ctx0" brushRef="#br0" timeOffset="1569.33">4154 1519 847 0,'37'-17'356'16,"3"4"-228"-16,0 5-2 16,-4 4-19-16,-4 4-16 15,-1 2-1-15,-1 6-23 16,0 6-14-16,-3 11-21 15,-6 6-15-15,-8 12-15 16,-5 2 3-16,-7 6-2 16,-5-1-1-16,-8-5 0 15,-3-6 17-15,-8-18 12 16,5-10 14-16,-1-16 8 16,4-11-14-16,8-23-16 15,4-9-14-15,8-14-10 16,10-5-2-16,11 0 1 15,4 6-6-15,9 17 6 0,-1 6-1 16,-4 19-1-16,-3 12 4 16,-7 14-3-16,-2 12 3 15,-9 15 5-15,3 4-5 16,-5 3 3-16,-1-1-1 16,12-12-2-16,-1-9 3 15,4-12 2-15,5-10 4 16,-1-17-1-16,-1-9 5 0,-4-8-5 15,-9-3-3-15,-15 4-1 16,-10 0-1-16,-24 11-3 16,1 7-7-16,-13 13-30 15,-4 7-41-15,12 10-88 16,-5 1-108-16,20 5 171 16</inkml:trace>
  <inkml:trace contextRef="#ctx0" brushRef="#br0" timeOffset="2478.48">5318 1089 1150 0,'-20'-15'484'15,"3"7"-301"-15,-11 11-47 0,-8 5-17 16,-1 16-61-16,-5 9-26 15,10 22-26-15,3 5-2 16,9 5-1-16,11-4-2 16,13-15 6-16,12-4 5 15,22-16-1-15,8-1 1 16,12-11-2-16,1-8-5 16,-7-10 1-16,-2-12 6 15,-10-9 5-15,-3 0 2 0,-6-7 3 16,-6 4-4-16,-15-2-5 15,-7-3 1-15,-7 1-4 16,-8 2-3-16,-2 4 1 16,-2 9-8-16,0 14-3 15,4 4 1-15,3 23-7 16,5 2 5-16,6 13 0 16,3 1-2-16,13-5 4 15,6-4-3-15,10-13 3 16,5-7-1-16,9-13-2 15,2-10 3-15,6-14 2 16,-2-9 2-16,-7-14 8 16,-4-3-3-16,-17 0 7 15,-8 2-3-15,-14 12-4 16,-6 4 2-16,-11 13-3 16,-5 7-2-16,-3 14-3 0,-4 8-1 15,16 7-4 1,3-7 1-1,2-1 0-15,-8 28-2 0,14 4-4 0,8 1 2 16,15-12 1-16,0 0 1 16,2-6 4-16,3-1 1 15,-7-2-1-15,-4-1 0 0,-9 3 1 16,-7-6-2-16,-9-1-2 16,-5-3 3-16,-6-6-3 15,-1-1 2-15,1-9 5 16,0-3-3-16,10-6 3 15,2-8 4-15,8-8-8 16,5-6-1-16,11-12 1 16,6-2 1-16,11-5 3 15,7 2 3-15,3 5-5 16,-2 8 1-16,-11 9-2 16,-6 7 5-16,-14 13-2 15,-7 3 1-15,-9 11 1 16,-9 5-5-16,-13 5 9 15,4 1-10-15,4 2-3 16,1 1 7-16,13 4-11 16,2 0 5-16,12 1 1 15,9 0-7-15,7 0 5 0,7 1 6 16,-5-1-3-16,-6-1 3 16,-4 0-25-16,-8-1-40 15,-13 0-80-15,0-4-49 16,-16-5 114-16</inkml:trace>
  <inkml:trace contextRef="#ctx0" brushRef="#br0" timeOffset="2926.23">6448 996 1344 0,'16'-19'460'0,"15"-8"-425"16,6 0-48-16,4-9 11 15,0-1 2-15,-1-5 28 16,-6 2 7-16,-3 8 24 16,-5 7 8-16,-4 15-8 15,-1 9-5-15,-4 19-11 16,1 12-12-16,-1 19-5 0,-3 9 2 15,-3 10-5 1,-2 0-2-16,-4 16-5 0,1 9-1 16,0 0-11-16,0-4-1 15,5-28-2-15,3-17-3 16,11-25 4-16,8-8-2 16,1-19 2-16,7-10-1 15,-8-12-1-15,-11-5 4 0,-15-7-1 16,-22-5-3-16,-32 3-18 15,-13 2-11-15,-13 18-14 16,1 8-9-16,7 16-14 16,8 9-24-16,21 6-79 15,12 0-85-15,37-14 158 16</inkml:trace>
  <inkml:trace contextRef="#ctx0" brushRef="#br0" timeOffset="4148.34">7357 946 1096 0,'-23'-8'419'16,"1"6"-331"-16,1 4-22 0,2 7-1 15,3 3-38-15,4 6-10 16,8 5-15-16,0 2 7 15,12 4 1-15,4-2 12 16,11-8 5-16,4-4 6 16,5-13 11-16,1-3-2 15,2-14 5-15,-2-2-8 16,-6-5-5-16,-6-2-5 0,-16-2-5 16,-7-1-3-16,-20-2-8 15,-7 1-3-15,-12 2-7 16,-2 2-2-16,-1 7-4 15,2 3-7-15,6 11-16 16,0 2 2-16,13 8-1 16,2 4 4-16,12-2 21 15,14 5-6-15,12-6 3 16,9-3-3-16,15-4 0 16,2-2 6-16,4-8-2 15,3-1 5-15,-1 0-1 16,-3 0-2-16,-4 7 4 15,-5 3-5-15,-8 13 5 16,-11 7 1-16,-6 13 3 16,-6 0-4-16,-5 2-3 15,8-4-2-15,3-6 0 0,5-1 1 16,8-8-4-16,1-4 8 16,4-6 5-16,3-9 5 15,2-6 2-15,5-7-1 16,-2-6-5-16,2-1 1 15,-1-3 7-15,-9-2 9 16,-11-5 0-16,-8-2 3 0,-15 4-6 16,-8 1-10-16,-16 13-3 15,-8 8-2-15,-9 9-6 16,1 8-1-16,5 14-1 16,7 2-3-16,12 5 1 15,7 4 0-15,14-10-2 16,8-3-3-16,12-8 1 15,4-5 0-15,8-10 1 16,3-3 5-16,2-11 5 16,0-6 6-16,-1-7 5 15,-6-5 4-15,-12-6 3 16,-1-5-9-16,-16 1 4 16,-5-1-11-16,-5 7-2 15,-6 6 1-15,1 11-8 16,-3 7 8-16,5 14-7 0,6 5 0 15,-1 17 2-15,8 7 0 16,3 14-1-16,3 5 7 16,6 2-5-16,5 2-3 15,6-8 7-15,4-3-7 16,10-13 1-16,-2-8 9 16,-1-9-3-16,-4-8 1 15,-5-4 13-15,0-9-12 16,-2-6 3-16,-5-1 3 0,-10-9-11 15,-2 3 13 1,-10-1 0-16,-4 3-9 0,-5 6 8 16,-1 2-17-16,-1 8-2 15,-1 4 4-15,2 13-8 16,1 4 7-16,3 13 1 16,7 1-2-16,9 2 2 15,6-3-7-15,13-13-4 16,4-9 8-16,2-10 0 15,2-10 0-15,-6-6 5 16,3-10-3-16,-3-7 0 16,-6-7 2-16,-6-6-5 15,-7 4 8-15,-3 5-4 16,-3 9 1-16,1 12 3 16,5 7-9-16,-1 13-7 0,1 6 5 15,5 16-6-15,-1 10 12 16,3 9 8-16,3 0-12 15,-3-6-56-15,-2-4-53 16,1-20 490-16,1-10-320 16</inkml:trace>
  <inkml:trace contextRef="#ctx0" brushRef="#br0" timeOffset="4459.68">9182 515 1394 0,'9'-3'479'0,"4"-6"-437"16,4-3 13-16,1-14 6 15,0 3-6-15,7 0-13 16,-4-4 1-16,0 11 13 15,0 4 3-15,-5 7-9 16,0 14-6-16,-7 16-23 16,-2 8-5-16,-3 15-10 15,-6-1-1-15,4 4 3 16,-1-4-6-16,-1-7-44 0,2-4-53 16,-2-11-128-16,-3-8 133 15</inkml:trace>
  <inkml:trace contextRef="#ctx0" brushRef="#br0" timeOffset="4634.91">9117 970 1176 0,'39'-9'506'16,"4"-5"-301"-16,23-14-118 15,22-3-29-15,17-3-50 16,5-2-17-16,-15 10-89 15,-20 2-45-15,-34 5 77 16</inkml:trace>
  <inkml:trace contextRef="#ctx0" brushRef="#br0" timeOffset="5072.85">1800 3065 1792 0,'-25'40'608'0,"48"-9"-584"0,89-31-24 16,54-12 3-16,74-48 0 15,37-23-1-15,56-24 5 16,50-16-3-16,36-7-4 16,51 1 12-16,52-4 28 15,-31 5 7-15,74 7 29 16,-34 8-10-16,13 10-12 15,4 8-8-15,-60 8-19 16,-24 3-5-16,-67 11-13 16,-35 11-2-16,-77 10-5 15,-34 10-3-15,-92 8-80 16,-42-3-42-16,-88 3-108 16,-50-7 127-16</inkml:trace>
  <inkml:trace contextRef="#ctx0" brushRef="#br0" timeOffset="13988.96">9989 2219 1017 0,'2'-16'394'15,"2"2"-267"-15,-4 1 12 0,2 2-15 16,-1 5-15-16,-2 4-38 16,1 3-28-16,0-1-32 15,-3 8-5-15,-1 20-6 16,-3 49 6-16,6-32-4 15,1 0 4-15,2-1-4 16,4 2 1-16,13-7 10 16,10-7-5-16,12-23 13 15,0-9 9-15,2-23 5 16,2-8 8-16,-1-11-7 16,2-5-9-16,-1-6-3 15,-5 3-3-15,-8-3 4 16,-16 3 5-16,-16 9 0 15,-6 4 0-15,-11 17-7 16,3 8-6-16,5 13-12 16,-3 8-1-16,5 23-4 0,4 8-2 15,4 18-1-15,7 6 1 16,9 9 0-16,0 5 2 16,-4 22 2-16,-1 1-2 15,-2-6 0-15,-9-6 4 16,-4-25-2-16,-10-7 6 15,-22-4-1-15,0-7-7 0,-11-17 2 16,-5-4-3-16,1-22-1 16,0-11 2-16,-8-17 2 15,14-10 2-15,3-13-1 16,9-5-3-16,34-1-1 16,11 2-4-16,39-1-36 15,13 1-28-15,20 0-100 16,11 0-44-16,17 0 127 15</inkml:trace>
  <inkml:trace contextRef="#ctx0" brushRef="#br0" timeOffset="14316.34">11198 2036 1399 0,'-9'5'470'16,"3"17"-453"-16,0 6 15 16,-4 17 26-16,-1 7 11 15,0 10 11-15,1 3-15 16,3 15-17-16,-2 13-1 0,0 11-7 15,0 2 0-15,10-4-16 16,6-11-8-16,13-20-12 16,4-11-1-16,8-34-16 15,4-19-13-15,16-30-96 16,5-18-84-16,14-24 127 16</inkml:trace>
  <inkml:trace contextRef="#ctx0" brushRef="#br0" timeOffset="14556.14">11632 2046 1185 0,'-15'13'456'0,"4"9"-296"16,2 9-80-16,4 16-15 0,0 3-14 15,8 9-17-15,3-1-1 16,3-2-18-16,2 3-1 15,2-3-12-15,1-4-2 16,4-10 2-16,0-11-6 16,0-15-27-16,1-7-23 15,-11-10-90-15,-4-9-40 16,-15-12 108-16</inkml:trace>
  <inkml:trace contextRef="#ctx0" brushRef="#br0" timeOffset="14706.19">11329 2550 1287 0,'62'-24'437'0,"29"-11"-448"16,5-8-13-16,-2 2 1 16,0 0-43-16,1 5 54 15</inkml:trace>
  <inkml:trace contextRef="#ctx0" brushRef="#br0" timeOffset="14988.99">12377 1776 1411 0,'47'33'479'0,"7"9"-457"16,-4 7 8-16,-7 9 16 16,-9 16 10-16,-7 7 3 15,-13 13-32-15,-8 0-20 0,-21 4-4 16,-6 3 1-16,-17-7-4 16,-4-4 1-16,-7-17-2 15,3-8-38-15,13-23-73 16,-1-13-278-16,4-28 255 15</inkml:trace>
  <inkml:trace contextRef="#ctx0" brushRef="#br0" timeOffset="15218.29">13730 2180 1533 0,'66'1'473'15,"12"-5"-533"-15,-3-7-14 16,-12-5 66-16,-10 2-9 16,-10 4-99-16,-5 2 89 15</inkml:trace>
  <inkml:trace contextRef="#ctx0" brushRef="#br0" timeOffset="15379.37">13651 2715 1173 0,'116'-18'335'15,"14"-7"-448"-15,12-23 67 16</inkml:trace>
  <inkml:trace contextRef="#ctx0" brushRef="#br0" timeOffset="15884.42">15946 2227 1095 0,'36'-8'426'16,"2"-3"-291"-16,-3-4 12 16,-7-4-39-16,-7-2-19 0,-16-9-30 15,-6-2-9-15,-16 3-6 16,-6 1-7-16,-10 6-22 15,-5 6-6-15,-3 12-9 16,0 7-2-16,-4 16 2 16,5 7-3-16,3 15 7 15,7 4 0-15,12 0-2 16,2-3 2-16,18-18-3 16,2-6 0-16,21-11 10 15,9-7 10-15,9-14 15 16,6-9 4-16,-3-18-6 15,-1-2-5-15,-8-2-6 16,-6 1 6-16,-9 10 4 16,-5 5 6-16,-9 12-1 15,-3 5 0-15,-4 10-12 0,-1 3-11 16,0 14-19-16,0 10-7 16,4 23 5-16,-1 9 1 15,8 7 9-15,1-3-1 16,3-14-32-16,9-6-30 15,3-13-114-15,4-9-74 16,9-14 148-16</inkml:trace>
  <inkml:trace contextRef="#ctx0" brushRef="#br0" timeOffset="16080.22">16833 2102 1161 0,'11'32'474'0,"-3"8"-226"16,-2 11-193-16,-2 2 2 15,-3 4-9-15,-1-2-17 16,0-2-12-16,4-10-88 16,2-9 153-16,6-29-84 15</inkml:trace>
  <inkml:trace contextRef="#ctx0" brushRef="#br0" timeOffset="16617.32">17498 1661 1681 0,'6'53'527'0,"1"6"-557"16,-3-1-38-16,-4-15 66 16,-1-4 5-16,6-6-1 15,3-4 3-15,12-15-7 16,3-8-6-16,15-19 0 16,7-10 2-16,9-14 4 15,-4-9 0-15,-4-8 16 16,-5-5 9-16,-13 0 18 15,-3 6 8-15,-10 10-1 16,-8 8-7-16,-1 20-17 16,-4 6-3-16,-3 14-15 15,-1 10-1-15,-3 21-5 16,4 17-1-16,4 21 1 16,5 9 0-16,4 8-1 15,1 6 2-15,0 8 0 16,-2-2 3-16,-1-13 6 0,-4-5-2 15,-8-24 0-15,-5-2 0 16,-12-10-6-16,-7-9 0 16,-8-12 1-16,-3-13 0 15,-2-17 4-15,2-11 0 16,2-23 0-16,4-9 3 16,22-16-26-16,10-7-13 0,32-3-32 15,12-2-21 1,17-4-61-16,14 4-45 0,12 4 118 15</inkml:trace>
  <inkml:trace contextRef="#ctx0" brushRef="#br0" timeOffset="16932.22">18883 1450 1363 0,'-9'3'458'0,"1"5"-437"15,0 5 8-15,-4 10 20 16,-3 8 4-16,-3 30 15 0,0 13-8 16,-1 18 0-16,1 9 8 15,3 6-5-15,-1-1-11 16,12-6-15-16,3-12-9 15,11-23-15-15,8-14-4 16,9-16-4-16,4-8-2 16,11-15-31-16,5-11-24 15,13-21-83-15,10-11-72 16,8-22 129-16</inkml:trace>
  <inkml:trace contextRef="#ctx0" brushRef="#br0" timeOffset="17164.09">19377 1630 1087 0,'-14'-13'413'0,"2"13"-296"15,3 8 17-15,-2 13-11 16,1 8-32-16,4 15-39 16,4 7-22-16,2 10-7 15,5 3 8-15,0 5-7 16,3-2-4-16,0-3-12 15,1-6-4-15,4-17-2 16,2-9-22-16,0-18-58 16,-3-26-20-1,-6 6 9-15,1 0 41 0</inkml:trace>
  <inkml:trace contextRef="#ctx0" brushRef="#br0" timeOffset="17338.06">19349 1891 1185 0,'13'14'401'0,"17"-3"-357"15,12-3-10-15,30-10-2 16,9-8-4-16,10-9-40 16,-3 0 528-16,-12 1-393 15</inkml:trace>
  <inkml:trace contextRef="#ctx0" brushRef="#br0" timeOffset="17583.91">20716 1755 1194 0,'22'13'483'0,"5"-8"-190"16,6 1-262-16,12-6 45 0,8 1 4 16,9-3-15-16,3-6-26 15,-4 2-52-15,-11-4-22 16,-11 1-44-16,-6-2-29 16,-7-4-81-16,-4-5 120 15</inkml:trace>
  <inkml:trace contextRef="#ctx0" brushRef="#br0" timeOffset="17799.91">21527 1502 1806 0,'15'34'82'15,"-2"-1"-42"-15,12 39 33 16,-7 2-18-16,-6-5-66 16,-6-10-28-16,-4-19-79 15,-2-10-37-15,-4-20 87 16</inkml:trace>
  <inkml:trace contextRef="#ctx0" brushRef="#br0" timeOffset="18050.07">21919 1138 1277 0,'80'28'438'0,"11"28"-357"16,0 8 24-16,-14 23 1 15,-6 4-13-15,-20 15-67 16,-8 7-20-16,-36-5-12 15,-13 3 0-15,-29-20 3 16,-11-4-2-16,2-19-3 16,2-11-23-16,18-26-66 15,9-17-49-15,18-32 81 16</inkml:trace>
  <inkml:trace contextRef="#ctx0" brushRef="#br0" timeOffset="18322.38">23571 1560 1058 0,'6'23'421'0,"-2"-1"-244"16,8-9-78-16,6-2 20 15,10-11 2-15,7-2-15 16,17-12-42-16,7-4-18 16,12-6-20-16,2-6-4 15,-13 2-39-15,-9 2-24 0,-19 4-50 16,-12 6-46-16,-18-3 85 16</inkml:trace>
  <inkml:trace contextRef="#ctx0" brushRef="#br0" timeOffset="18553.12">23675 1285 1195 0,'24'32'399'0,"6"19"-386"16,-5 3-6-16,-3 14 4 15,-8 3-3-15,-1 7-5 16,0-1-3-16,-7-13-11 0,7-6-9 16,1-18-22-16,5-12-18 15,16-18 23-15,8-9 17 16</inkml:trace>
  <inkml:trace contextRef="#ctx0" brushRef="#br0" timeOffset="18917.04">24827 1472 1125 0,'6'3'413'16,"5"1"-321"-16,5-2-19 15,5-4 7-15,7-9-10 16,1-1-15-16,0-8-36 15,-1-2-6-15,-5-5-9 16,-4-3-6-16,-8-3 6 16,-2-3-2-16,-13 1 21 15,-3 1 9-15,-10 11 7 16,-8 7 5-16,-4 16-14 16,-12 12-6-16,-9 28-18 15,4 11-2-15,6 17-6 0,6 7-2 16,19-5 3-16,5-4 2 15,23-11 0-15,12-8-2 16,25-22-18-16,9-10-11 16,8-25-50-16,7-14-63 15,0-20 92-15</inkml:trace>
  <inkml:trace contextRef="#ctx0" brushRef="#br0" timeOffset="19245">25684 863 1011 0,'0'19'341'0,"-13"20"-294"15,2 4 21-15,-5 22 38 16,1 11 6-16,-1 14-16 16,-2 6-3-16,-5-4-32 15,2-6-11-15,11-11-27 16,4-7-12-16,22-14-8 0,10-8-3 16,17-24-3-16,18-12-5 15,19-25-46-15,8-16-33 16,6-13-73-16,-10-7-255 15,-11-13 286-15</inkml:trace>
  <inkml:trace contextRef="#ctx0" brushRef="#br0" timeOffset="19469.09">26256 851 1003 0,'-9'18'407'15,"4"10"-219"-15,5 12-94 16,7 5 13-16,9 15-15 16,1 4-20-16,-7 7-53 15,2-1-8-15,1-12-17 16,4-5-22-16,8-17-42 16,-3-11-23-16,4-14-35 15,-2-7-14-15,-6-16 94 16</inkml:trace>
  <inkml:trace contextRef="#ctx0" brushRef="#br0" timeOffset="19646.98">26085 1234 1074 0,'6'14'398'16,"22"-6"-263"-16,14-5-60 15,39-13 2-15,11-12-11 16,22-14-107-16,6-9 32 0</inkml:trace>
  <inkml:trace contextRef="#ctx0" brushRef="#br0" timeOffset="19874.97">26936 591 1110 0,'10'23'416'0,"11"19"-267"16,6 13-49-16,7 23 30 16,4 14-11-16,2 20-33 15,-3 10-24-15,-16 5-28 16,-17-4-9-16,-46 5-37 0,-24 1-70 15,-57-10 54-15</inkml:trace>
  <inkml:trace contextRef="#ctx0" brushRef="#br0" timeOffset="20927.91">3275 4646 1114 0,'13'-19'501'0,"-21"-4"-111"0,6 5-401 15,-21 3-22-15,-4 2-10 16,-16 6 1-16,-16 7 6 16,1 15 24-16,-11 8 9 15,0 20 3-15,-5 10 0 16,-6 21-4-16,10 9 1 15,9 4 9-15,14 10 11 16,31-1 2-16,15 0 1 0,26-7-6 16,21-18-3-16,28-29-3 15,12-20-3-15,6-27 0 16,2-16-2-16,-1-25 4 16,-1-9 4-16,-5-15-1 15,-12 1 0-15,-26 7 2 16,-16 6-1-16,-22 10 11 15,-10 10 7-15,-9 14-4 16,1 9-5-16,-2 14-13 16,-3 7-5-16,7 12-2 15,-3 4 0-15,7 5 3 16,10-2-1-16,7-8-3 16,4-6 3-16,4-13-9 15,-3-4 5-15,-2-12 10 16,-2-6 7-16,-9-2 15 0,-5-1 0 15,-19-1-5 1,-3 3-8-16,-18 11-14 0,-11 6-25 16,-1 17-56-16,2 7-28 15,11 7-87-15,14 0 119 16</inkml:trace>
  <inkml:trace contextRef="#ctx0" brushRef="#br0" timeOffset="21843.51">3707 4759 1106 0,'-2'-15'430'0,"-5"2"-305"15,0 4-6-15,0 8-27 16,3 1-27-16,3 11-32 16,5 8-14-16,13 11-13 15,0 7 1-15,14 7-2 16,-7-4-2-16,-1-8-7 15,-2-8 1-15,-14-11 12 16,4-4 8-16,-10-7 8 16,1 0 19-16,-5-10 1 15,-1-4-2-15,-10-13-5 16,2-2-20-16,6-12-12 16,1-1-1-16,9 0-3 0,3-1 1 15,7 13-3-15,-2 8 2 16,7 13-2-16,0 8-1 15,-1 15 0-15,-1 9-1 16,-2 10 2-16,-2 3-1 16,-3 3 0-16,1-6-1 15,-1-9 1-15,5-8 1 16,-1-13-1-16,2-5 5 16,6-13 2-16,-1-9 2 0,6-14 2 15,1-7-5-15,-2-4 0 16,0 2 0-16,-8 5-3 15,-2 4-1-15,-8 15 0 16,-4 5-1-16,2 16-1 16,-6 7 0-16,2 14 0 15,5 6 0-15,1 8 1 16,13 3 2-16,7-4-3 16,-1-3 2-16,2-10-1 15,-6-10-2-15,-6-16 3 16,0-5 6-16,1-13 15 15,-2-7 1-15,1-5-2 16,-7-6-6-16,-4 0-12 16,-3 2 6-16,-3 10 2 15,2 4 1-15,-2 13-5 0,0 4-7 16,0 14-1-16,3 11-5 16,1 22 5-16,4 14 3 15,5 25-2-15,1 12 2 16,5 13-2-16,1 4-4 15,-2-8 4-15,0-8-2 16,-1-22 7-16,-3-13-1 16,1-28-1-16,-1-11-1 0,-6-19 23 15,-1-15 8-15,-9-20-2 16,-3-11-2-16,-4-18-26 16,-4-5-5-16,4-1 4 15,-3-3 1-15,1-5 1 16,3 5-5-16,1-2-6 15,4 8 0-15,9 22-6 16,4 14-2-16,5 31-1 16,4 7 2-16,-5 22 3 15,-1 9 7-15,-13 11-11 16,-8 12-8-16,-12 1-22 16,-7-3-20-16,2-16-61 15,0-13-37-15,6-23 99 16</inkml:trace>
  <inkml:trace contextRef="#ctx0" brushRef="#br0" timeOffset="22606.29">5205 4131 1282 0,'-6'-1'455'15,"-3"7"-409"-15,-13 8-2 16,0 10-19-16,0 5-11 0,8 13 2 16,7 4-4-16,7 5-3 15,4 4-5-15,11-6-7 16,3-6 0-16,1-12 5 16,10-9 12-16,-5-10 33 15,1-6 12-15,2-6 2 16,-8-4-2-16,1-8-24 15,-3-4-11-15,-8-1-10 16,2-1-2-16,-5 9-6 16,-3-5-2-16,1 9-1 15,-1 3-2-15,-1 2 0 16,-2 0 1-16,0 0-2 16,0 0 2-16,13 7-2 15,5 2 0-15,31 19 1 16,-24-36 0-16,5-10 0 0,3-9 2 15,0-19 4-15,-4-3 3 16,-7-14 8-16,-2 0 3 16,-12 3-1-16,-5-5 1 15,-8-5-5-15,-8-1 0 16,-2 3-3-16,3 8-1 16,2 28 0-16,3 8-3 15,1 25-4-15,2 16 5 16,3 35-7-16,4 20 1 0,8 18-2 15,6 2-6-15,14-7 3 16,-3-10-2-16,14-11 2 16,1-7 1-16,-9-24 0 15,3-12 5-15,-10-23 7 16,0-16 4-16,4-19-2 16,2-5 0-16,2-10-5 15,1-2-5-15,-4 4-1 16,0-2 0-16,-12 13-4 15,-2 7 1-15,-4 15 4 16,-4 9-1-16,0 15-2 16,-9 8-3-16,0 10-4 15,5 6 0-15,5 3 6 0,6 0-2 16,7-5-26-16,-3-4-16 16,2-6-43-16,0-10-27 15,-4-11-73-15,-4-9-95 16,-1-16 180-16</inkml:trace>
  <inkml:trace contextRef="#ctx0" brushRef="#br0" timeOffset="22766.02">5784 3868 1594 0,'55'-40'532'0,"19"9"-610"15,1 8-34-15,7 8 263 16,-5 6-160-16</inkml:trace>
  <inkml:trace contextRef="#ctx0" brushRef="#br0" timeOffset="23205.66">5602 5354 1465 0,'-42'20'500'0,"18"-10"-484"15,11-18-5-15,1-10-6 16,4-6 6-16,4-2 10 16,3 7 9-16,-1 8 7 15,0 21-10-15,-1 13-8 16,-1 19 8-16,0 9 3 15,-3 14 14-15,-1 2 2 16,-2-3-5-16,1-5-7 0,4-14-10 16,1-8-6-16,0-20-10 15,2-6-1-15,0-22-1 16,2-14 2-16,2-23-5 16,6-10-3-16,7-17-5 15,4-4-3-15,5-1-5 16,3-2-1-16,6 18 2 15,5 11-2-15,8 24 10 16,-6 14 1-16,0 24 3 16,-3 13-1-16,-10 24-9 15,4 7-7-15,-12 8-24 16,-6 0-34-16,-5-5-81 16,-6 1-41-16,-5-13 111 15</inkml:trace>
  <inkml:trace contextRef="#ctx0" brushRef="#br0" timeOffset="23366.93">5502 5585 1070 0,'-16'-12'462'16,"16"-1"-282"-16,8 0-29 16,25-7-90-16,12-2-37 15,33-4-19-15,9-5-4 16,11-3-84-16,1-1 414 0,0-6-275 15</inkml:trace>
  <inkml:trace contextRef="#ctx0" brushRef="#br0" timeOffset="23623.33">6538 5171 1103 0,'-17'-9'404'0,"-5"1"-329"16,-3-3 6-16,-7 5-6 15,0 5 3-15,-5 8-17 16,1 5-14-16,3 16-31 16,-5 9-15-16,3 20-1 15,-6 5 6-15,14 3 19 16,11 1 7-16,19-10 10 16,19-5-9-16,15-13-19 0,9-11-4 15,5-20-5-15,8-12-10 16,8-23-69-16,4-15-69 15,9-10 82-15</inkml:trace>
  <inkml:trace contextRef="#ctx0" brushRef="#br0" timeOffset="23922.19">7195 5009 1056 0,'-1'-13'406'0,"-1"2"-282"16,-13 2 24-16,-2 3-19 16,-4 1-16-16,-9 5-41 15,2 0-30-15,-6 4-37 16,4 1-1-16,7 2-8 16,5 0 3-16,10 11 3 15,4 3-1-15,8 11 9 16,5 9-4-16,6 5-2 15,3 10-1-15,-3 2-3 16,-4 2-1-16,-9-8-12 16,-5-9-18-16,-7-12-77 0,-3-9-50 15,-4-11 92-15</inkml:trace>
  <inkml:trace contextRef="#ctx0" brushRef="#br0" timeOffset="24049.92">6822 5367 1055 0,'12'-16'443'16,"21"-9"-238"-16,14 4-113 16,25-11-39-16,16 2-34 15,14-1-87-15,-1-8 52 0</inkml:trace>
  <inkml:trace contextRef="#ctx0" brushRef="#br0" timeOffset="24831.07">8288 4864 943 0,'0'-5'398'15,"0"-7"-249"-15,0 6-80 16,0 4-25-16,0 1-39 15,-1 1 1-15,-2 29-6 16,-6 51 4-16,10-36 1 16,5-7-2-16,7-12 5 15,5-3 0-15,1-16 15 16,2-6 8-16,3-12 17 16,-1-8 0-16,1-8-14 15,0-4-10-15,-8-6-15 0,-3 0-5 16,-11-4 4-16,-2 3 3 15,1 10 8-15,-1 7 6 16,2 17-8-16,4 6-7 16,-1 24-8-16,11 12-5 15,2 20 7-15,1 7 5 16,3 10-3-16,-9 1 2 0,-7 2 2 16,-2 0-2-1,-15-7 5-15,-10-11-2 0,-13-16-11 16,-4-8 1-16,-5-21 0 15,6-5 2-15,4-17 3 16,6-11-4-16,13-19-2 16,10-6 0-16,18-12-12 15,12-3-5-15,25 4-18 16,13 6-17-16,12 10-52 16,-2 8-11-16,-8 4 65 15</inkml:trace>
  <inkml:trace contextRef="#ctx0" brushRef="#br0" timeOffset="25095">8960 4701 1208 0,'-3'-21'472'16,"9"12"-348"-16,-6 6-11 15,-2 15-61-15,2 13-18 16,-4 29-14-16,-2 13-2 16,7 15 4-16,-4 3-5 0,3-5 0 15,6-4-3-15,6-11-14 16,10-11-15 0,13-23-50-16,7-18-33 0,8-29 22 15,-1-18 33-15</inkml:trace>
  <inkml:trace contextRef="#ctx0" brushRef="#br0" timeOffset="25280.22">9326 4562 1239 0,'-11'14'456'0,"6"16"-369"15,4 13-19-15,3 18-42 16,4 6-13-16,3 4-11 15,5-2-2-15,2-13 2 16,4-6-11-16,1-16-76 0,-3-9-41 16,5-20 67-16</inkml:trace>
  <inkml:trace contextRef="#ctx0" brushRef="#br0" timeOffset="25454.92">9191 4812 1263 0,'3'-3'451'0,"18"-5"-392"15,7-1-17-15,18-7-67 16,6-5-24-16,17-4 482 16,3-4-343-16</inkml:trace>
  <inkml:trace contextRef="#ctx0" brushRef="#br0" timeOffset="25669.58">9675 4502 1068 0,'16'3'458'15,"5"5"-225"-15,6 11-189 16,5 7-4-16,2 13-31 15,1 13-4-15,-4 20-2 0,-5 5-1 16,-11 3-11-16,-5-1-19 16,-14-8-49-16,-6 0-39 15,-2 1 68-15</inkml:trace>
  <inkml:trace contextRef="#ctx0" brushRef="#br0" timeOffset="26335.41">11032 4928 998 0,'-14'-3'482'16,"-3"-2"-117"-16,-12 3-306 15,-7-5-17-15,-1-1-29 16,-4 2-3-16,2 1-6 16,0 4-6-16,-2 4-5 15,3 7-1-15,4 11 1 16,3 4 5-16,12 8 4 0,8 5-2 16,11 3 2-16,9-3-1 15,13-8 1 1,5-11-1-16,8-19-3 0,4-8 4 15,8-20 3-15,3-6 3 16,3-7 6-16,-3-2 4 16,-14 2 15-16,-12 1 7 15,-13 6 7-15,-11 7-5 16,-4 11-18-16,-2 9-12 0,-10 14-10 16,5 6-2-16,-3 15-1 15,4 5 1-15,15 5-2 16,4 1 2-16,13-5 0 15,4-6 5-15,3-11-4 16,4-8-1-16,5-13-2 16,0-10 0-16,5-14 6 15,-1-7 2-15,-6-17-1 16,-4-5-3-16,-7-8-2 16,-10-6 0-16,-17 4 6 15,-7 4 3-15,-12 13 8 16,4 13 3-16,6 16-1 15,2 13-3-15,3 17-9 16,2 8-4-16,1 25-4 16,2 10 0-16,6 24 1 0,6 13-2 15,9-4 1-15,1-4 5 16,5-24-73-16,0-13-51 16,0-23-185-16,3-11 179 15</inkml:trace>
  <inkml:trace contextRef="#ctx0" brushRef="#br0" timeOffset="26489.62">11259 4888 1320 0,'28'4'482'0,"23"-14"-398"15,17-6-117-15,17-15-88 16,6-6 461-16,4-3-279 15</inkml:trace>
  <inkml:trace contextRef="#ctx0" brushRef="#br0" timeOffset="27552.16">12679 4837 1406 0,'1'2'508'0,"2"-8"-399"0,-3-5-28 16,4-20-12-16,0-6-21 16,10-17-41-16,8-8-5 15,14-6 0-15,7-6 0 16,-19-8 1-16,-12 0 0 16,-19 8-3-16,-7 11 7 15,5 31 18-15,1 12-1 16,-2 26 3-16,-11 11-7 0,-1 25-17 15,3 19 0-15,4 23-2 16,11 7 0-16,14 7-4 16,6-10 0-16,20-10 1 15,8-12 2-15,12-25 2 16,2-9 1-16,1-28 0 16,-3-10 1-16,-2-24-1 15,-1-7 3-15,-13-10-1 16,-7 1-3-16,-25 4 0 15,-11 3-1-15,-13 11 1 16,-8 6 3-16,-4 15-2 16,-4 9-1-16,2 14-1 15,0 4-3-15,8 11-1 16,12 3 3-16,10 0-1 16,8-2-2-16,15-8 0 0,2-7 0 15,7-7 1-15,0-8 1 16,-3-8 1-16,-2-7 0 15,-9-7 3-15,-3 0 2 16,-9-2 0-16,-5 2 4 16,-2 3-10-16,-4 3 1 15,-5 5-2-15,3 5-4 16,2 6 7-16,-1 4 0 16,6 10-1-16,4 1 1 0,6 7-2 15,8-1-4-15,7 3 2 16,4-5-1-16,3-7 4 15,2-5 2-15,7-12 3 16,-3-4-2-16,1-8-2 16,-4-2 4-16,-9-3 0 15,-3-1 2-15,-11-1 4 16,-4-1 0-16,-12 3 2 16,-4 1-1-16,-11 7-7 15,-2 8 0-15,-7 6-7 16,-2 8 2-16,7 6 0 15,3-2-3-15,11 4 3 16,4-3-6-16,10-2 0 16,5-2-1-16,10-8 2 15,4-1 1-15,0-9 5 16,-3-2 8-16,-4-3 10 0,-4-2 12 16,-7 2 6-16,0 0-8 15,-3 1-10-15,-1 2-11 16,-2 1-3-16,0 3 3 15,6 5-8-15,0 7 0 16,11 11-2-16,1 8 0 16,2 17 6-16,1 8 2 0,-1 10-10 15,-3 2-3-15,-4 5 1 16,-9 3 0-16,-14-5 6 16,-8-3-2-16,-13-16-2 15,0-13 3-15,-4-13 2 16,2-11-1-16,4-20 11 15,7-13-16-15,19-28-42 16,10-10-15-16,26-16-77 16,14-8-28-16,37-4-55 15,13 0 658-15,17-2-354 16</inkml:trace>
  <inkml:trace contextRef="#ctx0" brushRef="#br0" timeOffset="27903.98">14673 4232 1136 0,'-33'24'460'0,"0"6"-239"16,10 18-208-16,1 3-7 15,6 5 4-15,8-4 10 16,12-9 14-16,9-5 7 0,14-17 20 15,5-7 9-15,21-19 12 16,4-13 4-16,10-21-16 16,0-5-20-16,-22-15-26 15,-7-1-5-15,-31-1-1 16,-15-1 1-16,-34 19 2 16,-6 7-9-16,-17 26-10 15,-7 10-2-15,6 20-13 16,0 10-15-16,19 16-42 15,13 0-25-15,27 3-77 16,13-1-42-16,24-10-212 16,11-3 268-16</inkml:trace>
  <inkml:trace contextRef="#ctx0" brushRef="#br0" timeOffset="28521.26">16027 4496 1180 0,'9'-10'434'0,"-1"3"-339"16,-4 4 0-16,-2 7-5 16,-4 13-13-16,-14 18-32 15,-8 13-10-15,-18 21-46 16,-2 6-25-16,-3-6-42 15,8-7-29-15,4-25-47 16,11-14-114-16,29-25 178 16</inkml:trace>
  <inkml:trace contextRef="#ctx0" brushRef="#br0" timeOffset="28962.42">16721 4149 1185 0,'0'-11'447'0,"4"4"-316"16,6-4-1-16,6-6-14 15,6-3-13-15,6-10-37 16,0-3-22-16,2-7-23 16,0-3-9-16,-3 4-10 15,0 4 0-15,-11 10 1 16,-3 9 0-16,-8 11-2 15,-2 5-1-15,-3 18 0 16,1 15 2-16,0 26 0 16,0 8 2-16,5 10 1 15,-1-6-4-15,1-9-6 16,1-4-15-16,-2-9-47 16,1-8-32-16,0-12-12 15,-3-9 56-15</inkml:trace>
  <inkml:trace contextRef="#ctx0" brushRef="#br0" timeOffset="29137.93">16627 4573 1223 0,'-4'9'426'15,"26"-5"-373"-15,18-4-9 16,28-12-15-16,17-4-8 0,26-10-8 15,12-4-35-15,-4-6 16 16</inkml:trace>
  <inkml:trace contextRef="#ctx0" brushRef="#br0" timeOffset="29863.87">19058 4165 1294 0,'-20'3'444'16,"3"3"-412"-16,-8-4-31 16,-9-2 6-16,-1-3 9 15,2-3 7-15,0-3 14 16,3-3 6-16,4-4 2 15,1-4 8-15,11-7 3 16,4-7-7-16,12-11 6 16,6-4-11-16,10 1-20 0,6 0-1 15,6 15-20-15,3 5 2 16,-1 13-7-16,-5 9 1 16,-8 12 1-16,-3 10-2 15,-13 17 2-15,-6 9 0 16,-16 17-3-16,-11 2 2 15,-13 3 1-15,-3-4-4 16,-5-6 3-16,0-5-1 0,5-5 3 16,6-6 2-16,9-15-1 15,18-3 0-15,30-13-4 16,13-6-2-16,35-8-1 16,6-12-6-16,22-9-47 15,14-2-40-15,10 1-84 16,-1-1-83-16,-9 1 166 15</inkml:trace>
  <inkml:trace contextRef="#ctx0" brushRef="#br0" timeOffset="30456.97">20467 3789 925 0,'0'-2'375'0,"-6"-3"-233"16,3 0-13-16,3-7-20 15,1 4-28-15,14-6-29 16,2 0-10-16,16-1-25 15,1-5 1-15,9 3 11 16,1-1 9-16,-8 8 28 16,1 8 5-16,-12 10-20 15,-4 6-17-15,-11 11-26 16,-11 7-5-16,-16 8-1 16,-5 3-1-16,-11 6 5 0,0-2-6 15,-7-5 3-15,4 1 1 16,6-17-4-16,14-4 0 15,14-5 0-15,2-9 1 16,22 1-2-16,6-5-2 16,19-11 3-16,13-3 0 15,17-9-21-15,2-2-25 16,14-4-64-16,-1-4-46 16,-6 0-65-16,-1-3 133 0</inkml:trace>
  <inkml:trace contextRef="#ctx0" brushRef="#br0" timeOffset="30596.92">21898 3815 1505 0,'2'0'464'0,"-19"-16"-470"16</inkml:trace>
  <inkml:trace contextRef="#ctx0" brushRef="#br0" timeOffset="38988.92">9859 6716 997 0,'0'-24'487'16,"3"-1"-149"-16,-1 5-217 15,1 4-26-15,4 8-48 16,-1 3-18-16,4 9-18 15,0 5-5-15,6 10-2 16,-1 13-1-16,-1 13-2 16,-6 5 1-16,-16 11-2 0,-9 0 3 15,-16 8-2-15,-1 0-1 16,-7-9 8-16,0-5 7 16,-6-22 15-16,-2-10 9 15,0-22 17-15,-1-12 1 16,6-29 11-16,14-18-4 15,21-26-23-15,6-9-5 16,32-8-26-16,5 5-9 16,22 9-5-16,15 9-6 0,11 21 4 15,16 8 7-15,5 22-1 16,2 12 2-16,-8 14-5 16,-13 6-7-16,-6 10-40 15,-7 0-38-15,-7 0-106 16,-9-1 589-16,-13-6-333 15</inkml:trace>
  <inkml:trace contextRef="#ctx0" brushRef="#br0" timeOffset="39492.17">10347 6995 1493 0,'10'-17'538'16,"9"-11"-408"-16,3-3-118 15,-5 4-4-15,-3 4 3 16,-12 12-10-16,3 6 4 16,-7 5-6-16,7 3-2 15,-3 16 1-15,2 5 0 16,5 5 4-16,-7 0-2 15,7-12 1-15,4-5-1 0,6-9 4 16,2-10 6-16,6-11 7 16,-2-9 5-16,2-10-8 15,0 3-3-15,-6 3-7 16,-7 2-2-16,-4 12 7 16,-1 5-1-16,-4 9 0 15,3 6-3-15,-3 14-5 16,1 5 1-16,1 15 1 15,0 8 1-15,3 11-2 16,-2 5-1-16,-2-3 0 16,-3-1 0-16,-6-8 2 15,-6-6 0-15,-10-4 0 16,-6-1 1-16,-9-11-3 16,-6-2-1-16,2-16 3 15,-4-8-6-15,16-19-54 0,10-11-58 16,20-16 167-16,13-10-76 15</inkml:trace>
  <inkml:trace contextRef="#ctx0" brushRef="#br0" timeOffset="39899.21">11026 6818 1196 0,'-9'2'436'0,"4"2"-336"15,3 5-41-15,1 3-10 16,2 2-6-16,11 6-14 16,-1 1-14-16,8 0-12 15,4-1-3-15,4-8-1 16,-1-6 5-16,0-12 17 16,0-10 15-16,-2-8 23 15,-2-9 9-15,-1 0-1 16,-7 0-7-16,-6 0-20 15,-4 9-12-15,-3 4-13 16,-1 8-3-16,1 12-10 16,0 4 0-16,4 18 0 15,1 5-4-15,2 19 2 0,5 6 4 16,-2 8-4-16,3 8 1 16,-4-3 1-16,-6-4-2 15,-12-9 1-15,-13-11 1 16,-13-7-3-16,-3-8 2 15,-10-8-26-15,0-4-30 16,0-20-73-16,-4-9-60 16,15-17 114-16</inkml:trace>
  <inkml:trace contextRef="#ctx0" brushRef="#br0" timeOffset="40267.94">12321 6095 1621 0,'5'-25'558'0,"-14"4"-510"16,-6 0-36-16,-16 5-8 15,-13-1-3-15,-1 4 2 16,-1 11-4-16,10 4 3 15,3 7-1-15,6 11 0 16,7 5 0-16,16 24-1 0,1 11 0 16,7 17 6-16,2 6 0 15,-1 12 9-15,2 3 3 16,4 3-3-16,-1-1-2 16,-4-14-8-16,-4-5-2 15,-2-8-3-15,0-4 5 16,2-14-2-16,1-8 4 15,6-19-37-15,2-11-54 16,9-30-51-16,2-15 72 0</inkml:trace>
  <inkml:trace contextRef="#ctx0" brushRef="#br0" timeOffset="40559.11">12406 6575 1483 0,'-20'29'507'0,"1"14"-470"16,7 4-23-16,6-4-9 15,5 0-4-15,15-9-1 16,4-10 1-16,16-13-2 16,9-8 4-16,3-21-3 15,4 0 1-15,-5-20 5 16,-7-6 6-16,-11-9 28 0,-13-7 14 15,-19 5 12-15,-14 3-11 16,-18 15-26-16,-4 10-14 16,-12 16-22-16,3 13-29 15,2 15-75-15,3 6-73 16,22 5 105-16</inkml:trace>
  <inkml:trace contextRef="#ctx0" brushRef="#br0" timeOffset="40850.51">12854 6258 1462 0,'14'-24'502'0,"12"4"-462"16,4 7-30-16,-4 13-9 15,5 13 0-15,-9 15 5 16,1 8-3-16,-3 11 0 15,-2 8 1-15,-2 12-7 16,0 6 3-16,-5 10-2 16,-2-1-1-16,-6-2 4 15,-4-5 1-15,-10-6 5 16,-3 1-7-16,-5-3 1 0,-3-6-2 16,-1-14-13-16,0-11-27 15,-5-23-36-15,-5-13 48 16</inkml:trace>
  <inkml:trace contextRef="#ctx0" brushRef="#br0" timeOffset="41063.15">14225 6390 1714 0,'61'-10'575'0,"16"0"-625"16,-8 0-41-16,-27 5-64 15,-11 0-48-15,-20 5-226 16,-8 0 289-16</inkml:trace>
  <inkml:trace contextRef="#ctx0" brushRef="#br0" timeOffset="41200.94">13961 6821 1023 0,'11'30'419'15,"26"-16"-228"-15,15-3-127 16,40-18-17 0,18-11-80-16,13-14 15 0</inkml:trace>
  <inkml:trace contextRef="#ctx0" brushRef="#br0" timeOffset="41537.18">15706 6064 1257 0,'18'-10'547'16,"10"2"-169"-16,-5 8-379 16,-13 1-5-16,-14 17 6 15,-8 8 0-15,-1 22 1 16,-3 9 4-16,7 5-4 16,-1-1-1-16,2-7 2 15,7-4-2-15,17-7 1 16,-1-2 2-16,17-17 5 15,11-5 5-15,4-16-1 16,11-11 1-16,4-16-36 0,-3-9-55 16,1-10-104-16,-8-3 110 15</inkml:trace>
  <inkml:trace contextRef="#ctx0" brushRef="#br0" timeOffset="41712.28">15732 6036 1249 0,'11'-21'479'15,"19"3"-303"-15,27-6-162 16,7-7-11-16,4 4-7 16,2 1-50-16,-13 3 34 15</inkml:trace>
  <inkml:trace contextRef="#ctx0" brushRef="#br0" timeOffset="41859.25">15692 6234 1079 0,'-7'21'425'0,"32"-18"-232"0,24-8-195 15,20-25-91-15,21-9-128 16,34-26 136-16</inkml:trace>
  <inkml:trace contextRef="#ctx0" brushRef="#br0" timeOffset="42344.05">17273 5286 1638 0,'-22'-20'545'0,"-2"7"-537"16,0 5-5-16,-17 5-1 16,-5 3-4-16,-4 9-6 15,2 4 0-15,10 10 3 16,6 8 2-16,11 8 2 16,3 4 1-16,12 13-4 15,5 3 1-15,10 17 2 16,10 0 1-16,8-2 1 15,4-3 1-15,8-12-1 16,-6 2-1-16,-4-1 1 16,-3 2 2-16,-25 3-1 0,-10 2-1 15,-25 0-1-15,-13 0 0 16,-21 2 2 0,-4 0 2-16,-20 0-3 0,-5 1-1 15,5-14 0-15,4-7-4 16,26-12 7-16,15-10-2 15,25-7-2-15,15-3 2 16,20-1 3-16,16 3 5 16,26-1 0-16,12-2-1 0,23-10-8 15,3-5-5-15,-1-5-36 16,-1-4 5-16,-5-6-51 16,2-5-25-16,0-10 619 15,-3-10-412-15</inkml:trace>
  <inkml:trace contextRef="#ctx0" brushRef="#br0" timeOffset="42767.47">18205 6175 1462 0,'-2'-23'541'16,"1"-3"-440"-16,-18-5-43 15,-5-3-2-15,-7-2-27 0,-13 0-8 16,4 3-16 0,-4 0-9-16,3 10-8 0,3 10-1 15,3 12-3-15,7 10 3 16,7 14 8-16,6 5-2 16,13 11 4-16,7 2 0 15,15-5 0-15,5-3 2 16,10-13-2-16,2-11 0 0,2-15 2 15,7-10-2-15,-12-8 3 16,-8-3 0-16,-5-2 5 16,-6 2 3-16,-11 0 4 15,5 4 0-15,-6 12-2 16,-3 4-1-16,10 7-11 16,1 8 0-16,7 15-6 15,1 11-3-15,7 20 8 16,-3 7 2-16,1 7-16 15,-2-4-31-15,1-15-94 16,1-13-29-16,-1-23 93 16</inkml:trace>
  <inkml:trace contextRef="#ctx0" brushRef="#br0" timeOffset="42948.08">18800 6064 1588 0,'17'66'594'15,"1"0"-441"-15,-1 0-205 16,-5-25-30-16,-2-11-75 16,0-18 110-16</inkml:trace>
  <inkml:trace contextRef="#ctx0" brushRef="#br0" timeOffset="43419.84">19230 5691 1397 0,'11'31'479'15,"3"1"-455"-15,-2-5-48 16,-2-5-18-16,5-11-12 16,3-2 13-16,8-15 9 15,3-5 17-15,-3-11 21 16,3-6 12-16,-9-6 27 0,-1-2 11 16,-9 1 19-16,-10 3 0 15,4 10-16-15,-4 3-15 16,1 13-27-16,3 6-13 15,-1 21-6-15,4 12 4 16,4 27 0-16,8 14 3 16,2 6-2-16,-6 6-3 0,-5 0-3 15,-2 6 1-15,-19 0-11 16,-8-7 12-16,-11-17-5 16,-14-14 7-16,-7-21 15 15,0-10-10-15,1-22 3 16,9-6-8-16,15-27-1 15,8-12-4-15,28-15-23 16,11-11-20-16,36-6-38 16,18-1-23-16,27 4 598 15,6 5-385-15</inkml:trace>
  <inkml:trace contextRef="#ctx0" brushRef="#br0" timeOffset="43673.95">20387 5443 1296 0,'-29'-8'455'16,"6"16"-398"-16,-3 6 2 16,8 18-17-16,1 10-9 15,9 19-16-15,2 9-5 16,4 11 0-16,2 0 3 15,1-5-4-15,7-4-6 0,5-10-6 16,6-10-1-16,10-23-27 16,5-10-19-16,20-35-67 15,10-12 68-15</inkml:trace>
  <inkml:trace contextRef="#ctx0" brushRef="#br0" timeOffset="43868.28">20800 5388 1238 0,'0'35'460'15,"1"10"-328"-15,2 18-128 16,0 9-4-16,-3 5 3 16,0-2 0-16,0-11 2 15,-3-10 0-15,3-20-29 16,3-9-39-16,-1-18-78 0,3-8 85 15</inkml:trace>
  <inkml:trace contextRef="#ctx0" brushRef="#br0" timeOffset="44019.97">20709 5765 1331 0,'23'1'461'0,"22"-7"-417"16,13-4-30-16,32-8-6 15,3-3-23-15,7-8-77 16,-3 0 66-16</inkml:trace>
  <inkml:trace contextRef="#ctx0" brushRef="#br0" timeOffset="44212.05">21699 5710 1444 0,'10'3'479'0,"16"0"-476"16,8-4-17-16,22-14-20 0,4 0-10 16,9-7-32-16,-7-5 45 15</inkml:trace>
  <inkml:trace contextRef="#ctx0" brushRef="#br0" timeOffset="44411.94">22194 5327 1053 0,'9'1'430'15,"7"11"-253"-15,3 17-112 16,1 12 13-16,0 17-13 15,-3 9-14-15,-11 2-12 16,-3 0-15-16,-4-9-50 16,0-10-46-16,2-20 44 15</inkml:trace>
  <inkml:trace contextRef="#ctx0" brushRef="#br0" timeOffset="44644.34">22484 5259 1160 0,'51'-23'446'0,"-2"12"-302"15,5 18-111-15,-1 16 9 16,-2 25 5-16,6 6 3 16,-22 12-8-16,-6 5-17 15,-16 5-25-15,-22 3-15 16,-8 0-39-16,-11-4-21 15,-8-10-52-15,10-7-15 0,17-16 50 16,10-9 42 0</inkml:trace>
  <inkml:trace contextRef="#ctx0" brushRef="#br0" timeOffset="44892">23889 5448 1447 0,'-2'-3'474'0,"14"0"-473"15,7-1 12-15,22 0 18 16,7 1-1-16,18-2-14 15,2 0 2-15,-1-4-75 0,-3-4-68 16,-19-14 80-16</inkml:trace>
  <inkml:trace contextRef="#ctx0" brushRef="#br0" timeOffset="45065.38">24062 5155 958 0,'7'24'405'0,"5"17"-149"16,-1 9-238-16,-1 15-6 16,-2 3 2-16,-5-2-2 15,-1-1-8-15,4-17 34 16,-3-10-27-16</inkml:trace>
  <inkml:trace contextRef="#ctx0" brushRef="#br0" timeOffset="45420.95">24905 5376 1190 0,'2'6'421'0,"-5"0"-348"0,3 3-14 16,1-5 18-16,10 3-1 15,14-7-7-15,3-4-5 16,10-10-20-16,0-7-18 16,0-8-22-16,-2 0-1 15,-8-4 6-15,-10 1 4 16,-12-2 6-16,-9-1 5 16,-16 7 4-16,-5 11 2 15,-12 17-8-15,-1 13-10 0,-3 25-10 16,2 13-4-16,6 19 1 15,9 3 1-15,23-3-13 16,11-9-26-16,26-17-39 16,11-15-28-16,19-25 576 15,2-14-370-15</inkml:trace>
  <inkml:trace contextRef="#ctx0" brushRef="#br0" timeOffset="45664.17">26090 4966 1454 0,'-37'25'490'0,"-6"7"-481"16,-9 22-5-16,-2 11 4 15,3 18 11-15,8 4 2 16,13-4-2-16,6-12-4 15,36-15-19-15,15-7-22 16,32-23-46-16,17-7-37 16,4-26-70-16,3-15-209 0,1-15 264 15</inkml:trace>
  <inkml:trace contextRef="#ctx0" brushRef="#br0" timeOffset="45863.28">26290 4974 1148 0,'-17'-5'425'0,"11"19"-322"16,-2 9-8-16,8 23-26 15,-4 11-4-15,10 14-20 16,-6 4-13-16,10-6-18 16,8-8-7-16,-1-18-61 15,12-12-30-15,-3-19-66 16,1-10-122-16,4-21 187 15</inkml:trace>
  <inkml:trace contextRef="#ctx0" brushRef="#br0" timeOffset="46012.65">26227 5165 1006 0,'-5'6'419'15,"5"4"-154"-15,20 1-213 16,26-4-13-16,18-7-4 15,21-10-66-15,3-9-35 0,1-13 39 16</inkml:trace>
  <inkml:trace contextRef="#ctx0" brushRef="#br0" timeOffset="46231.34">26716 4742 1282 0,'18'36'432'16,"3"10"-411"-16,8 12 42 15,2 7 11-15,-6 5 9 16,3 6-9-16,-20 7-44 16,-12-2-12-16,-24-7-4 15,-8-10-4-15,-16-17-43 0,4-9-48 16,3-19 49-16</inkml:trace>
  <inkml:trace contextRef="#ctx0" brushRef="#br0" timeOffset="46928.99">27204 4149 1186 0,'47'13'442'0,"6"4"-311"15,-9 9-131-15,-13 5-1 16,-18 13-2-16,-9 7 0 16,-12 10 7-16,-7 3 2 15,-5 5-3-15,-4 1-1 0,5-3-4 16,5 2 2 0,5-9 4-16,9-5 0 0,11-5-3 15,2-9-1-15,15-5 0 16,0-4 3-16,1-2-1 15,4 5-2-15,-2 7 0 16,2 3-2-16,4 9 6 16,1 4 0-16,-2 3-2 15,-6-1-1-15,-1 4 1 16,-4-3 3-16,-7 5 4 16,-5 0-1-16,-17-1 9 15,-3 0 11-15,-21-4 6 16,0-3 5-16,-18-3-6 15,-12-5-6-15,-6-6-4 16,-2 0-6-16,-3-10-5 0,1-7-1 16,4-12-18-16,3-15-36 15,7-25-39-15,9-12 47 16</inkml:trace>
  <inkml:trace contextRef="#ctx0" brushRef="#br0" timeOffset="47592.05">28834 3945 999 0,'9'-8'358'0,"-3"9"-298"0,-7 3 15 16,-11 1 5-16,-6 3-21 15,-13 6-20-15,-1 3-19 16,-11 4-14-16,0 2-1 16,9 1-3-16,-1 0-2 15,13 5 4-15,1-1 4 16,8 2-7-16,6 4-1 16,10 2-2-16,10 1-4 15,9 3 6-15,10-1 0 16,1 3 1-16,-4 1 0 0,-8 2 3 15,-7 2 1-15,-11 8-4 16,-8 4 3-16,-7 14 0 16,-15 2-1-16,-8 6 3 15,1 0 0-15,-9 0 1 16,3 5 0-16,2 1 0 16,3 6 0-16,6 1-1 15,3-5 2-15,9-1-5 16,8-2 2-16,9-7-5 15,11-6-4-15,14-12 7 16,7-8-4-16,16-6 1 16,4-3 2-16,11-4-3 15,-2-4 0-15,-5-1 0 16,-4-2-2-16,-24-14-1 16,-5-4-9-16,-15-15-20 0,-3-13-29 15,1-16 34-15</inkml:trace>
  <inkml:trace contextRef="#ctx0" brushRef="#br0" timeOffset="48055.12">29290 4904 1266 0,'-26'-4'446'0,"7"0"-341"16,5 4-67-16,-3-4 2 16,3 1-2-16,-10-4-33 15,2 1 1-15,-5 6-3 16,-3 4 0-16,1 10-1 16,-9 5 2-16,3 6-7 15,5 1-1-15,10 6-1 16,7 1-2-16,13-12 6 15,5 5 0-15,14-12-2 16,5-8 0-16,11-2 3 16,2-12 2-16,2-4-1 15,-6 0 0-15,-12-4 1 0,-4 0-2 16,-14 4 11-16,2-2 8 16,-5 5-4-16,1 2-2 15,2 5-7-15,-3 4-11 16,8 10 4-16,-3 9 2 15,0 15-5-15,10 8 7 16,-2 15-3-16,2 3-3 16,7-3-19-16,-3-5-27 0,0-19-73 15,3-13 313-15,0-22-170 16</inkml:trace>
  <inkml:trace contextRef="#ctx0" brushRef="#br0" timeOffset="48238.13">29517 5241 1270 0,'-5'36'425'0,"15"17"-405"16,-6-2 1-16,11 4 2 15,-3-7 2-15,5-12-49 16,5-9-60-16,3-23 52 15</inkml:trace>
  <inkml:trace contextRef="#ctx0" brushRef="#br0" timeOffset="48692.1">29864 4697 1286 0,'-19'10'430'0,"7"16"-416"16,3 10 8-16,4 8-1 16,5-2-1-16,7-3-4 15,3-8-6-15,9-9-7 16,2-5 2-16,1-11-9 16,2-5-1-16,-2-12 6 15,0-2 4-15,-5-14 28 16,-3 0 17-16,-4-1 10 15,-1-1 3-15,-4 7-19 16,-4 3-15-16,-6 6-17 16,3 6-11-16,2 19-4 15,4 13-4-15,15 21 5 16,-4 11 4-16,-2 6-1 16,-7 3 1-16,-3 4-4 15,-2-1-2-15,-5 2 5 16,-1-4 3-16,-10-14 0 0,-8-9 0 15,-8-20-4-15,1-7 0 16,-3-14 0-16,1-6-1 16,8-14-30-16,-1-10-13 15,17-20-42-15,8-11-35 16,23-9 587-16,19-3-374 0</inkml:trace>
  <inkml:trace contextRef="#ctx0" brushRef="#br0" timeOffset="48959.47">30435 4447 1123 0,'-11'-4'406'0,"0"7"-313"15,3 9-36-15,-2 15 12 16,1 7-5-16,1 24-5 15,-2 10-1-15,3 19-7 16,0 3-8-16,2-4-27 16,1-6-7-16,7-14-10 15,4-7-4-15,12-17-14 0,6-8-8 16,13-28-38-16,4-10-39 16,14-32-42-16,3-9 86 15</inkml:trace>
  <inkml:trace contextRef="#ctx0" brushRef="#br0" timeOffset="49148.18">30700 4467 1149 0,'-4'18'396'16,"2"16"-351"-16,-1 7 16 0,3 14 9 15,0 6-8-15,0 4-25 16,6-6-11-16,3-10-26 15,-2-9-16-15,6-17-62 16,0-8-38-16,-1-15 64 16</inkml:trace>
  <inkml:trace contextRef="#ctx0" brushRef="#br0" timeOffset="49307.82">30569 4844 1224 0,'43'4'412'16,"27"-10"-398"-16,15-12-7 15,24-15 119-15,6-7-92 16</inkml:trace>
  <inkml:trace contextRef="#ctx0" brushRef="#br0" timeOffset="49490.02">31429 4715 1044 0,'-15'16'396'0,"5"-6"-231"16,3 0-127-16,8-5-1 16,7-3 4-16,24-5-12 15,15-3-12-15,17-12-13 16,3-3-44-16,-8-7 27 15</inkml:trace>
  <inkml:trace contextRef="#ctx0" brushRef="#br0" timeOffset="49697.18">31743 4403 1062 0,'-5'5'382'0,"2"7"-335"15,2 13 27-15,-1 7 14 16,-3 16-3-16,1 12-4 16,-3 13-28-16,-1 7-10 15,-5-7-21-15,5-7-24 16,0-21-71-16,7-16-56 16,2-21 72-16</inkml:trace>
  <inkml:trace contextRef="#ctx0" brushRef="#br0" timeOffset="49922.25">31864 4177 1098 0,'43'-12'376'0,"1"13"-324"15,3 11 17-15,3 15 31 16,-6 11 2-16,0 23-21 15,-8 9-16-15,-20 10-32 16,-11 3-13-16,-21 3-30 16,-11-1-21-16,-17-4-61 15,-10-5-15-15,-16-13 58 16</inkml:trace>
  <inkml:trace contextRef="#ctx0" brushRef="#br0" timeOffset="50214.95">30956 6010 1224 0,'-34'14'455'0,"19"-11"-318"16,13 1-75-16,22-13 1 16,28-9-17-16,30-13-29 15,8-6 5-15,19-5-6 16,-15-2-33-16,-6 1-69 16,-2-4-43-16,-22 0-328 15,-12 2 312-15</inkml:trace>
  <inkml:trace contextRef="#ctx0" brushRef="#br0" timeOffset="50378.03">31344 5540 964 0,'-23'20'366'16,"5"23"-288"-16,9 8 6 16,-2 19-22-16,1 7-12 15,7 2-14-15,0-4-3 16,10-14-32-16,4-5-36 15,10-20-41-15,2-13 46 16</inkml:trace>
  <inkml:trace contextRef="#ctx0" brushRef="#br0" timeOffset="50742.39">32018 5755 932 0,'-5'16'375'0,"-2"4"-186"16,6-5-97-16,5-3 28 15,7-1-8-15,13-8-25 16,2-5-11-16,9-10-16 16,-2-9-10-16,2-9-7 15,-1-4-3-15,-7-7-9 16,-5 0-6-16,-14-1-8 0,-8 7-3 15,-18 7 0-15,-8 5-4 16,-17 23-6-16,-3 3 1 16,-16 30-3-16,-1 13 0 15,11 18-2-15,4 10-1 16,26-4-1-16,29-31 1 31,-2-19-13-31,-1 0-8 0,56 32-26 0,19-14-30 0,24-24-66 16,-14-25-35-16,-12-20 104 15</inkml:trace>
  <inkml:trace contextRef="#ctx0" brushRef="#br0" timeOffset="51146">32718 5331 1197 0,'0'3'416'16,"1"7"-373"-16,-2 3 3 15,-7 9 10-15,0 8-17 16,-14 20-11-16,-1 14-2 0,-7 20-4 16,1 2-1-16,-1-1-3 15,3-10-3-15,16-19-3 16,9-9-2-16,18-17-15 15,8-11-14-15,10-22-59 16,9-10-37-16,5-20 66 16</inkml:trace>
  <inkml:trace contextRef="#ctx0" brushRef="#br0" timeOffset="51355">32950 5308 1068 0,'-1'22'434'16,"-1"12"-233"-16,4 6-147 15,-7 4 13-15,-5 11-6 0,8 0-7 16,-15 4-29-16,17-4-10 16,13-12-48-16,2-7-36 15,15-18 145-15,-11-10-82 16</inkml:trace>
  <inkml:trace contextRef="#ctx0" brushRef="#br0" timeOffset="51506.9">32789 5601 1106 0,'-11'6'413'0,"20"-1"-302"15,14 0-67-15,33-10-2 16,23-6-17-16,21-12-64 15,9-8 252-15,-7-8-173 16</inkml:trace>
  <inkml:trace contextRef="#ctx0" brushRef="#br0" timeOffset="51729.07">33287 4986 1221 0,'14'46'407'0,"9"33"-379"0,3 6 21 15,0 23 35-15,-1 3 10 16,-8-1-15-16,-17-4-24 16,-19-18-39-16,-13-12-26 15,-20-21-98-15,3-18 364 16,-2-16-224-16</inkml:trace>
  <inkml:trace contextRef="#ctx0" brushRef="#br0" timeOffset="52223.51">33281 3697 1490 0,'71'-19'503'15,"6"9"-492"-15,-2 4 0 16,-11 6-4-16,-14 9 3 16,-13 6-8-16,-17 14-4 0,-11 6 2 15,-20 21 0-15,-3 14 1 16,-18 15-1-16,-6 7-1 15,0 7 2-15,0-1 5 16,13 2 1-16,0 0-3 16,6-8 0-16,6-4-1 15,6 1 5-15,16-1 2 16,1-6-3-16,-1-6 0 16,-3-8-7-16,-10 0-1 0,-3 4-3 15,-3 0 3-15,-8-2 2 16,9-4 3-16,-3-11 1 15,5 1-4-15,2-1 0 16,-4 2-1-16,13 6 0 16,0-3-1-16,9-3-3 15,-3-3-2-15,0-6-14 16,-8 1-9-16,-8 1-27 16,3 1-11-16,-21 1-25 15,-8-2-21-15,-21-6 74 16</inkml:trace>
  <inkml:trace contextRef="#ctx1" brushRef="#br0">20032 12176 0,'0'0'16</inkml:trace>
  <inkml:trace contextRef="#ctx0" brushRef="#br0" timeOffset="52765.98">15042 8253 1502 0,'-8'-3'499'0,"20"0"-507"16,8-1-3-16,17-4-15 15,12 0 6-15,22-4-37 0,7 0-23 16,-3 4 54-16</inkml:trace>
  <inkml:trace contextRef="#ctx0" brushRef="#br0" timeOffset="52925.14">14806 8887 1914 0,'91'-33'553'0,"79"-31"-837"15,12-17 188-15</inkml:trace>
  <inkml:trace contextRef="#ctx0" brushRef="#br0" timeOffset="53752.61">10708 8819 1341 0,'-4'-14'476'15,"2"5"-421"-15,1-25-8 0,7 32-53 16,3 4 9-16,-1 19-8 16,-2 8-7-16,-6 18 11 15,-8 6-7-15,-12 7 5 16,-9-6 5-16,-12-9-7 15,-8-7 4-15,-9-16 4 16,-8-6-2-16,0-18 9 16,5-14 12-16,11-19 5 15,13-9 9-15,24-17 1 16,12-12-13-16,27-15-9 16,21-4-9-16,43 8-3 15,10 10-7-15,18 18-2 16,8 12 6-16,-2 8-53 15,1 9-61-15,-16 14 75 16</inkml:trace>
  <inkml:trace contextRef="#ctx0" brushRef="#br0" timeOffset="54206.97">11352 8562 1119 0,'-3'7'463'0,"2"-1"-196"15,1 5-262-15,-9 10-3 16,0 5 2-16,1 8-7 16,5 2 7-16,12 0-4 15,7-3-6-15,12-6 0 16,3-11-1-16,14-17 9 15,5-12 1-15,-5-20-3 16,-3-4 4-16,-10-8-4 16,-7 3 5-16,-7 4 4 15,-6 3-4-15,-9 11 5 16,-2 2-1-16,-5 12-1 16,-1 8 7-16,1 12-8 15,0 10-8-15,3 18 1 16,5 8-4-16,8 26 2 0,3 11 5 15,4 16-2-15,-3 5-3 16,-5-3 3-16,-7-11-1 16,-10-11-1-16,-9-9 5 15,-14-23 0-15,1-3-4 16,-11-26 5-16,4-14-22 16,-4-29 216-16,3-22-152 15</inkml:trace>
  <inkml:trace contextRef="#ctx0" brushRef="#br0" timeOffset="54631.07">12022 8588 1406 0,'-9'18'470'0,"0"11"-461"16,2 5-6-16,0 4 0 15,3 5 6-15,9 1-1 16,5-1-6-16,12-6-2 16,1-8-2-16,6-18-2 15,1-11 11-15,3-21 1 16,0-9-2-16,2-17 13 16,-1-1-6-16,-7-1 15 0,-3 2 4 15,-16 7 2-15,-2 3-3 16,-11 12-8-16,1 6 1 15,1 14-19-15,-3 5 5 16,5 17-10-16,1 5 0 16,2 22-1-16,8 9 0 15,-2 18 4-15,2 11-3 16,2 2 3-16,-8-3-5 0,-3 0 2 16,-10-4 0-16,-15-9 0 15,-3-6 2-15,-10-23-2 16,-4-11-17-16,4-25-59 15,1-14-48-15,13-40 70 16</inkml:trace>
  <inkml:trace contextRef="#ctx0" brushRef="#br0" timeOffset="54988.93">13029 8114 1425 0,'0'2'535'0,"-9"5"-364"0,-7 2-164 15,-14 4-4-15,-4 3 2 16,-9-1-3-16,-1-1-1 16,10 4-2-16,-1 0 0 15,13 3 1-15,6 2 0 16,6 4 2-16,6 6-1 15,6 18 1-15,2 7-1 16,-1 12-1-16,-1 6-1 16,-6 7 4-16,-1 8-4 0,-5 3 4 15,0-1 1-15,-1-12-5 16,3-9 4-16,8-17-3 16,0-6-1-16,7-18 3 15,5-10-4-15,9-21-46 16,10-12-61-16,9-23 68 15</inkml:trace>
  <inkml:trace contextRef="#ctx0" brushRef="#br0" timeOffset="55283.44">13159 8744 1324 0,'-5'13'494'15,"4"7"-339"-15,4 6-148 0,3 0-1 16,3-4-3-16,5-4-3 16,10-12-5-16,13-3 5 15,8-15 0-15,12-11 3 16,3-12 6-16,-6-8 1 16,-6-6 14-16,-11 2 13 15,-21 5 13-15,-13 1 4 16,-22 8-9-16,-19 6-9 0,-17 8-22 15,-13 11-17-15,-1 12-40 16,9 8-49-16,14 7 548 16,16 0-370-16</inkml:trace>
  <inkml:trace contextRef="#ctx0" brushRef="#br0" timeOffset="55552.21">13738 8158 1400 0,'11'-22'485'0,"6"12"-444"16,1 2-27-16,6 8-9 16,2 6-6-16,5 14-3 0,3 9 6 15,1 15-4-15,-3 12 8 16,0 14-4-16,0 3-3 15,-9 11 4-15,-10-4-3 16,-15 12 0-16,-15 7 0 16,-29 7-49-16,-18 3-45 15,-36-4 103-15,-11-10-41 16</inkml:trace>
  <inkml:trace contextRef="#ctx0" brushRef="#br0" timeOffset="56388.32">18093 8059 1016 0,'-2'0'375'0,"-4"0"-256"0,0-3 11 16,-4-1 24-16,-3-5-5 16,1-4-38-16,-1-8-22 15,1-1-39-15,-2-6-19 16,-6-6-24-16,-3 4-6 15,-10 6-2-15,-5 7-3 0,-10 18-1 16,-3 12-2 0,-6 24 2-16,-5 13 3 15,6 14-1-15,6 4 0 0,17-5 0 16,22-4-1-16,27-15 5 16,15-12 1-16,26-21 1 15,5-13 2-15,3-24-2 16,-5-11 1-16,-12-10-3 15,-3-2 1-15,-15 1 1 16,-5 3 0-16,-15 1 13 16,-8 3 7-16,-2 15 18 15,-1 3 2-15,1 20-10 16,1 7-8-16,1 21-20 16,5 11-3-16,8 22-3 15,5 10-2-15,6 8-1 16,4 9 1-16,1-1 7 0,1-6-13 15,3-16-100-15,-1-14-47 16,-1-24 81-16</inkml:trace>
  <inkml:trace contextRef="#ctx0" brushRef="#br0" timeOffset="56580.08">18436 8504 1700 0,'-3'56'569'0,"6"12"-557"15,4 6-6-15,-7-4-39 16,0-10-19-16,0-26 168 16,0-18-107-16</inkml:trace>
  <inkml:trace contextRef="#ctx0" brushRef="#br0" timeOffset="56882.36">18585 7373 1737 0,'42'-9'577'15,"9"14"-568"-15,-2 3-13 16,-19 13-9-16,-10 8-15 16,-15 14-42-16,-10 6-16 15,-10 5 12-15,-8 1 12 0,-8-7 45 16,7 0 18-16,-1-7 14 16,7-7 14-16,23-7 5 15,4-7 2-15,30-13-14 16,14-6-10-16,29-13-1 15,16-5-50-15,20-5 28 16</inkml:trace>
  <inkml:trace contextRef="#ctx0" brushRef="#br0" timeOffset="57238.92">19951 7699 1383 0,'-1'0'488'15,"0"0"-419"-15,0 0 8 16,0 0-8-16,0 0-23 15,1 19-27-15,3 44-14 16,-5-3 0-16,-9 10 2 16,1 5 10-16,-1 2 4 15,7-5 5-15,3-8 3 0,11-15-9 16,8-9-4-16,25-23-2 16,14-10-8-16,14-20-1 15,4-10-15-15,-4-18-122 16,-4-3-62-16,-14-5 107 15</inkml:trace>
  <inkml:trace contextRef="#ctx0" brushRef="#br0" timeOffset="57421.73">19770 7715 1620 0,'3'-20'533'0,"28"2"-541"0,12-4-6 16,23-2-2-16,9 5-7 16,2 1-70-16,-4 2-103 15,-22 15 126-15</inkml:trace>
  <inkml:trace contextRef="#ctx0" brushRef="#br0" timeOffset="57570.38">19836 8090 1237 0,'30'0'460'0,"35"-25"-362"15,19-12-187-15,24-27-335 16,10-9 285-16</inkml:trace>
  <inkml:trace contextRef="#ctx0" brushRef="#br0" timeOffset="58084.75">20981 7184 1207 0,'-17'-19'421'16,"5"-3"-368"-16,1-1-19 15,-5-1-6-15,-4 2-14 16,-12 8-16-16,4 4-6 16,-4 13 1-16,5 4 2 15,4 14 12-15,3 6 6 16,11 8 3-16,2 4 1 16,11 5-6-16,5-2-8 0,8-4 2 15,1 4 1-15,2-2-5 16,-1 1 2-16,-3 2-4 15,-1-2-1-15,-6-1 2 16,-7-1-1-16,-7 0 4 16,-7 0 2-16,-9 3 0 15,-7 4 0-15,-8 6-6 16,0 6 0-16,-5 4-2 16,4 5-2-16,2-2 6 15,3-2-2-15,6 0 1 16,1-2 1-16,17 1 26 15,7 1-1-15,14-9-2 16,12-5 6-16,11-11-30 16,0-7 0-16,7-5 4 15,5-2-6-15,-5-12-11 0,1-5-24 16,1-15-44-16,-6-10-21 16,-4-9-174-16,0-9 189 15</inkml:trace>
  <inkml:trace contextRef="#ctx0" brushRef="#br0" timeOffset="58553.25">21441 7444 1662 0,'-14'17'564'0,"8"19"-541"15,-4 5-40-15,-3 7-1 16,2 4-6-16,9-4-3 16,6-3-6-16,9-11-20 15,10-7 2-15,14-14 16 16,9-6 9-16,7-17 25 16,-3-8 4-16,0-10-3 15,-9-5 4-15,0 2 2 16,-5-2 6-16,-9 3 4 15,-6 5 3-15,-9 7-3 16,-4 5-9-16,-5 14-3 0,1 8-2 16,2 19-3-16,0 6 1 15,3 18 2-15,1 8-1 16,1 14-1-16,-3 3 0 16,-7 2 0-16,0 1 3 15,-10-8 0-15,1-9-3 16,-4-22 0-16,-5-13-1 0,-4-26 1 15,-2-5 5 1,-6-22 1-16,-2-13-27 0,6-13-51 16,2-8-24-16,17-8-62 15,11-1-12-15,21-4 112 16</inkml:trace>
  <inkml:trace contextRef="#ctx0" brushRef="#br0" timeOffset="58816.92">22452 7462 1353 0,'-18'0'457'0,"6"16"-442"15,-7 5-7-15,3 12 0 16,3 7-3-16,12 10 3 0,0 3-2 15,9 13-3-15,0 2 3 16,-5 1-4-16,11-2-4 16,7-16-12-16,9-13-11 15,13-20-28-15,3-13-24 16,7-23-142-16,4-13 147 16</inkml:trace>
  <inkml:trace contextRef="#ctx0" brushRef="#br0" timeOffset="59017.34">22997 7349 1287 0,'-16'23'476'16,"-1"13"-352"-16,1 17-120 16,5 8 3-16,7 6-4 15,4-3-1-15,12-1-1 16,-1-5-2-16,1-9-13 15,9-4-30-15,0-20-79 16,0-12 31-16,9-23 35 16</inkml:trace>
  <inkml:trace contextRef="#ctx0" brushRef="#br0" timeOffset="59167.05">22896 7654 1419 0,'39'-1'456'16,"29"-6"-513"-16,9-9-20 15,34-19 39-15</inkml:trace>
  <inkml:trace contextRef="#ctx0" brushRef="#br0" timeOffset="59372.18">23797 7613 1647 0,'11'7'563'16,"15"1"-517"-16,17-9-91 15,6-8-1-15,11-8-37 16,7-7 6-16,-4-6-372 15,-6-1 320-15</inkml:trace>
  <inkml:trace contextRef="#ctx0" brushRef="#br0" timeOffset="59556.94">24271 7314 1212 0,'-1'36'470'16,"0"11"-271"-16,2 11-194 16,11 5-2-16,-6-4 2 0,-3-8-43 15,4-9-61-15,-9-21 65 16</inkml:trace>
  <inkml:trace contextRef="#ctx0" brushRef="#br0" timeOffset="59765.13">24562 7059 1165 0,'29'45'473'0,"7"10"-227"15,5 8-237-15,1 7-4 16,-5 8-6-16,-9 10 4 15,-19 0 1-15,-18-5-38 16,-18-7-51-16,-14-18 55 0</inkml:trace>
  <inkml:trace contextRef="#ctx0" brushRef="#br0" timeOffset="60374.47">25384 7178 1638 0,'15'21'560'16,"-1"7"-510"-16,-5 2-69 15,-7 1 16-15,1-5-18 16,0-4-6-16,6-7 3 15,2-4 0-15,-3-5 19 16,3-4 8-16,-4-2 4 16,0-2 1-16,-3-2 16 15,-1 1 2-15,-3-1 1 16,0 2-1-16,0 1-16 16,0 0-2-16,-2 0-5 0,1 1 1 15,0 0-1-15,0 0-1 16,-2 3-1-16,-5 11-3 15,-8 28 1-15,21-27 1 16,8-8 0-16,3 0 1 16,7-12 0-16,3-7 1 15,7-10 1-15,1-6-2 16,-2-5 2-16,-4-2-3 0,-8-2 4 16,-2-1-1-16,-7 3 0 15,-6 2 4-15,-3 11 0 16,-8 4 0-16,3 15 0 15,3 8-5-15,-2 17-2 16,8 10-2-16,0 21 1 16,5 7 0-16,4 15 0 15,-5 3 3-15,-1 2 1 16,-6-7-1-16,-11-12 1 16,-7-5-3-16,-12-8-6 15,-9-8 0-15,-6-14 0 16,-1-11-10-16,2-26-83 15,-1-13-61-15,8-21 91 16</inkml:trace>
  <inkml:trace contextRef="#ctx0" brushRef="#br0" timeOffset="60631.08">26256 6954 1628 0,'-1'22'542'0,"0"26"-534"15,-7 9-4-15,-13 16-1 16,5 4 3-16,-4 6-1 16,6-1-3-16,12-2 3 15,2-7-6-15,18-23-6 16,8-15-18-16,13-30-59 15,14-9-56-15,5-25 81 16</inkml:trace>
  <inkml:trace contextRef="#ctx0" brushRef="#br0" timeOffset="60814.08">26692 6919 1128 0,'0'26'446'0,"1"19"-244"0,1 6-194 16,0 14-2-16,5-2-4 16,-3-7 1-16,2-1 8 15,-7-16-53-15,4-4-44 16,0-15 53-16</inkml:trace>
  <inkml:trace contextRef="#ctx0" brushRef="#br0" timeOffset="60974.04">26573 7226 1291 0,'21'1'437'0,"22"-3"-412"16,16-7-14-16,21-10-17 15,3-2-29-15,4-11 20 16</inkml:trace>
  <inkml:trace contextRef="#ctx0" brushRef="#br0" timeOffset="61168.16">27352 7187 1050 0,'19'0'492'0,"6"0"-52"16,15-6-479-16,7-6 8 16,6-2-11-16,3-2-33 15,-12-5 47-15</inkml:trace>
  <inkml:trace contextRef="#ctx0" brushRef="#br0" timeOffset="61451.25">27796 6955 949 0,'14'4'429'16,"28"29"-193"-16,-27-22-122 15,0 9 13-15,-5 10-41 16,2 6-14-16,-5 10-29 16,1-1-15-16,2 2-15 15,-2-1-6-15,1-8-33 0,1-8-37 16,2-14-100-16,3-12-227 16,1-16 255-16</inkml:trace>
  <inkml:trace contextRef="#ctx0" brushRef="#br0" timeOffset="61782.41">28033 6703 934 0,'14'-11'463'0,"11"0"1"15,14 7-456-15,17-1 17 16,3 5 11-16,6 8 13 15,3 5 10-15,-11 13-15 16,-2 6-9-16,-8 11-20 16,-16 8-3-16,-4 17-3 15,-8 4-2-15,-7 12 1 16,0-4-1-16,-12-5-4 16,-1 2 1-16,-7 0-12 15,-2 0-2-15,-8-13-3 16,-3-11 3-16,-4-21 8 15,0-7 0-15,5-13 4 16,0-6 0-16,6-19-76 16,-3-8 10-16,2-21 26 0</inkml:trace>
  <inkml:trace contextRef="#ctx0" brushRef="#br0" timeOffset="62273.37">26304 8336 1010 0,'-17'26'470'0,"5"-3"-142"16,2-9-271-16,22-1-9 15,4-11-27-15,7-4-8 0,13-2-3 16,-4-6-5-16,-1-2-43 15,-3 1-26-15,-3-1-67 16,-2-2-338-16,-13-4 332 16</inkml:trace>
  <inkml:trace contextRef="#ctx0" brushRef="#br0" timeOffset="62617.96">26105 8403 1151 0,'67'57'426'0,"-3"-56"-324"16,11-4-22-16,6-13-1 15,2-5-22-15,6-9-71 16,-4-2-60-16,-8-1 43 15</inkml:trace>
  <inkml:trace contextRef="#ctx0" brushRef="#br0" timeOffset="62828.02">26480 8144 1243 0,'-2'25'438'0,"7"19"-341"16,1 14-55-16,3 13-7 0,-1 1-1 15,5-3-22-15,1-13-15 16,8-14-83-16,9-11-30 16,20-20 60-16</inkml:trace>
  <inkml:trace contextRef="#ctx0" brushRef="#br0" timeOffset="63097.21">27709 8053 1440 0,'-46'54'479'0,"28"-26"-479"16,-4-1 0-16,4 13 0 16,5 0-1-16,6 7 5 15,4 3-1-15,18-9 2 16,10-7-4-16,25-15-2 16,12-8 6-16,7-23-42 15,4-8-45-15,-5-16 52 16</inkml:trace>
  <inkml:trace contextRef="#ctx0" brushRef="#br0" timeOffset="63259.43">27552 8085 1511 0,'16'1'502'16,"29"-2"-509"-16,14-4-21 15,18-6-48-15,1-3-39 0,-9-5 66 16</inkml:trace>
  <inkml:trace contextRef="#ctx0" brushRef="#br0" timeOffset="63411.91">27713 8194 1203 0,'15'3'421'16,"10"0"-363"-16,27-8-102 16,16-8-30-16,21-10 45 15</inkml:trace>
  <inkml:trace contextRef="#ctx0" brushRef="#br0" timeOffset="63750.06">28862 7728 1264 0,'-20'8'426'0,"5"1"-422"0,1 0 11 16,0 0 2-16,2 1-1 15,6 1 5-15,-1 0-3 16,3-1 1-16,-1 4 8 15,-3 1-4-15,-2 8-11 16,-1 10 5-16,-4 3 10 16,-5 0 1-16,0 3 3 15,0-5-7-15,7 6-15 16,9 7-3-16,7 1-3 16,-3 4-5-16,13 2 2 15,2-3-13-15,8-5-46 16,9-7-28-16,3-24-73 15,7-7 31-15,-1-24 73 16</inkml:trace>
  <inkml:trace contextRef="#ctx0" brushRef="#br0" timeOffset="64183.15">28618 8209 677 0,'5'9'300'0,"5"1"-133"16,3-1 8-16,1-9-14 15,10-6-18-15,7-6-21 16,6-8-17-16,13-9-14 15,-7-2-2-15,4-11-30 16,-7-3-14-16,-12-10-28 16,-7-2-8-16,-20-1 0 15,-3 6 0-15,-19 12 2 16,-4 9-2-16,-11 22-3 16,-5 9-1-16,-5 22-4 15,-3 15 0-15,3 30-1 16,-2 8 0-16,14 15-3 15,9-5 1-15,17-6 2 16,10-7 0-16,28-16 0 0,8-10-5 16,14-29-13-16,12-17-23 15,2-28-74-15,6-8-53 16,6-15 95-16</inkml:trace>
  <inkml:trace contextRef="#ctx0" brushRef="#br0" timeOffset="64781.15">28531 7732 1055 0,'-12'-14'364'0,"-5"-5"-339"0,-3 0 1 15,-3 0 12-15,-3 3 11 16,-3 2 14-16,1 9-2 15,-2 2-6-15,6 14-4 16,2 7-13-16,4 19-24 16,4 15-4-16,8 23-4 15,6 11 4-15,4 11 14 16,2 1-3-16,-4-3-3 16,-5-1-5-16,-4 0-5 15,-2-4 5-15,-6-9-10 16,0-10 0-16,6-17-3 15,6-8-3-15,22-21-44 16,14-14-18-16,24-30 306 16,12-17-206-16</inkml:trace>
  <inkml:trace contextRef="#ctx0" brushRef="#br0" timeOffset="65061.14">29439 7619 1413 0,'-60'53'486'16,"26"-21"-423"-16,-2 11-96 15,-1 6 34-15,6 20-2 16,5 5 3-16,6 1-1 15,7-4-5-15,17-15 4 16,11-9 1-16,24-16 0 16,8-8-3-16,6-18-31 15,3-12-28-15,11-18 599 16,-1-10-421-16</inkml:trace>
  <inkml:trace contextRef="#ctx0" brushRef="#br0" timeOffset="65255.91">29581 7589 1131 0,'-18'19'486'0,"6"10"-167"16,7 15-315-16,2 8-5 16,8 13 3-16,1 3 5 15,1-3-8-15,7-7-10 16,3-16-53-16,-3-10-36 15,12-22-173-15,-6-10 177 16</inkml:trace>
  <inkml:trace contextRef="#ctx0" brushRef="#br0" timeOffset="65411.49">29383 7853 948 0,'-5'4'444'15,"8"3"-83"-15,26-7-348 16,22-3 0-16,32-15-68 16,13-10 58-16,8-8-21 15</inkml:trace>
  <inkml:trace contextRef="#ctx0" brushRef="#br0" timeOffset="65616.89">30077 7522 1269 0,'-3'31'427'15,"1"12"-417"-15,1 1 2 16,2 9-4-16,-1 6 3 16,-1 8 0-16,0 4-1 15,-17-7 0-15,6-3-6 16,-13-19-35-16,-4-9-47 0,9-14 48 15</inkml:trace>
  <inkml:trace contextRef="#ctx0" brushRef="#br0" timeOffset="65960.2">30520 7751 1298 0,'5'6'473'0,"6"-1"-321"15,-7-3-96-15,11-12 10 16,1-9-1-16,0-9-28 16,5-4-23-16,-8-4-12 0,-2-1 1 15,-10 2 0-15,-1 1 0 16,-5 12 3-16,-7 9-2 15,-6 20-3-15,-4 10-1 16,-9 17-4-16,0 7 0 16,1 11 1-16,6 3-1 15,17 2 1-15,3-4 3 16,30-11-35-16,9-8-31 0,24-23-91 16,14-10-319-16,4-25 326 15</inkml:trace>
  <inkml:trace contextRef="#ctx0" brushRef="#br0" timeOffset="66314.48">31242 7163 1035 0,'-1'-1'322'16,"-2"1"-322"-16,0-3-119 16,1 2 38-16,1 0 19 15,0 1 7-15,0 0 68 0,-1 0 29 16,-2 1 54-16,-3 5 20 16,-1 16 16-16,-28 29-2 15,22-14-10-15,3 8 2 16,-3 21-23-16,-2 6-7 15,-5 9-31-15,-2-1-21 16,5-14-13-16,7-1-14 16,17-12-11-16,9-8-3 0,19-15-35 15,6-14-31-15,16-26-79 16,4-13 88-16</inkml:trace>
  <inkml:trace contextRef="#ctx0" brushRef="#br0" timeOffset="66528.95">31343 7288 1355 0,'-12'20'451'0,"-2"13"-449"15,3 9 1-15,-1 9 2 16,1 6-1-16,3 2 4 15,4-4-1-15,4-12-3 0,8-8-11 16,7-15-84 0,1-7-91-16,6-13 110 0</inkml:trace>
  <inkml:trace contextRef="#ctx0" brushRef="#br0" timeOffset="66689.32">31216 7562 1074 0,'1'7'428'0,"13"-4"-220"16,9-2-189-16,24-7-28 15,14-11-37-15,27-13-358 16,5-8 287-16</inkml:trace>
  <inkml:trace contextRef="#ctx0" brushRef="#br0" timeOffset="66915.97">31669 6985 1155 0,'21'30'416'15,"2"13"-330"-15,1 10-83 0,1 8-4 16,-3 11 18-16,-2 2 11 15,-9 14-5-15,-5-5 2 16,-14-11-19-16,-9-10-35 16,-3-25-67-16,-1-11-187 15,6-21 180-15</inkml:trace>
  <inkml:trace contextRef="#ctx0" brushRef="#br0" timeOffset="67110.17">32345 6957 1281 0,'80'31'428'0,"-1"26"-413"16,-7 9 1-16,-24 19 0 16,-13 8 4-16,-34 9-6 15,-21 3-4-15,-42-15-29 16,-19-12-63-16,-38-18 52 15</inkml:trace>
  <inkml:trace contextRef="#ctx1" brushRef="#br0" timeOffset="14853.32">19723 13025 0</inkml:trace>
  <inkml:trace contextRef="#ctx0" brushRef="#br0" timeOffset="67668.45">15043 9853 1236 0,'-14'8'498'0,"-14"5"-302"15,14-3-146-15,6-2 6 16,4-2-23-16,4-3-12 15,13-3-4-15,9-6-2 0,30-10-11 16,12-7 6-16,17-6-98 16,1 3 371-16,-17 9-236 15</inkml:trace>
  <inkml:trace contextRef="#ctx0" brushRef="#br0" timeOffset="67828.05">15000 10395 1418 0,'15'2'535'15,"20"-12"-378"-15,42-22-223 16,15-9-47-16,17-23-400 16,1-6 341-16</inkml:trace>
  <inkml:trace contextRef="#ctx0" brushRef="#br0" timeOffset="68274.85">16547 10011 1556 0,'8'-2'521'15,"5"-4"-513"-15,-2-12 4 0,-1-9 0 16,-3-6 3-16,-7-8 1 15,-6 3-3-15,-13-1-10 16,1 1-1-16,-7 7 3 16,1 5 0-16,4 17 3 15,0 9-1-15,5 15-4 16,-3 13-3-16,7 10-3 16,3 2 3-16,10 2-1 15,4-1-2-15,11-11-2 16,5-6-1-16,9-11 0 15,6-11 0-15,5-17 5 16,10-4-2-16,-6-15 3 16,-2-4 0-16,-9-3 2 15,-12 0 5-15,-8-2 15 16,-2 4 6-16,-4 12 2 0,-4 4-6 16,2 16-17-16,-4 8-6 15,4 23-4-15,-1 10 1 16,5 23 2-16,3 7-1 15,0 8 4-15,0 0-1 16,-1 3-94-16,4-4-58 16,-1-22 85-16</inkml:trace>
  <inkml:trace contextRef="#ctx0" brushRef="#br0" timeOffset="68472.09">17369 9859 1390 0,'3'27'574'0,"0"12"-269"15,-1 9-269-15,-2 17-30 16,-3 3-4-16,-7-7-2 16,-1-6-19-16,2-19-110 15,2-11-50-15,4-23 96 16</inkml:trace>
  <inkml:trace contextRef="#ctx0" brushRef="#br0" timeOffset="68763.89">17260 9188 1582 0,'22'-35'527'15,"2"16"-522"-15,-1 2-2 0,-2 17-3 16,-2 7 1-16,0 14-2 16,-6 8-4-16,-4 14 4 15,-9 9-1-15,-7 4 0 16,-4-1 2-16,2-7 15 16,4-7 11-16,9-11 10 15,9-3 1-15,16-10-14 16,18-5-12-16,27-12-11 15,10-10-40-15,13-11-172 16,-7-2 149-16</inkml:trace>
  <inkml:trace contextRef="#ctx0" brushRef="#br0" timeOffset="72495.92">18858 9604 765 0,'3'-23'388'16,"0"-5"-1"-16,-1 3-263 15,2 5-10-15,-2 5-10 16,1 10-50-16,2 3-21 15,1 10-13-15,-2 4-7 0,2 17-1 16,-2 14-6-16,-6 14-6 16,-2 7 5-16,-7 1-3 15,-2-5 3-15,-8-7 0 16,-4-8-2-16,-5-10-1 16,-1-7-2-16,-1-17 6 15,-6-8-1-15,-2-20 8 16,0-10-4-16,4-13 5 15,7-8 7-15,21-13 2 16,9-4 8-16,31-4-1 16,15 4-5-16,20 10-5 15,4 8-1-15,14 15-6 16,8 5-4-16,8 11-3 16,-2 3-2-16,-18 4-2 15,-14 3-12-15,-29 4-46 0,-7 2-16 16,-14 2-70-16,-9-3 274 15,-10-4-110-15</inkml:trace>
  <inkml:trace contextRef="#ctx0" brushRef="#br0" timeOffset="73108.16">19252 9891 1290 0,'3'-10'485'15,"4"-3"-317"-15,-5-3-130 16,0-1 0-16,-4 4 5 16,-1 6-9-16,1 7-20 15,0 4-13-15,1 12-2 16,0 4-3-16,1 6-2 15,3 1 2-15,7 1 0 16,3-4 11-16,5-7 2 16,5-4 7-16,5-18 0 15,7-8-5-15,3-11 0 16,5-2-5-16,-8-10 0 0,-1 3-1 16,-10-2-2-16,-11-5 1 15,-6 14 0-15,-7 0 7 16,-2 9 12-16,2 12 4 15,-1 6 0-15,-2 5-13 16,-1 11-15-16,7 7 1 16,1 6-4-16,4 5 3 15,7 2 1-15,-3 0-2 0,2 7 1 16,5 3 1-16,-6 5 4 16,-4 0-1-16,-8 3-3 15,-5 3 0-15,-21-2-1 16,-8-5 1-16,-10-9 1 15,-10-9 2-15,7-16-1 16,5-5 2-16,3-16 5 16,11-9-2-16,12-9 3 15,8-8 2-15,21-5-9 16,11-5 0-16,27-6-5 16,9 0-14-16,17 4-43 15,4 4-35-15,-7 8-84 16,-4 4 101-16</inkml:trace>
  <inkml:trace contextRef="#ctx0" brushRef="#br0" timeOffset="73659">20140 9713 1424 0,'1'-2'482'0,"3"2"-467"16,1-2-3-16,-5 2 3 15,0 0-2-15,3 17-7 16,11 40 5-16,-4-29-2 16,0-1-6-16,4-11-4 15,4-2 1-15,-1-9 9 16,3-6 0-16,1-5 19 15,2-6-8-15,1-9 4 16,-1-1 10-16,-5-5-12 16,-3-2 4-16,-9 2-2 15,-4 2 0-15,-3 4-2 16,1 7-4-16,0 11-9 16,0 0-10-16,2 14-16 15,1 8 2-15,1 19 1 16,8 12 2-16,1 8 18 0,0 5-5 15,8 0-3-15,-8 1-5 16,-1 6-9-16,0-1 2 16,-17-8-28-16,-3-8 6 15,-16-18 2-15,-5-11 9 16,-2-12 49-16,1-5 3 16,1-14 16-16,0-10-6 15,6-16-2-15,4-10 0 0,14-8-20 16,11-8-4-16,21-4-35 15,12 3 1-15,24 2-50 16,9 9-34-16,3 2 222 16,-3 4-124-16</inkml:trace>
  <inkml:trace contextRef="#ctx0" brushRef="#br0" timeOffset="74110.07">21471 9242 1197 0,'-10'-28'415'0,"-10"-2"-362"16,-17 3-53-16,-2 0 0 15,-6 8 7-15,5 3 11 16,2 10 19-16,0 2 5 16,4 7-2-16,1 3 0 15,8 6-11-15,4 7-10 16,12 6-3-16,2 1-7 0,9 10 4 16,9 3 9-1,1 6 5-15,8 5 0 0,-3 6-9 16,-1 2 2-16,-4 9-9 15,-10 1 4-15,-4 7 1 16,-7 2 3-16,-5-5 13 16,0-1 4-16,4-10-6 15,3-9 1-15,9-16-12 16,8-9-9-16,9-19 2 16,5-7-9-16,7-17-32 15,4-9-44-15,7-10-91 16,-1-6-86-16,-6 1 154 15</inkml:trace>
  <inkml:trace contextRef="#ctx0" brushRef="#br0" timeOffset="74439.11">21430 9579 1372 0,'0'-2'481'15,"2"4"-437"-15,-3 4-36 16,0-6 4-16,-3 5-11 16,-7 24 0-16,-4 31 4 0,15-24-5 15,3 0 0-15,10-7 2 16,8-8-7-16,14-13 13 16,5-8 13-16,8-13 30 15,0-9 22-15,-4-11-3 16,-1-3-10-16,-19-1-31 15,-9 1-15-15,-19 4-11 16,-15 1-6-16,-18 11-17 16,-8 3-20-16,-14 11-29 15,0 6-17-15,10 10-58 16,3 0 535-16,21-2-313 16</inkml:trace>
  <inkml:trace contextRef="#ctx0" brushRef="#br0" timeOffset="74823.95">22084 9070 1615 0,'24'-16'544'15,"3"7"-543"-15,-1 2 1 16,-2 8-3-16,-1 6-1 15,0 11-2-15,-3 3 0 0,-3 11 2 16,3 5-6-16,-2 8 5 16,3 8-3-16,6 7 2 15,-3 2 4-15,3 7-5 16,2 0 5-16,1 0-2 16,4 5 2-16,3-7 1 15,1-5 1-15,-4-7 6 16,-2-8-3-16,-3-9 0 15,-7-2-2-15,-9-7-4 16,-10-2-2-16,-17-5 3 16,-13-2 1-16,-30-4-5 15,-9-3-3-15,-22-4-51 16,-2-8-28-16,10-9 580 16,5-5-402-16</inkml:trace>
  <inkml:trace contextRef="#ctx0" brushRef="#br0" timeOffset="75090.14">23190 9163 1568 0,'-7'-10'534'0,"7"16"-523"15,2 6-7-15,2 24-2 16,0 12-2-16,1 23 2 16,-3 7 0-16,-1 7-1 15,-1 0 0-15,-2-8 2 16,1-5-22-16,0-23-56 16,0-13-46-16,-2-22-11 15,-2-14 62-15</inkml:trace>
  <inkml:trace contextRef="#ctx0" brushRef="#br0" timeOffset="75229.42">22845 9439 1612 0,'142'-35'540'0,"47"-5"-514"15,63-21-85 1,25-11-14-16,48-10 44 0</inkml:trace>
  <inkml:trace contextRef="#ctx0" brushRef="#br0" timeOffset="76166.56">24422 9251 1406 0,'-12'-1'483'16,"10"-2"-462"-16,-2 0 0 16,1 2 0-16,3 0-7 15,0 0 7-15,5 2-9 16,15 4-8-16,26 59 0 15,-34-20-7-15,-11 5 3 16,-6 1 1-16,-21 5 3 16,-5-3 0-16,-17-4-7 15,-1-7 0-15,0-15 1 16,0-11 2-16,12-18 6 16,1-12 5-16,14-21 12 15,2-11 10-15,22-16 7 0,9-4-3 16,22-7-9-16,13 6-14 15,14 6-7-15,15 11-5 16,1 17-12-16,-5 9-27 16,-7 19-72-16,-11 7-46 15,-9 7 87-15</inkml:trace>
  <inkml:trace contextRef="#ctx0" brushRef="#br0" timeOffset="76524.35">24607 9593 1115 0,'0'21'452'16,"2"-3"-225"-16,10-2-220 15,6-5 4-15,6-13 9 16,9-6 10-16,9-15 18 15,1-4-8-15,2-8-5 16,-8-5-7-16,-8-1-15 16,-6-3 1-16,-20 2-3 0,-9 5-3 15,-15 16-5-15,-9 12 5 16,-13 23-6-16,-2 15-1 16,-3 18-4-16,1 18-2 15,15 15 2-15,9 3 2 16,19 0 4-16,12-13-7 15,25-22-6-15,14-20 0 16,24-27-35-16,10-18-41 0,5-37 57 16</inkml:trace>
  <inkml:trace contextRef="#ctx0" brushRef="#br0" timeOffset="76833.14">24979 8576 1696 0,'16'5'559'0,"2"0"-571"15,0 4 5-15,-7 6 3 16,0 9 4-16,-9 18-2 15,-5 6 1-15,-14 17 0 16,-4 3-1-16,-2-1 2 0,0-5 1 16,10-16 8-16,3-8-4 15,14-14 5-15,10-5-5 16,20-16-9-16,15-7-18 16,33-17-106-16,15-5 89 15</inkml:trace>
  <inkml:trace contextRef="#ctx0" brushRef="#br0" timeOffset="76975">26083 9081 2124 0,'-32'-34'531'16</inkml:trace>
  <inkml:trace contextRef="#ctx0" brushRef="#br0" timeOffset="78083.35">11020 11545 1000 0,'-3'-3'447'0,"-2"-1"-168"16,9 6-204-16,-1-2-38 15,0 2-19-15,-3-2-17 16,0 0 3-16,11 1 0 15,5 5-4-15,21 30 0 16,-30-5-2-16,-13 16-2 0,-5 6 11 16,-17 13-6-16,-10 2-3 15,-12-3 3-15,-9-6-9 16,0-18 10-16,0-10 6 16,5-23 13-16,24-32 17 31,15 12 7-31,1-1-3 0,-26-71-16 0,10-15-15 15,25-20-5-15,28 42 0 0,17 9 3 16,8 5-1-16,24 15-4 16,8 8 2-16,14 22-9 15,1 11 4-15,-12 18-8 16,-8 8-20-16,-10 10-41 16,-3 1-45-16,-8 1 68 15</inkml:trace>
  <inkml:trace contextRef="#ctx0" brushRef="#br0" timeOffset="78545.31">11566 11855 1464 0,'-3'11'515'0,"7"7"-423"16,-5 10-96-16,-2 7-6 16,-2 7 10-16,-2 0-1 15,12-6 1-15,1-4 4 16,12-8-11-16,3-8 8 0,3-15 3 16,7-11 13-16,4-18 19 15,7-9 0-15,4-12 5 16,-4-2-10-1,-10 1-10-15,-3 4-2 0,-14 11-6 16,-3 10 3-16,-5 12 11 16,-9 6-6-16,-5 11-3 15,-2 7-11-15,3 20-13 16,1 11 4-16,9 15 3 16,1 6-1-16,3 7 4 15,2 1-4-15,0 8-2 16,-10-4 2-16,-10-7-3 15,-9-5 3-15,-17-14 2 16,-1-7 1-16,-4-17 3 16,2-9-19-16,-3-25-90 15,7-11-51-15,10-36 87 0</inkml:trace>
  <inkml:trace contextRef="#ctx0" brushRef="#br0" timeOffset="78957.97">12159 11906 1589 0,'3'20'533'0,"5"9"-529"16,-2 3-1-16,1 1-4 15,0-2 2-15,5-2-13 16,4-4-4-16,10-8-6 15,8-7 3-15,9-11 10 16,3-8 5-16,2-13 10 16,-4-8 9-16,-6-8 17 15,-5-4 8-15,-10-3 10 16,-5 1-6-16,-12 6-7 16,-1 5-9-16,-5 14-8 15,-3 5-8-15,-2 14-5 16,1 8-5-16,-1 18-6 15,4 11 2-15,3 18-5 16,3 4 8-16,-2 6 1 16,-2-1 0-16,-4-3 2 0,-4-3-1 15,-4-10-1-15,-3-5 2 16,-2-18-18-16,-3-7-47 16,-5-23 500-16,-2-13-351 15</inkml:trace>
  <inkml:trace contextRef="#ctx0" brushRef="#br0" timeOffset="79338.42">13016 11327 1434 0,'-3'3'487'0,"-8"2"-487"15,-5 3-7-15,-16 3-6 16,-5-1 3-16,-8 3 6 16,-2-2 9-16,7 3 16 15,5 2 1-15,14 4 26 16,8 7-5-16,10 7-9 16,3 3 0-16,10 9-13 15,5 1 1-15,8 8-1 16,-3 4 3-16,2 10-3 0,-8 3 4 15,-4 1 11-15,-4 0 1 16,-3-19 0-16,-4-6-4 16,1-9-17-16,5-6-12 15,4-8-2-15,6-7-17 16,9-15-47-16,5-7-41 16,7-16-102-16,5-9-165 15,4-10 245-15</inkml:trace>
  <inkml:trace contextRef="#ctx0" brushRef="#br0" timeOffset="79636.12">13525 11713 1344 0,'-9'-9'513'16,"0"5"-386"-16,-5 5-40 15,-1 10-24-15,-1 8-34 16,-2 4-10-16,6 8-21 15,4 1-5-15,8 1 5 16,6-1-5-16,11-13 1 16,3-9 6-16,10-12 0 15,1-13 1-15,5-16 5 16,-2-7 0-16,-5-10-1 16,-4-1 3-16,-21 6-4 0,-10 4-1 15,-22 11-3-15,-6 7-5 16,-12 17-28-16,-2 6-30 15,2 22-71-15,0 8 16 16,13 2 64-16</inkml:trace>
  <inkml:trace contextRef="#ctx0" brushRef="#br0" timeOffset="80020.31">13835 11266 1524 0,'17'0'503'0,"10"5"-521"16,-1 4 5-16,4 11-2 15,-2 6 9-15,3 12 11 16,4 8-6-16,2 11 1 15,2 4-4-15,-2 8-3 16,-2 8 7-16,-1 2 4 16,-6 7-2-16,-4 5 9 0,-2-3 0 15,-11 3-5-15,-1-7 36 16,-9-11 3-16,-11-6 6 16,-16-18 10-16,-10-7-30 15,-13-12-10-15,-2-4-14 16,-5-12-31-16,2-4-21 15,-5-14-67-15,3-5-46 16,10-20-238-16,9-8 254 0</inkml:trace>
  <inkml:trace contextRef="#ctx0" brushRef="#br0" timeOffset="80233.03">14587 11921 1388 0,'7'13'586'0,"13"-5"-270"15,9 1-260-15,24-5-35 16,9-4-6-16,12-9-15 16,0 1-3-16,-8-3-66 15,-6 2-49-15,-11 3-99 16,-4 2-135-16,-10-1 234 0</inkml:trace>
  <inkml:trace contextRef="#ctx0" brushRef="#br0" timeOffset="80840.13">16418 11781 1351 0,'-15'-21'533'16,"6"-2"-394"-16,5-2-7 15,2-2-17-15,0-5-30 16,1 5-6-16,-6 2-44 16,-6 2-3-16,-14 11-30 0,-8 4-5 15,-6 13-3-15,-8 12-8 16,1 21 10-16,3 5-7 15,8 15 10 1,12 5-2-16,19-7-2 0,10-5 2 16,22-19-3-16,7-15 0 15,18-19 2-15,3-11 0 16,3-23 3-16,0-6 1 16,-14-12 1-16,-5 0 4 0,-17 6 2 15,-9 4-3-15,-11 10 14 16,0 4 11-16,-2 12-7 15,0 9 3-15,2 10-22 16,1 6-14-16,0 23 3 16,0 10 1-16,3 25 9 15,1 17-2-15,4 3 4 16,-2-2-8-16,0-12-61 16,-4-11-51-16,-2-22 101 15,-1-6-31-15</inkml:trace>
  <inkml:trace contextRef="#ctx0" brushRef="#br0" timeOffset="81027.03">16817 12054 1658 0,'3'20'597'0,"1"5"-468"16,-1 11-118-16,-3 3-16 15,-15 3-63-15,3-1-43 16,-7-12-85-16,2-8-28 16,8-19 143-16</inkml:trace>
  <inkml:trace contextRef="#ctx0" brushRef="#br0" timeOffset="81323.03">16725 11166 1600 0,'57'-24'537'0,"2"7"-531"16,-2 5-4-16,-24 12-31 15,-9 11-10-15,-22 12-7 16,-5 6-1-16,-15 10 29 15,-5 4 17-15,-3-1 21 16,0 2 11-16,6-6 9 0,6-7-2 16,14-7-19-16,9-2-7 15,19-11-3-15,12-3-7 16,25-13-62-16,14-6-48 16,21-5 66-16</inkml:trace>
  <inkml:trace contextRef="#ctx0" brushRef="#br0" timeOffset="81661.34">18029 11550 1710 0,'-3'0'582'0,"4"4"-567"16,5 2-21-16,-7 9 0 15,-1 3-2-15,-10 9-2 16,-5 4-8-16,-4 2-1 16,-10-1 2-16,0-3 9 15,-3-6 10-15,-2-12 0 16,-2-8 3-16,7-16 2 16,0-8 0-16,12-14 11 15,9-6-4-15,12-10-2 16,12-5 1-16,20-4-14 0,9 3-2 15,13 11-23-15,6 9-24 16,8 16-55-16,0 8-22 16,0 13-123-16,-10 1 155 15</inkml:trace>
  <inkml:trace contextRef="#ctx0" brushRef="#br0" timeOffset="82119.2">18250 11586 1696 0,'-9'0'587'0,"10"6"-542"16,3 6-49-16,-6 4-12 15,5 6-5-15,0 3 1 16,4 5 1-16,5-3 8 15,4-2 5-15,8-8 2 16,5-9 4-16,7-11-2 16,1-11 2-16,3-7 2 15,2-3 1-15,-3-3 0 16,-7 3 1-16,-9-1 1 0,-4 4 0 16,-15 7 0-16,3 7-2 15,-7 7-2-15,0 6-1 16,-1 13 2-16,0 4 1 15,2 13 2-15,0 6-2 16,4 4 2-16,1 5-3 16,-2 4-1-16,-4-3 1 15,-1-2-2-15,-4-5 0 0,-10-15 0 16,-6-2-2-16,-11-13 3 16,-4-6-2-16,-12-10-29 15,7-13-38-15,-5-11-98 16,4-13-65-16,20-20 140 15</inkml:trace>
  <inkml:trace contextRef="#ctx0" brushRef="#br0" timeOffset="82527.98">18899 11503 1253 0,'18'12'548'0,"-7"2"-235"15,-4 5-226-15,-4 5-41 16,-1 1-18-16,-1-1-12 0,3 0-6 16,7-3-13-16,-1-2-5 15,6-9-3-15,6-6 1 16,6-5 7-16,-1-8 2 16,4-4 1-16,-3-2 3 15,-1-7-2-15,-2-1 1 16,-10 0 2-16,-5 2 0 15,-7 4-2-15,2 8 1 0,-5 4-4 16,0 6-2 0,-2 14-2-16,-1 5-2 0,3 17 3 15,5 2-1-15,2 9 4 16,1 4 1-16,0 0-2 16,-4 1 4-16,-7-4-2 15,-5-3 0-15,-14-11 3 16,-1-3-2-16,-14-18 3 15,-1-5 3-15,-4-16-22 16,0-11-38-16,13-21-96 16,0-14 90-16</inkml:trace>
  <inkml:trace contextRef="#ctx0" brushRef="#br0" timeOffset="82876.27">19836 10989 1613 0,'4'0'590'15,"-11"0"-460"-15,-4 5-121 16,-13 0-17-16,-6 3-4 16,-4 6-1-16,-3 1 0 15,5 13 6-15,1 4 0 0,7 7 5 16,5 0 0-16,10 5 1 15,8 7 3-15,9 4 12 16,-1 3 5-16,4 7-2 16,-3 0 1-16,-3 0-8 15,-1 3-1-15,-4-4-6 16,-4-5 1-16,5-9-2 16,4-6-3-16,11-18 3 15,10-10-3-15,7-23-14 16,5-13-24-16,9-20-108 15,0-11-158-15,2-11 196 16</inkml:trace>
  <inkml:trace contextRef="#ctx0" brushRef="#br0" timeOffset="83160.11">20013 11326 1637 0,'-18'21'587'15,"6"11"-494"-15,2 3-81 16,6-3-9-16,6-1-7 16,6-6 1-16,8-8-6 15,19-9 2-15,8-6 0 16,12-15 4-16,-1-9 4 0,-5-12 1 16,-8-1-1-16,-18-2 0 15,-11 0 8-15,-22-2 7 16,-21 20 4-1,15 9-19-15,1 0-17 16,-73-11-43-16,-10 11-31 0,-6 22-82 16,43 12-111-16,23-6 182 15</inkml:trace>
  <inkml:trace contextRef="#ctx0" brushRef="#br0" timeOffset="83531.02">20359 10926 1726 0,'11'-1'569'0,"4"-4"-518"16,7 8-114-16,4 6 11 15,9 12 8-15,0 7-1 16,9 17 12-16,-1 9 3 15,-8 10 14-15,-1 5 10 16,-10 6 2-16,-7 2 4 0,-7 7 17 16,-3 2 11-1,-7 1 15-15,-1-1 4 16,-5-9 9-16,0-7-10 0,-1-24-11 16,-2-8 7-16,2-16-17 15,-2-6 1-15,-4-8-10 16,-3-8-3-16,-3-7-18 15,-8-9-5-15,-2-16-26 16,-3-5-61-16,-7-10 517 16,5-5-345-16</inkml:trace>
  <inkml:trace contextRef="#ctx0" brushRef="#br0" timeOffset="84220.86">21865 11502 1261 0,'1'-16'459'0,"20"-5"-358"16,7-5-63-16,17 1-1 15,5 2 3-15,7 5-5 16,0 3-8-16,-2 9-40 16,-6 5-40-16,-13 6 167 15,-7 4-108-15</inkml:trace>
  <inkml:trace contextRef="#ctx0" brushRef="#br0" timeOffset="84386.9">21900 11703 1434 0,'21'5'534'0,"24"-9"-360"16,28-13-170-16,16-14-11 15,29-13-46-15,4-7-33 16,-1-18 50-16</inkml:trace>
  <inkml:trace contextRef="#ctx0" brushRef="#br0" timeOffset="84709.28">23439 11118 1663 0,'14'7'577'0,"3"7"-516"16,5 6-61-16,-7 4-5 15,-7 2-13-15,-12 5-31 16,-7 3-24-16,-14-2-4 16,-10-2 5-16,-8-3 31 15,-5-4 31-15,-3-11 12 16,3-6 4-16,8-11 16 15,7-10 7-15,12-16 20 16,8-6 12-16,17-13 1 16,13-4-7-16,28-3-18 0,17 0-10 15,27 4-18-15,1 5-15 16,-2 14-82-16,-4 9-38 16,-13 17 125-16,-2 8-47 15</inkml:trace>
  <inkml:trace contextRef="#ctx0" brushRef="#br0" timeOffset="85057.81">23716 11456 1461 0,'0'6'558'16,"2"1"-328"-16,8 1-241 15,1-5 0-15,4-3 2 16,3-4 5-16,14-6-1 16,0-6 4-16,12-7 2 15,6 0-1-15,-7-3 3 16,2 3 1-16,-18 1-1 16,-10-3 4-16,-14 9-3 15,-7-1 0-15,-20 16-8 16,-8 10-4-16,-16 18 0 0,-5 13-3 15,-4 15 10-15,7 10-2 16,15 1 3-16,12-1 1 16,36-17-16-16,15-13-15 15,38-26-61-15,12-16-26 16,13-30 71-16</inkml:trace>
  <inkml:trace contextRef="#ctx0" brushRef="#br0" timeOffset="85347.37">24334 10688 1445 0,'0'-17'534'0,"21"4"-416"15,12 4-145-15,3 8-5 16,-5 2 2-16,-8 16 20 15,-8 5-15-15,-16 13-16 16,-8 9-4-16,-9 8 7 16,-14 5 22-16,-5-1 44 15,12 0 17-15,12-12 26 16,12-8 8-16,33-14-17 0,11-11-11 16,27-24-45-1,25-9-51-15,33-29 31 0</inkml:trace>
  <inkml:trace contextRef="#ctx0" brushRef="#br0" timeOffset="85476.1">25868 10747 2134 0,'-32'21'659'0,"-31"-15"-639"16</inkml:trace>
  <inkml:trace contextRef="#ctx0" brushRef="#br0" timeOffset="86127">15552 13219 2158 0,'4'-7'47'0,"3"-4"-15"0,3-6 32 16,5 3-36-1,1 5-20-15,3 9-5 0,-2 8-5 16,0 16-8-16,-3 9 2 16,-11 12-1-16,-7 6 2 15,-19-2 1-15,-9-2 2 16,-16-3-6-16,-3-6 2 15,-9-10 4-15,-2-5 1 16,0-17 5-16,-4-10 0 0,17-21 6 16,10-8-3-16,24-21 0 15,20-10-1-15,35-8-5 16,18 0 1-16,28 7 0 16,11 8 0-16,20 11 2 15,3 8-8-15,-1 14-66 16,-4 7-41-16,-15 10-88 15,-6 4-5-15,-10 1 129 16</inkml:trace>
  <inkml:trace contextRef="#ctx0" brushRef="#br0" timeOffset="86562.65">16148 13149 1497 0,'-5'13'629'0,"10"0"-269"16,7 12-350-16,-9 0-25 15,12 14-16-15,-5-3 6 16,6-4 6-16,5 2-1 16,-1-16 11-16,5-5 4 0,10-14 1 15,5-13 6-15,5-16 0 16,1-7 1-16,-7-11 0 15,-2-1-1-15,-6 3 3 16,-5 4 1-16,-10 13-6 16,-7 9 5-16,-6 11-2 15,-3 5-4-15,-6 10-1 16,3 9-6-16,0 16 4 16,0 10-3-16,5 12 6 15,0 5 1-15,1 7-2 16,-5-1 2-16,-3 3 0 15,-3-2 6-15,-11-14-4 16,-2-3 1-16,-8-14 1 16,-4-9-4-16,-3-13-12 15,-3-14-32-15,4-25-87 16,8-10-20-16,18-22 80 0</inkml:trace>
  <inkml:trace contextRef="#ctx0" brushRef="#br0" timeOffset="86974.22">16909 13000 1661 0,'2'13'565'0,"3"11"-537"16,2 2-21-16,-4 4-12 15,2-2-13-15,2-2-19 16,4-1 2-16,2-7 3 15,4 0 9-15,0-12 23 16,4-6-1-16,3-10 8 16,4-5 5-16,4-8 0 15,-3-4 0-15,3-3-7 16,-4 1 1-16,-8 1 2 16,-3 3-5-16,-10 10-2 15,1 3 1-15,-5 12-6 16,-1 5 8-16,2 15 0 15,0 8-2-15,7 17 0 16,-2 9 0-16,2 9 2 0,1 3 0 16,-7 0 3-16,-2-5 1 15,-5-10-3-15,-8-5 7 16,-3-13 4-16,-7-6-1 16,-10-18-12-16,2-9-53 15,-11-25-108-15,-1-13 101 16</inkml:trace>
  <inkml:trace contextRef="#ctx0" brushRef="#br0" timeOffset="87352.01">17839 12637 1623 0,'1'1'579'0,"1"5"-498"16,-5-7-63-16,2 1-38 16,0 0-17-16,-17 1-20 15,-33 6-6-15,25-1 24 16,2 4 15-16,2 3 27 16,0 7 12-16,8 7 6 15,1 9-2-15,2 11 1 16,5 6-9-16,3 9-3 15,0 4-1-15,-5 6-6 0,-2 10 4 16,-1 7-6-16,1 4 1 16,7 0 10-16,2-5 7 15,1-16 2-15,9-10-3 16,13-22-10-16,1-13-10 16,16-18 1-16,2-11-4 15,3-22-44-15,9-5-44 0,-4-17 58 16</inkml:trace>
  <inkml:trace contextRef="#ctx0" brushRef="#br0" timeOffset="87650.93">18166 13185 1680 0,'-1'0'573'15,"-1"2"-536"-15,1 6-78 16,0 5-25-16,3 3-15 16,13 32 10-16,-4-25 15 15,9-3 21-15,3-5 28 16,4-6 3-16,2-11 12 16,-1-8 16-16,-2-9 21 0,-2-4 13 15,-4-7-1-15,-1-1-13 16,-12-5-26-16,-6-3-11 15,-12 4-33-15,-7-2-30 16,-8 14-94-16,-1 8 18 16,-5 11 70-16</inkml:trace>
  <inkml:trace contextRef="#ctx0" brushRef="#br0" timeOffset="88024.6">18816 12661 1444 0,'25'-13'523'0,"15"7"-411"16,-3 2-97-16,1 13-31 15,-2 8-15-15,-2 12-11 16,6 9 6-16,-3 8 10 15,2 6 14-15,-6 3 14 16,-8-3-2-16,-5-2 7 16,-5 3 2-16,3-5 1 0,1 0 1 15,1-2-5 1,2-8 0-16,-2-10-6 0,-3-2 3 16,-2-8 0-16,-5-6 1 15,-6 2-5-15,-4-8-7 16,-14 2-12-16,-8 2-20 15,-18-4-24-15,-5-2-14 16,-6-2-34-16,0-1-11 16,0-10 79-16</inkml:trace>
  <inkml:trace contextRef="#ctx0" brushRef="#br0" timeOffset="88223.89">20632 12694 1447 0,'41'2'577'16,"5"-1"-329"-16,3 1-222 16,4-4-12-16,3-3-40 15,-2-2-65-15,-4-4 61 16</inkml:trace>
  <inkml:trace contextRef="#ctx0" brushRef="#br0" timeOffset="88392.38">20626 13093 2010 0,'69'4'671'0,"58"-15"-729"15,16-13-35-15,23-20-79 16,17-5 91 0</inkml:trace>
  <inkml:trace contextRef="#ctx0" brushRef="#br0" timeOffset="88782.14">23264 12203 1730 0,'-10'14'577'0,"6"2"-563"16,1 7-21-16,-5 8-17 0,-4 8-4 15,-5 6-17-15,-6 3 0 16,-7 2 13-16,-6-8 13 15,-4-6 31-15,-1-3 14 16,-5-14 16-16,-3-9 5 16,5-12-6-16,-1-12-6 15,17-20-11-15,11-3-9 16,22-22-8-16,7-7-7 0,34-1-4 16,7-4 0-16,19 12-2 15,9 8 8-15,1 17-5 16,12 9-1-16,1 16-14 15,-1 9-18-15,-13 11-50 16,-11 4-29-16,-16 7 567 16,-7-4-371-16</inkml:trace>
  <inkml:trace contextRef="#ctx0" brushRef="#br0" timeOffset="89125.74">23699 12623 1674 0,'3'28'573'0,"5"1"-531"16,11-13-38-16,9-5-4 16,12-16-5-16,5-11 0 15,15-14-5-15,-1-4-1 16,-3-8-3-16,-2 1 0 15,-22-3 4-15,-9 3 2 16,-17 10 10-16,-12 8 9 16,-16 22-1-16,-9 7 1 0,-14 21-1 15,-6 7-8-15,-1 10-4 16,8 7 2-16,12-3-8 16,9-1-5-16,23-12-14 15,10-8-24-15,27-19-20 16,15-14-22-16,10-23 538 15,6-13-349-15</inkml:trace>
  <inkml:trace contextRef="#ctx0" brushRef="#br0" timeOffset="89412.72">24515 11830 1846 0,'26'5'627'16,"9"5"-588"-16,6 5-43 16,-3 3 5-16,-6 5-39 0,-4 4-17 15,-19 2-16-15,-3 5-1 16,-16 7 37-16,-4-2 16 16,-3 2 19-16,-3-5 4 15,11-8 30-15,6-6 9 16,23-10 28-16,18-6-8 15,34-15-16-15,16-5-13 0,25-11-36 16,12-2-30-16,17 1-124 16,-6-1-47-16,-10 4 111 15</inkml:trace>
  <inkml:trace contextRef="#ctx0" brushRef="#br0" timeOffset="89737.02">22193 13466 2087 0,'138'-8'704'0,"59"-15"-687"15,72-28-14-15,34-18-27 16,59-15-3-16,6-4 15 16,18-5-11-16,-15 2 23 15,-40 9-62-15,-39 6-16 16,-74 13 3-16,-32 9-2 16,-72 17 66-16,-32 9 5 15,-73 12-35-15,-37 3-34 0,-63 9-105 16,-31 4 110-16</inkml:trace>
  <inkml:trace contextRef="#ctx0" brushRef="#br0" timeOffset="90127.21">22819 13724 1572 0,'-14'44'585'16,"13"2"-449"-16,5 1-97 15,-3 4-24-15,1 2-9 0,-2 0-4 16,-1-4 3-16,5-5-5 16,-2-7-3-16,2-9 7 15,-4-11-13-15,0-16-37 16,0-7-31-16,-1-21-108 15,3-4 113-15</inkml:trace>
  <inkml:trace contextRef="#ctx0" brushRef="#br0" timeOffset="90297.99">23139 13993 1345 0,'37'2'626'0,"16"-8"-101"16,33-12-513 0,10-8-19-16,3-10-56 0,-3 4-76 15,-15-4 87 1</inkml:trace>
  <inkml:trace contextRef="#ctx0" brushRef="#br0" timeOffset="90766.07">24548 13741 1711 0,'22'0'612'0,"-1"-10"-525"15,-4-4-38-15,-6-12-43 16,-5-10-13-16,-12-7-33 15,-5-2-11-15,-11 5-7 16,-3 8 10-16,-5 18 19 16,-2 9 9-16,-1 15 11 15,0 9-1-15,2 12 9 16,4 6 1-16,9 6 1 16,6-2-1-16,16-6-2 15,8-9 2-15,18-14 4 16,6-8 8-16,6-19-2 0,0-9 0 15,-6-12-3-15,-3-3-6 16,-8 3 3-16,-3 0 2 16,-7 7 7-16,-3 6 4 15,-5 9 2-15,-2 10-8 16,-3 13-11-16,-1 9 0 16,-2 20-5-16,0 9 1 15,-3 12 4-15,2 2 1 0,6 1-2 16,3-9-11-16,5-11-46 15,4-14-49-15,1-19 556 16,-1-9-368-16</inkml:trace>
  <inkml:trace contextRef="#ctx0" brushRef="#br0" timeOffset="90938.07">24965 13797 1589 0,'10'45'708'16,"1"-1"-182"-16,6 4-521 16,-2-1-28-16,-9-7-75 15,0-4-44-15,-4-14-87 16,-1-9 43-16,-2-18 114 16</inkml:trace>
  <inkml:trace contextRef="#ctx0" brushRef="#br0" timeOffset="91399.39">25033 13197 1356 0,'15'-11'560'16,"8"-2"-235"-16,11 1-323 15,7 3-4-15,4 3-2 16,1 5-4-16,-9 9-9 16,-5 3 0-16,-21 13-5 15,-14 6-2-15,-15 10 17 16,-13 4 2-16,-7-3 22 0,-2-1 13 16,7-14 15-16,9-4 1 15,13-14-11-15,8-3-10 16,18-8-19-16,14-8 0 15,33-8-28-15,14-5-19 16,20-8-50-16,4-5-43 0,4-11 85 16</inkml:trace>
  <inkml:trace contextRef="#ctx0" brushRef="#br0" timeOffset="91580.97">26625 12693 1545 0,'10'-58'386'0</inkml:trace>
  <inkml:trace contextRef="#ctx0" brushRef="#br0" timeOffset="96482.12">27122 11377 1089 0,'10'-12'342'0,"10"-4"-418"16,-1-1-20-16,5-3 8 16,-15 2 3-16,0 0 66 15,-4-3 60-15,-4 0 56 16,8-5 19-16,3-1-12 15,7 2-28-15,-3 7-1 16,1 10-15-16,-9 6-12 16,-3 6-2-16,-2 12-27 15,2 8-2-15,-4 30 3 16,7 16 4-16,1 35-6 0,3 10-8 16,4 11-1-16,-3 5-3 15,4-7-4-15,1-2 2 16,-1-17-4-16,5-19-2 15,8-26 24-15,0-16 7 16,14-25 9-16,0-14 10 16,8-25-24-16,5-17-4 0,-6-23-7 15,-5-8-6-15,-24-14-24 16,-17 2-13-16,-23 8-13 16,-11 5-13-16,-27 23 10 15,-3 12 13-15,-11 18 7 16,2 9 12-16,14 13 23 15,9 4-5-15,18 1 10 16,10-2 3-16,22-11-8 16,12-7 6-16,21-14-11 15,11-8 4-15,22-7-3 16,6-8-5-16,3 7 0 16,-5 1-3-16,-20 7 1 15,-10 10 2-15,-18 8-1 16,-6 9 1-16,-11 4 5 15,-1 7 2-15,-4 3 9 16,0 4-6-16,-1 6-2 0,-3-2-4 16,5 0-4-16,-2-2 6 15,5-8 2-15,6 0 0 16,8-9 3-16,10-3 2 16,6-13 3-16,4-5-3 15,0-3-2-15,-6-3-10 16,-13 1-3-16,-4-5 2 0,-17 0 0 15,-2 1 9-15,-12 3-3 16,-10 3-1-16,1 10-3 16,-9 2-2-16,-4 6-7 15,5 6-9-15,-2 5-12 16,3-1-6-16,18 3 7 16,2-2 12-16,10-5 1 15,11 0 2-15,13-8 0 16,7-3 2-16,8-5 11 15,6-4 3-15,0-1 1 16,5 1 2-16,-1 5 3 16,-4 4 4-16,-4 11 5 15,1 9-6-15,-2 16 2 16,-2 8-5-16,-10 17-10 16,1 5-12-16,-9 1-32 15,-7-1-24-15,0-11-55 0,-7-9 198 16,4-15-75-16</inkml:trace>
  <inkml:trace contextRef="#ctx0" brushRef="#br0" timeOffset="98241">29512 11368 1089 0,'-1'-5'476'0,"15"-6"-151"16,20-19-319-16,19-6 0 16,14-20-10-16,-1-10 4 0,6-14 1 15,-7-10 4-15,-9-4-12 16,-7-1-13 0,-27-2 1-16,-18 2-7 0,-25 4 32 15,-12 7 24-15,-8 28 13 16,6 16 13-16,-4 29-21 15,2 15-11-15,-6 36-24 16,0 18-4-16,4 41-1 16,4 14-6-16,13 20 7 15,11 5-4-15,20-18 1 16,16-9 8-16,24-38-2 16,9-20 1-16,19-29 1 15,12-11 7-15,9-27 23 16,2-14 2-16,-15-16-1 15,-16-14-10-15,-23-3-18 0,-12-2 2 16,-16 2 7-16,-10 7 8 16,-8 9 17-16,-6 9 4 15,-8 17-8-15,-4 12-11 16,-9 25-16-16,-3 13-11 16,-6 22-2-16,-1 8 1 15,7 2 1-15,5-1 1 16,14-14 2-16,10-11-1 0,13-15-3 15,7-5 1-15,8-15 4 16,4-7 6-16,2-13 4 16,2-11 0-16,-2-6-4 15,-1-4-2-15,-3 0 2 16,-8 4-1-16,-8 12 0 16,-8 8 1-16,-5 11-1 15,2 5-5-15,-3 11-1 16,3 5 1-16,3 12-3 15,-1-1 4-15,11 0-1 16,-2-4-3-16,11-9-1 16,7-2 1-16,12-10 2 15,11-3 2-15,7-9-2 16,3-8 2-16,2-8 0 16,4-7 0-16,-8-8 3 0,-1-1 0 15,-14-3 0-15,-15-2-3 16,-15 5 4-16,-12 2 1 15,-13 13 3-15,-6 10 0 16,-17 12-5-16,-2 10 1 16,-8 14-6-16,4 6-4 15,6 12 3-15,5-1-5 16,15-1-4-16,5-6-5 0,15-7-1 16,5-5-5-16,8-10 4 15,5-4 5-15,1-12 3 16,2-4 4-16,-8-10 6 15,5 2 0-15,-4 1 2 16,-7 0 3-16,2 5-3 16,-12 2-1-16,1 6-1 15,-3 5-4-15,5 11 0 16,1 9 2-16,4 18 1 16,2 9 0-16,1 14 0 15,-1 3 0-15,-6 3-12 16,-2 7 0-16,-9 9-14 15,-6 0-8-15,-8-3 17 16,-6-7-3-16,-11-21 21 16,-3-8 11-16,-3-14 10 15,4-10 13-15,10-13-1 0,2-6 2 16,11-20-14-16,12-10-12 16,13-23-12-16,14-16-17 15,29-15-35-15,3-8-31 16,19 2-84-16,4 11 101 15</inkml:trace>
  <inkml:trace contextRef="#ctx0" brushRef="#br0" timeOffset="98691.93">31962 10707 1467 0,'27'-24'489'0,"-48"29"-482"16,-5 8-32-16,-15 20 8 15,-4 12-2-15,3 13 1 0,6 6 11 16,9-3 10-16,12-1 3 16,16-13 6-16,6-8-6 15,18-16 3-15,9-10 11 16,21-18 10-16,8-11 13 16,15-20-4-16,1-10-3 15,-8-14-12-15,-8-3-6 16,-24-6-7-16,-14 2 3 15,-24 3 4-15,-9-1-1 0,-22 11 3 16,-12 3-3-16,-12 23-11 16,-9 13-12-16,-11 23-45 15,2 15-34-15,-1 19-57 16,7 10-36-16,9 9 114 16</inkml:trace>
  <inkml:trace contextRef="#ctx0" brushRef="#br0" timeOffset="99350.08">28887 11968 1050 0,'-16'5'406'15,"6"0"-267"-15,8-1-116 0,3 2-8 16,12-4-6-16,10 1 12 16,27-9 32-16,17-7 19 15,45-11 16-15,21-9-1 16,54-9-4-16,21-3-13 15,29-3-24-15,32 2-12 16,5 6-28-16,11 1-4 16,-3 12-18-16,-22 0-5 0,-35 1-20 15,-23 7-6-15,-42 0 4 16,-32 5 0-16,-44 3-15 16,-29 3-22-16,-54-5-32 15,-25-2-324-15,-51-6 314 16</inkml:trace>
  <inkml:trace contextRef="#ctx0" brushRef="#br0" timeOffset="99634.03">28836 12120 1682 0,'52'11'606'0,"32"-11"-454"15,60-13-172-15,34-13 6 16,61-22-3-16,38-8 6 16,55-11 8-16,16 1 2 15,25 1-11-15,0 9-13 16,-15 15-45-16,-18 9-25 15,-38 12-74-15,-37 6-26 16,-57 2 123-16</inkml:trace>
  <inkml:trace contextRef="#ctx0" brushRef="#br0" timeOffset="100121.98">29734 12677 1582 0,'-12'11'522'15,"11"14"-523"-15,1 7-14 16,-2 11-4-16,1 3 6 0,0 2 2 16,-1-5 4-16,7-12-23 15,1-7-22-15,-2-16-35 16,0-7-27-16,-6-20 72 15</inkml:trace>
  <inkml:trace contextRef="#ctx0" brushRef="#br0" timeOffset="100269.07">29634 12412 1184 0,'5'14'472'0,"6"-2"-252"16,7 2-287-16,0 2 37 16</inkml:trace>
  <inkml:trace contextRef="#ctx0" brushRef="#br0" timeOffset="100530.97">30188 12405 1289 0,'-5'25'513'0,"5"2"-282"16,5 9-203-16,1 9-32 16,0 5-11-16,-5 9 2 15,-2 3 0-15,-1 2 6 16,2-5 12-16,1-13-20 15,6-10-17-15,5-20-45 16,2-11-40-16,5-18-30 16,1-9 83-16</inkml:trace>
  <inkml:trace contextRef="#ctx0" brushRef="#br0" timeOffset="100673.2">29982 12773 1327 0,'0'5'454'0,"28"-3"-457"0,15-6-79 15,16-11 45-15</inkml:trace>
  <inkml:trace contextRef="#ctx0" brushRef="#br0" timeOffset="101908.66">30561 12834 1478 0,'11'-2'517'16,"15"-6"-432"-16,16-11-99 15,6-6-21-15,7-13-11 16,-4 0-20-16,-7 2-30 15,-8 1 6-15,-13 6 24 16,-10 6 30-16,-11 10 77 16,-5 6 20-16,-8 4 3 15,-3 3-16-15,-4 5-35 16,-4 2-10-16,0 5 3 16,1-1 8-16,7 3 11 15,5-1-1-15,8 0-3 0,4 0 1 16,11-1-9-16,4 0 3 15,7 1-7-15,5 1-4 16,0 4 1-16,-1-1-8 16,-5 1 6-16,-6 3-4 15,-13-4-3-15,-4 1 0 16,-15-3-1-16,-9-2 6 16,-4-4-4-16,1-1 6 15,5-7 11-15,5-2 6 0,8-7 14 16,3-3-2-16,8-5-8 15,6-8-8-15,16-4-12 16,11-1-1-16,10-3-2 16,7 3-4-16,-4 1 2 15,-4 2-3-15,-9 7 3 16,-8 3-2-16,-12 9 1 16,-10 3 3-16,-6 3 2 15,-3 2 4-15,-7 6 0 16,-3 4-2-16,-6 10-5 15,4 2 0-15,-1 6-5 16,10-1-2-16,6-4 0 16,2 0-2-16,15-10 1 15,3-5 0-15,11-9 1 16,4-10 2-16,13-9 3 16,3-8 1-16,8-10-5 0,-3-2-7 15,0-6-7-15,-7-1 4 16,-15-2 5-16,-3-3 8 15,-17 3 13-15,-4 1 2 16,-7 7 9-16,-5 5 3 16,-2 8-1-16,-2 5-6 15,-2 9-7-15,6 3-5 0,-1 7-4 16,3 4-3-16,-1 12-3 16,-2 7-1-16,-3 16-2 15,-5 9 3-15,1 11 0 16,-4 2 0-16,7-3 3 15,4-3 0-15,2-8 2 16,4-5-2-16,0-16-4 16,7-11 1-16,13-19 0 15,10-11 4-15,13-13 7 16,-1-7-1-16,-6-11-4 16,-1-7-3-16,-10-3-5 15,-4 0 3-15,-8 4 2 16,-5 7 4-16,-7 4 11 15,-2 4 2-15,-1 15 3 16,-2 6 5-16,-1 13-3 16,-1 5-4-16,-3 16-8 15,1 6-5-15,-2 25-9 0,4 11-1 16,0 19 3-16,-3 7 0 16,-2 5 0-16,-4 6 1 15,-2 1 1-15,0-1-3 16,2-1 3-16,4-7 21 15,5-17-42-15,7-10 5 16,9-20-2-16,4-15-17 0,9-15 50 16,4-7 1-16,5-10 0 15,0-7 2-15,0-8-5 16,-6-2-1-16,-12-4 0 16,-4-3-2-16,-21-5-11 15,-10-1-7-15,-23 0-23 16,-13 2-25-16,-17 11-76 15,-4 5-27-15,-1 18 4 16,2 6 24-16,10 3 64 16,15 4 14-16,25-13 39 15</inkml:trace>
  <inkml:trace contextRef="#ctx0" brushRef="#br0" timeOffset="102069.97">32436 12476 1890 0,'-1'-39'472'16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6:27:34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11205 3198 946 0,'11'-11'236'0</inkml:trace>
  <inkml:trace contextRef="#ctx0" brushRef="#br0" timeOffset="3552.75">20609 2245 1088 0,'0'5'390'15,"4"-6"-300"-15,8 9-88 16,4 10-7-16,-3 2 6 15,5 19-3-15,-2 6-25 16,-4 0 22-16</inkml:trace>
  <inkml:trace contextRef="#ctx0" brushRef="#br0" timeOffset="5380.5">715 9056 1143 0,'-5'1'377'15,"6"8"-375"-15,7 17-3 16,2 10-2-16,2 18 7 15,-1 4 0-15,1-1-3 16,1-6 1-16,4-9-2 16,-1-9 1-16,2-11 2 15,3-7 6-15,-5-14 18 16,-1-4 9-16,15-19 15 16,-4-12-4-16,10-23-10 15,-3-6-14-15,-12-7-12 16,1 0-4-16,-8 13-6 0,-2 5 8 15,-3 18-9-15,-5 12 2 16,-3 15-2-16,4 11 1 16,1 19 2-16,0 14-3 15,1 31 3-15,0 14-4 16,0 13 1-16,1-1 0 16,0 4 3-16,0-2-1 0,-7-9 1 15,-6 1 3-15,-6-18 9 16,-6-10 1-16,-10-13 6 15,-3-17 7-15,-12-12 8 16,3-9-5-16,6-20 0 16,-1-7-15-16,23-18-18 15,11-8 1-15,19-11-9 16,19-5-13-16,17-4-50 16,1 0-33-16,9 5-66 15,-1 4 98-15</inkml:trace>
  <inkml:trace contextRef="#ctx0" brushRef="#br0" timeOffset="5683.57">1591 9005 868 0,'-14'-21'335'15,"7"9"-238"-15,1 3 5 16,-1 9-27-16,3 6-15 16,-2 15-36-16,3 13-5 15,1 32-9-15,-2 13 6 16,1 22 4-16,0 3-3 0,2-2-5 16,-2-5-3-16,7-8-5 15,2-9-3-15,2-25 2 16,3-14-3-16,3-30-18 15,2-15-8-15,7-20-44 16,2-8-32-16,-3-26 67 16</inkml:trace>
  <inkml:trace contextRef="#ctx0" brushRef="#br0" timeOffset="6120.4">1785 9083 1096 0,'-1'-9'391'0,"2"13"-356"16,2-1-1-16,1 7-12 15,0 8-12-15,-5 15-2 16,1 16-1-16,-3 12-3 15,-2 5 2-15,4-3-3 16,-8-7 0-16,7-11 0 16,2-8-1-16,2-13 0 15,13-4-1-15,0-15-1 16,-1-6-1-16,8-11-37 16,-11-7-27-16,2-9 41 15</inkml:trace>
  <inkml:trace contextRef="#ctx0" brushRef="#br0" timeOffset="6299.4">1753 9395 865 0,'7'1'333'0,"11"-1"-253"15,12-6-26-15,10-3-2 16,9-7-32-16,2 0-12 0,-3-7-12 15,-1-2-32-15,-10-8 26 16</inkml:trace>
  <inkml:trace contextRef="#ctx0" brushRef="#br0" timeOffset="6533.72">2159 9014 951 0,'-6'-4'362'0,"8"7"-304"16,2 2 0-16,7 5-36 15,7 7-11-15,5 15 9 16,7 13 3-16,6 21-1 16,-3 11-5-16,2 8-8 0,-3 3-3 15,-11-2-3-15,-4 4-20 16,-16-9-62-16,-4-10-35 15,-2-18 62-15</inkml:trace>
  <inkml:trace contextRef="#ctx0" brushRef="#br0" timeOffset="7177.56">3437 9243 1134 0,'-2'-33'390'0,"1"4"-371"15,3 3-1-15,-5 9-5 16,-2 5-4-16,1 8 0 16,-4 6-1-16,4 17-1 15,-2 16 0-15,3 20-1 0,4 10 3 16,6-6 2-16,0-9-2 16,9-15 0-16,-2-12-5 15,4-12-4-15,-1-7 2 16,3-10-2-16,-1-9 3 15,3-8 4-15,2-7 1 16,-4-9-3-16,-5-5 5 16,-2-1 1-16,-4 2 3 0,0 8 6 15,0 7-3-15,-6 10-4 16,3 7-5-16,2 11-8 16,2 11-3-16,9 21 1 15,-1 13 3-15,5 17 1 16,-1 2 3-16,-6 2-6 15,-1 0-1-15,-6 0 1 16,-5 3-1-16,-11-5 2 16,-5-7-1-16,-15-8 0 15,-6-9-1-15,-3-10 5 16,-2-9-1-16,1-18 1 16,5-10-2-16,9-17-2 15,4-9-4-15,14-25-13 16,6-4-9-16,14-7-20 15,11 2-7-15,11 17-30 0,4 7-14 16,3 13 64-16</inkml:trace>
  <inkml:trace contextRef="#ctx0" brushRef="#br0" timeOffset="7475.59">4087 9042 1099 0,'-4'-10'381'0,"6"5"-361"16,2 5-5-16,-2 14-9 16,-2 9-1-16,-5 21 2 15,0 14 0-15,-2 18 7 16,3 3-2-16,2 6 15 15,0 3-4-15,7-3-7 16,-1-7-1-16,10-13-16 16,7-17 0-16,13-26-15 15,10-9-13-15,2-29-52 16,2-12-118-16,-11-26 134 16</inkml:trace>
  <inkml:trace contextRef="#ctx0" brushRef="#br0" timeOffset="7697.66">4537 9035 912 0,'-12'-3'353'15,"2"13"-263"-15,-6 7-6 16,3 15-31-16,3 6-12 16,-1 14-18-16,6 7-5 0,6 3-9 15,1 0-2-15,10-11-2 16,-1-7-9-16,3-9-18 15,0-10-8-15,-4-10-17 16,2-7-6-16,-4-15-31 16,-3-5 53-16</inkml:trace>
  <inkml:trace contextRef="#ctx0" brushRef="#br0" timeOffset="7866.05">4364 9379 953 0,'-1'16'361'0,"10"-5"-274"16,13-2-7-16,14-5-25 15,10-4-23-15,16-4-25 16,6-5-12-16,10-4-49 16,-2-2-31-16,-14-6 51 0</inkml:trace>
  <inkml:trace contextRef="#ctx0" brushRef="#br0" timeOffset="8073.62">4933 9181 888 0,'-11'5'339'16,"2"5"-264"-16,4 6-35 15,4-1-8-15,8 5-16 16,5 0 2-16,9-6-2 15,7 2 3-15,6-11-11 16,1-6-7-16,9-1-19 16,4-5-14-16,-11 1 19 15</inkml:trace>
  <inkml:trace contextRef="#ctx0" brushRef="#br0" timeOffset="8311.52">5354 9057 1181 0,'22'57'412'16,"4"25"-384"-16,-3 1-3 15,-4-3-36-15,-6-8-42 0,-7-23-189 16,-2-10 159-16</inkml:trace>
  <inkml:trace contextRef="#ctx0" brushRef="#br0" timeOffset="8522.4">5661 8531 1241 0,'46'57'431'0,"5"25"-405"16,-2 8-3-16,-8 14-30 15,-8 1-30-15,-11 5-57 16,-6 4-49-16,-17-2 90 15</inkml:trace>
  <inkml:trace contextRef="#ctx0" brushRef="#br0" timeOffset="9203.84">5177 11136 1009 0,'-33'-40'395'0,"10"2"-217"15,8 10-157-15,6 14-8 16,3 12-10-16,9 28-16 16,3 13-6-16,7 19-4 0,4 7 6 15,7-8-7-15,3-4 1 16,2-12-2-16,1-8-1 15,-7-14 17-15,2-10 2 16,-2-14 7-16,-2-11 3 16,5-12 10-16,-5-7-2 15,-1-8 4-15,-1-4 0 16,-5-2-11-16,1-4 3 0,-3 8 5 16,0 11 2-16,0 17 9 15,-3 13-3-15,4 23-4 16,-1 12 1-16,2 22-7 15,5 6 4-15,-1 12-4 16,4 2-3-16,-2 1-2 16,-1 2-3-16,-6-12 1 15,-12-5-1-15,-16-10 1 16,-14-8 1-16,-14-5 1 16,0-9-4-16,-2-13 1 15,6-8-3-15,8-19-1 16,2-10 4-16,11-18 0 15,6-2 4-15,12-6-6 16,9 0-2-16,17 1-17 16,0 1-17-16,12 4-49 0,3 4 51 15</inkml:trace>
  <inkml:trace contextRef="#ctx0" brushRef="#br0" timeOffset="9491.42">5838 10890 1046 0,'-3'-11'370'0,"4"11"-338"16,0 4-4-16,2 17 0 15,-1 7-7-15,2 27 8 16,-1 9 3-16,0 11-4 15,3 7 1-15,0-2-5 16,1 0 1-16,6-5-6 16,-1-13-7-16,8-19-6 15,1-14-4-15,2-20 0 16,5-7-8-16,2-19-44 16,2-11-30-16,4-20 47 15</inkml:trace>
  <inkml:trace contextRef="#ctx0" brushRef="#br0" timeOffset="9731.82">6216 10824 1035 0,'-3'6'385'16,"4"18"-310"-16,-2 6-18 15,4 21-22-15,-14 3-12 16,14 11-13-16,2-4 0 0,3-3-3 15,12-3-3-15,-8-15-2 16,6-7-6-16,-6-12-10 16,3-3-2-16,-3-14-13 15,0-4-1-15,1-12-26 16,-4-6 285-16,-8-11-179 16</inkml:trace>
  <inkml:trace contextRef="#ctx0" brushRef="#br0" timeOffset="9882.59">6151 11205 1095 0,'21'4'430'16,"9"-1"-322"-16,16-8-42 16,3-3-15-16,12-13-70 15,2-6-42-15,-2-2 39 0</inkml:trace>
  <inkml:trace contextRef="#ctx0" brushRef="#br0" timeOffset="10089.44">6680 10942 1142 0,'-28'13'385'0,"36"-8"-377"15,10-1-11-15,7 1-15 16,1-2-5-16,6-3-5 16,1-3 5-16,0-1-2 15,-1 1 455-15,-11-2-324 16</inkml:trace>
  <inkml:trace contextRef="#ctx0" brushRef="#br0" timeOffset="10414.7">6927 10453 1141 0,'27'3'394'0,"6"6"-378"16,10 7-5-16,1 8 3 15,1 15-13-15,-3 5 2 16,-9 8 0-16,-7 0-3 16,-9-2 3-16,-7-4 0 15,-10-4 8-15,0-4 13 16,-7-10 10-16,-1-1 6 0,-4-18 28 16,0-6-7-16,4-15-4 15,9-14-22-15,16-18-74 16,0-11-51-16,14-15-90 15,-4-6 107-15</inkml:trace>
  <inkml:trace contextRef="#ctx0" brushRef="#br0" timeOffset="10700.45">7556 10035 1353 0,'10'8'473'0,"20"20"-418"15,9 10-26-15,16 27-9 0,-8 5-7 16,0 16-15 0,3 7 2-16,-7 3 7 0,-3 1-8 15,-7-1-32-15,-7 6 4 16,-7 10-95-16,-16 0-17 15,-16 1-59-15,-11-7-4 0,-13-8 113 16,3 1 31-16,0-7 90 16,0-4 13-16,0-17-34 15</inkml:trace>
  <inkml:trace contextRef="#ctx0" brushRef="#br0" timeOffset="11776.74">6774 13659 1105 0,'-9'-47'359'0,"2"0"-380"15,1 5 2-15,-1 10-1 16,-6 6 6-16,7 19 2 15,-4 11 10-15,10 24 5 16,-3 14 1-16,3 25 6 16,2 10 0-16,4 1 3 15,8-5-2-15,2-18 4 16,3-12-2-16,-4-18 7 16,0-5 3-16,1-15-1 15,1-6 5-15,1-15-6 16,0-11 1-16,-1-12-7 15,-5-6-7-15,-7-4-5 16,0 2 0-16,-5 0 5 16,2 4 6-16,5 12 8 0,0 4 1 15,7 18-6-15,5 5-5 16,8 21-8-16,5 8-1 16,12 25-2-16,1 9 2 15,-7 4 0-15,1 1-1 16,-20 6 0-16,-1-2 0 15,-15 1 0-15,-10 1 2 16,-16-14 11-16,-12-4-1 16,-13-6 3-16,-8-4-3 0,3-11-11 15,0-8-1-15,12-18 0 16,6-10-1-16,10-18-1 16,8-9-2-16,16-16-15 15,6-10-7-15,21-6-34 16,6 2-26-16,9 4 52 15</inkml:trace>
  <inkml:trace contextRef="#ctx0" brushRef="#br0" timeOffset="12106.24">7760 13153 1154 0,'4'4'411'16,"-2"8"-325"-16,4 9-89 16,-3 23-16-16,-3 13 5 15,-3 20-5-15,-2 14 3 0,-5 14 14 16,3 8 3-16,-1 3 21 15,-2-7 8-15,11-19 18 16,2-16 3-16,11-22-18 16,3-13-7-16,2-19-28 15,1-16-8-15,8-25-63 16,2-16 645-16,2-30-443 16</inkml:trace>
  <inkml:trace contextRef="#ctx0" brushRef="#br0" timeOffset="12343.9">8083 13372 1233 0,'-4'10'423'0,"7"11"-394"0,5 8-11 15,-3 19-8-15,3 9-2 16,3 14-6-16,-1 3-4 15,0-5-10-15,4-1-7 16,-8-21-15-16,5-8-5 16,-1-20-4-16,2-12-6 15,1-12-29-15,-4-9-175 16,-1-12 176-16</inkml:trace>
  <inkml:trace contextRef="#ctx0" brushRef="#br0" timeOffset="12515.79">7979 13827 941 0,'48'-2'355'16,"11"-5"-233"-16,14-11-133 15,4-6-44-15,-10-9 38 16</inkml:trace>
  <inkml:trace contextRef="#ctx0" brushRef="#br0" timeOffset="12749.74">8743 13488 1336 0,'31'0'462'15,"8"1"-427"-15,11-3-34 16,-2 0-34-16,7-4-95 16,-8-3-175-16,-15 0 191 15</inkml:trace>
  <inkml:trace contextRef="#ctx0" brushRef="#br0" timeOffset="13213.63">9035 13126 1017 0,'6'3'441'16,"12"6"-160"-16,41 12-250 0,-27-16-3 15,5 5-20-15,0 0-5 16,-6-1-4-16,-2 3 2 16,-8 4 1-16,-5-2-2 15,-9 1-3-15,-5 2 2 16,-7-2 8-16,-2 2 5 15,-9 2 8-15,-1 0-1 0,-2 2-9 16,3-2-1-16,5-8-8 16,1-2-1-16,6-6 3 15,1-2-6-15,6 2-6 16,-3-3-3-16,0 0-7 16,3 1 7-16,13 4 7 15,35 16 5-15,-23-6 8 16,1 2 2-16,-1 10-8 15,1 3 0-15,-3 0 2 16,-11 0-6-16,-7-8 4 16,-11-2-5-16,-17-2-28 15,-2 3-32-15,-13-8 40 16</inkml:trace>
  <inkml:trace contextRef="#ctx0" brushRef="#br0" timeOffset="13418.74">10066 12664 1647 0,'58'127'545'0,"-4"46"-616"15,-21 17 169-15,-31 18-94 16</inkml:trace>
  <inkml:trace contextRef="#ctx0" brushRef="#br0" timeOffset="15912.44">3762 8466 890 0,'-1'0'320'15,"-9"0"-275"-15,-6 0-19 16,-3 10-16-16,-10-3-3 16,-1 7 3-16,0 1 7 15,-6 0 10-15,0 0 11 16,-2 0 1-16,1 0 0 16,-6 1-10-16,1 2-1 0,-9 3-2 15,-6 1-2-15,0-2 6 16,-3 2 2-1,8-3 7-15,9 1 0 0,2-1 2 16,5 0-10-16,-5-1-7 16,5 1-4-16,-9-2-8 15,-4-2-2-15,10-2 5 16,-4-2-8-16,12 0-1 16,7 0 2-16,1-3-8 15,2-1 3-15,8-4-6 16,3 0-10-16,5-2-61 15,1-3-42-15,-3-12 69 16</inkml:trace>
  <inkml:trace contextRef="#ctx0" brushRef="#br0" timeOffset="16259.88">2845 8539 672 0,'6'11'251'0,"-1"4"-209"15,-3 2 4-15,-6 7-18 16,-2 3-5-16,-5 5-6 16,-3 3-3-16,-12 2-5 15,-5 3-3-15,-5-2 10 16,-1-2 11-16,-1-3 18 15,7-2 12-15,-2-3 10 16,-1-1-3-16,4-1-8 16,0-2-6-16,12-8-16 15,5 1-10-15,13-6-15 16,4-3-3-16,17 0-1 16,12-7-5-1,-17-1-11-15,1 1-26 0,70-4 23 16</inkml:trace>
  <inkml:trace contextRef="#ctx0" brushRef="#br0" timeOffset="18442.73">6943 10683 802 0,'-3'-9'340'15,"-2"-2"-214"-15,4-6-36 16,1 2-20-16,8-4-29 0,3-2-11 16,9 1-11-16,7-3-9 15,7 1-4-15,5 3 0 16,9-2 0-16,0 3 2 15,1 5 3-15,-1 2 1 16,-11 13-7-16,-1 7 0 16,-10 26-5-16,-8 16 1 15,-14 20 7-15,-7 5-3 16,-12-2 6-16,-4-4 1 0,-4-10-3 16,-3-5 1-16,5-10-4 15,-2-8 1-15,1-15-1 16,7-8 6-16,-2-16 29 15,6-10 0-15,11-15-1 16,0-5-6-16,9-13-27 16,7 1-3-16,2 3 1 15,3 5-6-15,3 12 13 16,1 3 2-16,3 9 2 16,0 6 1-16,4 5-8 15,3 4-3-15,2 6-3 16,-1 1 3-16,-1 8-17 15,-3 0 7-15,-7-4-37 16,-1 0-18-16,-5-12-51 16,-3-5-34-16,-3-9 91 15</inkml:trace>
  <inkml:trace contextRef="#ctx0" brushRef="#br0" timeOffset="20255.62">7953 9447 945 0,'-1'-2'341'15,"1"0"-291"-15,-1 1-7 0,0 0-24 16,0 0-9-16,0 0-17 15,-2-8 0-15,-4-8 5 16,-9-30 1-16,6 18 17 16,0-1 10-16,-3-5 20 15,-1-3 6-15,-3 4 19 16,-4 2-9-16,-1 1-15 16,-2 1-3-16,-7 4-32 15,-3 3 5-15,-10 3-7 16,-9 5-3-16,-5 4 0 0,-4 0-7 15,-2 9 4-15,3 1-1 16,-1 3-5-16,-2 5 5 16,-9 1 15-16,-7 1 11 15,-1 2 25-15,-2 1 2 16,5 5 2-16,6 4-2 16,-7 5-16-16,1-3-4 15,4 2-12-15,2-1-10 16,11 2-8-16,5 1-3 0,6 0-3 15,4 0 0-15,7-1 5 16,12-12 1 0,1 0-5-16,-16 9 2 0,-5-4-3 15,11-4-4-15,19-7 2 16,0 0-24-16,10-3-74 16,-2-5-39-16,3-9-113 15,2-9 145-15</inkml:trace>
  <inkml:trace contextRef="#ctx0" brushRef="#br0" timeOffset="20662.89">6499 8939 706 0,'8'-1'300'0,"1"-1"-148"16,-3 6-101-16,-3-1-2 16,-7 6-17-16,-4 3-6 15,-8 3-1-15,0 3-8 16,-6 3-5-16,-2 3 4 16,-5 4 6-16,0 2 5 0,0 5 3 15,3 2-6-15,-1 0-9 16,-4 3-4-16,8 0-2 15,-2-2 0-15,-3-5-1 16,10-3 2-16,-3-7 3 16,9-5 1-16,17-1 7 15,9-4 4-15,16-3 9 16,2-4 3-16,9 0 2 16,2-1-1-16,8 0-13 15,5 0-8-15,11 2-7 16,9-3-6-16,-4 7-55 15,-4-2 105-15,-12-4-54 16</inkml:trace>
  <inkml:trace contextRef="#ctx0" brushRef="#br0" timeOffset="26065.62">9167 12677 661 0,'1'-9'229'0,"2"3"-210"16,-1-2-10-16,1 3-7 15,0 2 4-15,-2-1 6 0,-1 3 15 16,-1-1 33-16,0 1 15 16,-1-4 33-16,0-7-2 15,0 2-12-15,-7-29-10 16,7 24-33-16,-4-3-7 16,1-3-11-16,0 0 6 15,-6-7 6-15,2 0 4 16,-5-7 4-16,-10-5-10 15,8 4-9-15,-6-3-8 0,-5 1-15 16,6 2-8-16,-14-4 0 16,1 2-2-16,-2 3 6 15,-4 0 11-15,-1 1 0 16,1 1 6-16,-7 0 1 16,-3-2-3-16,-2 2 1 15,-10 3-8-15,0 1-1 16,1 4-1-16,4 5-5 15,6 2 0-15,1 4-6 16,1-1-1-16,-6 3 2 16,-1 2 1-16,-3 2-1 15,2 2-1-15,10 1 3 16,4 0-5-16,9 1 0 16,0 0 1-16,8 1-1 0,0 1 0 15,9 1-3-15,4 0 3 16,6 2-2-16,2-2-2 15,4 1-31-15,1 1-32 16,-1-1-109-16,0 0 99 16,1-1 25-16</inkml:trace>
  <inkml:trace contextRef="#ctx0" brushRef="#br0" timeOffset="26527.54">8307 11286 1122 0,'-4'-1'399'0,"0"2"-358"16,-2 9-8-16,-9 5-34 16,-4 5-1-16,-10 6 0 15,-3-1 0-15,-5 2 2 0,-4 0-1 16,-12 3 0-16,1-2-1 16,-5 2 2-16,4-2 5 15,11-2 11-15,-3 0 3 16,7-6 11-16,1 0 2 15,4-3 1-15,5-1 1 16,3-3-9-16,12-3-4 16,5-1-2-16,2-3-6 0,15 5-4 15,-8 2 2-15,12 6 12 16,7 3 0-16,8 3-1 16,8 4-3-16,10 3-16 15,8 8 1-15,11-5-47 16,4-4 581-16,9-3-417 15</inkml:trace>
  <inkml:trace contextRef="#ctx0" brushRef="#br0" timeOffset="47497.92">3222 15198 1309 0,'-18'-3'460'0,"9"2"-425"15,3 3-2-15,-2 10-13 16,2 7-12-16,-4 18-8 15,4 10 0-15,8 21-4 16,2 4 1-16,11-1 3 16,3-4-2-16,9-21 2 15,5-12 2-15,4-20 20 16,4-8 6-16,-5-17 24 16,-3-12 4-16,-6-20-9 15,-1-11-7-15,0-12-27 16,-2-1-5-16,-3 7-8 15,-4 6 0-15,-6 19 5 16,1 10 2-16,-2 18-6 16,0 14 1-16,8 29-7 15,3 14 0-15,7 35 10 16,-3 8-2-16,5 14 0 0,-1 0-4 16,-4-1-4-16,-5-4 0 15,-16-17 3-15,-10-10 2 16,-17-25 4-16,-3-12-4 15,-10-20 2-15,-1-12 0 16,-3-23 0-16,3-8 5 16,6-19-10-16,8-6-1 15,14-16-5-15,10-3-1 0,18 0-6 16,9 1-12-16,17 16-56 16,10 5-30-16,18 9 69 15</inkml:trace>
  <inkml:trace contextRef="#ctx0" brushRef="#br0" timeOffset="47780.64">4257 15262 1295 0,'-41'-20'531'0,"10"8"-315"15,3 3-134-15,14 10-25 0,2 8-33 16,3 23-21 0,1 13-2-16,3 32-7 0,4 13 2 15,1 15 5-15,3 5 0 16,3-2 1-16,3-5 0 16,9-20-10-16,7-12-9 15,15-34-39-15,-4-14-32 16,6-28-68-16,-4-14-238 15,-3-36 271-15</inkml:trace>
  <inkml:trace contextRef="#ctx0" brushRef="#br0" timeOffset="48001.71">4534 15301 1019 0,'-4'37'527'16,"0"13"-26"-16,4 14-444 15,3 7-19-15,-3 7-20 16,1-2-14-16,4-6-1 16,-1-3-2-16,5-15-10 15,4-7-8-15,4-20-41 16,6-8-25-16,0-21-47 16,0-13-15-16,1-16-221 15,-9-7 249-15</inkml:trace>
  <inkml:trace contextRef="#ctx0" brushRef="#br0" timeOffset="48171.51">4396 15877 1113 0,'10'13'546'0,"10"-12"-79"15,6-4-414-15,10-15-64 16,-1-3-21-16,3-9-64 15,4-8-42-15,-5-6 81 16</inkml:trace>
  <inkml:trace contextRef="#ctx0" brushRef="#br0" timeOffset="48404.4">4804 15308 1770 0,'45'27'604'0,"14"15"-579"15,5 3-3-15,-9 16-14 16,-2 8 0-16,-11 17-19 0,-6 4-19 16,-19 3-49-16,-13 2-34 15,-10-6-62-15,-12-7-33 16,4-22-210-16,2-15 268 15</inkml:trace>
  <inkml:trace contextRef="#ctx0" brushRef="#br0" timeOffset="48821.46">5734 15325 1815 0,'-3'12'618'0,"6"16"-584"16,3 11-28-16,-2 16-16 15,-4 6 0-15,-2 1-7 16,-4-7-2-16,3-12 13 16,3-8-1-16,11-19-1 15,6-8 1-15,9-21 0 16,6-9 4-16,0-22 1 15,-1-6 2-15,2-17 0 16,-5-4-4-16,-4 3 4 16,-1 6 0-16,-7 21 1 15,-3 10 1-15,-3 22-1 0,-1 5-1 16,1 17 1-16,1 12 1 16,3 10-1-16,4 9 2 15,4 5-2-15,-4 2-1 16,4-1 1-16,-7-4-1 15,-8-3-3-15,2-5 3 16,-14-7-38-16,-5-4-42 0,-21-14-146 16,-7-9 139-16</inkml:trace>
  <inkml:trace contextRef="#ctx0" brushRef="#br0" timeOffset="48959.61">5655 15055 1788 0,'25'-1'606'0,"18"0"-696"15,6 6 66-15</inkml:trace>
  <inkml:trace contextRef="#ctx0" brushRef="#br0" timeOffset="50002.95">7294 15715 1288 0,'20'-21'532'0,"-9"-6"-298"16,-2-10-141-16,-13-6-27 15,-7-3-35-15,-14 0-24 16,-8 1-9-16,-15 11-1 16,-6 8 1-16,-13 16 7 15,4 8 6-15,14 15-1 16,9 8 1-16,22 15-10 16,5 5-3-16,13 8-7 15,9-2 0-15,13-13-8 16,6-8 1-16,18-17 4 15,4-9 3-15,7-20 12 16,4-12-1-16,-7-26 5 16,-3-9 2-16,-8-14 1 15,-2-3 9-15,-8 2 8 16,-9-3 4-16,-10 4 3 16,-6 4-1-16,-8 12-5 0,0 15-9 15,-4 26-5-15,2 10-5 16,2 26-9-16,-2 14 2 15,12 32-2-15,5 12-1 16,9 15 2-16,9 2 0 16,6-10 1-16,2-8-1 15,0-13 0-15,1-8 1 16,-1-15-3-16,-6-7 1 0,-3-24 0 16,-9-10 1-16,-5-26 6 15,1-7 1-15,-8-15-2 16,-1-1 0-16,-10 5-1 15,-4 2-3-15,-1 22 2 16,2 5-2-16,-2 14 0 16,2 10-4-16,3 15-11 15,-1 10-1-15,6 12-1 16,6 2 3-16,7-1 12 16,0-6 0-16,8-8-3 15,3-7 2-15,-3-14-7 16,1-4 2-16,0-16 2 15,-9-6 1-15,2-12 3 16,3-4-2-16,-11-3 1 16,7-2-1-16,-5 4 0 15,-4 6 1-15,6 8 1 0,-6 8-1 16,5 15 0-16,1 7-3 16,-1 16-2-16,3 9 0 15,1 5-5-15,0 1 0 16,4-3 5-16,1-3 2 15,-1 1 3-15,3-2 2 16,-1-2-1-16,5-3-5 16,0-14 6-16,2-7-1 0,4-13 5 15,-8-11 5-15,3-10-1 16,-6-6 4-16,-10-4-6 16,-7-4 0-16,-18 0-1 15,-7-1-2-15,-13 9-2 16,3 8 3-16,-4 21-2 15,4 15-3-15,3 24 4 16,2 11-7-16,15 14 1 16,11-2 0-16,20-2-4 15,12-6-4-15,13-15-23 16,7-3-29-16,-6-20-48 16,-2-10-18-16,-14-20 107 15,-10-12-9-15</inkml:trace>
  <inkml:trace contextRef="#ctx0" brushRef="#br0" timeOffset="50158.51">7695 14905 1374 0,'23'17'528'0,"16"-4"-369"15,22-7-175-15</inkml:trace>
  <inkml:trace contextRef="#ctx0" brushRef="#br0" timeOffset="50643.06">9101 14895 1704 0,'-14'-3'598'0,"2"-5"-543"15,-5 1-61-15,-17 7-73 16,1 5-26-16,-9 17-4 16,6 6 16-16,10 18 53 0,11 9 26 15,13 5 26-15,8-1 8 16,24-13 12-16,9-13-1 15,21-23-5-15,5-12-3 16,4-28-6-16,-3-11 2 16,-4-25 6-16,0-10 1 15,-5-14 7-15,-5 1 1 16,-20-3-6-16,-10 4 7 16,-22 5 4-16,-7-1 6 15,-9 15 4-15,-3 5-5 0,6 26-4 16,-2 10-3-16,10 27-11 15,5 16-7-15,3 31-6 16,10 21-6-16,11 32-3 16,1 4 1-16,4 3-10 15,0-2-1-15,-6-13-7 16,3-1-5-16,-7-18-51 16,-5-16 0-16,-8-29-59 15,-5-17-33-15,-5-26 610 16,-4-15-380-16</inkml:trace>
  <inkml:trace contextRef="#ctx0" brushRef="#br0" timeOffset="50802.56">9366 14814 1308 0,'34'4'582'16,"25"-13"-204"-16,11-7-332 15,7-12-113-15,-7-6-56 16,-13-18 70-16</inkml:trace>
  <inkml:trace contextRef="#ctx0" brushRef="#br0" timeOffset="51367.41">9978 14251 1452 0,'-19'35'629'0,"13"12"-285"16,6 8-256-16,3 21-71 15,-6 5-17-15,8 6-11 16,-7-4-6-16,7-15-2 16,6-10 6-16,10-25 3 15,9-11 6-15,10-25 15 16,4-15 4-16,-1-21 7 15,3-14-1-15,-8-11-13 16,-2-6-2-16,-6-3 1 16,-6 8-4-16,-9 18-2 0,-5 13-1 15,-6 20-2-15,-1 10 0 16,-3 18-5-16,-1 10-4 16,3 22 3-16,5 9-3 15,8 2-4-15,10-1 1 16,5-13-4-16,2-11 2 15,4-12 11-15,-7-8 2 0,-8-12-1 16,1-5 3-16,-10-6-1 16,-1-3 2-16,-8-6 5 15,-3-2 1-15,-1-2 0 16,-4 4-1-16,3 9-4 16,1 6-1-16,1 12-4 15,4 9 0-15,4 13-3 16,0 8 1-16,4 16 3 15,-1 7-1-15,0 21-5 16,-1 9-51-16,-9 5-3 16,-4 2 0-16,-15-12 15 15,-12-5 46-15,-10-8 2 16,-3-6 0-16,-9-22-44 16,-1-10-34-16,6-34 50 15</inkml:trace>
  <inkml:trace contextRef="#ctx0" brushRef="#br0" timeOffset="51639.82">11307 14896 1658 0,'7'30'630'0,"6"3"-461"16,7 7-115-16,-5 11-46 15,-2 6-3-15,-11 0-23 16,-9-3-37-16,-12-9-101 16,-6-9-49-16,-5-19-79 15,5-6-204-15,3-25 345 16</inkml:trace>
  <inkml:trace contextRef="#ctx0" brushRef="#br0" timeOffset="51771.5">11238 14495 1535 0,'5'10'571'15,"5"5"-443"-15,5 4-114 16,3 7-19-16</inkml:trace>
  <inkml:trace contextRef="#ctx0" brushRef="#br0" timeOffset="53495.84">11550 14851 1825 0,'8'-1'632'0,"5"1"-574"16,8 4-43-16,-8 13-40 16,0 3-23-16,-3 11-37 15,-1 2 1-15,-2 3 31 16,2-1 20-16,-3-13 46 16,0-4 11-16,0-10 10 15,-4-8 9-15,-3-4 0 16,0-6-3-16,-5-14-15 15,2-3-5-15,2-5-13 16,-3 1-3-16,4 6 0 16,1 7-5-16,0 9 0 0,5 4-5 15,4 12 1-15,3 7 4 16,7 11-6-16,3 4 4 16,6 2 1-16,6-3-2 15,7-8 4-15,4-6-1 16,3-15 4-16,-1-11-1 15,-1-20-3-15,-7-6 0 16,-5-17-3-16,-5-3 1 0,-8-2 4 16,-6-5 0-16,-8 4 5 15,-4-2 3-15,-10 4 1 16,3 7 0-16,-5 16-2 16,1 12 0-16,4 19-3 15,1 14 0-15,3 27-5 16,3 14-3-16,4 29 3 15,0 7-3-15,2 13 8 16,0 5 0-16,1-1-5 16,1 1 0-16,3-13-4 15,1-10 2-15,-1-22 2 16,-3-11 2-16,-4-22-2 16,-6-12 0-16,-2-14 4 15,-5-9-4-15,-1-12-2 16,-2-6-4-16,-2-11-8 15,-1 1-6-15,1 1-10 0,-2 1-10 16,2 6-14-16,1 0 2 16,4 3 17-16,2-1 11 15,8-2 14-15,4 0 3 16,9-8 1-16,6 3 2 16,11-8 4-16,3-7 2 15,11-3-1-15,8-4 3 0,-4-6-3 16,-1-4 7-1,-10-5 11-15,-11 1 9 0,-9 10 20 16,-6 11 4-16,-8 22 6 16,-4 11-7-16,-6 13-6 15,-4 9-11-15,-4 16-22 16,-3 11-7-16,6 24-11 16,3 6 2-16,5 8 8 15,4 0-1-15,5-6 3 16,0-4-6-16,4-12-3 15,1-5 0-15,3-14-7 16,1-9 3-16,1-11-6 16,0-9 4-16,-4-15 8 15,-2-5-1-15,-4-8 3 16,-2-8 1-16,-2-5-2 16,-3 0 2-16,0-2 1 0,-1 6-3 15,0 12-3-15,2 6 0 16,-1 19-11-16,1 15 3 15,0 14 1-15,6 9-5 16,3 6-2-16,4-2-3 16,5-7-1-16,-1-3 5 15,5-11 11-15,0-8 4 16,0-9 3-16,2-10 0 0,-8-12 6 16,-4-7-1-16,-4-8 0 15,-7-1-2-15,-1 0-5 16,-2 6 2-16,-1 5-1 15,-1 4 3-15,-5 10-4 16,6 5-2-16,-4 10-4 16,8 11 0-16,3 7 1 15,0 4 3-15,9 3-6 16,1-3-4-16,7-8-2 16,2-4-1-16,3-10 9 15,0-7 2-15,2-8 8 16,-2-10 3-16,-2-8 6 15,-2-1 2-15,-8-5-5 16,-5 1-3-16,-7 1-2 16,-7 2 3-16,-8 5 1 15,-6 1 0-15,1 15-3 0,1 5-6 16,1 16-3-16,2 11-1 16,3 8-10-16,7 5 2 15,5 2-3-15,10-2-6 16,10-6 1-16,6-7 1 15,10-15 7-15,-2-6 4 16,0-10 13-16,-9-10 10 16,-5-10 6-16,-2-4 3 0,-16-4 4 15,0 0-2-15,-12 2-1 16,-1-1-3-16,1 2-7 16,0 8-5-16,6 10 0 15,-6 6 0-15,8 11-7 16,-1 2-1-16,8 10-4 15,4 1-3-15,0 4-3 16,5 1-1-16,-5-2 0 16,-1-2 3-16,-4-6 6 15,0-3 0-15,-5-5 2 16,0-2-2-16,-2-2 3 16,-1-1 2-16,-1 0-3 15,0 0 3-15,0 0-2 16,1 0-1-16,1-7 5 15,3-3 2-15,1 5-3 16,39-27 0-16,-26 33-7 0,-1 5-3 16,0 12-1-16,2 6-17 15,-3 6-14 1,1 3-19-16,-5-4-78 0,0-7-21 16,-1-13 16-16,3-9 58 15</inkml:trace>
  <inkml:trace contextRef="#ctx0" brushRef="#br0" timeOffset="54601.56">13974 14441 1210 0,'-3'16'594'0,"-8"8"-168"15,3 7-305-15,-11 12-94 16,2 5-24-16,-7 2-3 15,7-2-5-15,12-7-3 16,1-4 4-16,18-9 1 16,-4-7 1-16,10-9 2 15,4-11-2-15,4-8 10 16,3-5 2-16,1-10-2 16,-2 1 3-16,-4-7-6 15,-2 1-1-15,-9 0 6 16,-4 0-1-16,-9 8 10 0,-5 3 2 15,-5 9-2-15,-4 7-3 16,0 14-8-16,0 6-4 16,3 11-4-16,3 0 2 15,8-4-6-15,7-2-2 16,8-12-2-16,8-3 0 16,11-10 6-16,6-6 1 0,3-9 14 15,-1-5 0-15,-6-6 4 16,-6-2 0-16,-5-3-10 15,-7 0 1-15,-9 4 3 16,-9 4 2-16,-6 8 8 16,-4 7-1-16,-9 5-8 15,4 6-1-15,-2 8-11 16,2 2 0-16,10 4 3 16,-3 0-3-16,5-6 2 15,6 2-1-15,-3-8 1 16,2 1 5-16,6-2-3 15,-1-2 3-15,7 0-2 16,1 0-3-16,-5-5 1 16,-5-3 3-16,3-1-2 15,-2 0 1-15,-4 0-2 16,4 7 1-16,-6 0-4 0,1 0 9 16,2 3 4-16,-5-4-5 15,0 0 11-15,0 0-4 16,0 0 3-16,0 0 4 15,0 0-6-15,0 0-5 16,0-1-4-16,0 1-1 16,0 0-2-16,0 0 2 15,0-1-6-15,0 1 1 0,0-1 2 16,0 1-5-16,0 0 4 16,0-1-2-16,0 1-2 15,0 0 2-15,0 0 1 16,0 0-2-16,0 0-2 15,0 0 0-15,0 0 0 16,0 0 2-16,0 0 3 16,0 0 1-16,-1-1-2 15,-1 1 1-15,1 0-4 16,0 0-3-16,0 0-3 16,0 0-4-16,0 0 0 15,0 1-9-15,-1 0-6 16,-4 16-2-16,-21 25 2 15,25-34 8-15,8-3 8 16,4-3 6-16,3-8 4 16,6-5 2-16,-1-10 10 0,2-7-1 15,-1-5-9-15,-2-2 1 16,-7-2-7-16,-1 6 1 16,-8-2 16-16,-2 3-5 15,-5 7 11-15,2-1-2 16,-2 12-3-16,2 4 5 15,3 8-13-15,2 7-1 16,3 25-5-16,-2 12-5 0,2 30-4 16,-4 5-3-16,3 1-30 15,0-3-30-15,-1-20-134 16,2-1 134-16</inkml:trace>
  <inkml:trace contextRef="#ctx0" brushRef="#br0" timeOffset="55183.94">15681 14459 1167 0,'-1'0'490'16,"0"0"-275"-16,0-1-78 0,0 0-44 15,-1 0-26-15,1 0-28 16,0 1-24-16,-1 0-5 16,0 28-4-16,12 46-1 15,2-21 5-15,-1 3-9 16,2-7 3-16,-1-10 0 16,-6-9 0-16,0-12 4 15,0-6-1-15,1-11 3 16,7-3 2-16,0-9 3 15,-2-7-2-15,3-4-1 16,-4-1-8-16,3 2-3 16,2 5 1-16,-4 11-7 15,-1 4 1-15,-3 12-5 16,-2 6-1-16,-3 9 3 16,-2 2-3-16,-8 5 3 0,-5-1 3 15,-17-5 0-15,1 1 2 16,-6-9-10-16,-8-6-13 15,7-9-52-15,-1-6-39 16,12-15-67-16,11-7 103 16</inkml:trace>
  <inkml:trace contextRef="#ctx0" brushRef="#br0" timeOffset="55591.73">16167 14586 1458 0,'7'21'569'16,"-5"3"-348"-16,-1 3-194 15,1 1-25-15,1-5-32 16,-2-4-13-16,13-5-19 16,2-8 7-16,5-7 28 15,4-4 20-15,1-11 25 16,1-2 4-16,-4-9-5 15,-2-3-9-15,-8 0-5 16,-5 1 0-16,-5 9 4 16,-1 5 4-16,-1 6 1 0,-1 9-1 15,1 13-4-15,1 11-3 16,4 19-2-16,2 7-1 16,3 6 4-16,1 4-1 15,-4 0-2-15,-1 0-2 16,-8-2 1-16,-7-5-1 15,-7-9 5-15,-11-5 5 16,-11-13-3-16,-1-8 1 16,-9-13-15-16,1-13-39 0,5-18-76 15,1-13-52-15,18-13 99 16</inkml:trace>
  <inkml:trace contextRef="#ctx0" brushRef="#br0" timeOffset="56080.48">16899 14422 1148 0,'4'6'564'15,"3"2"-81"-15,-7 4-437 16,-2 0-15-16,-4 6-25 15,-4 1 3-15,4 9-6 16,1 9 0-16,3 4 4 0,2-2-1 16,8-3 3-16,4-11 0 15,9-9-4-15,3-5 1 16,4-13 1-16,4-1-4 16,0-10 3-16,6-3-2 15,-5-11 0-15,-9-4 0 16,-8-6 5-16,-15 1 9 0,-1 5 3 15,4 4 4-15,-4 14-6 16,3 4-8-16,-3 13-7 16,0 8-3-16,3 19 0 15,2 12-1-15,5 17-2 16,-5 3 1-16,-2-5-1 16,3 0 1-16,-8 0 1 15,-3 2 0-15,-4-5 0 16,-4-7 6-16,-12-16-1 15,-1-11-10-15,-10-10-47 16,-4-11-49-16,4-11-77 16,2-4-30-16,12-15-144 15,6-4 225-15</inkml:trace>
  <inkml:trace contextRef="#ctx0" brushRef="#br0" timeOffset="56351.87">17498 14364 1492 0,'6'1'606'0,"3"3"-366"16,-6 9-169-16,1 6-30 16,-7 18-31-16,-1 9-1 0,1 17-5 15,-4 5-1-15,5 1 5 16,1-6 7-16,4-8 8 15,5-9 0-15,3-13-7 16,10-4-9-16,-4-17-14 16,-1-5-15-16,8-14-53 15,-8-10-47-15,9-14-117 16,1-4 143-16</inkml:trace>
  <inkml:trace contextRef="#ctx0" brushRef="#br0" timeOffset="56742.8">17861 14393 1133 0,'11'-6'503'0,"-2"-1"-235"16,-1 4-100-16,-3 1-50 16,-5 2-32-16,1 7-29 15,-1 7-8-15,-1 14-16 16,-3 8-5-16,-1 16-7 15,5 2-10-15,1 3-9 16,4-3 3-16,6-16 1 16,-1-6-3-16,3-15-4 15,3-5-5-15,0-10-39 16,-1-6-28-16,-1-11-93 16,0-3-48-16,-5-5 131 15</inkml:trace>
  <inkml:trace contextRef="#ctx0" brushRef="#br0" timeOffset="56907.06">17847 14675 1076 0,'-2'13'516'16,"12"-5"-185"-16,5-5-152 16,17-5-79-16,6-6-41 15,16-4-46-15,7-4-36 16,5-7-71-16,-2-4-38 0,-11-7 75 15</inkml:trace>
  <inkml:trace contextRef="#ctx0" brushRef="#br0" timeOffset="57101.49">18431 14550 1707 0,'47'24'624'0,"6"-9"-534"15,0-8-115-15,-7-11-171 16,-1-8 168-16,-12-13-24 16</inkml:trace>
  <inkml:trace contextRef="#ctx0" brushRef="#br0" timeOffset="57355.56">18769 14239 1962 0,'47'103'713'0,"-15"-66"-609"16,1 4-40-16,-8 8-67 15,-4 5-24-15,-7-1-29 16,-4 1-24-16,-10-10-16 16,-7-7-4-16,-7-12-13 15,-6-6-10-15,-6-15-40 16,-1-5-26-16,-1-14 122 16</inkml:trace>
  <inkml:trace contextRef="#ctx0" brushRef="#br0" timeOffset="58591.35">6877 16514 1437 0,'3'5'526'16,"8"4"-390"-16,3 7-191 15,3 5-31-15,-3 0 50 16</inkml:trace>
  <inkml:trace contextRef="#ctx0" brushRef="#br0" timeOffset="58853.78">7155 16975 1266 0,'-7'5'516'0,"8"-3"-293"16,4-2-181-16,1 1-18 15,-6-1-22-15,0 0-2 16,-1 0-24-16,-1 0-26 16,1 0-35-16,-3 5-13 0,-5 8 12 15,-19 26 5-15,18-33-86 16,0-3 119-16</inkml:trace>
  <inkml:trace contextRef="#ctx0" brushRef="#br0" timeOffset="59142.61">7105 16957 1393 0,'0'0'517'16,"0"1"-397"-16,6 7-93 0,-7 3-7 16,0 16 0-16,3 9 2 15,-3 9-3-15,0 7-3 16,7 3-20-16,-12-2-6 16,4-11-15-16,-5-7-20 15,-2-15-42-15,6-5-31 16,-3-21 73-16</inkml:trace>
  <inkml:trace contextRef="#ctx0" brushRef="#br0" timeOffset="59651.94">6981 16708 1596 0,'2'-15'537'16,"17"-8"-518"-16,4 0-18 0,0 1-6 15,0 5 1-15,-9 9-23 16,-5 2 3-16,-16 7 16 15,0 4-4-15,-5 10 18 16,0 4 8-16,4 4-4 16,-8 0-3-16,-2-5 4 15,-4-4-4-15,2-4-5 16,0-3 7-16,0-7-9 16,6-5 2-16,3-8-22 15,9-1-29-15,8-7-57 16,6-2-37-16,11 1 85 15</inkml:trace>
  <inkml:trace contextRef="#ctx0" brushRef="#br0" timeOffset="60037.7">7357 17039 1680 0,'-7'22'580'16,"5"-6"-535"-16,3 2-57 15,-4 5-64-15,-4-3-13 16,-2 1-7-16,-3-1 1 0,3-4 55 16,0 2 14-16,3-7 49 15,2-5 21-15,2-4 27 16,0-8 3-16,4-14-34 15,4-4-10-15,11-19-26 16,2-4 2-16,6-1-4 16,3 2 0-16,2 16-2 15,0 8-7-15,-6 16 1 16,1 12-3-16,0 21 4 16,-7 12-3-16,5 17-11 15,-8 0-10-15,-5-6-32 16,0-8-19-16,1-13-43 15,8-8-20-15,5-18 87 16</inkml:trace>
  <inkml:trace contextRef="#ctx0" brushRef="#br0" timeOffset="61023.5">7965 17018 1366 0,'-12'5'525'16,"-1"0"-395"-16,-3 0-64 16,-13 4-57-16,0-1-16 0,-8-1-16 15,-1 4-11-15,3 5 1 16,1 2 1-16,9 11 15 16,7-2 8-16,13 5 5 15,7-4 0-15,20-8-5 16,5-5 3-16,10-17-5 15,6-8 1-15,1-15 7 16,7-8 9-16,1-16 25 16,2-7 3-16,-7-8 13 15,-6-10-1-15,-12 3-12 16,-7 1 7-16,-20 4 17 16,-4 9 3-16,-12 6 12 15,-9 6-3-15,3 16-37 16,1 10-11-16,-7 19-16 15,7 12-9-15,-2 22-1 0,1 12-1 16,16 22-6-16,-4 5 3 16,18 8 5-16,-3-5-1 15,16-13-1-15,8-4-2 16,10-19-5-16,5-4 0 16,-5-18-1-16,2-11-1 15,-9-17 3-15,1-10 1 0,-3-13 5 16,-3-4 5-16,-3-2 1 15,-4-2 2-15,-5-1-1 16,-2 2 0-16,-5 7-2 16,0 8-1-16,0 18-1 15,-3 2 0-15,1 13-1 16,0 9 3-16,0 13 0 16,0 6-1-16,2 6 3 15,4-5-2-15,-1-8 0 16,7-2 1-16,6-11-3 15,-4-4-2-15,3-10 2 16,-3-7 2-16,-9-13 0 16,2-5 2-16,-4-6-4 15,-3-2 2-15,-2-6 0 16,-2-3-3-16,-2 2 6 16,2-1-1-16,1 7-2 0,4 7 1 15,1 9-4-15,1 9-5 16,2 14-2-16,-1 7 0 15,0 18-4-15,-1 7-2 16,-3 7 2-16,0 6 3 16,3-7 5-16,1-5 4 15,4-9 2-15,6-2-2 16,2-15 0-16,4-8-3 16,12-15 13-16,-7-15 6 0,8-12 6 15,3-6 1-15,-9-5-5 16,0-1 2-16,-11 2-1 15,-7 7 3-15,-7 15-8 16,-3 7-6-16,-6 15-1 16,-2 4 0-16,-3 13-15 15,-3 7-8-15,3 13-11 16,1 0-13-16,8-3-17 16,5-4-12-16,8-13-37 15,2-6-14-15,-1-9-23 16,0-7 13-16,-8-11 83 15</inkml:trace>
  <inkml:trace contextRef="#ctx0" brushRef="#br0" timeOffset="61198.66">8348 16611 1697 0,'19'7'521'16,"26"0"-626"-16,19-2 66 15</inkml:trace>
  <inkml:trace contextRef="#ctx0" brushRef="#br0" timeOffset="61660.56">9675 16628 1880 0,'0'3'669'0,"-5"-3"-592"16,-7 1-57-16,-10 4-100 15,-5 5-11-15,-5 11 3 16,-3 6 21-16,4 11 55 15,8 3 13-15,13 3 6 16,7-4 0-16,19-10 1 16,4-10-4-16,18-14 3 0,7-13 2 15,6-20 1-15,3-9 4 16,-1-17 4-16,-1-2-1 16,-3-9-3-16,-5-3 0 15,-8 4 9-15,-9-3 5 16,-11 6 18-16,-6 2-2 15,-15 7-2-15,0 9-10 0,-4 20-13 16,0 7-6-16,9 19-14 16,6 10-3-16,-4 24-2 15,7 13 4-15,2 18-7 16,-4 5 2-16,10 2-11 16,-4-2-17-16,-2-4-27 15,1-2-23-15,-8-11-67 16,1-2-20-16,-8-18-58 15,-6-12 133-15</inkml:trace>
  <inkml:trace contextRef="#ctx0" brushRef="#br0" timeOffset="61802.75">9926 16733 1270 0,'19'-4'549'0,"6"-4"-286"16,7-1-191-16,-9-7-72 15,10 0-114-15,-5-6 502 16,2-5-327-16</inkml:trace>
  <inkml:trace contextRef="#ctx0" brushRef="#br0" timeOffset="62422.49">10230 16414 1921 0,'7'54'677'0,"3"-42"-598"15,3 1-54-15,1 14-73 16,-1 1-14-16,-3 10-10 16,-4 2 6-16,3-4 45 15,1-1 13-15,5-12 8 16,4-4 0-16,1-14-1 15,2-6-1-15,4-14 2 16,2-9 1-16,5-7-1 16,-5-4-3-16,-2 2-4 15,-6 1-3-15,-9 7 4 0,1 9 6 16,-3 7 6 0,-6 2 3-16,1 11-8 0,-9 3 0 15,3 10-5-15,2 5-1 16,-1 3 6-16,8 0-4 15,0-2-2-15,4-2-8 16,4-6-1-16,1-4 2 16,-2-9-1-16,-1-2 7 15,-3-10 0-15,-1-4 4 16,-2-5 5-16,3-4-1 0,-2-4 7 16,-1 3 0-16,0 1-1 15,0 2 8-15,-1 8-9 16,2 2-2-16,-1 9-5 15,1 5-5-15,4 14 5 16,5 8-4-16,4 14 2 16,3 7 2-16,3 19 26 15,-3 4-46-15,-7 3 1 16,-4-1 2-16,-11-14-32 16,-9-7 50-16,-12-4 3 15,-9-3-4-15,-11-9 3 16,1-4 0-16,-2-17-9 15,2-9-55-15,5-17 504 16,3-12-350-16</inkml:trace>
  <inkml:trace contextRef="#ctx0" brushRef="#br0" timeOffset="62714.39">11625 16534 1781 0,'2'1'638'16,"1"0"-514"-16,0 4-100 15,-3-5-20-15,0 2 2 16,-1 25-2-16,-3 38-7 15,1-26 3-15,0-2-1 16,3-1-16-16,-1-10-46 16,0-7-55-16,0-15-116 15,1-16-350-15,3-23 397 16</inkml:trace>
  <inkml:trace contextRef="#ctx0" brushRef="#br0" timeOffset="62847.39">11651 16184 1655 0,'-8'18'615'15,"7"-6"-494"-15,1-1-175 16,2-3 24-16</inkml:trace>
  <inkml:trace contextRef="#ctx0" brushRef="#br0" timeOffset="64160.37">11998 16464 1856 0,'10'8'685'15,"1"-1"-507"-15,4-1-226 16,-3 1-33-16,-9 6-54 15,2 7 21-15,-3 11 23 16,1 1 34-16,3 0 55 16,0-2 1-16,2-6 6 15,0-1 2-15,-1-11-5 16,-2-5 5-16,-2-5-4 16,0-6 5-16,3-6 2 15,-2-2 0-15,4-10 3 0,0-2 3 16,0-7 1-16,5 1 0 15,3 5-2-15,-2 4-8 16,1 12-4-16,1 2-6 16,1 11-4-16,4 10 0 15,1 9 1-15,2 3 5 16,7 1 3-16,-3-6 3 0,7-10-1 16,-2-9-2-16,-1-17 2 15,1-8 0-15,-7-18 5 16,-2-7 1-16,-8-9-3 15,-5-2-2-15,-4 3 11 16,-5 3 11-16,-4 8 13 16,-3 3 8-16,-2 12-9 15,0 6-5-15,1 20-24 16,-2 9-7-16,-2 24-3 16,2 13-8-16,3 28 8 15,2 11 2-15,7 6-10 16,0 11-4-16,5-3-7 15,4-1 2-15,4-1 9 16,5-9-30-16,4-16 5 16,2-11 3-16,1-25 15 0,-3-14 33 15,-1-22 21-15,2-7 4 16,-3-12-16-16,-5-4-3 16,-8-6-21-16,-3-1-8 15,-8-2 0-15,-1 2 10 16,-8-1 4-16,-8 0-4 15,0 5 0-15,-2 3-11 16,0 2-7-16,5 3-1 16,-1 3-9-16,5 2 6 0,0 4 4 15,3 0 6-15,5-3 7 16,3 2 3-16,10-3 3 16,4-3-5-16,13-3 4 15,5-10-6-15,6-3-1 16,1-1 2-16,3-3-1 15,-5 4 1-15,-6 1 2 16,-10 3-1-16,-11 8 1 16,-5 4-1-16,-6 12 6 15,-3-2 4-15,-2 6 2 16,-2 1 3-16,-3 1-7 16,-4 2-1-16,1 0-1 15,1 3-7-15,7 1 1 16,5 0-5-16,4 0 0 15,-4 2 4-15,-1-3-2 16,3-1 8-16,-2-2-5 0,0 0 7 16,0 0-4-16,0 0 3 15,0 0-5-15,0 0-3 16,0 0 7-16,0 1-5 16,0 1 7-16,1 0 4 15,0 0-7-15,1 1 0 16,-2-3-1-16,0 0-1 15,3 4-7-15,-3-4-1 0,0 1 2 16,2 2-4-16,-2-2 7 16,1 1 3-16,0 0 5 15,-1-2-3-15,0 0 1 16,0 0-10-16,0 0-3 16,0 0 1-16,0 1-1 15,0-1 7-15,0 0-4 16,0 0 1-16,0 0 1 15,0 0 1-15,0 0 0 16,0 0 1-16,0 0-2 16,0 0 0-16,0 0-4 15,0 0 1-15,0 0 3 16,1 0-3-16,0 0 1 16,-1 2-6-16,0-1-23 0,0-1-13 15,0 0-30-15,0 0-15 16,0 0-64-16,0 0-37 15,3 1 119-15</inkml:trace>
  <inkml:trace contextRef="#ctx0" brushRef="#br0" timeOffset="65453.51">13006 16264 1896 0,'-3'2'33'16,"0"1"-10"-16,-7 7 18 15,5 8-30-15,0 15-12 16,0 8-4-16,10 15-2 16,3 3 6-16,3 3 1 15,2-3 1-15,2-8 1 16,1-8-4-16,-1-15-6 16,4-5-1-16,1-14 6 15,-1-9 16-15,2-14 12 16,-3-6-1-16,2-13-1 15,-1-3-11-15,-6-3-2 0,-3 2-2 16,-8 8-3-16,-2 6-3 16,0 13 2-16,1 2 0 15,0 12-3-15,1 8 3 16,3 14-9-16,1 9 1 16,7 5 4-16,6 2 2 15,8-6 0-15,5-9-3 16,2-7-2-16,-2-7-4 15,0-13 20-15,0-4 5 16,1-14 4-16,-1-5 4 0,-8-1-20 16,-2-1-1-16,-11-2-2 15,-3 5 2-15,-6 3 1 16,-3 3 2-16,-4 12-5 16,-5 3-2-16,2 9 5 15,-2 7-5-15,2 7 3 16,7 3-5-16,4 1-3 15,8-6-1-15,9-1 3 16,6-8-1-16,9-8 3 16,8-3 4-16,6-11-1 15,-3-2 6-15,-2-7 2 16,-9 1 4-16,-12-4 12 16,-6-2 5-16,-17-1 8 15,-4 0 3-15,-7 2-8 16,-3 2-6-16,5 5-7 0,-4 6-3 15,-1 4-11-15,7 8 2 16,4 10-19-16,4 4-7 16,10 11 4-16,-3 2-3 15,2 5 10-15,3 1 5 16,-6-2-4-16,5-6-3 16,-2-10 1-16,-6-5-7 15,0-6 8-15,-4-4-1 0,-1-8 0 16,0-6 4-16,1-8 0 15,-5-5 1-15,4-4 7 16,-2 2 4-16,9 2 3 16,1 2 0-16,5 8-4 15,6 3-3-15,-5 8-2 16,5 6 2-16,-1 14-1 16,0 9-4-16,2 9 1 15,-1 3-2-15,-2-1 0 16,-3-4 2-16,-4-9-3 15,-4-4-1-15,-1-9-21 16,-4-7-21-16,-1-11-88 16,-1-9-42-16,2-15-419 15,0-10 396-15</inkml:trace>
  <inkml:trace contextRef="#ctx0" brushRef="#br0" timeOffset="66324.67">14220 16299 1274 0,'-3'8'552'0,"-3"4"-288"16,-5 7-179-16,-4 2-35 15,-5 8-39-15,5 3-6 0,2 5-3 16,7 2 0-16,9-3-8 16,5-6 4-16,13-2-2 15,3-9-1-15,16-8 5 16,0-3 0-16,3-17 10 15,3-4 3-15,-10-11-2 16,-3-5 1-16,-11-2-7 16,-7 0-1-16,-14 2 6 15,-2-2 5-15,-10 3 11 16,-3 0 7-16,-1 10 1 16,-1 7-3-16,4 10-15 15,0 1-7-15,8 7-13 16,4 2-4-16,5 1 3 15,4 8 3-15,-2-2 0 16,7 5 2-16,-7-5 4 16,0-3-1-16,-1-1 6 0,-7-7-3 15,1-3-3-15,1-2 1 16,-1 0-3-16,0-1 5 16,-1 0 1-16,0-1-1 15,0 1-2 1,0 0-3-16,0 0-3 0,0 1-4 15,-1 0 1-15,-2 14 2 16,1 9-1-16,4 27 1 16,5-28-1-16,5-4 2 0,8-8-1 15,1-1-1-15,11-7 3 16,0-6-2-16,9-10 3 16,1-2 2-16,2-9-3 15,0 0-1-15,-15-4-4 16,-4 2 2-16,-15-1 6 15,-9 0 1-15,-13 4 8 16,-5 0-3-16,-9 10-1 16,-2 3 0-16,5 10-4 15,1 5-4-15,5 11-6 16,3 7-2-16,9 9-2 16,4-1 3-16,10-1-1 15,9-4 1-15,5-13 0 16,7-3 3-16,3-9 3 15,1-7 5-15,-5-7 1 0,-11-7 2 16,-2-9 5-16,-9-5-6 16,-7-9 9-16,-4 2 2 15,-1 3 3-15,-3 3 5 16,0 9 6-16,10 0 2 16,-6 11 0-16,2 4-10 15,7 10-14-15,-9 16-4 16,12 21-6-16,3 15 3 0,11 27-7 15,6 1-4-15,-1 3-32 16,3-4-36-16,-4-19-107 16,0-9 557-16,0-19-317 15</inkml:trace>
  <inkml:trace contextRef="#ctx0" brushRef="#br0" timeOffset="66713.39">15421 16082 1170 0,'-2'-5'651'15,"-1"5"-20"-15,-2 15-517 16,-5 8-53-16,-5 21-59 16,-2 11-3-16,3 15-4 0,1 5 1 15,6-1 4-15,3-5-3 16,7-20 6-16,2-6-6 15,4-18 4-15,1-8-3 16,0-17 1-16,5-11 4 16,1-18-3-16,2-9 2 15,1-5-2-15,-5 14-2 16,-7 15-6 0,1-1 2-16,21-28-4 0,0 10-8 0,-4 25-3 15,-11 27-4-15,-4 18 1 16,-1 8 2-16,-5 3 6 15,-4 2-1-15,-9-6 3 16,-6-3 2-16,-6-10-9 16,-4-8-10-16,0-12-67 15,3-10-50-15,5-18 89 16</inkml:trace>
  <inkml:trace contextRef="#ctx0" brushRef="#br0" timeOffset="67127.67">15913 16193 1657 0,'5'23'601'16,"-3"5"-503"-16,-3 2-46 16,-5 8-49-16,1 1 0 15,1-2 1-15,1-4-3 16,6-14-1-16,1-6-1 15,5-12-7-15,2-6 1 16,7-12 2-16,4-8 5 16,4-11-1-16,1-1 4 0,-3-3-2 15,-4 6-2-15,-6 7 3 16,-1 4 0-16,-8 11 3 16,1 3-3-16,-4 17-4 15,-1 7-1-15,4 19 1 16,-2 14 0-16,6 23 3 15,-1 8 5-15,1 13-4 16,3 7 4-16,-9 5-24 16,2 0-5-16,-13-19 4 15,-12-13-1-15,-9-27 12 16,-11-12-29-16,-6-19-80 16,2-11-34-16,-1-28-135 15,3-12 175-15</inkml:trace>
  <inkml:trace contextRef="#ctx0" brushRef="#br0" timeOffset="67728.48">16804 16076 1350 0,'-11'-14'573'15,"3"4"-347"-15,6 8-75 16,0 3-52-16,-2 9-57 15,-2 4-20-15,6 15-24 16,3 1-3-16,3 6 3 16,3 2 0-16,7-8-1 15,-1-3 2-15,7-12 2 16,0-7-3-16,-2-12 3 16,1-3-3-16,2-11 2 15,0-5 2-15,-1-9-2 0,1-4 1 16,-3 0-2-16,-2 1 1 15,-2 10 3-15,-2 6-3 16,-1 9 3-16,-2 6-3 16,1 14-2-16,-2 11 5 15,-2 17-3-15,1 13-2 16,-3 13 1-16,-1 3-5 16,-3 0 3-16,-4-3-4 0,-16-9-13 15,-4-6-3-15,-7-12-5 16,-3-9 5-16,3-10 4 15,3-8-3-15,4-11-1 16,1-8-3-16,12-14 4 16,6-7 4-16,13-15-7 15,10-8-10-15,13-10-51 16,7-1-37-16,12-2 74 16</inkml:trace>
  <inkml:trace contextRef="#ctx0" brushRef="#br0" timeOffset="67997.53">17532 15842 1423 0,'-13'2'569'15,"3"1"-394"-15,8 5-79 16,2 11-83-16,1 12-14 15,0 20 1-15,-2 8 1 16,0 11 1-16,1 2 1 16,6-2-3-16,4-5-3 15,9-10 2-15,1-10-10 16,10-17-46-16,3-9-30 0,2-24-75 16,1-10-87-16,3-27 165 15</inkml:trace>
  <inkml:trace contextRef="#ctx0" brushRef="#br0" timeOffset="68209.62">17914 15846 1309 0,'-5'20'509'0,"3"12"-365"15,-1 8-60-15,0 12-75 16,2 0 0-16,1-2-7 15,5-4-4-15,6-9-5 16,2-4-8-16,5-10-28 16,-2-5-27-16,-3-11-54 0,1-6-34 15,-1-5 98-15</inkml:trace>
  <inkml:trace contextRef="#ctx0" brushRef="#br0" timeOffset="68373.55">17969 16116 1296 0,'4'-1'570'0,"8"-3"-283"0,14-3-193 15,5-5-44-15,14-3-54 16,-2-7-28-16,0-2-86 16,0-2-37-16,-13 1 87 15</inkml:trace>
  <inkml:trace contextRef="#ctx0" brushRef="#br0" timeOffset="68566.82">18340 15950 1464 0,'3'8'627'16,"5"-5"-271"-16,6-3-372 0,1-1-59 15,5-12-112-15,-1 2-14 16,-2 3-18-16,1-1-123 16,-12 5 254-16</inkml:trace>
  <inkml:trace contextRef="#ctx0" brushRef="#br0" timeOffset="69131.2">18479 15735 1366 0,'12'-11'596'0,"11"-4"-295"16,3 1-211-16,3 8-82 15,-1 1-23-15,-7 7 5 16,0 11 0-16,3 17 7 15,-3 10 9-15,-5 13 10 16,-4 4 4-16,-12-1-5 16,-4 1 3-16,-7-11-12 15,-5-6-4-15,4-12-6 16,-1-12-6-16,0-9-19 16,5-7-16-16,13-13-55 0,7-7-15 15,16-15 3-15,5-8 12 16,4-10 14-16,6-5-10 15,3-2-21-15,2 4-14 16,4 4-74-16,-14 6-23 16,-6 6 53-16,-9 5 65 15,-23 4 206-15,7 7 87 16,-13 5 46-16,-5 5-21 0,3 6-47 16,-6 3-13-16,1 7-29 15,2 2-11-15,1 8-4 16,1 4-13-16,8 10-18 15,0 6-5-15,7 7-25 16,3 7-7-16,3 5 1 16,8 2-10-16,2 7-11 15,-3-3-3-15,-5-2-22 16,-9-3-21-16,-18-10-76 16,-9-2-48-16,-17-1 316 15,-5-1-164-15</inkml:trace>
  <inkml:trace contextRef="#ctx0" brushRef="#br0" timeOffset="69310.48">19215 16277 1667 0,'1'40'584'15,"-16"16"-550"-15,-13 2-68 16,-39 1-371-16,-13-1 283 16</inkml:trace>
  <inkml:trace contextRef="#ctx0" brushRef="#br0" timeOffset="69844.6">16629 17330 1271 0,'0'-8'455'16,"4"-2"-390"-16,0 1-39 15,4 2-28-15,-3 7 1 0,-6 5-1 16,7 9 3-16,-9 4 5 16,10 10 5-16,2-1 0 15,-4-2 4-15,12-3 7 16,-1-11 4-16,10-3 5 16,9-13-10-16,-2-6-6 15,2-9-12-15,-1-8-2 16,-5 0 3-16,-3-2 0 0,-4 4 2 15,-8 4-7-15,-4 10 12 16,-3 4 9-16,-4 10 13 16,1 10 12-16,3 14-9 15,2 9-13-15,2 11-11 16,2 3-7-16,-5 7-8 16,-4 0 3-16,-11 3-11 15,-6-5 2-15,-10-2 5 16,0-3-1-16,-8-10 11 15,0-6 0-15,2-15-2 16,5-9-5-16,12-19-31 16,5-13-23-16,16-17-47 15,7-10-19-15,19-5-132 16,8 1 165-16</inkml:trace>
  <inkml:trace contextRef="#ctx0" brushRef="#br0" timeOffset="70097.87">17492 17088 1632 0,'-12'21'625'0,"2"0"-448"0,3 17-130 15,0 10-41-15,-1 16-23 16,1 6-3-16,4 8 3 15,0-4 5-15,6-4 9 16,3-8 1-16,12-19-4 16,5-10-17-16,14-28-42 15,0-13-39-15,10-27-144 16,4-13 159-16</inkml:trace>
  <inkml:trace contextRef="#ctx0" brushRef="#br0" timeOffset="70314.64">17867 17138 1697 0,'-2'41'633'0,"2"5"-460"16,4 4-172-16,-3 7-43 15,-1-5-12-15,0 1 2 16,1-4 20-16,4-10 19 15,2-13-19-15,2-9-16 16,3-20-47-16,2-8-41 16,0-16 89-16</inkml:trace>
  <inkml:trace contextRef="#ctx0" brushRef="#br0" timeOffset="70493.16">17847 17457 1435 0,'22'16'657'0,"15"-16"-227"15,8-6-364-15,12-10-120 16,4-2-89-16,-10-5-83 16,-4 1 218-16,-15-1-32 15</inkml:trace>
  <inkml:trace contextRef="#ctx0" brushRef="#br0" timeOffset="70714.75">18289 17285 1596 0,'26'43'594'16,"-3"-45"-469"-16,4-5-56 15,7-4-56-15,1-1-8 16,0 0-4-16,-2 4-1 0,-4-3-38 16,-5-1-33-16,-5-10 495 15,-8-3-347-15</inkml:trace>
  <inkml:trace contextRef="#ctx0" brushRef="#br0" timeOffset="71129.42">18653 17100 1938 0,'22'24'682'0,"16"-18"-669"15,6-2-92-15,-5-6-48 0,1-3-36 16,-11 2 71-16,-2 1 9 15,-8 3 52-15,-3 2 29 16,-10 4 38-16,-3 3 4 16,-8 3 4-16,-5 3-4 15,-7 6-30-15,-4 1-6 16,2 2-6-16,-1-4-1 16,10-3-2-16,3-2 2 15,7-4 3-15,5 1 5 0,11-1 20 16,3-1 8-16,10 0 3 15,-1 0-3-15,0 1-18 16,-1 1-10-16,-8-2-5 16,-2 1 1-16,-11-1 1 15,-14 1 3-15,-14 5-4 16,-12-2-11-16,-10-1-57 16,1-4-44-16,-1-10-92 15,2-6 117-15</inkml:trace>
  <inkml:trace contextRef="#ctx0" brushRef="#br0" timeOffset="71353.87">19254 16975 1774 0,'25'31'628'16,"4"17"-541"-16,-5 8-30 15,-13 20-48-15,-8 8 12 16,-16 3-8-16,-8 9-3 16,-15-6 13-16,-7 1-92 0,-13-5-46 15,-8-16-60-15,5-24 427 16,5-14-203-16</inkml:trace>
  <inkml:trace contextRef="#ctx0" brushRef="#br0" timeOffset="71639.14">20001 17594 1109 0,'-16'-7'397'0,"-7"-2"-342"16,7 4 2-16,-2 6 16 0,1 6 27 15,4 12 45-15,-4 11-5 16,6 13-35-16,-2 6-30 16,-3 7-58-16,-4-7-56 15,2-13-120-15,1-11 105 16</inkml:trace>
  <inkml:trace contextRef="#ctx0" brushRef="#br0" timeOffset="72129.42">20523 17088 1794 0,'-1'31'652'0,"10"-4"-547"16,3 3-91-16,0 11-81 15,-7 1-16-15,-4 7 14 16,-1-3 9-16,5-10 33 16,2-5 19-16,11-18 16 15,-1-4 5-15,7-13 10 16,-2-3 0-16,-2-15-7 15,0-8-6-15,-6-6-6 0,-2-4-1 16,-5-1-1 0,-5 8 4-16,-1 9 1 0,-1 9-2 15,-3 10 2-15,2 5-1 16,1 22-12-16,2 11-5 16,8 26-12-16,1 10-9 15,4 8-8-15,-3 0-10 0,-9-4-2 16,-4 0 2-16,-18-7 29 15,-6-2 8-15,-15-15 17 16,-8-9 5-16,-10-14 0 16,0-12 12-16,3-14 1 15,2-8-1-15,17-18-14 16,7-4-11-16,19-10-35 16,11-10-34-16,24-2 334 15,12-2-216-15</inkml:trace>
  <inkml:trace contextRef="#ctx0" brushRef="#br0" timeOffset="72436.88">21157 17053 1737 0,'0'-3'619'16,"1"-3"-539"-16,-1 4-45 16,-1 2-26-16,-2 5-4 15,-1 25 4-15,-47 77-4 16,26-20-5-16,-2 5 0 0,10 6 1 16,1-2-1-16,11-18-5 15,14-6-4-15,3-23-35 16,15-9-13-16,11-19-25 15,-1-9-12-15,10-25-46 16,1-12-32-16,-4-20 109 16</inkml:trace>
  <inkml:trace contextRef="#ctx0" brushRef="#br0" timeOffset="72584.73">21345 17368 1273 0,'-3'7'399'0,"3"-8"-389"0</inkml:trace>
  <inkml:trace contextRef="#ctx0" brushRef="#br0" timeOffset="72861.6">21467 17312 1186 0,'2'0'463'16,"0"3"-327"-16,1 2-37 15,-3-5-39-15,0 0 3 0,0 0 9 16,0 0 1-16,-1 0 20 16,1 10-3-16,4 7-7 15,8 26-16-15,6-29-31 16,5 1-16-16,6-9-23 15,1 3 9-15,-8-1-21 16,-4-3-3-16,-5 1 1 16,-3-1-9-16,-2-1 15 15,-3 0-11-15,-2-3-70 16,-2-4-44-16,-2 1-65 16,-1-12 108-16</inkml:trace>
  <inkml:trace contextRef="#ctx0" brushRef="#br0" timeOffset="73115.73">21491 17028 1265 0,'0'6'552'0,"-1"2"-249"16,-2 9-243-16,0 10-42 15,-7 9-23-15,6 10-2 16,5 14-4-16,-3 8 5 15,-6 2-2-15,7 3 5 0,-4-10 6 16,-2-12-1-16,14-12 5 16,2-12-2-16,7-13-12 15,15-3-1-15,0-12-28 16,4-8-23-16,3-14-60 16,-9-5 72-16</inkml:trace>
  <inkml:trace contextRef="#ctx0" brushRef="#br0" timeOffset="73286.55">21479 17376 1557 0,'64'9'529'16,"14"-13"-556"-16,12-8-42 15,-2-14 38-15</inkml:trace>
  <inkml:trace contextRef="#ctx0" brushRef="#br0" timeOffset="73490.56">22208 17264 1364 0,'20'18'547'0,"18"-14"-327"15,15 2-228-15,7-13-86 16,-2-3-37-16,-7-5-3 16,-11-8 66-16</inkml:trace>
  <inkml:trace contextRef="#ctx0" brushRef="#br0" timeOffset="73748.67">22624 17015 1565 0,'-25'103'623'16,"19"-49"-399"-16,4 4-180 15,4 4-88-15,1-1-22 16,7-5-1-16,5-10 2 16,10-6 30-16,10-6 20 15,13-15 25-15,8-6 6 16,10-23-4-16,1-9-5 0,-3-14-88 16,-8-9-57-16,-14-10 84 15</inkml:trace>
  <inkml:trace contextRef="#ctx0" brushRef="#br0" timeOffset="73941.31">22826 17318 1940 0,'-4'80'660'0,"4"8"-624"16,5-2-52-16,-13 1-64 15,-2 1-9-15,-5-20-33 16,-3-9-14-16,3-28-42 0,3-15-34 16,5-30 125-16</inkml:trace>
  <inkml:trace contextRef="#ctx0" brushRef="#br0" timeOffset="74195.28">23207 16966 2090 0,'49'57'702'0,"13"2"-676"16,-1 1-34-16,-14 1-66 15,-8 1-16-15,-27-1-78 16,-11 0-7-16,-24-4 20 15,-18-5-1-15,-24-1 36 16,-12-4 3-16,-15-8 2 16,-2-3 14-16,0-15 64 15</inkml:trace>
  <inkml:trace contextRef="#ctx0" brushRef="#br0" timeOffset="74468.67">24309 17450 1337 0,'5'11'535'0,"3"-6"-377"16,1-1-226-16,-2-2-115 15,3 0-165-15,-17-4 243 16</inkml:trace>
  <inkml:trace contextRef="#ctx0" brushRef="#br0" timeOffset="74728.62">24550 17342 1655 0,'2'12'674'0,"3"-3"-341"16,0-2-371-16,2 0-42 15,-6-4-57-15,-1-1 0 16,-1 3-27-16,0-5 29 16,0 0 65-16,-1 0 37 15,1 0 4-15,0 0-38 0,0 0-278 16,-10 0 230 0</inkml:trace>
  <inkml:trace contextRef="#ctx0" brushRef="#br0" timeOffset="74960.84">24065 17573 1238 0,'4'10'503'0,"4"-10"-390"0,3-3 475 15,8-11-471-15</inkml:trace>
  <inkml:trace contextRef="#ctx0" brushRef="#br0" timeOffset="75155.75">24976 17434 1917 0,'10'14'706'16,"-2"-4"-557"-16,-2-4-220 15,-4-8-106-15,-6-14-442 16,4-4 411-16</inkml:trace>
  <inkml:trace contextRef="#ctx0" brushRef="#br0" timeOffset="75303.88">25497 17261 1698 0,'17'35'760'0,"-6"-28"-350"0,3-13-567 16,-10-39 83-16</inkml:trace>
  <inkml:trace contextRef="#ctx0" brushRef="#br0" timeOffset="180402.25">18919 14098 1219 0,'-7'-8'419'16,"2"0"-372"-16,5 3-45 16,2-2-9-16,-1 2-7 15,0-3-6-15,-1 6-3 16,1 1 5-16,2-1 6 15,-3 2 9-15,0-1 4 16,11-1 4-16,17-1 8 16,35-1 4-16,-19 4 4 15,-8 2-1-15,5 9 2 16,-4 1 0-16,-6 6-4 0,-1 4-1 16,-10-1-8-16,-3 6-6 15,-6 3-2-15,-3-1 1 16,-3 4 4-16,-2 0 2 15,0-3 3-15,2 2-5 16,-1-2-6-16,-1-2 1 16,1 3-1-16,1 0 3 15,2 0 2-15,1 2-4 0,1 0-2 16,-1-3 0 0,-4 5 0-16,-4-2 1 0,-10 3-1 15,-10 6-1-15,-31 11-19 16,-19 9-43-16,-49 18 45 15</inkml:trace>
  <inkml:trace contextRef="#ctx0" brushRef="#br0" timeOffset="-203521.75">26565 14333 1052 0,'27'1'372'15,"16"-13"-313"-15,10-6 8 16,0-14-14-16,-4-6-8 0,-9-5-24 16,-12 1-12-16,-19 5 1 15,-6 2-1-15,-21 3 23 16,-12 6 6-16,-5 7 6 16,-13 7 3-16,-3 11-24 15,-1 3-8-15,-9 14-7 16,5 3-2-16,4 19-4 15,1 3 1-15,10 9-3 16,10 1 0-16,8-12-2 16,13-1-2-16,20-8-3 15,6-1 0-15,21 0 9 16,3 1 4-16,3-5 10 16,2 0-2-16,0 3-10 15,-3 1 3-15,-12 6-6 16,-5 8-1-16,-19 0 3 15,-12-4-3-15,-15-5-5 0,-6-8 4 16,-3-14 4-16,7-3 13 16,4-9 23-16,5-10 8 15,10-12 3-15,2-13-13 16,12-13-18-16,7-6-12 16,5 0-6-16,3 6 4 15,2 13-5-15,0 7 4 16,-3 15-4-16,-3 8 0 15,-10 6 2-15,-1 8-3 0,-4 14 6 16,-1 6-2-16,1 10-3 16,1 2 3-16,10 2-1 15,3-4-4-15,13-8 3 16,5-5-4-16,2-15 2 16,1-8 3-16,1-15 1 15,-1-12 8-15,-2-12 0 16,-3-5-2-16,-20-1 2 15,-7 0-7-15,-20 5-1 16,-12 1-2-16,-5 9-9 16,-4 7-5-16,2 12-28 15,1 9-14-15,9 9-62 16,3 5-42-16,11 3 98 16</inkml:trace>
  <inkml:trace contextRef="#ctx0" brushRef="#br0" timeOffset="-202790.92">27329 14309 1493 0,'-7'3'513'0,"12"6"-467"15,0 2-42-15,3 7-4 16,-4 2-5-16,-6 10-5 15,-3 4 2-15,-4 4-5 16,-4 3 12-16,2-2-2 16,3-6 1-16,-4-11 11 15,3-7-1-15,8-14 9 16,-8-4 4-16,6-10-5 16,0-9-9-16,-7-13-4 15,9-3-4-15,1-7-4 16,5 2 4-16,9 4-2 15,-3 1 3-15,3 10-2 16,0 5 3-16,-1 13 1 16,2 9-6-16,-1 9 0 15,0 7-3-15,-1 8-1 16,-1 2 5-16,-1 6 4 0,-2-3 5 16,-1 0 1-16,6-3-2 15,-2-7 1-15,-3-2-7 16,4-12 6-16,-4-4 2 15,7-11 2-15,0-4 6 16,2-9-7-16,-1-4 1 16,0 1-8-16,-6 0 3 0,-5 5-3 15,-1 5 3-15,-2 10 2 16,0 3-8-16,3 10 5 16,2 5-12-16,-6 7 3 15,5 5 7-15,3 4-4 16,3-1 9-16,8-6-3 15,5-4-3-15,2-9 3 16,2-7 2-16,1-13 0 16,1-8 6-16,-5-11-6 15,-8-3-1-15,-8-1 3 16,-7-2-5-16,-6 5 1 16,-3 3 0-16,0 12-5 15,-5 5 4-15,1 20-4 16,-6 9-4-16,7 17 1 15,5 10-8-15,6-4 7 16,11-1-19-16,7-11-31 0,2-7-24 16,6-11-65-16,-2-9 237 15,-3-18-92-15</inkml:trace>
  <inkml:trace contextRef="#ctx0" brushRef="#br0" timeOffset="-202163.13">28094 13947 1400 0,'1'13'478'0,"5"16"-447"16,-4 5-15-16,2 19-9 16,-2 6 0-16,-7 3 0 15,-6-1-4-15,-1-4 6 16,2-9 1-16,6-14 8 15,4-5 9-15,2-14-3 16,5-8-2-16,-3-7-2 16,6-9 0-16,5-9-2 15,-2-7-5-15,4-10-7 16,-2-3-7-16,-4-5-2 16,2 5 8-16,-3 5-4 15,1 10 1-15,-4 16-2 16,-5 2-4-16,-3 20-1 0,-4 7 4 15,5 13-4-15,-2 3 4 16,8-1 3-16,-1-4-1 16,6-6 4-16,7-3-6 15,3-11 1-15,6-6 0 16,2-12 2-16,4-7 3 16,-2-8-5-16,1-3 1 15,-7-2 1-15,-2 1-2 0,-7-4 7 16,1 4-7-16,-10 7 0 15,0 4 0-15,-4 10-1 16,-4 3 1-16,-3 7 0 16,-3 5-4-16,-1 4-2 15,3 5 7-15,3-2-6 16,2-5 6-16,2-2-12 16,3-5 4-16,6-3 9 15,4 0-2-15,-7-5 11 16,-1-5-7-16,-4-5 0 15,-6-4-5-15,-4-5-2 16,0-1 0-16,-10 0-42 16,2-1-11-16,0 6-40 15,0 3-26-15,8 5 80 16</inkml:trace>
  <inkml:trace contextRef="#ctx0" brushRef="#br0" timeOffset="-201698.05">28837 14061 1431 0,'4'11'516'0,"2"-2"-407"15,-1 3-132-15,-5 6-36 16,-3 2-18-16,-4 8 5 15,-3 1 16-15,6 1 38 16,-2-1 14-16,8-6 22 16,4-5 8-16,5-8 9 15,3-4 2-15,2-10-16 16,1-1-11-16,2-6-4 16,-2-3-3-16,1-3-4 15,-3 0 7-15,-4-3 0 16,-4 5 6-16,-5 2 15 15,0 5-1-15,-2 8-4 16,0 0-2-16,0 9-14 16,-1 1-6-16,-1 7-4 0,0-1-5 15,2 2 6-15,1-2 3 16,4-6 6-16,4 0-1 16,3-7 3-16,0-7 1 15,5-12 1-15,0-8 7 16,0-18-6-16,1-3-27 15,-4-5-70-15,-4-3-61 16,0 6 81-16</inkml:trace>
  <inkml:trace contextRef="#ctx0" brushRef="#br0" timeOffset="-200312.3">29592 14247 1462 0,'22'4'510'0,"12"-4"-465"15,-11-9-16-15,-1-14-18 16,0-6-18-16,-10-10-1 16,-5 0-4-16,-5 1 8 15,-6 2 10-15,-1 3 7 16,-5 3 11-16,-3 3-2 15,-6 5 0-15,-5 5-18 0,-1 5-4 16,5 10-11-16,4 1 2 16,7 2-3-16,9 6-6 15,9-1 9-15,12 4-8 16,7-1 9-16,5 0 2 16,1 4-3-16,-1 1 4 15,0 7 0-15,-4 1 0 16,-3 4 7-16,-2 1 4 0,-6 3-3 15,-3 2 1-15,-4-6-1 16,1-3 2-16,-1-7 12 16,4 1 0-16,3-11 4 15,4-3-6-15,8-12-7 16,5-12 1-16,5-10-6 16,-2-7-2-16,-7-5-1 15,-10-1-2-15,-12 2 1 16,-8 3 1-16,-13 7 1 15,-4 5 0-15,-2 14 3 16,-6 6-1-16,-3 13 0 16,2 6-3-16,-4 13-4 15,3 11 1-15,18 4-1 16,2 1 1-16,12-4 2 16,11-4-2-16,13-11-4 15,8-6 8-15,9-13-5 0,0-8 4 16,-1-14 7-16,-3-4-7 15,-1-5 4-15,-7-4 6 16,-10 0 1-16,-5 0 15 16,-14 4 0-16,-2 3 2 15,-5 7-3-15,-1 6-10 16,-3 7 0-16,-2 5-10 0,-2 7-3 16,0 4 4-16,1 10-9 15,0 4 1-15,7 5 2 16,1 3-3-16,1 1 3 15,5-4 2-15,-2-7-1 16,2-2 5-16,0-11 11 16,-2-3 11-16,2-9 18 15,-3-6-1-15,1-11-5 16,0-5-13-16,1-7-18 16,2 0-4-16,0-3-6 15,-1 1 2-15,4 5-2 16,-1 5-2-16,2 11 0 15,3 5 2-15,-2 6 1 16,4 4-4-16,1 10 3 16,-6 7-3-16,4 8-1 15,-9 3 2-15,2 3 2 0,1-1 0 16,-6-6 0-16,6-1 2 16,-3-13-1-16,-5-4-4 15,1-5 8-15,-1-4 4 16,1-11-5-16,6-7 0 15,-4-12 1-15,2-2-6 16,-3-3 3-16,2 0 6 16,6 2-10-16,-2 1 0 0,5 10 1 15,-4 2-4-15,0 13-1 16,-3 3 2-16,-2 10-2 16,-2 6-1-16,0 9 5 15,0 5-1-15,-3 7 4 16,3-1 2-16,4-2-2 15,0-2 2-15,9-9-6 16,-2-1-2-16,2-9 4 16,1-3 1-16,1-6 1 15,2-3 2-15,5-7-3 16,2-4 1-16,0-2-1 16,1 0-1-16,-1 2 5 15,-9-4-4-15,0 4 1 16,-8 2 4-16,-6 2-7 15,3 8 0-15,-11 2 1 0,-1 0-6 16,-14 9 6 0,-4 1-3-16,-1 6 1 0,-1 2 1 15,5-6-14-15,3 0 1 16,1-5 0-16,1-1-2 16,4-3 9-16,-1-3 4 15,2-4-3-15,0-5-2 16,4-1-16-16,-2 0-17 0,3-2-43 15,-1 1-33-15,3 0-63 16,3-2-187-16,8 1 247 16</inkml:trace>
  <inkml:trace contextRef="#ctx0" brushRef="#br0" timeOffset="-199803.08">31164 13792 1365 0,'5'3'525'15,"-2"3"-312"-15,7 5-213 16,-3 0-11-16,-2 7-10 16,0-1-4-16,-1 1-4 15,1 1 4-15,2-3 21 16,-1-1 4-16,3-5-2 0,-1-4 5 15,-1-5 9-15,1-1 6 16,1-4 7-16,-5-3 4 16,2-1-14-16,0-2-6 15,0-1-6-15,4 0-2 16,3-2-8-16,1 1 7 16,6 0-3-16,3 1-1 15,3 2 6-15,2 0-8 0,7 7 6 16,-2-1-2-16,-4 2-1 15,3 0 3-15,-3-4 0 16,2 0 3-16,-2-6 1 16,-7-2-1-16,-6-6 5 15,-4 3-3-15,-8-3-4 16,-3 3 7-16,-4 1-9 16,-6 4-3-16,-2 15 4 15,-4 8-11-15,-1 17 8 16,2 9-5-16,7 3 1 15,7 2 3-15,14-6-8 16,8-1 6-16,8-4-45 16,2-5-33-16,-6-6 51 15</inkml:trace>
  <inkml:trace contextRef="#ctx0" brushRef="#br0" timeOffset="-199379.92">28133 14993 1640 0,'4'9'588'16,"0"1"-460"-16,10 2-129 15,-4 1-6-15,-7 12 5 16,4 6-5-16,-3 10 3 16,-3 2 0-16,-1-8 2 0,3-3-5 15,-6-14-26-15,3-8-33 16,0-16-72-16,-4-15-44 16,7-26 108-16</inkml:trace>
  <inkml:trace contextRef="#ctx0" brushRef="#br0" timeOffset="-199248.15">28216 14658 1420 0,'2'19'490'16,"7"-5"-483"-16,7 2-85 0,4-4 45 15</inkml:trace>
  <inkml:trace contextRef="#ctx0" brushRef="#br0" timeOffset="-198000.13">28406 14928 1506 0,'0'15'508'0,"6"0"-474"0,0-1-37 15,2-7-19-15,-4 4-10 16,-1 0-8-16,0 8 3 16,-4 3 35-16,0 3 11 15,0-2 12-15,1-5 1 16,2-1-2-16,0-7 0 16,3-5-9-16,2-5-5 15,3-10-5-15,3-3 3 0,5-14-1 16,5-3 2-16,4-7-7 15,-1 2-3-15,3 8 3 16,-9 5-4-16,-11 13-1 16,1 7-1-16,-7 9 2 15,4 8 2-15,7 11 3 16,0 5 1-16,8 0 1 16,2-7 1-16,7-6-1 15,5-9 5-15,3-16-6 16,1-6 1-16,2-15 3 15,-4-9-2-15,-6-3 0 16,-1 0 0-16,-12-1 4 16,-10 1-6-16,-11 6 2 15,-13 7 4-15,-2 14-6 16,-1 6 5-16,-6 14-24 16,-1 8-11-16,-2 19-8 0,-1 6-8 15,12 8 18-15,3-3 6 16,10-10 7-16,9-1-1 15,10-19 10-15,7-3 6 16,10-21 2-16,3-13 6 16,4-15 3-16,3-11-5 15,-4-5-4-15,-8 2 13 0,-8-3 3 16,-7 3 13-16,-10-3 17 16,7 4-3-16,-6 7-15 15,0 7-8-15,-3 19-1 16,-9 8-4-16,-1 20 2 15,-3 13 2-15,-1 19-7 16,2 6-4-16,3 9 3 16,6-6-1-16,7 2-5 15,4-4-6-15,4-7 3 16,5-5-4-16,0-14-4 16,7-8 10-16,1-14-4 15,-2-5 3-15,0-13 11 16,-3-3-7-16,-2-12 4 15,-2-3-4-15,-7 0-6 16,-2-1 0-16,-8 6 2 16,-2 3 1-16,-1 11-2 0,-2 7 4 15,-3 11-7 1,-1 5-3-16,-1 12 2 16,1 3-3-16,3 5 1 0,3 4 4 15,7-4-4-15,5-5 0 16,9-10 2-16,2-7-3 15,8-6 3-15,1-7 0 16,5-12-2-16,-5-2 3 16,-2-6-1-16,-2 1 0 0,-7 0 3 15,5 3-3-15,-6 5 0 16,-1 0 3-16,1 10-3 16,-3 2 0-16,-5 9-1 15,1 8 0-15,-3 9 0 16,-1 3 0-16,1 4-1 15,0 1 1-15,2-3-1 16,3-3 4-16,3-8 1 16,1-7-3-16,2-11 6 15,3-9-3-15,7-7-1 16,-2-5 2-16,-4-3-4 16,-2 2 1-16,-18-4 3 15,1 3 1-15,-1 6-4 16,-7 3 1-16,-5 10-1 15,3 8-1-15,-5 9 2 0,3 8 0 16,2 10-2-16,0 4-1 16,13-2 1-16,2-2-4 15,12-9-13-15,5-3-20 16,-2-15-59-16,7-2-40 16,-9-11 134-16,-5-3-32 15</inkml:trace>
  <inkml:trace contextRef="#ctx0" brushRef="#br0" timeOffset="-197859.32">29394 14528 1677 0,'-25'13'576'0,"26"-2"-573"15,11 2-101-15,14-9 58 16</inkml:trace>
  <inkml:trace contextRef="#ctx0" brushRef="#br0" timeOffset="-197417.89">30460 14641 1582 0,'-11'1'585'16,"-5"-11"-446"-16,1-1-193 16,-8 0-41-16,-2 2-14 15,-5 12 35-15,3 8 25 16,3 9 37-16,3 9 7 16,10 4 0-16,4 0 1 0,16-5 4 15,5-8 2-15,14-7-1 16,5-8-2-16,6-8 11 15,6-2 6-15,1-16 4 16,0-3 3-16,-8-10-6 16,-5-6 2-16,-19-5 2 15,-5-2 8-15,-6 0 13 16,-8 3-3-16,4 12 5 16,-4 6-10-16,-4 16-21 15,3 7-9-15,1 21-7 16,-5 9-4-16,0 19 4 15,6 6 3-15,-1 5-15 16,7-2-15-16,9-12-53 16,-3-7-41-16,10-14-185 0,1-9 203 15</inkml:trace>
  <inkml:trace contextRef="#ctx0" brushRef="#br0" timeOffset="-197259.17">30560 14631 1310 0,'15'2'454'0,"19"-1"-411"15,2-1-69-15,8-8-80 16,2 0-158-16,-4-6 169 16</inkml:trace>
  <inkml:trace contextRef="#ctx0" brushRef="#br0" timeOffset="-197057.51">31023 14594 1487 0,'5'21'502'0,"0"3"-473"16,1 1-23-16,2-4-21 15,-4-5-38-15,0-1-77 16,-2-8-35-16,-3-6-237 0,-1-5 267 16</inkml:trace>
  <inkml:trace contextRef="#ctx0" brushRef="#br0" timeOffset="-196921.07">30984 14413 1259 0,'4'10'432'0,"4"-3"-308"16,6-4-110-16</inkml:trace>
  <inkml:trace contextRef="#ctx0" brushRef="#br0" timeOffset="-195233.23">31294 14558 1371 0,'3'14'532'15,"1"-2"-364"-15,1-4-142 16,-5-4 5-16,1-2-32 16,0 1 1-16,-1-3-2 0,0 0-6 15,-1 0 9 1,0 0-2-16,0 0 1 0,-1 3-2 15,1 0 0-15,1-2 2 16,0 0 0-16,0 0 2 16,0-1 5-16,0 0 1 15,0 0 4-15,0-1 2 16,0 0-4-16,7-13-2 16,16-35-5-16,-19 28 2 0,3 8-14 15,-3 3 5-15,1 8-7 16,1 4 0-16,0 12 3 15,4 8 3-15,3 3 2 16,3 1 2-16,10-6 1 16,2-6-3-16,6-6 1 15,-1-10 2-15,-1-15 2 16,3-8 0-16,-4-15 4 16,0-3-2-16,-9-5-3 15,-6-3 3-15,-7 3 0 16,-5 1 5-16,-3 3 9 15,-1 2-1-15,-1 11 0 16,0 8-6-16,-3 16-3 16,-3 11-7-16,0 21-2 15,-4 11-1-15,1 20-3 16,0 10 0-16,4 13 7 16,3 8-2-16,5 3-1 0,4-6 0 15,11-9-1-15,2-9-2 16,2 2-75-16,3-4 6 15,-3-21-7-15,-2-7 2 16,-4-28 88-16,-8-7 0 16,-5-6 21-16,-5-10 5 15,-10-11-16-15,-8-5-9 0,-15-4-28 16,-8-2-7-16,-12 1 8 16,1 3 4-16,7 4 12 15,6 2 9-15,19 1 16 16,12-1 10-16,16-10 9 15,17-3 0-15,23-9-7 16,7-3-8-16,7-2-4 16,-3-3-7-16,-4 7-6 15,-6 2 7-15,-5 7 18 16,-1 4 12-16,-13 10 13 16,-5 2-5-16,-12 11-7 15,-5 6-10-15,-5 5-24 16,3 3 3-16,-4 12-23 15,-7 6-3-15,-4 12 6 16,-5 4-5-16,3 2 5 16,0 0 4-16,8-5-13 0,6 0-1 15,1-7 0-15,6-6-9 16,8-7 4-16,-3-5-1 16,8-6 1-16,2-4 2 15,5-12 10-15,2-1-2 16,-5-11 2-16,3 0 4 15,-8-1-3-15,-6 2 4 16,-5 8 4-16,-2 5-7 0,-5 9 2 16,-4 5-3-16,3 5-10 15,-1-5 3-15,0 0-3 16,0 18 6-16,3 28 3 16,7-28 0-16,-1-8 2 15,5-2-2-15,8-8 5 16,0-9 0-16,7-6 1 15,-3-4 2-15,-2 0-2 16,-2-4 0-16,-7 3 3 16,-2 0 0-16,-5 5-4 15,-6 7 0-15,-1 7-8 16,-3 3-3-16,-4 6-3 16,2 4 5-16,0 4 3 15,0 2 0-15,5-1 2 16,4-4-2-16,8-3 2 0,5-2 2 15,7-8 3-15,3-3 0 16,9-12 1-16,-1-1 0 16,2-7-1-16,-2-2 0 15,-10-4-4-15,0 3 2 16,-17 4 0-16,-1 1-3 16,-8 13 3-16,-3 3-6 15,-10 11-6-15,-4 7 1 16,-4 5-2-16,-1 5 4 0,11 3 4 15,3-5-2-15,16-1 0 16,0-4-2-16,11-9 2 16,6-2 1-16,4-10 5 15,7-4 1-15,2-4 4 16,-5-3 0-16,-6-1 6 16,-6-2-1-16,-6 3 2 15,-3-1 4-15,-7 4-9 16,-1 5 2-16,-3 0-7 15,-1 6-1-15,-2 2-1 16,2 1-1-16,0-1 2 16,0 0-3-16,-1 0 0 15,1 0 3-15,0 0-1 16,-1 4 1-16,1-2-2 16,0 2-2-16,0-4 3 0,0 0 4 15,1 0 7-15,0 0 3 16,0 0 0-16,8-2-5 15,10-6-2-15,29-18-2 16,-25 19 1-16,-3-2 0 16,-3 5-5-16,-4 7 4 15,-5 6-8-15,-4 7 1 0,-3 3-3 16,0-1-14-16,1-7-55 16,2-7-34-16,10-8-77 15,-1-15 25-15,19-11 97 16</inkml:trace>
  <inkml:trace contextRef="#ctx0" brushRef="#br0" timeOffset="-194859.53">33158 13848 1321 0,'-3'12'467'0,"-2"6"-401"16,-3 0-40-16,-1 0-6 15,-1 0-8-15,0 2-4 16,2 2-5-16,2 1 19 16,3-1 13-16,5-5 7 0,2 0 9 15,6-8-17-15,1-3-3 16,5-2-2-16,0-3 1 16,0-4 2-16,2-1-8 15,-2-7-3-15,0-3-8 16,-3-1-1-16,-2-3 0 15,-7 3-5-15,-1 2 1 16,-3 2-8-16,-1 6 0 0,-2 5-7 16,-1 5-1-16,0 11-1 15,0 4 3-15,12 5 3 16,5 4 0-16,22 1-10 16,8 1-27-16,11-3-80 15,-3-5-45-15,-21-4 93 16</inkml:trace>
  <inkml:trace contextRef="#ctx0" brushRef="#br0" timeOffset="-194317.97">28336 16142 1287 0,'-46'9'594'16,"-3"-11"-176"-16,-2-7-333 16,-4-14-66-16,3-6-12 15,9-8-6-15,9-5-3 16,14-7-1-16,9-3 9 16,20 0-3-16,9 1 1 15,23 10-1-15,10 7-7 16,0 11-1-16,-2 10 4 0,-16 18-3 15,-15 13 0-15,-20 16 0 16,-10 8-3-16,-15 6 1 16,-9 1 4-16,-2 2 3 15,-3-4 2-15,9-4 0 16,9-2 4-16,18-13 1 16,14-2-4-16,31-13-4 15,12-6-1-15,27-6-6 16,1-4 8-16,3-9-51 15,1 2-55-15,-7-5-84 16,-10 1-37-16,-25 5 136 16</inkml:trace>
  <inkml:trace contextRef="#ctx0" brushRef="#br0" timeOffset="-193780.32">26981 16696 1692 0,'-32'-5'607'15,"24"-29"-516"-15,6-7-55 16,2-9-52-16,-1-4 4 16,-5 12 1-16,-1 8 1 0,-7 16 18 15,-3 16-4-15,-5 20-4 16,-2 13 2-16,-2 20-5 15,-6 10-1-15,8 8 2 16,1 2 0-16,13 1-4 16,10-8 1-16,13-14 3 15,13-7 2-15,11-25 0 16,6-6 2-16,4-15-2 16,-1-10-3-16,-3-10 3 15,0-5 0-15,-7 2 2 16,-8 3-2-16,-12 7 2 15,-6 0 2-15,-9 6 6 16,-2 2 10-16,-7 5 0 16,2 3-5-16,-5 4-11 0,-1 3-9 15,5 2-9-15,3 1-1 16,10-1-5-16,11-4-2 16,8-6-8-16,4-5-1 15,7-11-2-15,-4-5-2 16,-4-3 9-16,-5 1 3 15,-16 1 15-15,-8 4 3 16,-15 1 7-16,-7 3 2 16,-7 6-46-16,-1 7-21 0,0 4-65 15,2 4-39-15,9 1 108 16</inkml:trace>
  <inkml:trace contextRef="#ctx0" brushRef="#br0" timeOffset="-192868.98">27349 16662 1352 0,'-5'4'510'16,"6"-4"-346"-16,7 4-149 15,-2-1-16-15,0 6-26 16,-4 4-6-16,-3 7-9 15,0 4 15-15,-1 4 22 16,2 0 1-16,0-5 3 0,-1-8-1 16,0-7 3-16,1-7 0 15,1-11 1-15,4-6 2 16,1-11-6-16,-2-5 2 16,4-2 3-16,-1 0-2 15,2 6 4-15,3 4-3 0,0 13-2 16,-1 4-1-16,-1 11 1 15,0 5 3-15,2 9-5 16,3 6 3-16,4 1-1 16,0 0-2-16,1-5 2 15,4-2-3-15,-1-10 5 16,2-2 7-16,-7-6 3 16,2-2-5-16,0-7-7 15,-5-4 1-15,5 0 1 16,-2-4 0-16,4 3-1 15,-1 0 1-15,-5 2-3 16,0 4 3-16,-6 2 7 16,2 4-9-16,0 2 0 15,0-1 6-15,2 4-3 16,1-3 1-16,3 1 0 16,-2-2 0-16,6-4 9 0,0 0 0 15,2-8 5-15,2-2-2 16,0-4-10-16,-2-4 2 15,-7-1-8-15,-6-3 2 16,-7 0 24-16,-2 3 15 16,-7 8 32-16,3 4 4 15,-1 10-28-15,-1 0-12 16,7 10-36-16,0 9-5 16,0 13 0-16,5 10 0 0,-3 11 2 15,3 1-1-15,2 5 2 16,-1-2-3-16,0-8 2 15,-5-5 0-15,-3-9 0 16,-4-5 2-16,-10-13 0 16,5-3 1-16,-1-12 5 15,-1-6-5-15,4-17 2 16,2-8-1-16,3-15-7 16,1-9 4-16,13-3-1 15,3-1-1-15,15 7-6 16,9 5-2-16,-1 15-3 15,0 8-2-15,-8 16 6 16,-4 8 5-16,-9 15 6 16,-2 7-5-16,-14 8-4 15,-2 4-12-15,-11-3-13 0,-8-1-9 16,1-7-30-16,-4-10-15 16,6-8-65-16,4-11 154 15,1-18-23-15</inkml:trace>
  <inkml:trace contextRef="#ctx0" brushRef="#br0" timeOffset="-192182.25">28406 16406 1505 0,'-2'17'520'0,"1"4"-488"16,4 0-14-16,2 2-29 15,-2-1-4-15,1-5-1 16,1 1-6-16,0-6 14 16,3-3 0-16,3-4 2 15,-2-5 11-15,3-3-3 16,-1-7 3-16,3-1 6 16,-1-1-11-16,-1 2 3 15,0 4 2-15,-3 0-3 16,-2 4 0-16,3 2-2 15,-3 4 0-15,2 4-5 16,3 1 5-16,3 1 1 16,4-3-7-16,-1-3 5 0,13-4-2 15,-5-7-4-15,6-5 6 16,4-11 0-16,-13-9 4 16,7-12-2-16,-5-5 6 15,-4-7-3-15,-4 0-5 16,-7-3 12-16,-5-1-7 15,0 5 14-15,-2 7 4 0,0 19-10 16,-1 11-1-16,-2 16-1 16,-3 7-4-16,0 19 4 15,-2 10-3-15,1 21-7 16,2 3 2-16,2 6-2 16,4-5 0-16,6-10 1 15,6-6-1-15,6-18 0 16,2-3 1-16,7-21 0 15,1-8 2-15,2-13 0 16,0-10 5-16,-8-6-5 16,-6 1-1-16,-8-1-2 15,-2 3 3-15,-10 9 1 16,0 5 11-16,0 8 5 16,-6 7 3-16,4 13-5 15,-4 8-5-15,-3 16-11 0,7 4-3 16,6 2-4-16,7-7-1 15,18-8-9-15,0-6-21 16,8-19-56-16,2-6-37 16,-10-19 76-16</inkml:trace>
  <inkml:trace contextRef="#ctx0" brushRef="#br0" timeOffset="-192012.69">28918 16122 1442 0,'31'8'559'15,"23"-8"-348"-15,30-13-365 16,9-6 100-16</inkml:trace>
  <inkml:trace contextRef="#ctx0" brushRef="#br0" timeOffset="-190806.01">30056 16047 1439 0,'-15'11'579'15,"3"-9"-344"-15,4 3-200 16,-4 3-61-16,0 2-7 15,-3 6 15-15,2 2 8 16,11 3 21-16,2-2 9 16,17-6-2-16,9-4-2 15,9-11-4-15,8-7-3 16,3-10-4-16,-3-8 1 0,-6-6-3 16,-4-4 0-16,-19 0 1 15,-5 1-2-15,-15 3 2 16,-9 7-6-16,-11 9-1 15,-6 10-4-15,-10 15-13 16,-2 7-3-16,3 11-4 16,7 2 2-16,13-5 1 15,15-2 2-15,17-9 2 16,8-5 0-16,20-11 10 16,2-6 6-16,5-10 0 15,1-1 5-15,-4-2 4 16,-3 1 5-16,-9-1 0 15,1 2 4-15,-6 8-5 16,-1 3-5-16,-5 10 4 16,-7 5-8-16,0 11 2 0,-5 6 2 15,-2 12-3-15,-1 1 1 16,-5-1-2-16,0-2-3 16,0-10 1-16,1-4 2 15,0-7 0-15,1-4-4 16,1-7 4-16,-2-5 1 15,-1-6-1-15,4-5 7 0,4-7-5 16,1-1-2-16,1-7 6 16,3-3-4-16,6 0 10 15,-1-3-1-15,10 6-3 16,-5 4 1-16,-7 5-1 16,1 8 3-16,-11 7-1 15,2 7 0-15,-4 15-4 16,3 3 0-16,-2 11 0 15,-1 1 0-15,6-2-4 16,-2-5-2-16,6-10-2 16,4-4 0-16,3-10 1 15,1-13 4-15,4-11 0 16,2-10-3-16,-3-13-5 16,1-3-4-16,-13-6-6 15,-3 2 4-15,-5 1 7 16,-3 3 4-16,-2 3 7 0,-1 3 2 15,0 17 3-15,-3 10-4 16,0 20 0-16,-2 12-4 16,-2 26-4-16,-3 11 0 15,4 15-4-15,4 3 3 16,6-6-9-16,5-6-2 16,9-13 2-16,11-9-3 15,7-23 10-15,6-5 2 16,2-18 1-16,-4-10-1 0,-1-7-13 15,-5-2-2-15,-6-5-1 16,-4 0 3-16,-6 4 13 16,-5 3 2-16,-7 11 0 15,-1 7-1-15,-7 10-5 16,-4 7 3-16,-2 8 0 16,-2 4 1-16,1 6-1 15,2 2-4-15,4-5-3 16,1 1-1-16,10-6 3 15,1-5 4-15,7-6 1 16,1-2 6-16,2-11 9 16,3-3-1-16,2-5 0 15,3-2-1-15,1-1-9 16,4 2-1-16,0 6 2 16,-1 5-2-16,-1 14-2 0,-3 7-5 15,-3 18 3-15,-6 6-2 16,-8 18-12-16,0 6-9 15,-12 4-32-15,-4 0-22 16,-13 0-26-16,-13-6-23 16,-21 0 83-16</inkml:trace>
  <inkml:trace contextRef="#ctx0" brushRef="#br0" timeOffset="-189792.31">29103 17316 1766 0,'-32'-4'579'0,"16"-19"-599"16,-3-4-22-16,-5-9-2 15,-2 0 4-15,-8 8 12 16,-3 9 19-16,-3 14 13 16,-2 12 2-16,1 16-3 15,4 10-5-15,8 13 1 0,5 1-6 16,17-2 0-16,10-8 3 16,18-15 0-16,13-11 8 15,11-17 14-15,5-9 11 16,4-29 1-16,2-6 4 15,-2-13-15-15,-5-4-10 16,-14 4 5-16,-4 3 5 16,-18 4 20-16,-8 6 4 0,0 15-5 15,-10 7-11-15,-3 18-17 16,2 13-6-16,-8 16-2 16,1 12-3-16,-3 16-3 15,1 3 4-15,5 5-5 16,4-2 4-16,9-5 2 15,8-7-8-15,4-9 2 16,7-8 1-16,12-14-8 16,4-8 6-16,5-17 5 15,-1-4 0-15,-5-12 0 16,-3-1-2-16,-8-5-2 16,0-2 1-16,-11 8 2 15,-4 4 6-15,-6 16 2 16,-5 5 0-16,-2 9-1 15,-2 6-1-15,-4 6-4 0,1 6-1 16,0 5 1-16,2-1-8 16,5-3-1-16,1-4 1 15,10-6-2-15,2-4 10 16,3-8-2-16,0-6 1 16,1-14 1-16,-2-4-6 15,3-6 2-15,1-5 2 16,1 2-4-16,-3 4 6 0,0 11-2 15,-4 6-1-15,-1 8 3 16,1 4-4-16,-3 6 3 16,-4 4 1-16,3 5-1 15,-2 3 1-15,4 1-1 16,2 0 2-16,-1-3 0 16,3-3 0-16,4-6 0 15,2-3-2-15,3-6 3 16,0-5 7-16,1-9 7 15,4-4-2-15,1-7 2 16,2 0-4-16,2-4-11 16,-8-1 4-16,-4 4-7 15,-8-2-3-15,-10 11 5 16,-2 7 0-16,-12 9-5 16,-5 12-1-16,-7 12-3 15,-2 5-2-15,-1 14 6 0,4-1 2 16,6 5 3-16,6-4-5 15,11-8-19-15,7-7-16 16,7-17-53-16,3-8-37 16,1-16-52-16,-3-12 397 15,-4-10-188-15</inkml:trace>
  <inkml:trace contextRef="#ctx0" brushRef="#br0" timeOffset="-189640.99">29131 16804 1724 0,'-25'32'620'15,"16"-11"-505"-15,37-21-268 16,10-9 518-16,20-19-318 16</inkml:trace>
  <inkml:trace contextRef="#ctx0" brushRef="#br0" timeOffset="-189180.39">30389 16847 1952 0,'-2'8'662'16,"-7"-9"-652"-16,-1-5-55 15,-10 3-24-15,-7-3 10 16,0 16 38-16,-3 5 12 16,2 5 19-16,2 7 2 0,9 1 1 15,10 6 1-15,15 1-10 16,9-4-1-16,15-8-9 16,5-9 0-16,13-11 9 15,8-10-4-15,9-21 4 16,7-9-3-16,-5-19-17 15,-7-4-4-15,-21-3-1 16,-13 2 4-16,-21 4 21 16,-6 2 14-16,-7 8 9 15,-5 5 5-15,-6 14 2 16,0 13-12-16,-2 19-9 16,1 13-1-16,-2 19-12 15,-1 9 1-15,4 13 0 16,5 3-4-16,11 2-10 15,6-5-16-15,9-18-53 16,2-8-55-16,4-23-100 0,0-10-295 16,-5-20 360-16</inkml:trace>
  <inkml:trace contextRef="#ctx0" brushRef="#br0" timeOffset="-189048.25">30634 16717 1758 0,'34'15'645'0,"18"-12"-518"16,10-4-132-16,13-14-115 16,-3-8 77-16</inkml:trace>
  <inkml:trace contextRef="#ctx0" brushRef="#br0" timeOffset="-188357.01">26883 18073 1483 0,'-3'5'595'16,"4"-1"-399"-16,5 3-121 16,3 1-103-16,-2 11-34 15,3 11-26-15,-5 4-10 16,-1 9 4-16,-2-1-1 0,-3-10 16 16,1-5 9-16,1-18-16 15,-1-9 344-15,0-29-203 16</inkml:trace>
  <inkml:trace contextRef="#ctx0" brushRef="#br0" timeOffset="-188208.19">26956 17718 1433 0,'3'38'543'0,"9"-8"-475"15,7-1-191-15,4-14 60 16</inkml:trace>
  <inkml:trace contextRef="#ctx0" brushRef="#br0" timeOffset="-186626.27">27297 18024 1680 0,'-15'33'595'16,"13"-17"-518"-16,2-1-51 16,3-9-59-16,6 1 1 0,-6-5-15 15,2-1-6-15,-3 1 23 16,-2-2 1-16,0 0 21 16,-2 0 11-16,1 0 1 15,0 0 3-15,0 0-1 16,0 0 4-16,1 0-1 15,0 0 3-15,0 0 6 16,0-1-3-16,0 0 0 16,4-15-4-16,15-33-8 15,-8 33-3-15,-1 6-7 16,-4 4-4-16,3 7-1 16,1 1 0-16,2 10 1 15,0 5 4-15,4 6-2 16,-1 6 3-16,0-8 3 15,4-3-1-15,0-12 6 0,3-11 4 16,7-13 13-16,-3-12 7 16,3-10-3-16,-10-12-8 15,-8-9-20-15,-4 3-6 16,-12 1 5-16,3 9 2 16,-9 15 9-16,1 3-2 15,4 18-1-15,-5 8 1 16,7 13-5-16,0 13 4 0,2 23-8 15,3 14-1-15,8 19 2 16,1 3-3-16,5 6 7 16,8-6-7-16,-1-7-12 15,1-3 1-15,4-19 0 16,0-4 8-16,-4-17 13 16,6-11-5-16,-4-14 2 15,-1-7 1-15,3-11 2 16,-4-5 8-16,-4-8-6 15,-6 0-4-15,-8-3-2 16,-5 2 2-16,-15-3 5 16,-7 2-1-16,-15 5-18 15,-4 4-6-15,-8 10-7 16,-3 1 0-16,10 4 29 16,4-2 11-16,24-8 17 0,14-3 2 15,24-18-9-15,7-7-2 16,16-8-13-16,3-6 2 15,-2 0-3-15,-3 4-4 16,-11 7-1-16,-7 7-1 16,-11 13-2-16,-3 9 1 15,-5 7 9-15,-2 5 5 16,0 11 3-16,-2 4-2 0,2 11-8 16,0 6-3-16,2-1-4 15,2 2 2-15,-1-5-3 16,3 5-4-16,-3-8 1 15,5-3-5-15,-5-1 6 16,1-8 1-16,3-4 1 16,-2-6 5-16,3-5-7 15,-1-2 3-15,-5-6-1 16,4-3-4-16,5-2 5 16,-4-1 0-16,-7 4 0 15,-2 6 1-15,-1 5-1 16,-2 2 1-16,3 7 0 15,-3 4-3-15,-1 9 1 16,5 5 0-16,8 0-1 16,7-2 1-16,2-5 0 0,3-7-1 15,7-8 1-15,-3-6 2 16,8-12 0-16,-5-1 0 16,1-9 1-16,-2-3-3 15,-10 4 0-15,-5-2 0 16,-10 8-1-16,-6 2 7 15,-7 8 4-15,-4 2-2 16,-5 8-2-16,-1 6-8 16,1 11-3-16,2 5 0 0,3 2 0 15,2-1 5-15,11 0 1 16,5-1-2-16,13-7 2 16,8-3 4-16,11-12-2 15,3-7-1-15,10-11 0 16,-3-4 0-16,-5-3 1 15,-1-4-1-15,-14 2 2 16,-3 3 3-16,-13 3 4 16,-5 2 6-16,-8 9 3 15,-4 1 0-15,3 5-6 16,-4 5 1-16,2 9-15 16,-1 3 0-16,-7 9-2 15,6 0-4-15,0 0 6 16,1 0-2-16,8-6-3 15,4-3 2-15,-2-8-7 0,2-3 2 16,-5-4 0-16,-1-2-1 16,-1-8 7-16,-3 0 2 15,2-6-1-15,-1-2 2 16,1-1 3-16,0 1 0 16,0 0 1-16,4 5-3 15,-2 4-1-15,6 1-5 16,3 8 0-16,-3 1 4 15,6 8-2-15,-1 3 5 0,1 5 3 16,-1 6-2-16,-2 2 1 16,0-1 0-16,-3-2-7 15,0-6-14-15,0-5-34 16,1-4-28-16,2-12-67 16,-1-8-11-16,4-12 95 15</inkml:trace>
  <inkml:trace contextRef="#ctx0" brushRef="#br0" timeOffset="-186238">29183 17634 1645 0,'-17'17'670'15,"11"-7"-371"-15,-7-2-327 16,0 4-50-16,1-1-64 0,-12 7 18 15,7 3 17-15,-2 1 26 16,2 8 87-16,5 1 25 16,6-3 22-16,7-2 9 15,8-11-34-15,13-6-17 16,10-9-11-16,-1-6-3 16,12-12-18-16,-2-4-10 15,-9-6-19-15,1-4-15 0,-9 2 12 16,-8 1 23-16,-6 6 39 15,-5 1 25-15,-6 8 15 16,1 3-4-16,0 8-23 16,0 7-18-16,0 14-17 15,2 4-11-15,3 13-3 16,2 1 4-16,12-5-3 16,5-4-10-16,14-19-48 15,9-9-40-15,6-20 76 16</inkml:trace>
  <inkml:trace contextRef="#ctx0" brushRef="#br0" timeOffset="-185985.85">30182 17446 1867 0,'0'35'659'15,"8"-3"-579"-15,6 0-112 16,-3-1-72-16,-3 0-25 16,-1-2 12-16,-2-4 17 15,0-6 64-15,3 0 27 0,2-9 19 16,2-5-5 0,2-12-11-16,-2-4-43 0,-2-13 544 15,-6-1-386-15</inkml:trace>
  <inkml:trace contextRef="#ctx0" brushRef="#br0" timeOffset="-185845.91">30161 17576 1733 0,'37'-12'629'15,"12"-13"-506"-15,12-14-261 16,6-5-63-16,3-7 109 15</inkml:trace>
  <inkml:trace contextRef="#ctx0" brushRef="#br0" timeOffset="-185008.8">30569 17240 1866 0,'-11'24'646'15,"17"-1"-596"-15,-2 1-70 0,2 3-50 16,2-2-19-16,-3 7 13 16,-1-2 4-16,-4 1 53 15,2 3 33-15,7-8 28 16,-6-3 6-16,4-9 0 16,-2-9-10-16,9-5-26 15,4-5-5-15,-3-10-13 16,1-4-6-16,-11-7 4 15,1 1-4-15,3 2 13 16,-3 2 2-16,-3 6 1 16,0 5 2-16,-3 6-5 15,0 1 1-15,0 6-1 16,0-3-5-16,0 0 2 16,2 15-1-16,10 34 1 15,-1-29 6-15,10-7-2 16,7-3 3-16,8-9 2 0,3-9-5 15,6-9 1-15,-3-7-8 16,-3-8-17-16,-9 1 0 16,-13-1 3-16,-6 1 4 15,-11 4 23-15,0 7 4 16,-1 7-2-16,-10 7 0 16,-4 12-7-16,-4 8-7 15,-4 9-4-15,3 2 3 16,8 1-4-16,7-2 5 0,13-3 4 15,11-2-4-15,6-12 4 16,2-6 0-16,6-9-1 16,-2-5 1-16,3-10-3 15,-4-4 3-15,-8-3 3 16,-4-3 2-16,-3 7 4 16,-3 4-5-16,-6 8-5 15,-3 7-3-15,-1 7-2 16,-2 3 3-16,0 9 3 15,-2 3 1-15,1 2 4 16,0 5-2-16,1-5-2 16,2 0-1-16,0-4 0 15,-2-9-1-15,0-4 4 16,0 0 1-16,0-1 6 16,0 0 3-16,0 0 0 0,1-5 1 15,6-19-2-15,13-28 0 16,-4 29 3-16,0-1 3 15,2 11-1-15,1 7-2 16,-1 7-8-16,0 6-6 16,-5 12-13-16,-1-1-8 15,-3 3-30-15,1-1-34 0,10-14-75 16,2-9 574 0,17-29-341-16</inkml:trace>
  <inkml:trace contextRef="#ctx0" brushRef="#br0" timeOffset="-184535.94">32252 16612 1275 0,'7'41'643'0,"-9"-6"-76"16,-2 4-525-16,-16-12-142 15,-9-15-54 1,13-6-35-16,2 0 29 0,-53 8 70 16,-12-7 72-16,2-13 89 15,34-7 13-15,7-12 25 0,16-3-12 16,21-8-36 0,11-10-14-16,29-5-33 0,13-6-3 15,17-6-7-15,2-1 1 16,0-1 5-16,-3 2 1 15,-4 9 6-15,-4 12 5 16,-22 14 0-16,-6 11-4 0,-22 14 0 16,-13 4-2-16,-10 13-5 15,-14 5 1-15,-8 10-12 16,-1 5-4-16,10 5-1 16,1 5-6-16,10 7 4 15,5 0 4-15,5 6 4 16,4 1-2-16,6-1 1 15,4 0-3-15,-3-5-20 16,-3 1-17-16,-6-6-40 16,-12 0-27-16,-16-5-44 15,-15-5-33-15,-29-4 119 16</inkml:trace>
  <inkml:trace contextRef="#ctx0" brushRef="#br0" timeOffset="-183458.95">28531 18281 1648 0,'-28'7'581'0,"8"-4"-504"15,2 2-74-15,1 0-60 16,-1 2-11-16,-5 5 3 16,-2 5 8-16,-2 12 45 15,-5 10 12-15,-1 9 8 0,8 7 9 16,9-1 6-16,6-4 4 15,24-11 4-15,8-11-5 16,22-10-4-16,15-18 2 16,12-8-12-16,6-12 0 15,2-17-7-15,-4 0-6 16,-13-7-4-16,-10 3 0 16,-21 6-4-16,-9 8 3 0,-15 10 13 15,-6 5 9-15,-9 11 14 16,-6 2-4-16,-10 12-17 15,-4 6-10-15,-6 11-19 16,6 5-2-16,9 3 7 16,-1-2 5-16,19-6 12 15,-2-8 6-15,9-13 0 16,12-2-2-16,0-11-6 16,8-4 0-16,-5-13 3 15,0-1-2-15,-1-6 1 16,-6-2 1-16,-3 6 1 15,0 0 2-15,-5 12-4 16,-2 4-2-16,-3 8-3 16,1 1 2-16,-2 9 3 15,1 6 1-15,3 4 3 16,0 2-5-16,3-3-2 0,1-2-1 16,7-8-4-16,2-2 4 15,5-9-2-15,3-8 0 16,-1-7 0-16,-4-5-7 15,-2-2 2-15,-5-4-2 16,-8 2 5-16,3 2 4 16,-8 1-1-16,0 5 2 0,0 9-14 15,0 4-9-15,4 7-12 16,-3 5-1-16,6 5 7 16,-5 3 10-16,0 5 20 15,-2-3 1-15,-3-3 3 16,1-2 1-16,2-5-8 15,4-3 1-15,-2-1 2 16,-1-3 2-16,-1-2 20 16,0 1-2-16,0-1 1 15,7-18-1-15,19-24-11 16,-13 24 7-16,9 5-3 16,3 1-6-16,1 10-4 15,10 4-8-15,0 14-26 16,-2 4-32-16,0 5-90 15,-7 3 226-15,-1-8-88 16</inkml:trace>
  <inkml:trace contextRef="#ctx0" brushRef="#br0" timeOffset="-183026.93">29974 18138 1571 0,'-10'55'678'0,"5"-13"-318"15,5 0-377-15,5 1-106 16,-6-2-32-16,-6 1 25 16,-2-3 30-16,-5-4 38 15,1-7 55-15,2-6 55 16,3-8 13-16,4-12 23 15,1-1-15-15,2-16-39 16,1-6-20-16,-1-13-20 16,2-10-4-16,5-8 6 15,0-6-1-15,11-4-5 16,2 4-7-16,9 7-15 16,0 10-9-16,-1 18-10 15,-4 9 1-15,-9 19 21 0,0 5 12 16,-7 18 20-16,-3 6 7 15,-10 5-3-15,-3 0 7 16,-9-6-1-16,1-2-1 16,-8-10 4-16,-1-4-18 15,1-11-52-15,-3-9-46 16,10-14 61-16</inkml:trace>
  <inkml:trace contextRef="#ctx0" brushRef="#br0" timeOffset="-182204.93">30209 18153 1625 0,'12'23'631'0,"10"-10"-411"16,1-3-176-16,-5 0-81 15,2-4-18-15,-10-1-17 16,-2 6-6-16,-9 1 23 15,-4 4 17-15,-6 6 19 16,-7-1 17-16,3-2 21 16,2-4 3-16,3-7-1 15,1-2-4-15,4-3-6 16,3-3-5-16,4-3-6 16,-2 2 0-16,0 0 3 0,22-13-3 15,36-39-6-15,-22 26-5 16,3-6-29-16,6-3-9 15,-11-1-5-15,4 0-2 16,-16 6 28-16,6 8 12 16,-9 8 14-16,-6 5 10 15,-4 5-6-15,-12 4 10 0,3 5 1 16,-3 1-8-16,3-5 5 16,-1 0-6-16,-6 18-5 15,-10 29-1-15,12-25 2 16,5 5-5-16,0-4 4 15,0 1-1-15,5-4-2 16,11-7 15-16,9-7 2 16,3-1 5-16,6-5 10 15,-2-5-7-15,2 0 8 16,0-3-5-16,-6-2-9 16,-2-6-3-16,-9 0-7 15,-5-3 2-15,-7 0 7 16,-5 4-1-16,-8-1 0 15,-3 7-4-15,-6 8-10 16,-4 5-4-16,-3 15-7 16,3-1-2-16,6 0 2 0,0 3 4 15,10-9 4-15,4-1 5 16,9-6 0-16,5-4-4 16,4-8-3-16,4-8-2 15,3-13-3-15,-1-7 1 16,0-6 1-16,-5 1-5 15,-7-1 17-15,-3 3 12 16,-2 3 14-16,-1 1 13 0,-1 13-9 16,-3 6-7-16,-1 10-6 15,-1 5-3-15,-6 14-3 16,6 5-3-16,-5 23-2 16,2 5-4-16,3 10-4 15,-3 4 4-15,1-10-8 16,4-8-15-16,1-18-54 15,0-12-62-15,5-17 82 16</inkml:trace>
  <inkml:trace contextRef="#ctx0" brushRef="#br0" timeOffset="-182025.07">30989 18008 1907 0,'-4'40'700'16,"17"-4"-548"-16,2 2-155 16,-4-8-118-16,2-4-54 15,-11-12-74-15,3-6-42 16,8-8 187-16</inkml:trace>
  <inkml:trace contextRef="#ctx0" brushRef="#br0" timeOffset="-181858.66">31180 17813 1504 0,'0'9'520'16,"6"-4"-454"-16,9-6-295 15,-1-9 142-15</inkml:trace>
  <inkml:trace contextRef="#ctx0" brushRef="#br0" timeOffset="-181431.9">31352 17757 1839 0,'-20'21'655'16,"2"-5"-591"-16,-2 2-116 15,-2 0-53-15,-2 4-6 16,-4 4 44-16,7 2 25 16,5 6 57-16,6 1 8 15,11-2 16-15,7-5 12 16,12-11-15-16,5-6-9 0,8-13-21 16,4-6-7-16,0-13-9 15,6-9-5-15,-5-9-5 16,-8-4 0-16,-6-7 18 15,-11 2 18-15,-4-2 26 16,-7-2 3-16,-6 4 8 16,-4-1-13-16,1 16-16 15,1 7-3-15,2 14-12 16,1 11-1-16,-11 11-7 16,12 10-4-16,-4 18-4 15,2 6-1-15,9 8 0 16,-5-2 7-16,12-5-18 15,3-4-20-15,11-15-70 16,-2-4-62-16,0-15-364 16,0-7 357-16</inkml:trace>
  <inkml:trace contextRef="#ctx0" brushRef="#br0" timeOffset="-181291.19">31490 17770 1355 0,'12'3'617'16,"17"-10"-246"-16,13-8-271 16,8-12-222-16,6-6 202 0,-9-7-96 15</inkml:trace>
  <inkml:trace contextRef="#ctx0" brushRef="#br0" timeOffset="-179351.96">31941 17605 1916 0,'4'17'656'0,"-1"-1"-641"16,1-2-54-16,2 1-64 16,-6 0-9-16,-3 2 27 15,1 7 19-15,0-2 54 16,0-1 18-16,2-6 17 15,4-3 1-15,-4-8 5 0,-1 2-3 16,3-7-9 0,-3 0-5-16,0 0-7 0,-3-21-6 15,-9-40-3-15,13 28 2 16,0 1 4-16,7 1 5 16,5 0-1-16,2-1 1 15,7 7-5-15,-4 4-3 16,6 13 0-16,-5 7-2 15,1 11 1-15,-1 5 1 0,1 9-2 16,-2 6 0-16,-6-3-1 16,-1 1-1-16,-7-6-2 15,1-2 3-15,-3-8-1 16,2-6 2-16,-2-3-1 16,-1-4-1-16,0 1 1 15,0 0-2-15,2-22 3 16,8-38 1-16,1 23 2 15,-1-2 3-15,1 1 1 16,1 9-3-16,-1 7-1 16,3 6-5-16,-5 10-5 15,-1 2-1-15,-1 13 5 16,-3 10-2-16,1 13 7 16,-1 6 1-16,3 3-2 15,4-3 1-15,2-7-2 16,2-7 6-16,1-9 6 0,0-6 3 15,-4-10 5-15,1-5-2 16,3-11-3-16,-9-4-3 16,4-4 0-16,-6-3-2 15,-8-2-4-15,6 4-2 16,-7 6-10-16,1 8 1 16,1 8 0-16,-7 5 4 0,4 7 6 15,-2 3-3-15,4 7 6 16,2 1-2-16,4 1 2 15,16 0 5-15,-2-8-7 16,15-1 5-16,-7-8-5 16,-2-3-1-16,1-5 9 15,-12-6 3-15,1-4-1 16,-3-5-6-16,-12-5-11 16,-1 2-6-16,-13-4 3 15,-11 4 4-15,7 7-1 16,-6 1 0-16,0 10-4 15,8 2 2-15,-5 1 1 16,12 0 1-16,10 1 5 16,1 2-4-16,13-1 3 15,-2-1-4-15,16-6 1 16,-2-3 1-16,6-3-2 0,4 0 2 16,-3 4-1-16,5-1 2 15,-5 9 2-15,-1 0-1 16,-4 7-4-16,-5 5-1 15,-4 7-1-15,-5 5 2 16,-9 4 0-16,1 2 0 16,-2-4 3-16,0-3-4 0,2-9 6 15,-1-4 2-15,1-5 16 16,3-3 13-16,4-4 11 16,0-6 7-16,-2 0-12 15,1-5-7-15,-3-1-4 16,-1-1 1-16,-6 1-9 15,-1 3-8-15,0 2-8 16,-5 2-3-16,5 3-2 16,-1-1 3-16,-2 5-2 15,1 0-1-15,1 2 0 16,0 0 2-16,1 0 0 16,0 0 0-16,0 0-2 15,0 0-5-15,0 0 7 16,0 0-4-16,0 0 0 15,0 0 1-15,-1 0-2 16,0 0 1-16,0 0 8 16,0 0 1-16,0 0-5 0,0 0 8 15,1 0-8-15,0 0 2 16,0 0 5-16,0 0-16 16,-1 0 4-16,-1 0 1 15,1-1 0-15,0-1 3 16,-2 1 1-16,-5 0-6 15,-4 0 1-15,-1 2-2 16,-26 19-5-16,26-3 9 0,-2 11-6 16,3-5-1-16,5 2 2 15,2-5-6-15,6-5-1 16,4 0 6-16,-1-8 6 16,6-3 8-16,4-6 9 15,3-8 3-15,3-8 1 16,-1-5-9-16,1-8-9 15,-4-5-1-15,-4-6 4 16,-4 1 3-16,-6-1 14 16,-3 4 11-16,-2-1 5 15,-1 2 2-15,-2-1 5 16,-1 9-12-16,1 13-17 16,1 4 2-16,0 12-20 15,-1 4 0-15,3 13 2 16,-2 8-10-16,5 12 4 15,3 4-2-15,3 5 1 0,7-3 9 16,5-7-6-16,8-1 6 16,12-15-3-16,-1-4-7 15,-10-10 8-15,-3-7-3 16,-7-7 8-16,-7-5 8 16,8-5 1-16,-4-2-10 15,-4-11-1-15,-1-1 5 0,-10-7-1 16,-1 2 9-16,-7 9-7 15,4 2-5-15,-5 16-13 16,-1 6-4-16,0 12-1 16,-2 7 0-16,6 8 5 15,1-1 1-15,7 2 0 16,2-3-11-16,6-8-11 16,8 0-6-16,12-15 5 15,6-8 14-15,8-19-7 16,-3-9-2-16,-9-12 2 15,-7-5-1-15,-10-2 38 16,-4-2 20-16,-6 7 9 16,-3 3-7-16,-3 19-18 15,-2 10-12-15,-5 18-13 16,0 11-6-16,-3 22 6 16,-1 16 2-16,3 20 4 0,5 4-11 15,6 1-60-15,4-7-65 16,8-11 81-16</inkml:trace>
  <inkml:trace contextRef="#ctx0" brushRef="#br0" timeOffset="-177774.22">30119 18650 1236 0,'-2'8'603'16,"-8"-8"-170"-16,12 0-321 15,-5 0-38-15,4 0-59 16,-2 0-12-16,0 0-16 15,-1 0-5-15,1 0 0 16,-6 22 2-16,-8 29 11 16,6-27 0-16,9 2 2 15,9-14-2-15,-1-2-1 16,7-5-1-16,8-6 4 16,0-5 2-16,12-11 5 15,5-9 0-15,-6-4-3 16,2-1 3-16,-8 2-8 15,-3 5 3-15,-9 2 0 0,-5-3-3 16,-11 7 4-16,-2 5-9 16,-8 0-12-16,-2 7-8 15,-6 6-18-15,-1 4 0 16,-1 8 7-16,0-1 10 16,9-3 20-16,5 1 10 15,7-2 3-15,6-3-3 0,11-1-2 16,5-5 0-16,8-1 5 15,3-5 0-15,2-8 4 16,-1 3-5-16,0-3-2 16,0 7 3-16,0 10-1 15,0 2 5-15,-3 7-1 16,-8 3-2-16,-5 0 1 16,-4 5-6-16,-2-3 0 15,1 0 7-15,0 1 5 16,-5-9 7-1,-5-2 3-15,1-1-4 16,13 5-3-16,0-6-2 0,-1-3 2 16,-1-10-1-16,-3 0 7 15,-3-1 1-15,-2-6-4 16,-4-4 4-16,-8-4-10 16,1-2-3-16,-14 5-10 0,0 5-8 15,-6 12-11-15,-3 5 0 16,0 11-5-16,1 5 1 15,3 11 8-15,1 11 2 16,14-4 11-16,-3-3 4 16,13-9 4-16,6-13 0 15,6-9 11-15,8-10-5 16,1-17-2-16,-1-7-7 16,-7-14-12-16,-2-2 0 0,-5 3 5 15,-4 0 5-15,-4 9 11 16,-1 7 6-16,0 13 1 15,0 6 3-15,1 11 0 16,-1 4-8-16,1 13-6 16,-1 9-2-16,2 14-7 15,6 1-1-15,4 6 4 16,1-6 2-16,3-5 2 16,3-2-1-16,5-12-3 15,7-6 0-15,9-10 0 16,-6-3 0-16,2-10 0 15,-3-2-2-15,-4-6-2 16,4-3 2-16,-7-1 1 16,-4-2 1-16,-14-5 2 15,-5-2 2-15,-7 3 8 0,-6 4-2 16,-3 11 0-16,1 2 2 16,-9 10-17-16,3 7-9 15,-5 11-10-15,-1 5-3 16,4 4 12-16,1-1 7 15,17-9 15-15,2 2 2 16,12-9-4-16,13 0 1 16,2-12 0-16,9-8 4 0,4-12-5 15,-6-7-5-15,-4-2-10 16,-5-4-1-16,-9 2 6 16,-1 3 6-16,-10 8 5 15,3 7-1-15,-4 11-1 16,2 3-3-16,0 7 2 15,-2 6-5-15,1 15 2 16,-1 3-4-16,3 1-14 16,4 0-10-16,0-13-73 15,1-7-43-15,7-15-169 16,-4-11 191-16</inkml:trace>
  <inkml:trace contextRef="#ctx0" brushRef="#br0" timeOffset="-177349.89">31651 18257 1792 0,'-7'8'641'16,"5"-16"-563"-16,6-10-110 15,3-20-58-15,4-10-17 16,2-8 44-16,0 2 3 15,2 9 45-15,0 8 21 0,3 16 17 16,0 10-7-16,-3 22-2 16,-2 8-1-16,-7 25-28 15,-4 9-13-15,-5 16-26 16,-6 7-3-16,-3 2 20 16,-4-1 8-16,3-9 38 15,4-9 29-15,5-15 33 16,6-9 18-16,3-16-3 15,3-3-20-15,14-14-30 16,1-6-15-16,13-14-12 16,-4-5-6-16,-7-8-3 15,-3 5 4-15,-13-1 13 16,-2-1 0-16,-14 3 3 16,-3-1-20-16,-9 5-51 15,-3 4-22-15,0 8-73 0,-2 2-20 16,4 2 105-16</inkml:trace>
  <inkml:trace contextRef="#ctx0" brushRef="#br0" timeOffset="-176916.98">32427 18092 1791 0,'11'20'761'0,"4"-6"-363"16,-1 2-376-16,-7 7-120 15,-9 1-31-15,-18 9-3 16,-10 6 19-16,-6 8 46 16,-2 3 31-16,7-3 46 15,5-7 26-15,13-16 6 16,6-11 0-16,5-10-7 15,4-5-24-15,5-18-12 16,2-8-2-16,5-24-13 16,-1-6 7-16,0 0 8 15,-3-1-4-15,-1 1-2 16,1 3 3-16,0 8-1 0,2 10 2 16,4 19-3-16,-4 10-2 15,6 12 6-15,0 10 2 16,5 16 1-1,2 6-4-15,-1 11-13 0,2 0-6 16,-8-11-40-16,0-1-36 16,-9-13-86-16,-4-3-28 15,-4-8 129-15</inkml:trace>
  <inkml:trace contextRef="#ctx0" brushRef="#br0" timeOffset="-176736.88">32337 18407 1992 0,'14'9'749'16,"9"-7"-507"-16,27-17-323 16,13-11-62-16,7-17-125 15,0-4-43-15,-10 2 188 16</inkml:trace>
  <inkml:trace contextRef="#ctx0" brushRef="#br0" timeOffset="-176276.97">32852 18009 1755 0,'-6'41'718'0,"6"-24"-372"15,6 6-330-15,4 3-23 16,-3 8-21-16,2 10 2 0,-13 6 4 16,-2 3 6-16,-3-3 16 15,-4-8-2-15,3-18 4 16,3-9 6-16,1-11-19 16,3-4 5-16,3-10-9 15,-1-10-13-15,3-18 12 16,8-10 8-16,1-5 7 15,5-9 9-15,11 4 5 16,-3-1 3-16,5 7 2 16,0 7-10-16,-12 15-8 15,-4 11-10-15,-9 9-2 16,-1 11 7-16,-7 15 0 16,0 7 4-16,-14 12-11 15,7 7-2-15,3 4 7 16,-3 0 3-16,8-6 14 0,-2-5 15 15,10-11 8-15,5-3-5 16,19-8-14-16,5-5-7 16,18-13-35-16,6-6-42 15,7-10-135-15,-3-5 538 16,-20-12-300-16</inkml:trace>
  <inkml:trace contextRef="#ctx0" brushRef="#br0" timeOffset="-176036">33478 18310 1770 0,'-20'37'726'16,"-7"-4"-334"-16,-22-2-524 15,-7-1-27-15,-31-1-19 16,-8 2 51-16,-16 11 84 15,-6 5 39-15,8 8 62 16,8-5-5-16,21-13-8 16,21-8-39-16,23-16-122 15,11-6-67-15,31-28 102 16</inkml:trace>
  <inkml:trace contextRef="#ctx0" brushRef="#br0" timeOffset="-175857.26">33578 18463 2185 0,'-76'61'820'0,"-15"-1"-556"0,-26-6-518 15,-23-10-107-15,-28-6 204 16</inkml:trace>
  <inkml:trace contextRef="#ctx0" brushRef="#br0" timeOffset="-143047.03">806 12188 878 0,'-2'9'323'0,"5"-3"-239"15,5 5-71-15,1 2-13 16,1 2 6-16,-1 5 8 16,2-1-1-16,-1 11 3 15,2 7-5-15,-6 14 5 16,8 3 10-16,-8 10 3 16,0 3 6-16,4 13 3 15,-9 9-5-15,8 20 4 16,6 8 1-16,-11 20 4 15,9 2 5-15,-13-1-5 16,-9 1 2-16,-3-18-8 16,-4-10-2-16,9-28 6 0,3-15-8 15,6-32 4-15,-5-12-1 16,-5-12 16-16,1-11 5 16,-3-5-12-16,2-9-9 15,-2-16-29-15,-2-8-5 16,-5-19-1-16,-4-8 5 15,-1-14-2-15,3-7-1 16,3-11 2-16,4-1-4 0,6-7 0 16,0-1-1-16,6 5 0 15,0 5-2-15,8 8 0 16,1 5 3-16,10 1 2 16,4-1-2-16,7 2 4 15,-2 6-5-15,9 6-2 16,-2 8 5-16,3 10-3 15,2 7 3-15,-5 12 1 16,0 5-6-16,-4 10-2 16,-2 6 2-16,-2 9-4 15,-1 3 4-15,-1 12 3 16,6 0-3-16,-1 8 5 16,-3 4 2-16,0 9-2 15,-9 8-2-15,-10 3-1 16,3 2-3-16,-16-4 3 0,-1 4 1 15,-11-1-3-15,-5-2 7 16,-3 2-3-16,-8-4 2 16,0-2 5-16,-4 1-6 15,2-9 8-15,0-3-1 16,-3-4 0-16,1-7 0 16,-5-3-2-16,-7-2 0 15,10-4-4-15,2-2 0 16,8-3-2-16,13-3-3 0,4-1 2 15,3-1-1-15,10 1-18 16,0-1-22-16,10-1-67 16,8-3-58-16,-4-4 101 15</inkml:trace>
  <inkml:trace contextRef="#ctx0" brushRef="#br0" timeOffset="-142270.25">1992 12243 1008 0,'-5'-4'447'0,"0"0"-169"16,7 4-227-16,-2 0-8 16,-1 0-31-16,0 0-11 15,-5 18-4-15,-10 44 3 16,5-9-1-16,4 5-5 16,2 9 1-16,-3 6 3 0,5 6 2 15,1 4 2-15,3 6 1 16,0-1 5-16,-1 1-8 15,-3-6 4-15,5 5-2 16,-4-3-6-16,-6-10 9 16,3-6-5-16,-15-23 10 15,8-10 5-15,0-14 11 16,3-6 9-16,5-18 11 16,-4-7-3-16,-1-25-17 15,-7-17-5-15,4-21-17 16,-1-13-4-16,9-15 4 15,11-2-2-15,-2-8 1 16,1-4 2-16,0 8-5 16,-8 4 1-16,2 19-5 15,1 12 3-15,6 13 0 16,10 9-1-16,7 10 2 0,4 8-5 16,-1 11 6-16,-5 5-4 15,0 8 6-15,1 7-3 16,0 8-3-16,0 8 5 15,-1 13-7-15,2 5 2 16,0 14-1-16,3 4 1 16,3 7 3-16,-2 2 0 0,5 1 5 15,-1 0-5-15,5 1 7 16,-3-2-6-16,-9-8 1 16,6-2-2-16,-20-9 0 15,5-4 0-15,-6-2 0 16,-5-6 2-16,6-3-1 15,-11-3-1-15,0-11-5 16,-3-1-11-16,-5-8-20 16,0-2-13-16,3-7-34 15,-3-3-14-15,-3-6-41 16,2-6-30-16,-16-4 108 16</inkml:trace>
  <inkml:trace contextRef="#ctx0" brushRef="#br0" timeOffset="-142001.02">1878 13065 1019 0,'2'-8'374'15,"20"-10"-299"-15,1 3-18 0,15-8-10 16,2-2-19-16,2-6-21 16,2-5-1-16,5-7-4 15,4 1-1-15,4 0-6 16,1 3-16-16,-1 8-46 16,-10-2-37-16,-14 0 62 15</inkml:trace>
  <inkml:trace contextRef="#ctx0" brushRef="#br0" timeOffset="-141502.15">3077 11880 1070 0,'-5'-2'391'15,"-7"-3"-295"-15,4 6-87 16,-3 10-8-16,-7 7-8 16,-2 9-6-16,-8 1-4 0,-4 4 0 15,-5-4 6-15,2-1 5 16,-2 4 4-16,2 0 2 15,5 5 7-15,-3 4 6 16,10 1 3-16,5 5 7 16,-3 0-1-16,12 3-5 15,4-3-2-15,5-4-5 16,8-3-2-16,3-4-2 16,5-3 0-16,5-5 3 15,4 0-3-15,4-6 4 16,2-4-1-16,2-3 7 15,-4-9 10-15,1-5 1 16,-2-3 2-16,-3-8-8 16,3-2-9-16,-3-5-7 15,3-2 1-15,0-4-6 16,-2-2 3-16,3-5-43 0,-3 1-39 16,-11-7 51-16</inkml:trace>
  <inkml:trace contextRef="#ctx0" brushRef="#br0" timeOffset="-140940.34">4010 11203 1247 0,'-2'-2'431'0,"0"2"-406"16,0 3-9-16,1-3-8 16,-2 1-6-16,-19 13-7 15,-35 31-10-15,23-25 1 16,-4 1 2-16,-4-4 5 15,-3 4 7-15,-1-2 4 16,7-3 4-16,4 3 9 16,8-2 9-16,12 0 7 15,1-2-4-15,4 5-8 16,1-2-9-16,4 4-6 16,3 4-2-16,2-3 0 15,4 5 0-15,1 3 0 16,3 1-3-16,0 7 9 15,0 2 6-15,1 0 8 16,-1 4 6-16,1 6 8 16,1 5-13-16,-4 6 2 0,0-2-7 15,-2 1-8-15,-4-2 3 16,-2-2-12-16,-5 2 0 16,-3-8-5-16,0-7 0 15,0-12 2-15,1-8 1 16,2-10 2-16,2-4-3 15,-2-10-60-15,1-6-44 0,-3-21-404 16,-4-7 339-16</inkml:trace>
  <inkml:trace contextRef="#ctx0" brushRef="#br0" timeOffset="-140769.02">3694 11877 1418 0,'55'-37'513'0,"19"-3"-461"15,9-1 0-15,-11 7-47 16,-5 4-69-16,-23 11 48 16</inkml:trace>
  <inkml:trace contextRef="#ctx0" brushRef="#br0" timeOffset="-139800.99">968 14446 1004 0,'20'7'398'15,"-2"1"-222"-15,16 3-173 16,2 2 2-16,-6 2-4 16,4 2 1-16,-2 0 0 15,-1 0-1-15,2 0 1 16,-4-2 0-16,1 0-1 15,-2-2 1-15,-5-1 23 16,0-6 7-16,-7-3 9 16,2-6 5-16,-4-10-17 15,8-5-4-15,0-15-3 16,-2-5-6-16,2-17-10 0,-4-1-3 16,-2-4-3-16,2-3 0 15,0-2 1-15,0 2-1 16,3 3 3-16,1 6-4 15,4 9-1-15,3 3 5 16,6 10 2-16,8 5 3 16,10 11 1-16,1 1-2 15,6 5-5-15,-3 3 1 0,-3 5 2 16,2 4 1-16,1 12 1 16,0 5-5-16,1 8-2 15,-2 4 6-15,-13 4 22 16,-2 0 8-16,-17-6 10 15,-3 1-1-15,-7-9-15 16,-5-5-5-16,-1-8-9 16,-1-6-2-16,0-13-8 15,2-5 6-15,4-18 0 16,1-11 1-16,8-14 0 16,3-5-7-16,12-8-4 15,8 0-2-15,19-4 0 16,7-3 0-16,8 9 3 15,1 2-4-15,0 14 5 16,2 7 0-16,10 6-2 0,2 9 4 16,-5 8-1-16,-5 7-1 15,-5 7 4-15,3 4 5 16,3 6 7-16,-3 1 8 16,-8 5 1-16,-12-2-6 15,-6-1-8-15,-6-1-8 16,4-8-5-16,1 0 0 15,-6-11 1-15,-1 0-22 16,-8-7-86-16,-3-8-51 0,-8-8-233 16,-1-4 245-16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6:57:45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31544 3458 576 0,'67'-16'183'15,"-3"6"-203"-15,-24 2 19 16</inkml:trace>
  <inkml:trace contextRef="#ctx0" brushRef="#br0" timeOffset="5882.8">25355 9533 779 0,'-9'0'299'15,"10"2"-150"-15,16-1-158 16,2 3 0-16,22-2 14 16,-1-3 7-16,19-5 11 15,7-5 6-15,20-4 12 16,10 2-3-16,1-1 1 16,0 2-7-16,-8 4-16 15,3 1 4-15,-4 3-8 16,-4-1 3-16,-15 0 18 15,-14 0-2-15,-14 3-1 0,-6 2-4 16,-15 1-19-16,-3 0-2 16,-11 0-27-16,-6-1-22 15,-9-1-74-15,-10-5-70 16,-18-7 120-16</inkml:trace>
  <inkml:trace contextRef="#ctx0" brushRef="#br0" timeOffset="6254.99">25154 9722 1052 0,'9'6'353'16,"12"-2"-336"-16,26 7-14 16,18-1 5-16,15-5-1 15,4-3 2-15,12-4 0 16,5-7 1-16,17-2 8 16,2-4 2-16,7-4 4 0,-7-2 0 15,-6-2-9-15,-1-1 2 16,-21 0-11-16,-8 3 2 15,-17 3-4-15,-8 4-7 16,-19-2-11-16,-2-3-27 16,-18 2-52-16,-15-5-23 15,-4 0-59-15,-14 0-17 0,-18-14 130 16</inkml:trace>
  <inkml:trace contextRef="#ctx0" brushRef="#br0" timeOffset="6488.17">26365 9247 648 0,'17'4'241'16,"3"0"-167"-16,16 6-46 16,5 1 5-16,9 9 9 15,4 7 1-15,3 9-2 16,-4 9-4-16,-24 13-16 15,-13 8-8-15,-38 19-5 16,-24 3-4-16,-41 10-31 16,-32 1-39-16,-47-2-235 15,-19 2 199-15</inkml:trace>
  <inkml:trace contextRef="#ctx0" brushRef="#br0" timeOffset="8152.12">27516 9269 550 0,'2'0'225'0,"2"-2"-109"0,1 3-73 15,-5-1-24-15,0 0-2 16,0-1-9-16,14 0 1 16,1 3 4-16,31 15 5 15,-29 7 1-15,-7 2-2 16,-1 8-3-16,-4 5-7 15,-15 0-1-15,-2 5-4 0,-11-5-2 16,-8 1 3 0,1-2 0-16,-4-8 3 0,-6-6 7 15,0-6 2-15,-3-12 28 16,2-7 11-16,9-13 13 16,-6-4 0-16,11-15-28 15,8-10-15-15,10-6-20 16,10-8-4-16,18 0-4 15,6 3 3-15,14 10-2 16,11 7 1-16,4 11 6 16,5 9-3-16,16 9 3 15,2 2-4-15,1 5-4 16,-3 2-19-16,-19-1-69 16,-8 2-53-16,-22-2 81 15</inkml:trace>
  <inkml:trace contextRef="#ctx0" brushRef="#br0" timeOffset="8664.36">27728 9521 1006 0,'8'18'382'0,"2"-4"-234"16,4-1-152-16,4 1-30 16,-5-1 7-16,1-1 3 15,5-1-4-15,-3-3 20 16,0 0 1-16,1-4-2 16,0-2 6-16,2-8 2 15,3-4-4-15,2-10 8 16,1-4-3-16,4-5 2 15,-3-3 2-15,-4 3-4 16,-1 3 6-16,-11 7-1 16,-2 1 1-16,0 6-1 0,-7 2-3 15,-1 6-2-15,-1 2-2 16,-7 6 2 0,1 3-4-16,1 9 1 0,2 7 5 15,2 10-1-15,3 3 3 16,-1 2-2-16,1-1-2 15,2-1 0-15,1-2-3 16,0 2 4-16,-3-5-4 0,1-5 0 16,-6-2 5-16,-9-9-22 15,-4 0-13 1,-9-9-44-16,-1-2-23 0,-4-4-36 16,0-8-9-16,2-4 95 15</inkml:trace>
  <inkml:trace contextRef="#ctx0" brushRef="#br0" timeOffset="9150.99">28277 9411 940 0,'12'4'315'0,"0"4"-301"0,6 4-15 16,-6 1-11-16,0 2-2 16,-2 0-3-16,-4 0 5 15,0 0 9-15,-1-2 0 16,5-5 3-16,3-2-1 16,6-9-1-16,-1-3 4 15,2-10 1-15,4-2 1 16,1-5 1-16,2 1-1 0,3-3-2 15,-4-2-2-15,-5 0 2 16,0 2-1 0,-12 2 5-16,0 6 0 0,-7 11 0 15,1-1-3-15,2 10-2 16,-1 3-2-16,0 9 2 16,1 9 4-16,-3 10 2 15,3 2 4-15,5 6-2 16,0-1-2-16,1-2 0 15,-1 0-1-15,-9-3 1 16,-9-6-2-16,-8-5-2 16,-2-4-1-16,-7-10-2 15,2-3 0-15,-11-13-27 0,-4-6-22 16,2-12-50-16,0-4-27 16,11-12 77-16</inkml:trace>
  <inkml:trace contextRef="#ctx0" brushRef="#br0" timeOffset="9600.12">29358 8858 1102 0,'7'3'363'0,"-2"2"-394"16,-5 0-17-16,-10 1-1 16,-3 0 4-16,-10-1 28 15,-3 4 16-15,-6-5 1 16,-1 1 1-16,0-2 1 16,1-1-1-16,5 3 1 15,1-1-1-15,5 3-1 16,-1 4 2-16,8 4-2 15,-3 5 1-15,3 11 0 16,4 10 0-16,-1 16 7 0,4 5 4 16,6 15 16-16,-3-5 8 15,9-3-2-15,5-6-1 16,6-17-14-16,5-4-5 16,7-12-9-16,-5-5-1 15,5-12-2-15,0-2-9 16,-4-5-11-16,4-5-17 0,-2-4-50 15,-3-6-20-15,1-13-50 16,2-7-13-16,3-11 107 16</inkml:trace>
  <inkml:trace contextRef="#ctx0" brushRef="#br0" timeOffset="9955.21">29753 9057 1050 0,'-5'23'362'0,"1"6"-319"16,3 2-51-16,1 3-13 16,0-4-1-16,1-5-4 0,2-5 1 15,4-11 5-15,3-8 3 16,6-13 9-16,6-7 5 15,8-13 7-15,-1-5-1 16,2-6-1-16,-5-1-2 16,-6 4 0-16,-2 6 3 15,-16 9 2-15,-4 5 0 0,-18 11-3 16,-9 9-1-16,-12 12-14 16,-8 12-5-16,-11 9-12 15,0 4-8-15,0-6-8 16,3-5-11-16,14-9-46 15,8-13-44-15,13-13 90 16</inkml:trace>
  <inkml:trace contextRef="#ctx0" brushRef="#br0" timeOffset="10375.86">29947 8682 1002 0,'5'7'323'16,"9"4"-343"-16,0 0-13 16,2 0 16-16,3-1 1 15,3-3 6-15,2 3 7 16,-5-2 3-16,1-1-3 15,-4 1 3-15,0 0 2 0,4 1 1 16,-3-1 2-16,5-1-5 16,2 3-1-16,-2 4 0 15,1 6-1-15,-3 6 4 16,2 3 1-16,-8 2-1 16,-3 2 0-16,-7 7-1 15,-8 6 1-15,-9 5 8 16,-5 3 6-16,-11 4 10 15,-5-6 3-15,-18 0-8 16,-8-2-5-16,-18-5-11 16,-8 3-5-16,-31 3-39 15,-20-3-46-15,-49 8 52 16</inkml:trace>
  <inkml:trace contextRef="#ctx0" brushRef="#br0" timeOffset="38291.75">24767 13490 602 0,'-3'0'263'15,"-3"-1"-149"-15,-6-1-51 16,7 2-8-16,2-1-36 16,2 1-6-16,0 0-10 15,0 0-2-15,0 0 6 16,0 0-4-16,-2 0-1 16,-4 1-2-16,1 1 0 15,1-1 0-15,-1 1-12 16,-1-1-15-16,0 1-28 0,1-2-12 15,-3 0-1-15,5 0 14 16,0-2 30-16,2 2 12 16,1 0 11-16,0 0 2 15,0 0 8-15,0-1 8 16,0 1 15-16,0 0 12 16,0 0 14-16,-1 0 0 15,1 0 0-15,0 0-4 0,0 0-2 16,0 0 4-16,0 0 1 15,0 0 0-15,0 0-1 16,0 0 0-16,-4 7-2 16,1 2-3-16,-2 1-3 15,-12 25-7-15,15-26-8 16,-2-4-8-16,3 5-5 16,0-3-8-16,0 2-3 15,-2 2 2-15,1-1-6 16,-1 3-1-16,0 7 5 15,4 7 11-15,1 6 3 16,2 3 11-16,1 6-4 16,0-3-11-16,4 3-1 15,3 0-9-15,7-8 4 16,0-18 5 0,-9-9 0-16,1 2 2 0,40 0 2 0,-1-14-5 15,6-21-3-15,-22-10 1 16,-8-6-6-16,-2 1-8 15,-10 1-42-15,-4 8-31 16,-9 6-52-16,-2 9-13 16,-4 10 9-16,2 6 19 15,0 8 20-15,-3 3 7 0,7 8-3 16,-3 3-5-16,3 3-29 16,4-2-21-16,-8-6 87 15</inkml:trace>
  <inkml:trace contextRef="#ctx0" brushRef="#br0" timeOffset="38731.91">24909 13765 702 0,'1'1'289'16,"7"3"-158"-16,26 27-27 15,-28-29-13-15,2 3-21 16,-3-3-22-16,-5 1-11 0,0 0-4 15,0-3 5-15,-2 0 6 16,2 11 14-16,0 16 24 16,-1 25 3-16,1-18 7 15,4 2-11-15,1 2-30 16,5 1-12-16,0-5-21 16,2 3-9-16,-1-5-5 15,-2-7-2-15,-3-7-2 16,-1-9 0-16,-4-8-28 15,-2-1-21-15,-7-10-68 16,-3-6-44-16,-6-7-85 16,0-2-24-16,-7 0 167 15</inkml:trace>
  <inkml:trace contextRef="#ctx0" brushRef="#br0" timeOffset="43914.87">14498 12821 859 0,'-1'0'295'15,"0"0"-220"-15,-7 8-60 16,2 7 7-16,-21 32-11 16,27-25-4-16,0 6 3 15,0 2-2-15,0 6 8 16,2 2 4-16,-1 6 9 15,1 6 1-15,0 2 3 16,0 3 1-16,1 3-1 16,0 1 0-16,1-3-5 15,0-3-8-15,5-11-7 16,0-5-3-16,4-8-1 16,2-5-3-16,5-10-4 15,5-5-2-15,8-7 0 16,5-2 2-16,7-2 0 15,3-1 2-15,5-3-3 0,3 1 0 16,4 0 1-16,3 2-2 16,5-1 1-16,3-2-1 15,2 0 0-15,1-2-1 16,5-1 2-16,2 1 5 16,5 0 0-16,1 0 0 15,-6 5 4-15,-2 2 0 0,0 4 0 16,0 5 2-16,1 6-3 15,0 1-3-15,-6 3 3 16,-2 0 1-16,-2 0-4 16,2 1 0-16,3-3 1 15,-1-1-3-15,1-2 2 16,-3 2 4-16,0-1-4 16,2 1 0-16,2 5-1 15,0-3-1-15,-1 4-2 16,0 2 0-16,-4-1-1 15,3 1 0-15,6-2 0 16,5-4-1-16,0-2-1 16,1-3 6-16,3-5-2 15,3-1 2-15,9-1 2 16,1-1 3-16,0 0-2 0,-1 2 2 16,9 0 1-16,2 2-4 15,3 1 4-15,-2-1 1 16,7-1-3-16,1-3-1 15,5-3 1-15,2-1 4 16,3 0 1-16,-1-2-1 16,3 2-1-16,4 3-1 0,-5 5 1 15,-2 3-5-15,-2 8 4 16,2 3-5-16,-9 2 2 16,0 1 1-16,-6 1 3 15,-2-2 0-15,-4 1 0 16,-2-2 4-16,-4-2 1 15,-7 0 0-15,-1 2-2 16,-1-1-1-16,-2 2-3 16,-6 2 0-16,-6 2-2 15,-4 1-3-15,-1 3-3 16,-1 0 1-16,-5 2-2 16,1 1-1-16,-3-1 0 15,-1 0-1-15,-2-3 0 16,3 1 1-16,0-4-1 0,-2-1 0 15,-1-1 0-15,0-1 0 16,-3 1 0-16,1 0 1 16,3-1-1-16,0 1 0 15,-1-4 0-15,3 1-2 16,2-5-3-16,-2-5 2 16,6-8-2-16,2-4-1 15,2-6 2-15,0-7-1 0,0-4 3 16,-2-4 0-16,-2-4 1 15,1-3 1-15,-5-2-2 16,3 0 3-16,-3-7 1 16,0 0-2-16,-4-7-1 15,2 1 1-15,-1-6 0 16,0-1 0-16,4 0 1 16,-1 2-1-16,0 4 0 15,1 3 2-15,0 7 2 16,1 2-2-16,1 7 0 15,1 4-2-15,-1 1 1 16,-3-2-1-16,-3-1 0 16,0 0-3-16,-2-3 2 15,-3-3 0-15,1-2 0 16,0-4 0-16,-3 0 2 0,-1 0 1 16,0 2 0-16,-2-1 1 15,-2 4-2-15,1-1 1 16,-6 3-2-1,0 3 1-15,-5 0-1 0,1 1 0 16,-1-1 0-16,-1 2-2 16,0-2 1-16,-2 0 0 15,-2-1 1-15,-3 0-1 0,1-2-1 16,-2-3 2-16,0 0 0 16,-1-4 1-16,0-5-1 15,3-1 2-15,1-7 0 16,3-5 0-16,-1-5 0 15,0-2 0-15,-2-5 1 16,-3-2 2-16,-4-4 0 16,-3 1-3-16,-9-2 0 15,-2-1 2-15,-4 0 0 16,-3 0-1-16,-5-2 0 16,-1-3-1-16,-3 1 1 15,-1 2 1-15,-4 1-2 16,0 0 2-16,-7 3-1 15,-1 2-2-15,-7 4 0 16,-1 3 0-16,-8 3-1 16,-1 2 0-16,-6 4 2 15,-3 3-2-15,-2 6-1 0,-3 3 2 16,-1 5 0-16,-3 1-1 16,-1 7 2-16,-4 4-3 15,-3 5 0-15,-2 4 1 16,-4 4 0-16,-1 1 0 0,0 5 0 15,-3 1 1-15,1 3 1 16,-1 0-1-16,-1 0 1 16,3-1 0-16,1 1 0 15,1 0-2-15,0 0 4 16,0 3 0-16,0-3-2 16,3 1 3-16,0-1-2 15,1 2 2-15,1-3-2 16,-1 0 2-16,2 0-5 15,0-2 2-15,0 1-1 16,4 1-1-16,-2 1 0 16,-1 1 0-16,-1 1 1 15,0 1 1-15,1 1 1 16,1 0-2-16,1 4 1 16,-4 0 0-16,4-2 1 0,-1 2-1 15,1 2 3-15,-2-2-3 16,1 1 3-16,-2 1 2 15,0 1-2-15,1 1 1 16,-3 2-1-16,-1 1 1 16,-2 1-3-16,0 0 5 15,-4 4-5-15,1 1-3 16,-2 1 3-16,0-1 3 0,-2 3-1 16,1-1-4-16,2 2 3 15,0 0-4-15,1 1 4 16,0-3 0-16,3 0-3 15,0 1-4-15,1-2 1 16,-3-1 4-16,2-2-2 16,1-1-1-16,-1 0 1 15,2-1-3-15,-3 2 6 16,-1-3-1-16,-1 2 1 16,2-1-4-16,-1 1-1 15,-2-1 2-15,2-1-1 16,0-2 1-16,0-3-2 15,2-1 4-15,2-6-4 16,1 0 4-16,0-4-2 16,0 0 4-16,1-2-4 0,-1 1 2 15,-1 1 1-15,3 1-4 16,-3 6 0-16,-4 1-3 16,3 2 6-16,1 2-3 15,-1 0 2-15,0-1-4 16,0 2 0-16,-2-2 3 15,0-3 0-15,2 0 1 0,-1 0-3 16,-3-2 4-16,-1 0-3 16,0-2 4-1,-2-2-2-15,2 2 0 0,2-2 0 16,-5-1 0-16,0 0-1 16,1 0-1-16,2 2 1 15,-3 0 0-15,0 0 0 16,1-1 2-16,-3 0 0 15,3 2-1-15,-1-3 2 16,-1 0-1-16,-2-5 0 16,0 2-2-16,1-1 1 15,-7 0 4-15,5 0-4 16,0-1 3-16,-2 2-2 16,-2 0 2-16,1 2 0 0,-2 0-2 15,-3 0 0-15,5 0-2 16,-3-2 0-16,-2 0-1 15,-1 0 1-15,1-2-1 16,-2 1 1 0,2-1 2-16,1 1 2 0,0 0-4 15,-2 2 2-15,-1 0 2 16,-2 1-3-16,2 0 3 16,0 0-2-16,-2 2-1 0,-4 1-2 15,1 0 1-15,-1 1 0 16,3 1-1-16,2-1 5 15,-2 2-5-15,-2-1 0 16,1 0 1-16,3 0 4 16,1 0-3-16,-1 1 3 15,-2 0-1-15,1-2-3 16,2 2 0-16,1-2-1 16,3 0-1-16,2 0 2 15,0-1 0-15,3-2-2 16,0 0-1-16,4 0 3 15,2 0 0-15,3 1 0 16,2 2 5-16,0 0-5 16,3 0 0-16,2 2 0 0,6 0 5 15,1 1-6-15,0-3 5 16,3 2-3-16,2-4 0 16,3 2-2-16,3 3 5 15,4-1-4-15,0-2 0 16,4 2 0-16,4 3-3 15,2 0 3-15,1 2-1 16,2-1 4-16,2 1-6 0,2-1 3 16,0 1-3-1,0-2 2-15,2 1 0 0,0-1 1 16,-1-1 0-16,4-1-4 16,-7 1 5-16,0-1 1 15,2 0-2-15,-2 3 0 16,-1 0 3-16,-1 2 1 15,-1 0-7-15,-3 1 3 16,5 3 0-16,-3-1-1 16,-1 1 3-16,-1 1 2 15,-1 1-7-15,-1 2-1 16,-3 1 7-16,-2 2-1 16,2 1-4-16,-8 2 2 15,3 4-1-15,1 0-3 16,-1 4 5-16,4 2-2 0,2 3-2 15,4 2-2-15,2 3-8 16,8 0-114-16,0-6 107 16,-9-18-57-16,-11-17-52 15</inkml:trace>
  <inkml:trace contextRef="#ctx0" brushRef="#br0" timeOffset="77200.78">28213 950 575 0,'26'-17'236'16,"3"-9"-132"-16,-1-2 13 0,-1-1-12 15,-5-4-8-15,-3-2-30 16,-1-7-12-16,-10 2-14 15,-2-3-12-15,-6 10-11 16,-2 4 0-16,-6 3-8 16,-6 7 0-16,-5 4 2 15,-5 3-2-15,-7 13-5 16,-11 8 1-16,-5 12-4 16,-1 11-2-16,-4 15 0 15,9 5 1-15,2 14 4 16,2 6-3-16,9-3 1 15,4-5 0-15,10-14-3 16,6-10 2-16,13-17 0 16,5-7 1-16,11-13 0 15,7-7 9-15,12-15 12 0,8-4 9 16,11-19 6-16,-6-10-11 16,-9-3-6-16,-8-6-5 15,-23 7-1-15,1 7 14 16,-12 10 6-16,0 12 2 15,2 11 6-15,0 9-10 16,3 1-13-16,-5 4-5 16,-6 14-15-16,2 6 1 0,-3 18 1 15,7-2-2 1,7 1 1-16,4-8-2 0,5-8 0 16,4-3-2-16,6-7 2 15,2-6 0-15,4-8-5 16,2-7 5-16,5-12 0 15,1-9 1-15,6-12 3 16,0-3-5-16,4-9-1 16,-8 1 2-16,-12-1-2 15,-5-6 3-15,-14 3 2 16,-1 1-1-16,-8 8-1 16,0 11 1-16,-3 19-4 15,-2 7 2-15,-7 16 0 16,-1 12 0-16,-2 25 1 15,0 8-3-15,6 16 2 16,-4-2 0-16,3-2 0 0,8 1 0 16,0-6 2-16,12-4-4 15,4-11 1-15,1-10 1 16,7-13-3-16,-2-7 2 16,9-14-4-16,0-10 4 15,5-20-1-15,-1-11 1 16,-1-6 6-16,-1-2-5 0,-13 6 4 15,-4 1 1-15,-11 10-6 16,-2 4 2-16,-5 11 0 16,-3 6-1-16,-5 15-2 15,-2 5-3-15,1 16-2 16,1 12 4-16,3 10 3 16,5 6-1-16,7 5-13 15,7-6-26-15,12-11-50 16,10-5-30-16,7-18-80 15,6-11-38-15,7-20 150 16</inkml:trace>
  <inkml:trace contextRef="#ctx0" brushRef="#br0" timeOffset="77841.89">29910 426 914 0,'6'-2'300'0,"-7"-7"-282"15,-3 2 20-15,-7-2 15 16,-7-5 1-16,1 8-18 16,-5-2-20-16,-2 10-9 15,-2 15 0-15,-4 13-7 16,-5 14 1-16,-3 27 0 16,-4 6-3-16,5 11 1 15,7-1 2-15,25-11 3 16,6-14-4-16,22-21-2 15,5-13-2-15,5-19-1 16,10-8 0-16,0-13 3 0,-2-7 2 16,-1-8-3-16,-7-5 10 15,-8 0-1-15,-7-1-2 16,-11 0 4-16,-6 3 1 16,-3 7-1-16,-5 7 6 15,-4 10 0-15,-1 6-12 16,-5 14 1-16,-1 7 0 0,2 3-5 15,5 2 6-15,5-2 0 16,6-9-8 0,9 0 1-16,3-6-4 0,11-13-1 15,3-4 8-15,7-14 2 16,-1-1-1-16,0-9 0 16,-7 1 4-16,-5-3-5 15,-8 0 6-15,-19 6 1 16,-6 5-11-16,-20 10-24 15,-1 4-48-15,3 14-99 16,0 5 207-16,10 5-64 16</inkml:trace>
  <inkml:trace contextRef="#ctx0" brushRef="#br0" timeOffset="79029.72">30113 734 473 0,'31'-15'255'0,"3"0"-32"16,0-4-122-16,-1-4 7 15,-5-6-41-15,4-2-22 16,0-4-29-16,-2 1-3 0,-6-4-4 16,-6 4 1-16,-8 3 1 15,-6 4-2-15,-8 14 9 16,-3 1 3-16,-8 15-4 15,-7 12-5-15,-1 18-7 16,-3 12-6-16,2 13 1 16,0 10 3-16,8 6-3 15,3-1 5-15,9-8-3 16,5-13-2-16,10-20-1 16,4-12-2-16,11-16-1 15,5-11 5-15,13-18 11 16,11-10 1-16,7-17 18 15,3-4-2-15,-13-8 0 16,-11 3 0-16,-12 6-3 16,-6 0 0-16,-3 5-6 0,-4 2 5 15,-8 13-9-15,-3 9-4 16,-6 14-3-16,1 12-4 16,-3 19-6-16,0 11-1 15,-2 22-1-15,-2 6 4 16,-1 10-1-16,-3 10 6 15,3 10-6-15,3 8-13 16,0-11 3-16,3-6 0 0,7-17 2 16,-2-9 3-16,9-14-1 15,3-7-10-15,5-20 6 16,3-12-3-16,5-16 5 16,1-13 9-16,-4-11 1 15,-3-3 5-15,-11 0 1 16,-8 2-7-16,-10 4 0 15,-10-2-1-15,-12 11-12 16,-3 3-7-16,-7 11-8 16,2 3-2-16,8 5 7 15,5 0 10-15,14-2 12 16,7-4-6-16,17-12 6 16,9-7-1-16,13-12-8 15,8-2 8-15,8 3-3 0,5-1-2 16,4 10 10-16,-13 2 0 15,-8 9 1-15,-7 4 0 16,-19 9-4-16,3 0-2 16,-15 10 0-16,-2 11-1 15,2 10 5-15,-4 11 4 16,-2 18-3-16,-3 3 2 16,-8 15-8-16,6 1-1 0,-4 4 7 15,-4-6 0 1,7-14 2-16,-4-2-6 0,12-20-4 15,8-5-1-15,6-12 1 16,6-6 6-16,7-16 1 16,-4-9 3-16,7-14-3 15,-3-3-3-15,-13-11 2 16,0 0-2-16,-14 0 3 16,-5 3 1-16,-12 8 0 15,-9 5-5-15,-6 10 4 16,-3 6-2-16,5 12-4 15,-2 0 4-15,11 3-5 16,3-2 1-16,17-2 0 16,11-2-2-16,21-12 1 15,7-2 0-15,12-12 4 0,4-1 0 16,-7 1 0-16,1 2 4 16,-9 8 0-16,-7 7-1 15,-8 9-1-15,-5 4-1 16,-4 10 0-16,-2 4 4 15,-3 11-1-15,-1 6-1 16,-4 6-3-16,1 0-3 16,-2-3 2-16,1-5-1 0,-2-13-1 15,0-5-15-15,-1-12-56 16,0-11-45-16,6-24 146 16,1-11-54-16</inkml:trace>
  <inkml:trace contextRef="#ctx0" brushRef="#br0" timeOffset="79201.88">31436 285 813 0,'-11'17'321'0,"1"2"-212"16,5 1 0-16,2-5-56 15,3 2-13-15,7-5-52 16,-4-3-53-16,4 2-114 15,-3-5 115-15</inkml:trace>
  <inkml:trace contextRef="#ctx0" brushRef="#br0" timeOffset="80296.73">31522 517 709 0,'11'3'293'0,"-5"-1"-176"15,-2 2 7-15,-3 2-48 16,-1 4-14-16,-4 7-32 16,-4 6-8-16,-6 9-10 15,-2 5-6-15,7 4-4 16,-3 4 1-16,11-7-6 16,1-4 6-16,9-12-3 15,11-8 5-15,12-10 9 16,7-7 0-16,10-13 12 15,-2-8 3-15,1-12-2 16,-2-3-2-16,-7 0-1 16,-3 0-3-16,-11 9 9 15,-9 4 1-15,-6 9 5 16,-6 6-2-16,-4 9-11 0,-1 2-4 16,-10 9-9-16,-5 7-4 15,-1 12-3-15,1 3 2 16,6 7-6-16,9-3 3 15,8-9-3-15,7-5 0 16,13-10 1-16,6-6-4 16,11-10 2-16,1-9-3 15,0-13 1-15,-2-3 4 0,-3-9 0 16,0 3 2-16,-11 0-1 16,-5 2 4-1,-10 9-3-15,-6 2 2 0,-6 6 2 16,-3 4-7-16,-6 10 4 15,0 5-3-15,-4 15-4 16,-1 3 4-16,1 12-2 16,0 2 7-16,9-2-3 15,6-3 0-15,12-9-2 16,8-7-10-16,10-14 6 16,5-6-7-16,0-14 5 15,-2-4 5-15,-2-3-4 16,-8 0 9-16,-1 0-2 15,-2 3-3-15,-10 0 3 0,2 1-5 16,-13 10 6-16,-3 2 4 16,-3 8-8-16,-4 7 1 15,-4 7-4-15,6 9-4 16,-3 10 7-16,-2 0 3 16,-3-2 0-16,0-1 3 15,13-8-5-15,0-3-1 16,6-6 0-16,0-4-2 15,-4-7 5-15,3-5-2 16,4-5 1-16,3-3-2 0,-1-4-2 16,7-1 1-16,-3-4 4 15,0 2 4-15,1 0-3 16,-1 5-2-16,1 13-4 16,-1 1 0-16,-5 13-2 15,-5 4 5-15,-3 5 0 16,0 4 0-16,2-2 1 15,4-3-4-15,8-7 2 16,1-3-5-16,10-10 6 16,-3-7-1-16,4-13 1 15,4-7 4-15,-1-6-5 16,-1-7 3-16,0-4-1 16,-11-3 3-16,2-9-2 15,-5 4 0-15,-2 5-2 0,0 6 0 16,-6 19-1-16,-5 10 4 15,-10 23 1-15,-7 11-9 16,-13 25 6-16,2 13-6 16,-1 12 1-16,10 4 7 15,11-10 0-15,6-10-2 16,12-12-24-16,9-7-77 0,7-17-17 16,-2-8-42-16,-8-20-65 15,-8-13 167-15</inkml:trace>
  <inkml:trace contextRef="#ctx0" brushRef="#br0" timeOffset="80450.7">32732 113 636 0,'36'12'357'15,"12"-3"-28"-15,14 0-262 16,6-12 3-16,7-19-58 15,-6-17-50-15,-23-9 25 16</inkml:trace>
  <inkml:trace contextRef="#ctx0" brushRef="#br0" timeOffset="81714.93">30836 1751 671 0,'30'-42'281'16,"20"-20"-146"-16,7-5 12 15,7-1-8-15,-9 0-23 16,-9 2-45-16,-11 5-15 0,-24 8-24 16,-3 9-8-16,-16 21-13 15,-4 6-2 1,-11 22-4-16,-3 7-1 0,-8 15-2 15,4 9-7-15,13 0 0 16,8-2-1-16,15-9 1 16,8-6 0-16,14-5 3 15,6-1-6-15,9-2 3 16,0 0 2-16,-5 0-1 16,-4 2 4-16,-9 4-2 15,-9-1 1-15,-13 9 0 16,-9 4-2-16,-14 5 2 15,-7 4-2-15,-11-4 3 16,-4-1 2-16,4-7 1 0,2-8-1 16,14-11 1-16,6-7-3 15,18-20-3-15,12-10 3 16,14-21-2-16,11-8 2 16,3-5 1-16,8-1 4 15,0 8 2-15,2 5 3 16,-6 9 0-16,-8 6-4 15,-5 21 0-15,-13 5-5 16,-10 17-1-16,3 15 1 0,-16 13-1 16,2 10-1-1,1 8 5-15,-4-4-2 0,2 5-2 16,-3 0 4-16,-3-5-5 16,3-4 3-16,2-16 3 15,3-9-5-15,0-14 3 16,4-4-6-16,4-15 3 15,4-7 3-15,11-18-2 16,-3-5 0-16,3 2-1 16,-1 4 1-16,-3 12-3 15,-3 4 3-15,-5 13-3 16,-2 5-4-16,-5 8 4 16,0 7-5-16,-1 7 7 15,1 5-2-15,0 3 2 16,0 3 3-16,2-6-3 0,0-2 3 15,5-9-1-15,-1-5-1 16,3-4-1-16,1-4 0 16,4-7-1-16,2-2 0 15,-2-4 3-15,-1-2 5 16,-8 3-1-16,-5 1 3 16,0 3-2-16,-4 3-6 0,0 4 1 15,1 5-2-15,-2-3-1 16,1 0 1-16,0 15 0 15,1-3 0-15,12 24-1 16,-2-31-2-16,9-6-3 16,3-5 1-16,5-7 5 15,-1-3 1-15,-1-2 3 16,-13-2 2-16,-12 0-1 16,-5-1 3-16,-17 3-4 15,0 2-4-15,-9 10-22 16,-3 5-21-16,-2 10-56 15,2 3-33-15,10 4-53 16,6-1-21-16,5-4 132 16</inkml:trace>
  <inkml:trace contextRef="#ctx0" brushRef="#br0" timeOffset="82626.42">32102 1332 637 0,'-1'-4'269'0,"-1"1"-144"16,2 2 8-16,0 0-38 15,0 1-20-15,-1 0-45 16,0 0-16-16,0 3-6 16,-4 13-4-16,-7 33 0 15,14-28-3-15,-4-2-1 0,5-3 2 16,6-4-1-16,-2-1-1 15,7-3 0-15,-2-4 1 16,-3-2 10-16,0-4 11 16,1-3 7-16,-1-2 0 15,1-4-7-15,-3-1-6 16,4 3-5-16,-2 0 1 16,-6 2-6-16,1 3 2 0,-1 5-11 15,-2 2-1-15,-1-3-2 16,0 0 5-16,3 9 8 15,4 4-7-15,21 23 6 16,-15-29-8-16,7-8 1 16,2-5 1-16,7-10 6 15,1-6-2-15,6-9 4 16,-3-6 9-16,-9-5-3 16,1-1 6-16,-10-4 1 15,-5 1 6-15,0 5-5 16,-3 9-3-16,-7 14-9 15,1 9-5-15,-10 13-5 16,3 7-2-16,-5 18 3 16,1 6-4-16,7 8 4 0,-9 1 6 15,9-5-8-15,7-4 1 16,-4-8 0 0,18-9-8-16,11-6 11 0,-3-7-5 15,17-11 0-15,-7-3 4 16,-2-12 0-16,0-3 4 15,-7-3-1-15,-2-1-2 16,-9 2-10-16,-8 2 3 0,-6 7 11 16,-7 4-4-16,-4 11 2 15,-4 4-2-15,-6 14-8 16,1 2 2-16,-5 7 8 16,7 3-5-16,6-6 4 15,2-3-2-15,16-8-10 16,2-6 4-16,6-14-1 15,7-3 3-15,-1-13 7 16,1-4-4-16,-1-5-4 16,-5-4 9-16,-2 0-6 15,-7-2 1-15,-4 4 1 16,-4 1 4-16,-3 8-2 16,3 3 1-16,-2 10 5 15,2 7-5-15,0 9-5 16,-2 9 2-16,-2 23 1 15,-4 11-6-15,-3 24 5 0,-2 6 3 16,-2 4-27-16,-1-1-25 16,5-9-68-16,1-6-43 15,0-8 266-15,-1-6-117 16</inkml:trace>
  <inkml:trace contextRef="#ctx0" brushRef="#br0" timeOffset="83210.03">32220 1765 785 0,'-17'15'298'0,"2"6"-206"16,0 0 16-16,1 3-26 15,0 1-14-15,4 6-38 16,-1 8-19-16,1 7-2 16,0 3-1-16,2 2-8 15,2-5 6-15,-2-10-6 0,6-4-2 16,1-15 2-16,2-7-4 16,11-10 10-16,4-9 1 15,8-11 4-15,5-7 6 16,1-8-1-16,0-1-4 15,2 5 0-15,-4 5-9 16,-5 12-3-16,-3 4 2 16,-11 10-5-16,-4 6 4 0,-6 9-3 15,0 7 3-15,-3 3-1 16,3-2 4-16,5-3 0 16,0-10-6-16,11-9 6 15,0-2-7-15,18-16 7 16,-2-2 0-16,3-9 3 15,3-6 1-15,-18-1 2 16,0 2 7-16,-14 9-6 16,-4 4 5-16,-7 15-7 15,-1 5-2-15,-5 16 6 16,-3 8-8-16,-4 14-4 16,-2 3-1-16,14-1-1 15,4-3-2-15,13-11-18 16,16-6-21-16,8-14-92 15,5-3-36-15,6-12 90 0,-9-5 12 16</inkml:trace>
  <inkml:trace contextRef="#ctx0" brushRef="#br0" timeOffset="84217.97">31662 3090 708 0,'6'-1'315'16,"12"-10"-127"-16,14-24-60 16,3-11 10-16,8-20-22 15,-1-2-36-15,-5-6-48 16,-7-1-11-16,-19 6-6 15,-9 2-6-15,-17 21 1 16,-4 11 2-16,-12 28-6 16,-6 13-1-16,-3 35 3 15,-2 13-1-15,1 25-10 16,6 1 6-16,11 5-7 16,9-3 4-16,18-19-5 0,14-2 2 15,16-32-6-15,10-16-7 16,15-16 11-16,5-18-4 15,13-11 10-15,2-5 9 16,-10-8-3-16,-7 0 2 16,-24-1 4-16,-9 5-4 15,-14 6 12-15,-7 6 3 16,-11 16-4-16,-3 4-3 0,-12 16-8 16,-3 7-3-16,-5 11-1 15,-2 8 1-15,7 1-6 16,2-3-2-16,16-6-8 15,10-5 2-15,15-13-17 16,11-4 2-16,9-18 4 16,6-9-5-16,8-10 22 15,4-4 3-15,-1 1 3 16,-7 1 3-16,-19 1-3 16,2 0 2-16,-23 6 7 15,-4 5 2-15,-10 8 6 16,-17 9-4-16,-6 11-10 15,-5 8 2-15,-1 9-12 16,1 3 5-16,9-1 0 0,10 0-4 16,9-1-4-16,6-4-3 15,12-2-8-15,3 1-4 16,10-4 7-16,-9 1-3 16,8-2 2-16,-8-1 10 15,-9 2-14-15,0-2 0 16,-17 4 9-16,0 2-11 15,-10-1 14-15,4 0 7 0,-1-8-4 16,-3-2 9-16,10-7 0 16,2-5-10-16,11-15 5 15,7-3-7-15,14-15 0 16,4-3 9 0,14-7-9-16,-3-1 8 0,-2 0 7 15,-3 2-7-15,-16 15 12 16,-3 6-3-16,-14 16-6 15,-2 4 1-15,-7 12 5 16,-6 6-5-16,-2 13-5 16,-6 9 8-16,6-2-11 15,6-1 0-15,5-7 8 16,7-7-7-16,5 2 0 16,3-3 0-16,-1 2-2 0,-4-1 0 15,0 2-10-15,-6-1-7 16,-6 3-33-16,-5 0-20 15,-8 1-53-15,-1 1-41 16,-3-8 105-16</inkml:trace>
  <inkml:trace contextRef="#ctx0" brushRef="#br0" timeOffset="85338.55">32971 2296 747 0,'-1'0'283'0,"1"7"-211"16,-12 1 13-16,-2 8-34 16,-6 9-8-16,-2 18-23 15,13 9-7-15,-5 15-5 16,10-4 1-16,4-6-4 15,0-9-5-15,22-19 5 16,3-6 2-16,9-19 15 16,5-9 12-16,2-17 3 0,-1-9 1 15,2-13-8-15,-2 2-9 16,-18-4 2-16,-5-5-2 16,-9 5-6-16,-5-3 1 15,-3 9-10-15,0 7-4 16,-4 14 6-16,2 8-2 15,0 11 4-15,1 7 0 16,-3 11-7-16,0 9-1 0,-1 12-2 16,0 6 0-16,4 4 5 15,0-2-5-15,2-8 5 16,1-4-5-16,2-16-2 16,0-2 8-16,-1-11-13 15,2-7 7-15,1-10 4 16,2-7-5-16,4-6 5 15,1-6 3-15,2-1-11 16,1 4 4-16,-4 3 1 16,0 5-6-16,-3 12 8 15,0 3-3-15,-5 10 3 16,0 7 3-16,-6 8-9 16,-1 4 3-16,5-3 0 15,2-2-5-15,14-10 6 16,1-4 3-16,7-9-7 15,2-5 9-15,-5-10-2 0,3-5-6 16,-5-5 7-16,2 0-5 16,-9 1-4-16,-2 4 11 15,-4 5-4-15,-11 6-4 16,-3 7 9-16,-8 6-8 16,-6 12-5-16,2 2 7 0,1 9-3 15,3 0-2-15,5 1 5 16,6-3-1-16,4-4-6 15,6-2 3-15,3-8-7 16,6-3 5-16,4-8 4 16,-3-7-4-16,10-4 11 15,-9-3-8-15,-1-1 0 16,-8 2 11-16,-1 2-9 16,-1 1-1-16,-3 3 6 15,0 1-11-15,-1 6 5 16,-3 3-1-16,-3 9 1 15,1 4-2-15,1 7 2 16,-3 1 2-16,0-2-5 16,4 0 4-16,3-6-1 0,5-3-3 15,3-6 4-15,0-4-4 16,-1-5 3-16,1-7 6 16,1-2-6-16,-2-2 13 15,-2-1-13-15,-4-1 10 16,-1 0 4-16,2-1-14 15,-4 7 7-15,1 3-10 16,-2 8 3-16,-2 4 0 16,0 9 1-16,-4 5 0 0,-3 6 1 15,2 1 0-15,-1 0-1 16,3-3 2-16,2-5-3 16,3-5-3-16,3-8-3 15,-2-3 1-15,6-8 3 16,2-7 2-16,8-8 5 15,22-2-5-15,22 1 0 16,-6 1 3-16</inkml:trace>
  <inkml:trace contextRef="#ctx0" brushRef="#br0" timeOffset="85597.89">32987 2402 935 0,'4'3'312'16,"15"1"-298"-16,13-2 2 0,10-4 7 15,4-3-16-15,-2-1-110 16,-6-3-130-16,-24 6 143 16</inkml:trace>
  <inkml:trace contextRef="#ctx0" brushRef="#br0" timeOffset="85984.84">32325 3323 1002 0,'9'4'370'0,"3"-6"-305"15,5-18 27-15,4-8-4 16,9-11-28-16,5-7-16 15,-5-4-39-15,2 0 2 16,-10 7 0-16,-2 8-8 16,-11 20 1-16,-8 7 3 0,1 20-5 15,-4 15 6-15,-3 15 8 16,2 12-3 0,-6 4 4-16,0 0-9 0,6 1 1 15,-5-1-5-15,1-1 4 16,-3-3-1-16,-4-12-5 15,4-3-35-15,-4-15-30 16,5-6-48-16,-4-12-115 16,-4-6 5-16,-10-8 120 15</inkml:trace>
  <inkml:trace contextRef="#ctx0" brushRef="#br0" timeOffset="86178.9">32189 3622 675 0,'36'5'313'0,"9"-2"-174"16,19-9-33-16,15-7-6 16,8-11-62-16,-2-11-14 15,-10-8-150-15,-13-6 440 16,-16-3-270-16</inkml:trace>
  <inkml:trace contextRef="#ctx0" brushRef="#br0" timeOffset="86327.76">32876 3266 924 0,'-2'26'379'16,"-5"-4"-220"-16,-3-13-170 15,-2-14-98-15,-16-26 65 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6:08:46.4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6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5-28T16:09:37.515"/>
    </inkml:context>
  </inkml:definitions>
  <inkml:trace contextRef="#ctx0" brushRef="#br0">2753 1804 807 0,'-22'-46'346'16,"11"-3"-163"-16,3 5-36 15,5 6-2-15,2 11-18 16,4 12-29-16,-3 10-24 16,3 24-38-16,-3 12-12 15,-2 43-14-15,-3 19-9 16,-7 33 3-16,-2 15-2 15,-4 4-1-15,0 1-2 16,-1-11 26-16,-1-15 16 0,1-29 6 16,2-19 16-16,4-37-18 15,1-17 8-15,4-37-2 16,5-27-15-16,4-56-8 16,4-21-19-16,9-41-19 15,2-6-6-15,8 8-15 16,1 2-1-16,8 34 5 15,6 21 9-15,6 48 14 16,10 27 0-16,-1 48 2 16,0 25-1-16,-6 43 1 15,-8 16-2-15,-5 23 2 16,-2 3 2-16,-3-16-33 16,-2-8-24-16,-5-23-56 15,-6-15-57-15,-19-22 109 16</inkml:trace>
  <inkml:trace contextRef="#ctx0" brushRef="#br0" timeOffset="160.22">2741 2386 1029 0,'71'-36'446'0,"22"-17"-148"16,10-9-340-16,16-9-142 15,4-2 125-15</inkml:trace>
  <inkml:trace contextRef="#ctx0" brushRef="#br0" timeOffset="416.97">3805 1742 1108 0,'-33'-25'398'0,"-3"9"-333"16,-7 6 9-16,-2 15 5 15,-1 11-18-15,0 21-27 16,1 13-18-16,7 12-10 16,0 4 5-16,20 5 5 0,12-1 4 15,21-5 2-15,15-6-9 16,18-20-11-16,11-12 6 15,24-23-12-15,7-13-41 16,1-28 36-16</inkml:trace>
  <inkml:trace contextRef="#ctx0" brushRef="#br0" timeOffset="655.99">4312 1355 1382 0,'-4'-2'473'0,"14"15"-454"15,-5 10 7-15,-15 21-17 16,4 12 9-16,-8 22-1 16,2 10-9-16,11 7-2 15,-7 0-9-15,5-14 0 16,0-11 13-16,3-16-69 15,1-11-43-15,-7-22 65 16</inkml:trace>
  <inkml:trace contextRef="#ctx0" brushRef="#br0" timeOffset="780.16">4094 1834 957 0,'70'-25'422'0,"14"-3"-145"15,12-3-284-15</inkml:trace>
  <inkml:trace contextRef="#ctx0" brushRef="#br0" timeOffset="1417.24">5453 1895 1406 0,'-6'-22'483'0,"6"-18"-462"15,2-12-8-15,-1-12-6 16,-2-7-5-16,-10 5 5 16,-3 11 0-16,-11 12-1 15,-6 14 0-15,-3 17 0 16,-9 7 0-16,-9 23 0 15,2 7 2-15,2 20-4 16,16 10-1-16,18 5-2 16,11 0-1-16,20-12-1 0,6-11-2 15,14-17 1-15,1-8 4 16,4-17-2-16,0-9 4 16,-6-17 7-16,-7-3-2 15,-7-6 7-15,-9-1-2 16,-5 6-2-16,-4 1-9 0,-4 12-4 15,0 6 3-15,0 6-2 16,-1 10 5-16,7 11-5 16,1 5 0-16,10 12-1 15,3 0-1-15,9-2 5 16,5-5-3-16,7-10-2 16,5-11 2-16,3-20 19 15,1-11 5-15,-1-24 8 16,-4-7-5-16,-12-15-15 15,-8-4 0-15,-16-4-7 16,-10-1 2-16,-11 8-1 16,-10 4-4-16,-2 22 0 15,3 11 0-15,5 23-2 16,0 17-2-16,8 28 0 16,6 15-1-16,3 26 0 15,7 15 3-15,13 11-1 0,-3 3 0 16,9-11-37-16,3-11-42 15,-5-27-85-15,-1-13-334 16,-8-26 342-16</inkml:trace>
  <inkml:trace contextRef="#ctx0" brushRef="#br0" timeOffset="1548.86">5837 1370 996 0,'58'-17'120'16,"8"-1"-114"-16</inkml:trace>
  <inkml:trace contextRef="#ctx0" brushRef="#br0" timeOffset="2563.83">6844 1450 1391 0,'8'-26'482'0,"4"-15"-448"15,1-16 19-15,1-22-7 16,3-6-2-16,1-7-10 16,2-1-14-16,-9 3-19 0,-10 3 2 15,-17 10 4-15,-7 13-3 16,-11 28 5-16,0 16-8 15,1 29-1-15,-6 17-3 16,6 29-3-16,9 18 0 16,14 19 5-16,20 4-2 0,19-8 2 15,10-9 0-15,12-20-1 16,5-12 5-16,11-19-3 16,4-17 3-16,0-20 7 15,-3-12 1-15,-17-15 13 16,-15-6-3-16,-17-2-1 15,-12 2-3-15,-16 2-5 16,-8 10-1-16,-8 5-6 16,-1 2-3-16,3 13-3 15,5 2-4-15,14 17-3 16,5 7 3-16,15 9 0 16,1 5 1-16,9-3 4 15,2-1-3-15,-1-9 2 16,-1-2 0-16,-7-8 1 15,-4-6 1-15,-5-3 2 16,-1-5 5-16,-5-8-4 0,-4-1 2 16,-6-2 1-16,-5-2-7 15,-1 8 1-15,2 2 0 16,5 5-5-16,2 4 2 16,3 4-2-16,0-3 2 15,0 0-1-15,1 3-2 16,23 11 4-16,32 25-4 15,-19-31 5-15,5-6 2 16,4-10-2-16,-1 1 4 0,-2-8-3 16,-8-2 1-16,-5-2 3 15,-6-2-5-15,-9-2 1 16,-7 3-1-16,-10 5 1 16,-1 1 2-16,-1 6 0 15,0 5-1-15,-1 2-4 16,3 3 0-16,2-2-3 15,0 0 0-15,9 9 4 16,18 5-4-16,27 22 6 16,-21-31 0-16,-1-5 0 15,-3-5 3-15,-6-7 0 16,-6 0 2-16,-9-2 3 16,-3-1 1-16,-5 3-3 15,-2-3 3-15,0 12-8 16,1 3-2-16,4 13 0 0,4 14-6 15,9 9 3-15,2 12 3 16,5 13-3-16,-3 6 2 16,-4 22 2-16,-4-1-3 15,-16-5 0-15,-3-5 2 16,-20-20 0-16,-9-5 2 16,-12-8 3-16,-11-10-3 15,-9-13-2-15,-2-16 0 16,20-20-6-16,10-15-14 0,28-22-82 15,16-5-34-15,23-9-57 16,12-3-14-16,19-3-192 16,7 1 271-16</inkml:trace>
  <inkml:trace contextRef="#ctx0" brushRef="#br0" timeOffset="3001.01">8536 799 753 0,'31'-67'425'0,"-2"3"12"16,-17 9-324-16,-10 3 1 15,-13 10-13-15,-4 5-23 16,-11 12-23-16,0 6-18 16,-3 13-34-16,1 9 0 15,8 17-8-15,3 11 2 16,10 15 3-16,1 7-2 0,6 10 2 16,0 7 3-16,6 10-5 15,3-1 5-15,2-3 0 16,1-6 0-16,2-11 5 15,-4 0-7-15,-4-7 3 16,-1-1-2-16,-3-11-2 16,-2-9 4-16,0-11-2 15,2-9-1-15,7-8 3 16,8-3-4-16,15-12-9 16,9-11-37-16,11-19-85 15,2-7 195-15,-1-9-84 16</inkml:trace>
  <inkml:trace contextRef="#ctx0" brushRef="#br0" timeOffset="3213.03">8836 827 1320 0,'10'23'438'15,"4"15"-438"-15,-1 6 4 16,-1 4 7-16,-2 0 2 16,1-6 1-16,-2-3-13 0,-6-15-81 15,0-12-245-15,-3-25 221 16</inkml:trace>
  <inkml:trace contextRef="#ctx0" brushRef="#br0" timeOffset="3428.93">9045 414 1264 0,'53'1'452'16,"5"13"-383"-16,-18 19-17 16,-2 13 9-16,-10 21 10 15,-5 16-11-15,-17 31-17 16,-6 12-14-16,-24 19-27 15,-17 9 2-15,-29-4-3 16,-20 6-15-16,-29-6-87 0,-16-8 72 16</inkml:trace>
  <inkml:trace contextRef="#ctx0" brushRef="#br0" timeOffset="6023.96">6516 3024 1238 0,'13'-13'425'16,"1"-2"-393"-16,4 11-31 16,-1 5 0-16,3 11 3 15,-5 6 0-15,2 15 3 16,-6 7-1-16,-7 14 2 16,-4 7-3-16,-20 3 2 15,-6-5-2-15,-20-10-4 16,-11-6 3-16,-5-12-1 15,-8-7-1-15,2-22 33 16,-1-13 12-16,6-30 5 16,12-13 11-16,27-15-23 15,24-8-8-15,50-13-9 16,17 2-9-16,29 2-9 16,11 8-1-16,16 28-6 0,4 13-1 15,-9 25-56 1,-6 8-36-16,-24 22-175 0,-10 4 170 15</inkml:trace>
  <inkml:trace contextRef="#ctx0" brushRef="#br0" timeOffset="6470.28">6926 3254 1369 0,'16'3'455'0,"-1"15"-455"15,-1 6 0-15,-7 8-2 16,1 3 1-16,2-2 2 16,3-4 0-16,13-3 0 15,8-6 0-15,4-17 0 16,7-9 6-16,-2-24 7 15,-9-8-6-15,-5-7 2 16,-7 0 2-16,-12 7 10 16,-4 3 15-16,-6 13 8 15,0 8-8-15,-2 7-18 16,2 6-10-16,5 11-13 0,1 6 3 16,5 21 0-16,5 12-3 15,-4 13 6-15,-1 15 0 16,-5 7 1-16,-6-2-1 15,-6-7-2-15,-4-17-4 16,-7-26 19-16,2-7 11 16,-4-24 6-16,0-10 1 15,3-24-39-15,4-13-48 0,11-24-84 16,7-15 86-16</inkml:trace>
  <inkml:trace contextRef="#ctx0" brushRef="#br0" timeOffset="6925.33">7644 3211 1320 0,'6'-4'446'0,"4"4"-415"16,8 1-7-16,-2 5 3 15,5 6-2-15,-2 3-16 16,-2 2 2-16,-4-1-12 0,2-2 0 16,-4-5 3-16,0-6 2 15,-3-5 26-15,-2-6 11 16,2-6 18-16,-3-6-2 16,2-8-19-16,-1-2-14 15,-3-4-21-15,1 0-1 16,1 6 0-16,1 7 0 15,4 11 0-15,1 10-3 0,5 19-5 16,1 7 4-16,2 16 0 16,0 3-2-16,-2 6 4 15,-5 3-2-15,-8 2 2 16,-2-2 2-16,-9-3-1 16,-5 0 0-16,-16-8-1 15,-6-4 0-15,-6-16 2 16,-3-12 4-16,1-16-38 15,4-12-33-15,5-20-72 16,7-12 58-16,21-20 33 16</inkml:trace>
  <inkml:trace contextRef="#ctx0" brushRef="#br0" timeOffset="7311.89">9032 2426 1502 0,'-11'-14'475'16,"-21"5"-517"-16,-2 4-2 15,-18-1 4-15,-1 4 23 0,6 7 21 16,5 3-2-16,7 7 6 15,5 3 2-15,12 12 6 16,6 10 4-16,9 19 6 16,6 14-1-16,3 10 3 15,2 5 1-15,4 13-10 16,-2-1-2-16,1-2-8 16,-2-8-5-16,-3-21 1 15,-2-9-2-15,-2-11-1 16,2-9 1-16,2-11-5 15,3-9-1-15,7-15-29 16,1-10-26-16,6-25 563 16,1-15-396-16</inkml:trace>
  <inkml:trace contextRef="#ctx0" brushRef="#br0" timeOffset="7535">8989 2783 1372 0,'14'8'500'15,"12"12"-364"-15,-2 11-131 0,-10 16 14 16,6 13 15-16,-6 10 4 16,-2 0-5-16,1-7-13 15,-10-16-16-15,-3-22-58 16,8-9-42-16,-6-26 559 15,7-14-381-15</inkml:trace>
  <inkml:trace contextRef="#ctx0" brushRef="#br0" timeOffset="7849.89">9325 2303 1237 0,'58'1'416'0,"23"12"-391"16,-3 3 15-16,-4 10 19 0,-8 10-2 15,-15 14-12-15,-2 12-13 16,-11 17-19-16,1 8-3 16,-12 8 6-1,-4 5 6-15,-2 6 12 0,-8-7 21 16,5-10-3-16,-2-19-5 15,-2-7-8-15,1-3-19 16,-12 1-7-16,-11 5-1 16,-5-10-11-16,-7-4 2 0,-16-11-12 15,-1-4-33-15,-25-14-65 16,-2-6-70-16,2-17 103 16</inkml:trace>
  <inkml:trace contextRef="#ctx0" brushRef="#br0" timeOffset="8070.85">11511 2500 1948 0,'58'-7'625'0,"13"5"-700"16,26-4-90-16,5-2-16 16,-5-10-320-16,-3 2 344 15</inkml:trace>
  <inkml:trace contextRef="#ctx0" brushRef="#br0" timeOffset="8674.2">13992 1919 1393 0,'-3'-2'483'16,"3"7"-451"-16,4 8-8 15,1 17-4-15,3 19 2 16,0 29 19-16,-2 12-6 16,-2 16 10-16,-4 8 5 15,-1 6 7-15,2 1 8 16,7-2-1-16,10-8-7 0,18-23-19 16,8-14-7-16,27-27-24 15,12-18-2-15,18-41 5 16,11-23-13-16,7-33-75 15,-1-8-61-15,-20-2-80 16,-21 2 114-16</inkml:trace>
  <inkml:trace contextRef="#ctx0" brushRef="#br0" timeOffset="8857.08">14160 2156 987 0,'-75'-34'421'0,"37"0"-174"16,15 5-149-16,32 0-6 16,20-4-20-16,50-2-40 0,24-3-17 15,25 0-13-15,3 6 12 16,-19 15-104-16,-21 10-211 16,-42 16 208-16</inkml:trace>
  <inkml:trace contextRef="#ctx0" brushRef="#br0" timeOffset="9014.74">13726 2512 1364 0,'25'0'449'0,"52"-17"-444"16,18-10-13-16,37-19-4 15,17-4 3-15,-5-1 580 16,-12 12-435-16</inkml:trace>
  <inkml:trace contextRef="#ctx0" brushRef="#br0" timeOffset="9253.65">11326 3056 2306 0,'48'8'-86'16,"-4"-7"34"-16,54-11-66 16,22-15-10-16,36-30 55 15,13-10-21-15,41-11 74 16</inkml:trace>
  <inkml:trace contextRef="#ctx0" brushRef="#br0" timeOffset="9850.94">15576 1492 1293 0,'-10'-29'477'15,"-10"0"-350"-15,-7 6-117 16,-14 4-5-16,-10 3-5 16,-12 9 8-16,-14 7 3 15,2 9-12-15,2 6 2 0,17 7 7 16,21 2-2-16,18 6 10 15,11 2 1 1,17 9-12-16,8 1 1 0,16 3 1 16,11 3-4-16,3 3 1 15,3 1-3-15,-10 4 2 16,-12-1 0-16,-20 7-3 16,-11 8 3-16,-25 14-2 15,-13 2 3-15,-12 2 19 16,-4-3 3-16,4-1 6 15,6 4 3-15,11 0-15 16,6-6 0-16,12-7-5 16,7-3-4-16,14-1 2 15,8 1-6-15,10-1-4 16,3-3 1-16,-1-6-3 0,-6 7 1 16,-15 11-2-16,-10 7 2 15,-25 17 0-15,-11-1-1 16,-22 10 3-16,-5 2-1 15,-9-7 6-15,5-6 1 16,24-27 1-16,18-15-1 16,47-22-8-16,32-18-2 15,52-35 2-15,24-25-19 0,49-39-81 16,3-18-58-16,17-23 84 16</inkml:trace>
  <inkml:trace contextRef="#ctx0" brushRef="#br0" timeOffset="10344.44">16232 2516 1118 0,'38'-32'377'0,"-11"2"-331"0,-3-2 16 15,-21-1 21 1,-6 2 1-16,-21-4-27 0,-16 0-14 16,-15 6-20-16,-3 6-1 15,2 19-12-15,4 12-5 16,10 18-2-16,6 7-11 15,16 8 1-15,6-1-3 16,18-2 7-16,7-6 8 16,14-13-4-16,7-7 2 0,10-19 6 15,5-10-4-15,-5-12 11 16,6-1 2-16,-13-2-13 16,-10 2 2-16,-2 4 14 15,-11 3 5-15,-9 8 7 16,-3 2 4-16,-3 13-19 15,2 4-11-15,1 17-4 16,5 15-7-16,-1 11 0 16,4 9 2-16,10 6 2 15,2-1-4-15,7-12-72 16,0-9-58-16,-3-25 78 16</inkml:trace>
  <inkml:trace contextRef="#ctx0" brushRef="#br0" timeOffset="10509.91">16559 2489 1459 0,'15'69'497'0,"-3"4"-482"15,2-8-6-15,-2-13-47 16,4-23 27-16</inkml:trace>
  <inkml:trace contextRef="#ctx0" brushRef="#br0" timeOffset="11015.96">17297 1902 1622 0,'-4'-2'502'16,"1"3"-541"-16,-1 5-23 16,-1 9 28-16,1 8 31 15,5 2 1-15,3 5 0 0,5-2-1 16,7-6 0-16,1-3 3 15,3-13 5-15,1-5-1 16,-2-9 13-16,-2-6 4 16,-3-5 8-16,-5 0 7 15,-2-1-3-15,-3 2-5 16,-1 6-11-16,0 4-5 0,1 9-18 16,2 3-4-1,6 18-3-15,2 12 4 0,6 20 9 16,4 15 3-16,-7 5 0 15,0-3-2-15,-6-8-1 16,-9-9-5-16,-9-10 4 16,-8-4 1-16,-17-12 4 15,-6-8 6-15,-5-15 1 16,5-9-1-16,6-21-6 16,8-8-10-16,21-15-26 15,8-7-23-15,26-10-74 16,14-1-38-16,30-5 100 15</inkml:trace>
  <inkml:trace contextRef="#ctx0" brushRef="#br0" timeOffset="11294.37">18082 1704 963 0,'-3'-3'453'16,"0"5"-245"-16,4 10-26 0,1 14-176 15,4 13 11-15,-2 15 21 16,-4 4 3-16,5 8-2 16,1-1-5-16,-2 7-8 15,8-5 1-15,3-12-20 16,5-11 0-16,12-27-18 15,-1-8-38-15,6-24-77 16,4-12 80-16</inkml:trace>
  <inkml:trace contextRef="#ctx0" brushRef="#br0" timeOffset="11480.99">18501 1599 831 0,'-7'36'409'0,"4"10"-14"16,4 17-373-16,4 3 3 16,11-5 7-16,0-3-6 15,8-11-16-15,4-9 3 16,-2-17-54-16,-3-7 15 16,1-23 8-16</inkml:trace>
  <inkml:trace contextRef="#ctx0" brushRef="#br0" timeOffset="11630.24">18469 1862 1085 0,'34'0'386'0,"26"-9"-361"15,8-10-100-15,8-18 41 16</inkml:trace>
  <inkml:trace contextRef="#ctx0" brushRef="#br0" timeOffset="12078.43">19943 1919 1210 0,'-30'16'431'0,"16"-5"-327"16,3 0-42-16,16-3 12 15,11-5-4-15,33-8-31 16,20-5-19-16,18-13-10 16,2-3-24-16,-15-6-106 15,-13 2-45-15,-19-4 83 16</inkml:trace>
  <inkml:trace contextRef="#ctx0" brushRef="#br0" timeOffset="12240.93">20144 1543 1027 0,'-12'15'377'16,"13"20"-284"-16,6 13-7 15,10 23 6-15,7 8-10 0,-3 7-31 16,2-1-17-16,-3-7-39 16,-1-10-42-16,8-19 25 15</inkml:trace>
  <inkml:trace contextRef="#ctx0" brushRef="#br0" timeOffset="12609.38">21080 1788 1117 0,'-12'12'396'16,"1"3"-325"-16,3 3 0 15,-4-6 7-15,14-1-6 16,4-6-18-16,16-1-28 16,8-4 10-16,4-11 11 0,3-6-2 15,-8-9-6-15,0-4-6 16,-7-1 6-16,-5-4 2 16,-10 1-2-16,-8-2-6 15,-15 2-16-15,-4 6-4 16,-10 11-7-16,-6 9-5 15,-12 18-5-15,-1 15 0 16,-2 24-2-16,4 15 1 0,25 14 2 16,12-3-1-16,32-12-8 15,28-14 0-15,31-33-44 16,14-16-51-16,33-26 14 16,1-17 38-16</inkml:trace>
  <inkml:trace contextRef="#ctx0" brushRef="#br0" timeOffset="15347.15">18913 1876 988 0,'-8'4'380'0,"3"-4"-249"0,1 2 1 16,2-3 6-16,2 0-18 15,0 0-39-15,0 0-15 16,11-6-19-16,15 5 0 16,28-36-9-16,-27 25-15 15,0 7-13-15,-5 2-3 16,2 1-1-16,-6 5 4 16,-13-2-3-16,-5 0 1 15,-12 2 10-15,-2 2-1 0,-13 6-3 16,-5 1 0-16,-7 0-10 15,-2 1-2-15,10-1 3 16,6 0-3-16,11-5 1 16,2-1-13-16,11-5-78 15,5-6-31-15,17-2-88 16,10-9-76-16,18-8 191 16</inkml:trace>
  <inkml:trace contextRef="#ctx0" brushRef="#br0" timeOffset="15542.84">19117 1670 1169 0,'-1'21'422'0,"11"10"-343"0,3 6-8 15,2 3-22-15,5 5-16 16,-9-6-32-16,-1-4-13 15,-5-8-60-15,-1-4 641 16,-3-16-449-16</inkml:trace>
  <inkml:trace contextRef="#ctx0" brushRef="#br0" timeOffset="15770.84">19209 1394 1192 0,'30'23'449'0,"8"13"-312"15,4 9-46-15,-2 18 7 16,-4 17-20-16,-8 13-23 16,-8 5-31-16,-15 7-48 15,-8-4 3-15,-13-3-122 16,-4-5 109-16,-3-24 4 15</inkml:trace>
  <inkml:trace contextRef="#ctx0" brushRef="#br0" timeOffset="16228.41">21945 1267 1394 0,'-5'11'454'0,"-2"15"-455"16,-8 13 3-16,-11 22 16 15,5 8 6-15,-1 18 4 0,10 3-1 16,10 1-2-16,-4-9-7 16,15-20-7-16,-2-15-4 15,18-24-23-15,10-7-8 16,11-27-73-16,16-10 619 16,1-23-413-16</inkml:trace>
  <inkml:trace contextRef="#ctx0" brushRef="#br0" timeOffset="16422.93">22134 1322 1238 0,'-6'29'432'0,"6"15"-360"16,1 7-42-16,4 11 0 15,-2 1-3-15,2 6-17 16,1 1-4-16,4-14-11 15,0-8-20-15,3-23-79 16,2-9-29-16,-2-21 71 16</inkml:trace>
  <inkml:trace contextRef="#ctx0" brushRef="#br0" timeOffset="16591.93">22027 1617 1222 0,'28'-4'441'0,"9"-5"-384"16,22-7-34-16,9-5 2 15,21-5-59-15,2-1-34 16,-7 0 40-16</inkml:trace>
  <inkml:trace contextRef="#ctx0" brushRef="#br0" timeOffset="16826.09">22563 1200 1070 0,'24'24'386'0,"7"17"-298"15,5 8 17-15,2 12 12 16,0 0-5-16,0 12-13 15,-9 7-14-15,-17 14 3 16,-11 4-83-16,-22-8-37 16,-7-12-52-16,-14-23-120 15,3-16-73-15,4-24 163 0</inkml:trace>
  <inkml:trace contextRef="#ctx0" brushRef="#br0" timeOffset="17392.88">22907 693 1113 0,'12'-8'407'16,"2"3"-307"-16,11 5-41 15,-7 0 10-15,3 9-8 16,-1 7-23-16,-9 17-28 16,-3 6-2-16,-9 15-4 15,-7 6 9-15,-5-3 5 16,1 2-4-16,-6-5-2 15,6 0-2-15,0 3-2 16,0 1 2-16,8-3-2 0,-8-1-2 16,12-12-1-16,-1-3 1 15,2-4-6-15,14-5 2 16,0 6 1-16,3 0-10 16,3 4 10-16,-7 5 2 15,-2 5 2-15,2 2 2 16,-4 3 3-16,2 1 2 15,0 1-9-15,-3 0 4 0,-2 7-5 16,0 3-4-16,-2 1 4 16,-5-1-1-16,-3-3 7 15,-4-1 4-15,-10-7-3 16,-6-2 2-16,-16-6-7 16,-2 0-3-16,-24-5-4 15,-8-5-16-15,-5-15-51 16,-12-6-40-16,11-16 62 15</inkml:trace>
  <inkml:trace contextRef="#ctx0" brushRef="#br0" timeOffset="17961">23968 595 1265 0,'-20'-9'421'0,"-6"9"-416"15,-2 3-2-15,-12 7-4 16,-1 11 0-16,3 6 4 16,-4 11 4-16,9 18 13 15,4 8 5-15,14 15-10 16,5 2-1-16,9 2-7 16,5-3-3-16,5 0 6 15,4-4-3-15,4-3 2 16,4-8 4-16,3 0 16 15,1-2 5-15,3 6 1 16,1 7-3-16,-7 1-10 16,-10-1-7-16,-11 5 1 15,-19 1 4-15,-19 8 7 16,-10 1 8-16,-22-2 2 0,-3-3 1 16,-11-8-2-16,3-1-4 15,12-7-3-15,8-10-7 16,32-15-12-16,18-9-4 15,35-15-7-15,29-3-3 16,30-10-6-16,12-3-19 16,19-7-32-16,5-3-17 15,-2-2-73-15,-9-4 13 0,-31 0 81 16</inkml:trace>
  <inkml:trace contextRef="#ctx0" brushRef="#br0" timeOffset="19401.84">24379 1507 960 0,'19'-8'456'0,"-1"-1"-250"15,1-7-122-15,-1-2 18 16,-4-5-8-16,-3 0-4 0,-10 0-34 16,-4 1-17-16,-17 7-21 15,-2 6-8-15,-14 13-6 16,-4 8-2-16,-2 17 0 15,-2 7 0-15,6 8-2 16,3 4 1-16,14 0 2 16,2-3 2-16,18-10 2 15,8-8 2-15,16-22 2 16,7-8-2-16,13-17 1 16,1-9-1-16,1-10-1 15,1-2 2-15,-6-2-2 16,-3 2-3-16,-11 9 2 15,-6 4 3-15,-12 14 3 16,-2 8-2-16,-6 13 2 16,0 5-3-16,0 13 0 0,-2 3 1 15,2 8-5-15,0 4-4 16,6-1-2-16,1-3-1 16,3-6-18-16,3-4-5 15,2-14-59-15,1-7-40 16,1-15 90-16,-3-6-66 15,-1-9-46-15</inkml:trace>
  <inkml:trace contextRef="#ctx0" brushRef="#br0" timeOffset="19714.91">24856 1504 903 0,'11'8'427'0,"-2"3"-219"16,2 0-105-16,-1 4 36 15,-1 6-9-15,-3 8 0 16,-1 3-16-16,-3 10-36 15,-2 3-12-15,-2-1-28 0,0-1-9 16,-6-5-27-16,4-4-16 16,0-15-36-16,4-7-37 15,3-20 66-15,5-11-47 16,7-19-34-16</inkml:trace>
  <inkml:trace contextRef="#ctx0" brushRef="#br0" timeOffset="20221.45">25389 1110 1218 0,'-1'10'463'0,"-8"4"-340"16,1 5-91-16,2 6 3 15,1 5-21-15,4 4-2 16,1-2 4-16,7 0-2 16,4-3-8-16,11-9-2 15,2-5 2-15,6-13 7 16,0-8 3-16,1-9 8 16,0-5-1-16,-2-5 1 0,-5-1 9 15,-5-1 5 1,-4 2 1-16,-5 6-4 0,-4 2 0 15,-5 10-5-15,-1 7-6 16,-1 11-3-16,0 6-7 16,1 12-8-16,1 6-4 15,3 10-4-15,1 5-2 16,1 6 1-16,-2 1 1 0,0 2 0 16,-3 0 2-16,-3-5 0 15,-5-6 1-15,-6-10 3 16,-2-4 2-16,-3-14-3 15,-1-7 5-15,0-19-6 16,5-9-3-16,7-16-16 16,7-5-15-16,13-11-55 15,6-5 305-15,15-5-210 16,10-2 52-16,10-4 67 16</inkml:trace>
  <inkml:trace contextRef="#ctx0" brushRef="#br0" timeOffset="20520">26179 1015 1152 0,'-5'5'493'0,"-4"6"-321"15,-2 11-124-15,0 7 38 16,2 12-52-16,-2 6-2 16,4 8 2-16,0 4-6 0,4 4-13 15,4-2 0-15,8-6-4 16,5-6 0-16,12-13-18 16,5-8-17-16,12-18-53 15,2-10 195-15,6-16-118 16,2-8 18-16,-3-19 31 15</inkml:trace>
  <inkml:trace contextRef="#ctx0" brushRef="#br0" timeOffset="20729.28">26568 1040 1129 0,'0'26'456'0,"0"16"-312"15,0 2-102-15,2 6 0 0,3 2-4 16,0-3-4-16,2-1-9 16,1-10-48-16,3-6-27 15,1-15 4-15,2-11 30 16,0-11-38-16,-1-11-21 16</inkml:trace>
  <inkml:trace contextRef="#ctx0" brushRef="#br0" timeOffset="20883.95">26548 1244 1014 0,'31'7'388'0,"17"-8"-291"16,7-5-88-16,5-5 1 15,4-4 0-15,-2-4-10 16</inkml:trace>
  <inkml:trace contextRef="#ctx0" brushRef="#br0" timeOffset="21118.68">27137 1281 1105 0,'20'11'488'0,"5"-8"-294"16,5-5-127-16,5-2 23 15,3-5-39-15,0-2-16 16,-2-3-66-16,-1-4 39 16,-10-1-53-16,-4 0-36 0</inkml:trace>
  <inkml:trace contextRef="#ctx0" brushRef="#br0" timeOffset="21417.18">27666 1022 1195 0,'28'4'514'0,"-8"1"-333"15,2 0-125-15,-3 2 9 16,-2 1 1-16,-6 3-20 16,-5 1-16-16,-9 6-18 15,-5 0-4-15,-2 3-3 0,-3 2-2 16,1-2 2-16,2 0-2 16,9-5-4-16,3-3 1 15,17-10-10-15,4-3-12 16,11-10-56-16,6-7-25 15,5-6 75-15,-1-3-58 16,-8-6-38-16</inkml:trace>
  <inkml:trace contextRef="#ctx0" brushRef="#br0" timeOffset="21682.14">27943 787 903 0,'13'10'440'16,"8"8"-231"-16,5 5-104 16,6 4-51-16,1 8 7 15,-2 6-1-15,-4 8 5 16,-6 2-8-16,-8 7-21 16,-6 1-10-16,-12-1-10 15,-8-1-8-15,-11-6-3 16,1-5-5-16,-7-9-22 15,5-5-20-15,1-18-97 16,6-9 114-16,5-16-76 16,9-9-54-16</inkml:trace>
  <inkml:trace contextRef="#ctx0" brushRef="#br0" timeOffset="21910.67">28568 1115 790 0,'11'11'408'0,"-8"-2"-207"16,-2-1-118-16,1-1 64 15,0-2-53-15,9-3 1 16,3-2-15-16,8-3-26 16,4-4-20-16,5-2-38 15,0-3-22-15,2-4-49 16,-2-1-101-16,-6-3 130 15,-3 2-88-15,-6 1-58 16</inkml:trace>
  <inkml:trace contextRef="#ctx0" brushRef="#br0" timeOffset="22099.78">28795 928 960 0,'-3'23'456'0,"3"12"-255"0,1 2-117 15,3 10 21-15,2 3-7 16,2 0-20-16,3 0-22 16,1-5-58-16,3-7-38 15,1-15-12-15,5-6 34 16,4-20-48-16,1-11-26 16</inkml:trace>
  <inkml:trace contextRef="#ctx0" brushRef="#br0" timeOffset="22505.93">29843 1016 856 0,'-3'12'363'15,"-3"-2"-227"-15,6-5-69 16,3 0 14-16,7-5 12 16,3-3 5-16,10-6-14 15,4-1-11-15,1-8-13 16,0 2-1-16,-1-4-21 0,-4-4-7 16,-5 2-16-1,-9 0-6-15,-13 7-5 0,-9 5-2 16,-12 10 1-16,-5 6-3 15,-8 10 1-15,-3 8-2 16,-2 10 1-16,5 4-1 16,11 5 1-16,4-1 4 15,16-4-3-15,9-4 2 16,16-9-3-16,9-6-5 0,16-14-48 16,8-6-21-16,6-14 57 15,5-7-42-15,-1-8-30 16</inkml:trace>
  <inkml:trace contextRef="#ctx0" brushRef="#br0" timeOffset="22837.21">30701 590 1018 0,'-8'14'390'0,"0"13"-278"0,-2 3-74 16,0 15 0-16,-3 6 6 16,2 6 9-16,4 5 3 15,1 6-13-15,4 1-6 16,3-5-3-16,4-1-6 15,10-13-10-15,3-5-3 16,5-12-22-16,3-9-15 0,9-16-32 16,3-9-13-16,0-19 47 15,-1-5-42-15,-4-15-24 16</inkml:trace>
  <inkml:trace contextRef="#ctx0" brushRef="#br0" timeOffset="23075.24">30983 712 903 0,'2'38'383'0,"1"6"-248"15,-3-2-87-15,-3 7 4 16,1-1 2-16,1-7-8 0,-1-2-9 15,4-12-26-15,2-5-10 16,1-11-23-16,3-8-16 16,5-8 29-16,3-6-25 15,-4-7-16-15</inkml:trace>
  <inkml:trace contextRef="#ctx0" brushRef="#br0" timeOffset="23253.95">30891 864 799 0,'40'-2'330'16,"8"-3"-220"-16,7-5-90 16,2-2 162-16,3-5-153 15,-3-2 54-15,-6-9 37 16</inkml:trace>
  <inkml:trace contextRef="#ctx0" brushRef="#br0" timeOffset="23495.88">31654 824 955 0,'8'14'403'16,"11"-11"-263"-16,6-2-94 15,8-4 8-15,7-4-15 16,2-4-38-16,2-3-23 16,-3-1 18-16,-5-3-34 0,-9-1-27 15</inkml:trace>
  <inkml:trace contextRef="#ctx0" brushRef="#br0" timeOffset="23733.87">31968 688 908 0,'3'16'431'0,"38"33"-249"15,-29-24-115-15,1 8 24 16,-2 0-5-16,-1 3-30 16,-5-1-10-16,3-4-33 15,-1-4-21-15,-4-9-44 16,3-8-31-16,6-16 61 0,1-8-46 16,3-16-35-16</inkml:trace>
  <inkml:trace contextRef="#ctx0" brushRef="#br0" timeOffset="24000.03">32230 484 1031 0,'21'17'463'0,"7"11"-281"16,5 1-113-16,5 8 19 15,1 4 3-15,2 8-17 16,-4 1-14-16,-8 2-28 16,-5 1-4-16,-12-5-11 15,-9 0-7-15,-10-8-30 16,-4-7-13-16,-11-14-38 16,0-6-21-16,-1-14 64 15,2-7-55-15,4-20-29 16</inkml:trace>
  <inkml:trace contextRef="#ctx0" brushRef="#br0" timeOffset="24444.88">32781 175 1052 0,'19'-7'424'0,"-1"3"-284"0,-2 3-98 16,4 3 3-16,-3 7-3 16,-2 2 1-16,-9 12-14 15,-1 0-9-15,-8 10-9 16,-2 1-3-16,-5 6 1 16,-2 2 1-16,0 1 0 15,-1 3-1-15,5-7 3 16,1 4-1-16,3-4-2 15,4 2 1-15,1-3-3 16,0 1 0-16,3-1-2 16,0 0-3-16,3 0-2 15,0 1 1-15,-2-2-1 16,1-1 1-16,0 2 1 16,0 3-4-16,-2 3 1 15,-4 2 2-15,-9 4 1 0,-5 4-1 16,-12 3 0-16,-6 3-2 15,-22 2-8-15,-12 2-9 16,-30-1-183-16,-19-3 172 16,-38-5-97-16,-29-7-79 15</inkml:trace>
  <inkml:trace contextRef="#ctx0" brushRef="#br0" timeOffset="29564.96">11057 5024 1260 0,'-13'-2'484'0,"12"-5"-331"15,14-2-129 1,2 1-10-16,25-9-13 0,19-9 2 15,9-2-1-15,2 6 3 16,-1 1-13-16,-7 7-86 16,-13 5-31-16,-21 6 68 0</inkml:trace>
  <inkml:trace contextRef="#ctx0" brushRef="#br0" timeOffset="29728.37">11028 5354 1324 0,'101'-24'427'0,"39"-15"-525"16,5-6 37-16,-4-10 16 16</inkml:trace>
  <inkml:trace contextRef="#ctx0" brushRef="#br0" timeOffset="42480.11">13168 5112 1481 0,'-1'15'504'16,"7"6"-479"-16,3 7-25 16,8 1 5-16</inkml:trace>
  <inkml:trace contextRef="#ctx0" brushRef="#br0" timeOffset="44866.14">14124 5356 1309 0,'1'-15'522'0,"4"-5"-282"15,-1-2-159-15,-4-4-14 16,-1-4 4-16,-7-4-10 16,0 1-12-16,-7-1-17 15,-1-3 1-15,-8 9-17 16,-2 1 6-16,-4 13-9 16,1 12-4-16,-3 12 0 15,3 14-3-15,3 17-2 16,3 3-9-16,11 3 0 15,5-5-3-15,17-11-3 0,7-10 11 16,11-11 5-16,5-13 6 16,0-16 23-16,4-10 9 15,-4-11 1-15,-3-2-2 16,-11-1-5-16,-7 10-4 16,-10 1 3-16,-4 7-2 15,-1 10-12-15,-1 3-7 16,-1 13-11-16,4 6 1 15,0 14-11-15,1 11-1 0,4 16 0 16,3 9 2-16,3 12 6 16,1-1-3-16,1-8 0 15,0-3-8-15,2-17-51 16,-3-6-44-16,-2-9-125 16,-2-13 24-16,-7-16 112 15</inkml:trace>
  <inkml:trace contextRef="#ctx0" brushRef="#br0" timeOffset="45059.07">14416 5346 1045 0,'8'35'503'0,"-4"-2"-54"0,1 1-417 16,-3-3-8-16,-3-1-2 15,-6-2-2-15,-2-4-13 16,0-10-81-16,-1-5-61 16,4-18 80-16</inkml:trace>
  <inkml:trace contextRef="#ctx0" brushRef="#br0" timeOffset="45341.9">14352 4808 1174 0,'18'-18'519'15,"4"4"-140"-15,8 7-344 16,-2 7-4-16,-7 8 6 16,-2 8-6-16,-5 15-18 15,-6 3-8-15,-14 9-2 16,-3 1 2-16,-7-4 1 15,1 2-4-15,3-6 1 16,2-3-3-16,10-10 2 16,7-6 0-16,19-9 0 15,9-8-7-15,26-13-79 16,14-7-63-16,23-11 87 0</inkml:trace>
  <inkml:trace contextRef="#ctx0" brushRef="#br0" timeOffset="45652.03">15380 5050 1342 0,'-7'-5'489'16,"7"3"-369"-16,1 0-24 15,-1 1 12-15,0 1-17 16,0 0-27-16,0 5-52 16,4 22-10-16,10 35-2 15,-7-26 1-15,3-1 1 16,3-2-1-16,2-9 2 16,5-3-3-16,4-13 1 15,3-6 2-15,3-11-24 16,-1-9-41-16,1-13-52 15,-6-5 65-15</inkml:trace>
  <inkml:trace contextRef="#ctx0" brushRef="#br0" timeOffset="45820.8">15244 4914 1168 0,'18'-2'516'15,"16"-11"-171"-15,12-6-308 16,17-6-43-16,2-5-5 0,4 2-56 16,-7 1-37-16,-12 7 67 15</inkml:trace>
  <inkml:trace contextRef="#ctx0" brushRef="#br0" timeOffset="45984.02">15275 5155 1169 0,'11'3'411'0,"28"-13"-354"15,12-10-43-15,24-13-15 16,12-6-21-16,14-7 580 16,2 0-430-16</inkml:trace>
  <inkml:trace contextRef="#ctx0" brushRef="#br0" timeOffset="46491.89">16369 4407 1355 0,'-35'-4'458'0,"5"-1"-423"16,0-1 4-16,12 3 8 15,0-2 0-15,9 4-25 16,3 2-11-16,3 6-8 16,3 2-5-16,-2 5 3 15,6 4 3-15,3 1 2 16,-4 4 10-16,7 7 1 16,1 1 0-16,0 5 5 15,5 1-11-15,-5 0-6 16,-1 1 3-16,-9 1-10 15,-2 3 5-15,-4 2-2 16,-13-5 0-16,-3 4 15 16,-3-5 0-16,-1-2 7 15,5-1-2-15,2-4-12 16,-2-4-1-16,4 0-4 16,2-3 0-16,6-2 0 0,5-1-3 15,7-1-1-15,-2 3 1 16,10 5-2-16,-3 1 0 15,1 7 0-15,2 3 5 16,0 3-3-16,-4 0-1 16,3-2 3-16,0-5-7 15,-1-7 3-15,5-3 3 16,8-16-13-16,9-7-16 0,10-21-112 16,11-10 524-16,1-17-322 15</inkml:trace>
  <inkml:trace contextRef="#ctx0" brushRef="#br0" timeOffset="46939.11">16802 4593 959 0,'-12'-11'480'16,"3"3"-68"-16,9 10-324 15,-1 2-8-15,4 11-32 16,2 10-21-16,4 10-16 16,3 4-6-16,1-4-1 15,4-6 3-15,3-11 9 0,5-8 12 16,7-12 2-16,1-9 6 16,-1-10-3-16,-1-7 2 15,-9-2-2 1,-3 2 0-16,-10 2 3 0,-2 4 1 15,-9 6-7-15,-4 4 1 16,3 8-15-16,0 4-16 16,0 11-1-16,6 8-1 0,4 14-6 15,0 7 6-15,8 23 4 16,0 4-2-16,-3 3 7 16,2 4-4-16,-1-4-2 15,-7-4 1-15,-3-11-1 16,1-9 9-16,-11-23-2 15,3-7-4-15,-12-9 7 16,-3-11-31-16,-12-13-57 16,-4-12-74-16,8-17 83 15</inkml:trace>
  <inkml:trace contextRef="#ctx0" brushRef="#br0" timeOffset="47222.82">17765 4473 1483 0,'-15'11'525'16,"-3"4"-452"-16,-6 5 8 15,-1 8-2-15,-4 4-26 16,5 16-37-16,5 7-1 0,12 17 7 15,6 4 3-15,5-2-4 16,6-5 1-16,9-20-7 16,2-7-10-16,15-14-3 15,0-10-10-15,8-18-63 16,0-10-66-16,4-22 85 16</inkml:trace>
  <inkml:trace contextRef="#ctx0" brushRef="#br0" timeOffset="47445.16">17963 4566 1460 0,'4'25'491'0,"9"13"-467"15,1 6 18-15,0 7 9 0,-2 5-4 16,-2-3-17-16,3-4-17 15,-6-14-4-15,2-9-6 16,5-10-52-16,-7-12-26 16,5-12 546-16,-7-11-384 15</inkml:trace>
  <inkml:trace contextRef="#ctx0" brushRef="#br0" timeOffset="47609.85">17871 4830 1370 0,'21'3'475'0,"19"-5"-422"15,16-7-32-15,18-10 4 16,8-5-25-16,0-5 539 16,-13-5-407-16</inkml:trace>
  <inkml:trace contextRef="#ctx0" brushRef="#br0" timeOffset="47818.35">18565 4740 1394 0,'17'2'492'15,"8"-2"-416"-15,2-4 10 16,15-8 3-16,2 0-22 15,-3-2-44-15,0-1-12 16,-8 0-74-16,-5-4-38 16,-5-2 561-16,-1-4-386 15</inkml:trace>
  <inkml:trace contextRef="#ctx0" brushRef="#br0" timeOffset="48003.25">18958 4429 1204 0,'3'32'446'0,"3"14"-347"15,6 5 11-15,-4 11-23 16,-2 3-11-16,-2-4-40 16,-4-7-28-16,4-19-82 15,-4-10-57-15,2-23 78 16</inkml:trace>
  <inkml:trace contextRef="#ctx0" brushRef="#br0" timeOffset="48214.89">19181 4285 1259 0,'41'7'428'16,"10"19"-359"-16,-2 8 30 15,-3 17 27-15,-8 4-3 16,-14 8-56-16,-13 1-38 0,-23 1-36 16,-9 3-32-16,-18 1-101 15,-5-1-15-15,4-10 81 16</inkml:trace>
  <inkml:trace contextRef="#ctx0" brushRef="#br0" timeOffset="48717.75">19972 4409 1270 0,'-6'-3'541'0,"3"3"-182"15,-1 0-324-15,1 1-3 16,2-1-1-16,-1 2-8 16,-10 19-24-16,-13 31-1 15,25-31-2-15,4-6-8 16,17-5-3-16,1-5 4 16,9-8 3-16,1-5 8 15,-6-10 9-15,5-2-2 0,-7-6 4 16,1 1 0-16,-10 3 2 15,-6 0 1-15,-6 13 0 16,-3-2 0-16,3 14-10 16,-3 3-2-16,2 17-5 15,4 12-1-15,1 10 3 16,2 10 0-16,-2 3 3 16,-1 0-2-16,-3 2 0 15,-3 4 0-15,-7-4-2 16,-6-11 4-16,-7-12 0 15,0-12 7-15,-11-17 2 16,-6-1-7-16,0-15 1 16,-5-8-13-16,12-15-44 15,9-8-22-15,14-13-74 16,11-5-48-16,26-6 127 16</inkml:trace>
  <inkml:trace contextRef="#ctx0" brushRef="#br0" timeOffset="49011.3">20615 4200 1360 0,'-9'-1'457'0,"3"4"-407"15,3 7-31-15,-7 20 18 16,8 7 11-16,2 19-5 16,-7 10-8-16,8 5 18 15,0-1-2-15,1-5-11 16,10-4-2-16,8-12-30 16,-2-7-5-16,14-17-43 15,1-14-54-15,3-20 365 16,1-12-235-16</inkml:trace>
  <inkml:trace contextRef="#ctx0" brushRef="#br0" timeOffset="49213.21">20955 4264 1283 0,'0'17'463'16,"3"17"-331"-16,4 6-79 15,3 13 19-15,0 4-6 16,-3-7-27-16,-2-3-20 16,-2-10-21-16,2-8-31 0,0-10-69 15,0-5-57-15,8-16 90 16</inkml:trace>
  <inkml:trace contextRef="#ctx0" brushRef="#br0" timeOffset="49378.89">20945 4710 1168 0,'43'-2'415'16,"13"-7"-342"-16,9-8-89 15,-1-10-8-15,0-2 13 16</inkml:trace>
  <inkml:trace contextRef="#ctx0" brushRef="#br0" timeOffset="49584.63">21657 4711 1358 0,'7'1'439'0,"17"-5"-449"16,11-8 3-16,18-8 16 16,10-3-4-16,4-3-59 15,-5-2 89-15,-10 0-37 16</inkml:trace>
  <inkml:trace contextRef="#ctx0" brushRef="#br0" timeOffset="49851.91">22010 4340 1176 0,'29'3'385'0,"0"3"-359"0,7 3 34 15,-13 9 14-15,-5 5-3 16,-14 10-40-16,-10 0-21 15,-9 0 4-15,-5 0 1 16,2-3 14-16,4-3 13 16,6-8-5-16,8-2-6 15,10-13-14-15,9-4-10 16,14-13-30-16,3-7-34 0,8-10 35 16</inkml:trace>
  <inkml:trace contextRef="#ctx0" brushRef="#br0" timeOffset="50121.04">22231 4022 1241 0,'58'13'415'0,"17"12"-379"15,6 6 6-15,-5 8 28 16,-5 9 14-16,-15 11-14 16,-11 3-25-16,-22 8-23 0,-11 0-11 15,-21 1-16-15,-9-1-14 16,-11-11-22-16,2-5-17 16,6-18-57-16,3-13-327 15,13-25 314-15</inkml:trace>
  <inkml:trace contextRef="#ctx0" brushRef="#br0" timeOffset="50327.86">23216 4421 1211 0,'25'1'504'15,"7"0"-197"-15,15-1-285 16,9-3 2-16,9-6-14 16,-6-2-38-16,-12-3-122 15,-11-4 98-15</inkml:trace>
  <inkml:trace contextRef="#ctx0" brushRef="#br0" timeOffset="50512.93">23382 4232 1233 0,'-1'64'463'16,"4"24"-348"-16,2 5 17 16,-6-5-38-16,1-8-12 15,4-16-149-15,-3-11 181 16,12-28-106-16</inkml:trace>
  <inkml:trace contextRef="#ctx1" brushRef="#br0">27970 8024 0,'0'0'16,"0"0"15</inkml:trace>
  <inkml:trace contextRef="#ctx0" brushRef="#br0" timeOffset="51873.32">24903 4122 1075 0,'9'0'397'0,"0"-6"-278"16,2-4-33-16,-1-7 12 15,3-2 0-15,-4-2-20 16,-1-1-31-16,-4 1-3 16,-12 1 0-16,-6 2 0 15,-13 7-10-15,-7 9-9 16,-8 14-18-16,-2 11-5 15,1 13-4-15,4 4 2 16,12 5 0-16,5-2-1 0,15-7 1 16,7-4-3-16,14-12-1 15,4-8-3-15,11-11 3 16,3-8 5-16,2-11 7 16,1-8 8-16,-3-2 7 15,-8 2 0-15,-5 0 7 16,-7 6 5-16,-11 4 4 15,-1 4 3-15,-9 9-6 16,-2 3-15-16,6 12-16 16,1 6-6-16,4 15-5 15,1 7 1-15,3 8 3 16,1 6 0-16,5-3-26 16,0-2-20-16,1-10-79 15,1-10-70-15,-1-19 125 16</inkml:trace>
  <inkml:trace contextRef="#ctx0" brushRef="#br0" timeOffset="52084.18">25137 4319 1278 0,'0'28'467'0,"4"3"-352"15,1 0-4-15,-3-7 0 16,-1 0-29-16,-2-4-64 16,0-4-22-16,-2-2-87 15,-2-7-53-15,-1-7 83 16</inkml:trace>
  <inkml:trace contextRef="#ctx0" brushRef="#br0" timeOffset="52619.75">25934 3937 1306 0,'0'0'455'0,"4"2"-378"16,0 1-5-16,0-2 18 15,-1 20-5-15,26 37-36 16,-28-22-17-16,-3 6-10 15,-2 4-2-15,1-3-2 16,3 1-3-16,2-8 10 16,3-6-7-16,8-12-7 0,3-4 4 15,12-14-18-15,5-5 4 16,11-14-21 0,6-7-40-16,2-8-105 0,4-2-4 15,-9 2 89-15</inkml:trace>
  <inkml:trace contextRef="#ctx0" brushRef="#br0" timeOffset="52784.78">25855 3874 1028 0,'19'-6'460'0,"21"-7"-92"16,17 1-392-16,13 0 32 15,11-1-19-15,1 5 11 16</inkml:trace>
  <inkml:trace contextRef="#ctx0" brushRef="#br0" timeOffset="52965.21">25944 4095 1268 0,'38'-7'388'16,"32"-8"-420"-16,16-11-22 15,28-15 15-15,-4-5-291 16,-10-10 236-16</inkml:trace>
  <inkml:trace contextRef="#ctx0" brushRef="#br0" timeOffset="53426.47">26784 3380 1210 0,'-39'1'429'0,"23"2"-348"31,7-1 12-31,2 1-9 0,-25 3-15 0,11 2-51 15,8 2-15-15,14 8-10 16,2 5 4-16,14 11 0 16,2 6-2-16,-2 5 5 15,1-3-2-15,-4 7 10 16,-5-2 2-16,-3 1 12 16,-6 4 4-16,-11-2-6 0,-3 0-2 15,-5-3-3-15,-3-2-9 16,-1-3-1-16,-2-2-2 15,2-4-5-15,3 2 4 16,3-1-1-16,5 2-1 16,4-1 2-16,6-2-2 15,8 2 0-15,8-2 1 0,9 1 4 16,8 0 2-16,2-3-4 16,1-4 4-16,-1-4-4 15,-6-1-13-15,-7-6-2 16,-5-2-11-16,-8-9-7 15,-6-5 0-15,2-9-35 16,5-10-45-16,5-13 71 16</inkml:trace>
  <inkml:trace contextRef="#ctx0" brushRef="#br0" timeOffset="53930.97">27155 3613 1280 0,'-18'18'415'0,"10"7"-382"0,5 5-54 15,4 6 60-15,-1 1-5 16,8-3-14-16,-3-6-19 15,14-10 1-15,2-8 9 16,14-14 3-16,9-8 0 16,-1-13 2-16,1-5-6 0,-7-2 17 15,-11 0 12-15,-12 2 22 16,-4 6 15-16,-10 8-5 16,-1 4-12-1,-3 8-25-15,-2 9-13 0,1 13-21 16,1 11 0-16,6 18 0 15,4 7 0-15,5 9 0 16,1 2 2-16,0-1 3 16,-4-3 3-16,-7-11 6 15,-3-2 1-15,-13-8 5 16,-1-4 0-16,-6-10-3 16,-3-4 1-16,3-16-6 15,-3-6-6-15,6-13 0 16,6-12 1-16,9-12-22 15,10-4-17-15,18-12-68 0,8-2-43 16,13-7-349 0,3-3 329-16</inkml:trace>
  <inkml:trace contextRef="#ctx0" brushRef="#br0" timeOffset="54203.09">27904 3397 915 0,'-7'14'425'16,"1"7"-34"-16,-1 16-349 16,1 6 28-16,-3 15 1 15,1 3-3-15,4 9-34 16,0 2-3-16,4 5 3 15,2 0-1-15,5-12-15 16,7-10-6-16,11-24-11 16,5-12-20-16,12-20-53 15,9-9-65-15,13-22 85 16</inkml:trace>
  <inkml:trace contextRef="#ctx0" brushRef="#br0" timeOffset="54425.2">28319 3503 1284 0,'0'39'461'16,"3"12"-372"-16,3 5 19 16,1 7-4-16,1 0-13 0,-2-3-52 15,0-3-17-15,-2-16-15 16,1-8-26-16,2-20-65 15,3-12-29-15,2-22 586 16,-2-12-389-16</inkml:trace>
  <inkml:trace contextRef="#ctx0" brushRef="#br0" timeOffset="54578.97">28159 3760 1149 0,'25'4'422'16,"15"-2"-341"-16,16-13-43 16,15-3 1-16,19-10-39 15,3-4-51-15,4-2 38 0</inkml:trace>
  <inkml:trace contextRef="#ctx0" brushRef="#br0" timeOffset="54781.85">28894 3666 1186 0,'-14'11'449'16,"7"-2"-307"-16,11-4-86 16,13-4 10-16,24-5-12 15,5-10-11-15,23-1-38 16,-3-5-49-16,-5 0-122 15,-2 2 110-15</inkml:trace>
  <inkml:trace contextRef="#ctx0" brushRef="#br0" timeOffset="54999.08">29425 3446 1185 0,'8'42'445'16,"4"12"-326"-16,-1 0 9 15,-2-4-27-15,-2-5-23 16,-4-7-62-16,-1-8-30 16,-2-14-77-16,0-6-58 15,-3-24 90-15</inkml:trace>
  <inkml:trace contextRef="#ctx0" brushRef="#br0" timeOffset="55228.46">29613 3245 1161 0,'57'30'422'16,"2"10"-348"-16,-2 15 29 15,-3 7 9-15,-14 9-30 16,-7-6-28-16,-21-3-40 16,-12-10-11-16,-23 3-29 15,-10 2-25-15,-13-6-77 16,-2 0-41-16,6-22-170 16,3-11 210-16</inkml:trace>
  <inkml:trace contextRef="#ctx0" brushRef="#br0" timeOffset="55816.25">30755 3591 981 0,'-3'0'414'16,"3"-2"-274"-16,0 0-18 0,0 2-4 16,0 0-61-16,0-1-4 15,2 1-10-15,14 0-1 16,38-5-2-16,-29 0-15 15,4-7-14-15,2-5 3 16,2-2-9-16,0-8 1 16,-6-2-1-16,-10-3 1 15,-18 3 1-15,-14 2 0 16,-16 10 1-16,-2 7-6 0,-10 18-3 16,-1 9 1-16,-1 26-3 15,1 12 2-15,12 12 3 16,8 5-4-16,19-9-1 15,16-7 3-15,24-22-13 16,15-11-5-16,26-27-61 16,9-16-45-16,15-19 80 15</inkml:trace>
  <inkml:trace contextRef="#ctx0" brushRef="#br0" timeOffset="56085.92">31446 3118 1238 0,'0'25'433'16,"2"12"-362"-16,-11 6 8 15,7 18 1-15,-5 4-7 16,-5 13-28-16,6 1-5 15,2-9-13-15,-1-5 0 16,14-21-22-16,12-3-5 16,5-19-15-16,9-10-19 0,8-18-77 15,-3-14-32-15,6-15 86 16</inkml:trace>
  <inkml:trace contextRef="#ctx0" brushRef="#br0" timeOffset="56319.86">31689 3157 1006 0,'5'20'424'16,"1"8"-251"-16,0 5-56 16,1 5 6-16,-5 11-57 15,1 5-16-15,-4 4-36 16,-2-6-3-16,0-5-6 0,0-9-3 15,1-17-34 1,2-3-22-16,9-18-17 0,0-1-20 16,6-14 36-16,-2-7 32 15</inkml:trace>
  <inkml:trace contextRef="#ctx0" brushRef="#br0" timeOffset="56478.05">31584 3408 997 0,'14'4'387'0,"17"-2"-260"16,12-4-36-16,17-7 3 15,7-3-32-15,16-8-63 16,-2-2-54-16,-7-5 39 16</inkml:trace>
  <inkml:trace contextRef="#ctx0" brushRef="#br0" timeOffset="56701.18">32206 3338 1228 0,'-4'11'444'16,"16"-1"-348"-16,11-3 28 15,18-8-14-15,9-5-9 16,14-8-48-16,-4-4-60 16,-10-4-107-16,-1-2-37 15,-19 5 77-15</inkml:trace>
  <inkml:trace contextRef="#ctx0" brushRef="#br0" timeOffset="56912.17">32628 3099 1020 0,'7'9'413'0,"1"17"-264"16,1 9 28-16,-3 19-10 16,-2 10-33-16,-7 7-51 15,-2-4-35-15,-4-11-27 16,1-7-24-16,7-24-89 15,1-8-45-15,11-27 77 16</inkml:trace>
  <inkml:trace contextRef="#ctx0" brushRef="#br0" timeOffset="57160.17">32856 2850 1261 0,'65'36'471'0,"5"17"-340"15,-1 8 19-15,-19 12-31 16,-8 0-13-16,-24-3-62 16,-12-4-16-16,-24-5-10 15,-12-4-9 1,-16-8-50-16,0-10-55 0,6-19-75 15,6-12-24-15,16-27 114 16</inkml:trace>
  <inkml:trace contextRef="#ctx0" brushRef="#br0" timeOffset="57575.08">33347 2436 1943 0,'11'7'80'0,"-5"-2"-24"15,15 8 31-15,-5 6-11 16,-1 9-51-16,-3 4-12 16,-4 10-4-16,-2 4 0 15,-11 3-6-15,2-1 0 16,-7 3 1-16,0-1-6 15,8-2 2-15,-3 1 1 0,3-2-3 16,-1-1 3-16,6-2-3 16,2-4 2-16,1-9-10 15,-1 0-4-15,4-4-4 16,-4-1-5-16,11 2 7 16,-3-2 0-16,-1 5-4 15,0 1-5-15,-9 3-8 16,-5 3 0-16,-6 6-7 15,-6 4-3-15,-12 1-2 16,-9 1-10-16,-22-4-21 16,-3 1-14-16,-28-2-171 15,-1-5 173-15</inkml:trace>
  <inkml:trace contextRef="#ctx1" brushRef="#br0" timeOffset="6901.11">24806 10215 0,'0'0'16,"0"0"0</inkml:trace>
  <inkml:trace contextRef="#ctx0" brushRef="#br0" timeOffset="57997.12">20616 6301 1271 0,'60'-10'426'0,"11"1"-408"16,5-1-17-16,2 0-12 0,-9 0-55 16,-8 1-126-16,-16 4 119 15</inkml:trace>
  <inkml:trace contextRef="#ctx0" brushRef="#br0" timeOffset="58196.99">20784 6137 1295 0,'-4'15'453'0,"5"20"-355"16,3 13-26-16,0 22 21 15,-1 7-14-15,1 11-53 16,-2-1-8-16,1-11-70 16,3-12-33-16,7-24-164 0,4-15 150 15</inkml:trace>
  <inkml:trace contextRef="#ctx0" brushRef="#br0" timeOffset="61786.52">22298 6077 735 0,'11'4'379'15,"4"-7"-49"-15,6-10-164 16,3-7 24-16,-9-10-10 16,-2 1-25-16,-10-1-39 15,-6 3-14-15,-16 4-45 16,-6 2-19-16,-8 10-25 15,-9 6-8-15,-3 19-3 16,-3 12-4-16,0 20 0 16,7 9 1-16,9 6-5 15,10-2 6-15,17-11 4 0,5-10-7 16,22-21 2-16,9-10-2 16,7-17 3-16,5-11-2 15,1-15 2-15,-2-5 7 16,3-6-3-16,-4 3 2 15,-11 5-4-15,-10 5-2 16,-13 10 1-16,-3 8 6 16,-6 10 7-16,3 6-6 0,0 11-6 15,-5 10-1-15,5 14-7 16,-1 13 10-16,7 14 5 16,7 4-7-16,-7 0 1 15,1-7-8-15,0-14-40 16,-2-11-36-16,5-13-130 15,3-12 34-15,8-16 89 16</inkml:trace>
  <inkml:trace contextRef="#ctx0" brushRef="#br0" timeOffset="62023.83">22817 5961 1375 0,'3'24'554'0,"4"1"-250"0,1 10-269 16,2 17 14-16,0 3-1 15,-8 9-11-15,-5-4-17 16,6-1-25-16,-4 2-3 16,2-16-10-16,4-5-28 15,-3-27-37-15,11-15-11 16,13-22-103-16,6-13-198 15,12-12 274-15</inkml:trace>
  <inkml:trace contextRef="#ctx0" brushRef="#br0" timeOffset="62308.86">23438 5756 1449 0,'-3'12'443'0,"3"10"-482"16,3 2 67-16,-3 4 55 15,4 4-5-15,-2 2-58 16,-3 5-3-16,2 3 0 16,4 4 0-16,1 1 7 15,3-5 2-15,12-9-5 16,1-8-6-16,12-14-8 0,2-9-3 15,5-19-33-15,5-4-31 16,-1-17-100-16,9-3-26 16,-13-2 106-16</inkml:trace>
  <inkml:trace contextRef="#ctx0" brushRef="#br0" timeOffset="62492.03">23492 5786 1355 0,'8'-13'479'16,"8"-4"-393"-16,17-15-86 15,9-3 3-15,5-5-11 16,0 5-32-16,-2 10-81 16,-4 5-92-16,-15 13 129 15</inkml:trace>
  <inkml:trace contextRef="#ctx0" brushRef="#br0" timeOffset="62654.98">23412 5949 1123 0,'33'-10'390'0,"8"-5"-333"15,18-4-59-15,8-2-4 16,13-9-37-16,4 1 384 15,4-8-269-15</inkml:trace>
  <inkml:trace contextRef="#ctx0" brushRef="#br0" timeOffset="63189.31">24339 5388 1213 0,'-36'-7'442'0,"2"4"-355"16,5 0-14-16,-6 2-2 15,7 2-17-15,1 2-37 16,6 6-8-16,5 1-13 16,4 2-1-16,12 5 3 15,1 3 2-15,13 7 14 16,2 3 1-16,7 9 10 15,0 1-4-15,-1 6-1 16,-4 2-1-16,-9 1-9 0,-6 6 2 16,-14-1-1-16,-7-4-4 15,-14 9 1-15,-6-2 2 16,-10 8 5-16,-4 1 5 16,0-2 11-16,0-2-4 15,12-12-10-15,11-2-4 16,10-9-10-16,11-4-3 15,12-9-5-15,11-7-4 0,19-11-3 16,7-3 3-16,5-6 1 16,-3 1 4-16,-5 0 4 15,-4 1-1-15,-11 6 1 16,-7 3 2-16,-11 6-3 16,-6 7 0-16,-8 3-3 15,-2 3 0-15,-1-7-16 16,3-4 1-16,7-7-9 15,5-4-14-15,10-12-1 16,7-5-11-16,11-15-52 16,6-6-26-16,14-7 82 15</inkml:trace>
  <inkml:trace contextRef="#ctx0" brushRef="#br0" timeOffset="63623.08">24883 5972 1226 0,'-4'4'457'15,"8"5"-351"-15,4-1-36 16,-11-2 5-16,14-3-29 16,0-3-15-16,5-3-20 15,8-8 6-15,1-9-2 16,2-3-2-16,-5-4-4 16,-4-2-3-16,-12 3 0 15,-6 3 3-15,-12 1 9 16,-4 6 1-16,-8 14 1 15,-5 3-4-15,-5 22-2 16,1 7-8-16,6 13 1 16,4 6-6-16,20 4-1 15,2-2 4-15,20-9-4 16,15-10 2-16,12-18-1 16,8-11-11-16,9-24-67 15,2-9-67-15,15-22 87 0</inkml:trace>
  <inkml:trace contextRef="#ctx0" brushRef="#br0" timeOffset="63891.08">25610 5574 1368 0,'-15'21'520'15,"4"7"-412"-15,2 11 8 16,2 6 4-16,2 6-49 16,-2 3-16-16,3 5-17 15,0-3-6-15,4-1 0 16,3-2-8-16,8-8-15 16,7-2-6-16,12-18-18 15,8-15-22-15,17-26-92 16,3-18-84-16,15-21 132 15</inkml:trace>
  <inkml:trace contextRef="#ctx0" brushRef="#br0" timeOffset="64104.85">26084 5509 1196 0,'-13'39'490'0,"4"8"-274"15,5 8-101-15,3 4 7 16,5-1-39-16,3-2-26 16,4-11-36-16,3-9-1 0,0-13-15 15,7-8-35-15,4-15-56 16,2-8-68-16,2-22 90 16</inkml:trace>
  <inkml:trace contextRef="#ctx0" brushRef="#br0" timeOffset="64275.74">25984 5783 1323 0,'11'16'456'0,"16"-9"-392"15,5-4-45-15,22-18 5 16,7-8-29-16,7-17 206 15,4-10-157-15</inkml:trace>
  <inkml:trace contextRef="#ctx0" brushRef="#br0" timeOffset="64487.89">26430 5424 1194 0,'20'25'426'15,"7"9"-301"-15,3 8-28 0,-1 9 28 16,2 6-3-16,-7 9-43 16,-2 4-28-16,-11-3-25 15,-7 0-6-15,-13-7-22 16,-3-4-2-16,-4-14-128 16,3-9-29-16,13-27 92 15</inkml:trace>
  <inkml:trace contextRef="#ctx0" brushRef="#br0" timeOffset="64996.46">27357 5363 1239 0,'-27'13'503'0,"0"7"-212"16,9-3-256-16,2 2 14 16,9-3-4-16,7 0-13 15,11-2-35-15,3-2 0 16,12-7-2-16,4-5 1 0,3-9 5 16,1-6-1-16,0-9 13 15,0-1 6-15,-6 1 4 16,-1-4 12-16,-11 4 6 15,-3 0 2-15,-6 0 5 16,-7 6-5-16,1 9-11 16,0 6-14-16,0 13-17 15,2 12-2-15,-2 20-3 16,4 7 6-16,2 14 2 16,4 3 1-16,5 6-2 15,-9 0 7-15,-6-4 4 16,-2-4-9-16,-10-12 10 15,-1-5-5-15,-6-10 10 16,-7-7 10-16,-5-11-9 16,0-8-9-16,6-17-1 15,2-10-24-15,10-16-24 0,8-10-5 16,13-12-63-16,12-6-19 16,24-1-78-16,9-1-25 15,23 7 142-15</inkml:trace>
  <inkml:trace contextRef="#ctx0" brushRef="#br0" timeOffset="65291">28018 5254 1467 0,'-16'-8'488'0,"8"8"-467"16,-1-3 36-16,0 15 13 16,0 7-11-16,1 16-33 15,-2 11-22-15,5 13-4 16,2 9 5-16,4 5 0 16,5 1 3-16,6-11-1 15,8-10-3-15,15-19-13 16,4-13-9-16,13-20-34 15,3-10-48-15,3-27-283 16,1-8 259-16</inkml:trace>
  <inkml:trace contextRef="#ctx0" brushRef="#br0" timeOffset="65504.84">28434 5195 1275 0,'1'32'485'0,"3"18"-360"16,1 5 14-16,-1 2-41 16,3 2-21-16,-2-8-39 15,0-1-11-15,0-12-12 16,-1-7-13-16,3-15-74 16,0-10-19-16,7-16-91 15,-2-11-353-15,-2-12 385 16</inkml:trace>
  <inkml:trace contextRef="#ctx0" brushRef="#br0" timeOffset="65654.92">28306 5496 1013 0,'8'8'378'15,"16"-4"-259"-15,19-12-109 0,12-4-1 16,22-10-43-16,7-3-8 15,1-3 18-15</inkml:trace>
  <inkml:trace contextRef="#ctx0" brushRef="#br0" timeOffset="65874.88">28903 5372 1340 0,'8'2'459'0,"15"0"-417"15,8-8 27-15,17-12-5 16,2 0-14-16,5-8-70 16,-5 5-73-16,-17 0-171 15,0-4 166-15</inkml:trace>
  <inkml:trace contextRef="#ctx0" brushRef="#br0" timeOffset="66170.95">29380 5049 1185 0,'15'7'422'0,"5"2"-356"15,5-1 20-15,6 1 11 16,-3 6-4-16,-1 2-18 16,-16 12-43-16,-12 0-8 15,-14 7-8-15,-10 3-4 0,-3-1 5 16,1-2 7-16,7-8 7 16,5-8 3-16,13-8-11 15,7-4-4-15,16-8-11 16,15-5-15-16,16-17-46 15,12-6-45-15,6-15-470 16,-5-7 396-16</inkml:trace>
  <inkml:trace contextRef="#ctx0" brushRef="#br0" timeOffset="66393.86">29614 4880 1057 0,'54'25'358'0,"9"5"-339"15,0 9 37-15,0 3 10 16,-3 11 21-16,-7 5-6 16,-10 10-31-16,-16 3-4 15,-22-1-60-15,-12 1-25 16,-32-8-47-16,-8 3 45 15</inkml:trace>
  <inkml:trace contextRef="#ctx0" brushRef="#br0" timeOffset="66790.22">26703 7032 1372 0,'-3'15'470'16,"8"-9"-411"-16,18 0-18 15,14-10 27-15,12-4 0 0,20-12-26 16,1-2-16-16,-3-5-132 15,-4-2-54-15,-11 3 91 16</inkml:trace>
  <inkml:trace contextRef="#ctx0" brushRef="#br0" timeOffset="66988.39">26941 6859 1235 0,'0'29'483'16,"1"5"-283"-16,14 15-108 16,3 11 1-16,1 7-18 15,4 2-28-15,-7-5-47 16,1-10-23-16,5-10-92 16,-2-14-32-16,14-23 78 0</inkml:trace>
  <inkml:trace contextRef="#ctx0" brushRef="#br0" timeOffset="67430.92">28416 6711 984 0,'-4'2'372'15,"1"1"-272"-15,0-1-22 16,1 3 19-16,1 2 4 15,2 0 1-15,4 5-12 16,16 32-1-16,-17-16-18 16,-5 9-4-16,-3 12-19 15,-3 1-12-15,1 4 2 0,-1-3 0 16,-2-5-3-16,2-5-5 16,2-15-6-1,5-6-5-15,6-11-11 0,12-5-4 16,16-8-3-16,11-5-1 15,15-16-37-15,9-7-27 16,5-12-96-16,-5-4-60 16,-13 3 136-16</inkml:trace>
  <inkml:trace contextRef="#ctx0" brushRef="#br0" timeOffset="67611.03">28374 6750 1309 0,'27'-12'452'15,"12"-2"-379"-15,30-3-83 16,10 0 15-16,7-1 5 16,-3 3-67-16,-25 1 42 15</inkml:trace>
  <inkml:trace contextRef="#ctx0" brushRef="#br0" timeOffset="67774.7">28375 6951 1338 0,'13'11'439'15,"25"-11"-437"-15,23-11-9 16,36-19-37-16,12-7-32 0,13-11 46 15</inkml:trace>
  <inkml:trace contextRef="#ctx0" brushRef="#br0" timeOffset="68387">29629 6355 902 0,'-19'-20'444'16,"0"-5"-63"-16,7 2-255 15,3-2 29-15,3-2-34 0,0 6-28 16,-6 0-51-16,3 6-24 15,5 10-11-15,-1 3-8 16,2 8-5-16,-2 5-5 16,-4 11 0-16,1 6 4 15,8 11 3-15,0 4 3 16,3 5-1-16,3 2 2 16,2 4-2-16,4 0 1 0,9 1 0 15,0-1 1-15,-7-8 0 16,-7-4 0-16,-7-11 1 15,-3 2 1-15,-12 0 3 16,-2 2 2-16,-13 1 1 16,-6-1-2-16,2-2 1 15,-5-2 1-15,11-2-2 16,7-6-2-16,10-8-5 16,11-7-8-16,11-4-7 15,2-2 1-15,8-2 2 16,1 3 4-16,4-1 9 15,-1 8 0-15,-1 12 5 16,-5 4 2-16,-13 5 9 16,-2 2-2-16,-7-4 2 15,-2-2 5-15,5-4-13 16,0-5 3-16,12-9-10 0,13-8-7 16,17-14-39-16,6-8-27 15,14-13-94-15,-2 2-36 16,1-7 124-16</inkml:trace>
  <inkml:trace contextRef="#ctx0" brushRef="#br0" timeOffset="68739.17">30181 6758 838 0,'-20'-4'444'15,"0"4"-19"-15,4 6-294 16,-1-1 21-16,11 4-47 15,7-1-27-15,10-2-56 16,5 0-17-16,9-6 5 16,8-5 1-16,7-8 1 15,3-5 3-15,-3-1-4 16,-3-5 0-16,-15 1-1 16,-4 0 1-16,-18-7 7 15,-4 6-1-15,-16 5-1 16,-6 2-1-16,-13 22-15 15,-1 8 0-15,-9 18-4 16,2 11-2-16,14 12 4 16,-1 3 3-16,22-4-5 0,11 2 1 15,21-14-7-15,18-6-20 16,21-22-28-16,7-9-28 16,7-21-95-16,11-14 115 15</inkml:trace>
  <inkml:trace contextRef="#ctx0" brushRef="#br0" timeOffset="69023.92">30830 6251 1294 0,'2'3'439'0,"-2"6"-382"16,2 8 13-16,-1 16 14 16,3 5-9-16,1 18-30 15,2 7-10-15,3 6 2 16,0 0-6-16,8-10-14 16,1-13-9-16,14-17-5 15,-1-7-14-15,5-20-49 16,-2-5-34-16,2-24-409 0,3-9 351 15</inkml:trace>
  <inkml:trace contextRef="#ctx0" brushRef="#br0" timeOffset="69235.89">31168 6160 1240 0,'-5'22'466'0,"3"3"-369"0,4 12-24 15,3 5 10-15,6 7-44 16,-3 1-23-16,3-3-13 16,-1 1-3-16,0-12-16 15,-1-3-15-15,1-14-41 16,0-5-30-16,-1-14-36 16,0-10 80-16</inkml:trace>
  <inkml:trace contextRef="#ctx0" brushRef="#br0" timeOffset="69388.25">31022 6434 1259 0,'12'-3'468'0,"17"-1"-385"16,19-7-47-16,14-6-3 15,18-10-95-15,-1-1-28 16,4-6 48-16</inkml:trace>
  <inkml:trace contextRef="#ctx0" brushRef="#br0" timeOffset="69622.8">31509 6097 946 0,'20'29'402'15,"3"7"-196"-15,9 11-112 16,2 6 10-16,-4 7-18 16,-3 2-5-16,-14-4-43 15,-6-2-11-15,-8-11-26 16,-4-6-21-16,1-10-36 16,-1-10-32-16,6-19 492 15,6-14-325-15</inkml:trace>
  <inkml:trace contextRef="#ctx0" brushRef="#br0" timeOffset="70001.78">31979 6423 1171 0,'-5'13'432'0,"-2"-1"-360"16,7-6 15-16,4-2 8 16,12-5-14-16,8-6-14 0,11-7-20 15,2-8 0-15,-2-2-11 16,-2-2-5-16,-7-2-4 16,-5 2-3-16,-13-5-6 15,-6-1-4-15,-12 4 1 16,-11 0-6-16,-12 15-9 15,-7 10-3-15,-9 17-9 16,-7 13 1-16,5 13 2 16,9 12 4-16,12 4-1 15,18 0 4-15,20-5-10 16,14-8-3-16,18-16-14 16,15-9-20-16,12-22-44 15,1-10-51-15,4-19 90 16</inkml:trace>
  <inkml:trace contextRef="#ctx0" brushRef="#br0" timeOffset="70284.39">32557 5935 1140 0,'7'15'432'16,"-1"3"-324"-16,-8 12-23 15,-10 9 3-15,0 17-18 16,-4 8-5-16,7 6-14 16,2 1 1-16,7-8-10 15,4-1-17-15,5-12-16 16,8-5-29-16,6-17-58 15,9-12-53-15,4-19 73 16</inkml:trace>
  <inkml:trace contextRef="#ctx0" brushRef="#br0" timeOffset="70539.2">32732 5981 1207 0,'0'20'443'15,"1"14"-337"-15,3 10 2 16,-3 6 11-16,0 3-29 16,4-3-51-16,0-4-17 0,5-14-16 15,1-8-12-15,0-11-40 16,3-5-32-16,2-10-86 15,2-7 106-15,-2-10 18 16</inkml:trace>
  <inkml:trace contextRef="#ctx0" brushRef="#br0" timeOffset="70728.02">32690 6265 926 0,'38'-6'389'16,"8"-1"-241"-16,24-5-77 15,-1 0 1-15,7-7-68 16,-4-1-50-16,-20 1-236 0,-5-3 195 16</inkml:trace>
  <inkml:trace contextRef="#ctx0" brushRef="#br0" timeOffset="70927.2">33169 6183 1048 0,'25'6'402'0,"6"-3"-284"16,2-4-35-16,5-7-6 15,3-3-46-15,-11-2-83 16,-2-6 635-16,-9-7-456 16</inkml:trace>
  <inkml:trace contextRef="#ctx0" brushRef="#br0" timeOffset="71152.23">33447 5979 876 0,'-8'16'425'0,"13"3"-165"15,1 12-95-15,-5 6 9 16,4 7-58-16,-6 1-12 16,1-9-55-16,-1-5-12 15,-6-14-64-15,6-7-56 16,-2-9-82-16,-1-10 91 15</inkml:trace>
  <inkml:trace contextRef="#ctx0" brushRef="#br0" timeOffset="71404.07">33447 5643 1181 0,'46'8'480'16,"8"6"-348"-16,0 17 38 15,-6 7-12-15,-1 10-66 16,-3 4-37-16,-15 0-31 16,-23 5-13-16,-30 1 1 15,-15-3-2-15,-13-6-22 0,13-7-35 16,12-14-82-1,-3-9-36-15,16-24 90 16</inkml:trace>
  <inkml:trace contextRef="#ctx0" brushRef="#br0" timeOffset="71583.85">33534 5226 1334 0,'3'-24'474'0,"20"7"-386"16,8 9 20-16,-2 5-3 15,6 6-8-15,178 42-36 16</inkml:trace>
  <inkml:trace contextRef="#ctx0" brushRef="#br0" timeOffset="71882.06">33764 6782 2241 0,'-136'32'-62'0,"-27"-2"-48"0,-9-9 66 16</inkml:trace>
  <inkml:trace contextRef="#ctx0" brushRef="#br0" timeOffset="79191.13">20978 4382 849 0,'-1'0'364'16,"0"0"-160"-16,0-1-97 16,0 0 25-16,-3-8-12 15,-3-5-22-15,-7-26-39 16,13 27-23-16,5 4-15 16,-3-1 7-16,0 4 0 15,4 1 4-15,-5 2 1 16,1 1-6-16,-1 1 7 15,0 0 0-15,0 1-1 16,0 0-1-16,0 0-6 0,0 0-5 16,0 0-8-1,0 0-2-15,0 0-1 16,9 19 1-16,9 44 5 0,-7-21 6 16,-2 7 3-16,1 0 3 15,4 1 11-15,-7 1-5 16,-1-2 9-16,4 1-8 15,-8-4-14-15,5-3 3 16,0-7-14-16,-1-3-1 0,7-10-2 16,-1-3-8-16,7-4 4 15,-3-6-1-15,4 1 5 16,0-2 0-16,-4-5-12 16,0 1 8-16,-4-5-10 15,0-5 8-15,4 0-9 16,-4-10-14-16,3-2-36 15,1-3-31-15,-8-4-50 16,2 7-40-16,-8-1-42 16,-2 1 247-16,-5 0-46 15</inkml:trace>
  <inkml:trace contextRef="#ctx0" brushRef="#br0" timeOffset="79364.78">21058 4643 1138 0,'0'2'457'0,"3"-4"-328"16,11-4-35-16,10-4-18 15,13-5-50-15,12-3-20 16,14 0-13-16,-1-4-37 16,3 5-293-16,-7 2 238 15</inkml:trace>
  <inkml:trace contextRef="#ctx0" brushRef="#br0" timeOffset="79965.2">21690 4570 675 0,'0'0'359'0,"0"0"43"0,0 0-268 15,0 0-14-15,-1 2-4 16,0 0-58-16,-1 2-14 16,-1 1-23-16,-1 0-13 15,0 1-4-15,-2 3-6 16,1-3 2-16,1 1 5 0,-1-1 14 16,1-1 12-16,0-1 18 15,3-4 10-15,0 1 0 16,0-1-9-16,0 0-17 15,1 0-12-15,0-1-17 16,12-3-3-16,11-5 0 16,27-10-1-16,-27 14 3 15,0 2-3-15,-8 3 0 16,-3-1 2-16,-10 1-1 16,-3 1 6-16,-10 0 3 15,-8 4-1-15,-10 3 0 16,-5 3-2-16,-6 3-3 15,0-3-1-15,4 0-2 16,1-1 2-16,12-3-3 16,11-1 2-16,12-6-14 15,8-1-19-15,15-9-82 0,5-7-54 16,10-10 103-16</inkml:trace>
  <inkml:trace contextRef="#ctx0" brushRef="#br0" timeOffset="80354.8">21933 4343 736 0,'0'3'371'15,"5"0"1"-15,2-1-256 16,6 2 8-16,3-4 15 15,5-1-20-15,4-5-25 16,1-3 0-16,4 2-27 16,-4 3-12-16,-5 5-29 15,-5 5-6-15,-6 7-7 16,-6 8-7-16,-8 11 1 16,-8 5 0-16,-7 3 2 15,-4 0 5-15,-2-5 7 16,3 0 11-16,4-8-4 15,0-3-2-15,12-10-7 16,6-3-6-16,14-9-2 0,9-3 9 16,15-7-10-16,3-6 1 15,6-3-18-15,4-3-36 16,-1 0-63-16,-1 3-63 16,-10 1 104-16</inkml:trace>
  <inkml:trace contextRef="#ctx0" brushRef="#br0" timeOffset="94917.9">32463 4828 1035 0,'-1'0'347'0,"1"4"-347"0,-1 10-13 16,0 6-2-16,-8 5-5 15,-4 0 3-15,-4 1 9 16,-3 2 5-16,-13 7-2 15,0 9 8-15,-16 11-4 16,-2 13-2-16,-10 11 3 16,-4 5-3-16,-13 15 6 15,-7 7 3-15,-7 20 3 16,-7 13 0-16,1 19 3 16,-6-1-4-16,4 4-1 15,4 1-2-15,3-12 3 16,8-2 2-16,-5-10 5 15,4-11 6-15,8-21 5 16,3-13 6-16,15-27-1 16,10-14 0-16,11-17-10 0,6-12-6 15,14-11-7-15,0-4-3 16,10-6-5-16,6 2 5 16,3-4-10-16,-3-2-2 15,3 1-1-15,-1 0-3 16,0-1 9-16,1 1-2 15,-1 0-29-15,2-21-16 16,14-63 30-16</inkml:trace>
  <inkml:trace contextRef="#ctx0" brushRef="#br0" timeOffset="95439.95">31971 5005 780 0,'8'-1'379'16,"-5"-2"-7"-16,7 5-385 0,6 3-15 15,-1 3-3-15,1-2-2 16,1 1 2-16,1-4 4 16,5-6 5-16,9-5 0 15,7-10 9-15,3-4 5 16,5-8 6-16,2-3 2 15,5-7 1-15,1-4 1 0,-3 0 6 16,-3 0-3-16,-8 8 0 16,-4 7 1-16,-11 5-5 15,-1 3-1-15,-12 4-1 16,-3 4-2-16,-7 7-2 16,-2 3-6-16,0 7-18 15,-1 3 5-15,-1 19-3 16,-3 13 11-16,-7 33 16 15,-2 14-1-15,-7 21 0 16,-5 14-10-16,-3 11-61 16,-2 5-63-16,-11 3 83 15</inkml:trace>
  <inkml:trace contextRef="#ctx0" brushRef="#br0" timeOffset="96053.29">31825 7124 1234 0,'-18'0'408'0,"5"6"-428"16,0 3-44-16,-4 10-41 15,3 7-6-15,-3 6 16 16,1 7 36-16,-1 5 47 16,2 6 16-16,0 9 11 0,0 2 8 15,1 2 20-15,3-4-2 16,5-14 19-16,7-7-3 15,14-13 3-15,2-9 3 16,13-16-13-16,10-12 3 16,18-25-15-16,6-9-10 15,12-16-14-15,0-7-13 16,-16-8-30-16,-12-3-13 0,-29 1-21 16,-19 4 4-16,-27 16 28 15,-15 13 17-15,-28 22 30 16,-7 10 7-16,-9 21 2 15,-2 9-4-15,4 23-25 16,-6 13-11-16,-5 11 9 16</inkml:trace>
  <inkml:trace contextRef="#ctx0" brushRef="#br0" timeOffset="110726.89">12058 9126 1134 0,'-22'2'429'0,"6"-5"-300"15,2 1-72-15,6-1-1 16,-1 0-3-16,7 2-12 16,4-1-4-16,7-5-6 0,9-1 5 15,12-6 7-15,5-1 14 16,12 1 14-16,6 2-17 15,7-1-14-15,7 1-8 16,-6 1-21-16,-5-2-2 16,-14 2-13-16,-12 2-22 15,-12 4-55-15,-7 1-34 16,-16 4-75-16,-4 2-132 0,-10 4 218 16</inkml:trace>
  <inkml:trace contextRef="#ctx0" brushRef="#br0" timeOffset="110937.18">11970 9471 1119 0,'-11'13'406'0,"27"-9"-330"16,10-5-5-16,24-15-25 15,4-6 13-15,16-12-13 16,9-1-7-16,2 3-9 15,-3 2-20-15,-20 8-56 16,-11 4-17-16,-21 8-61 16,-4 8-29-16,-9 1 104 0</inkml:trace>
  <inkml:trace contextRef="#ctx0" brushRef="#br0" timeOffset="111742.16">13827 9149 1289 0,'4'-2'440'0,"0"0"-409"15,8-3-19-15,5-1 15 16,-5-6 35-16,6-9 2 16,-8-11 30-16,-3-3 1 15,-2-4-21-15,-1 5 0 16,-7 0-16-16,0 0-15 15,-7 4-11-15,-8-1-6 0,-8 10-16 16,-2 9-2-16,-13 15-5 16,-7 10-5-16,1 18-1 15,-3 7 2-15,6 9-3 16,7 3 4-16,7-3 4 16,7-3-8-16,11-11 2 15,8-4-1-15,10-10-9 16,6-7 6-16,8-11 3 15,6-6-5-15,10-17 10 16,4-8 5-16,9-6 6 16,3-4 1-16,-12 2-2 15,-4-1 2-15,-14 4-1 16,-13 7 13-16,-1 9 11 16,-9 6 3-16,-6 9-9 15,-3 0-5-15,-3 8-13 16,6 3-9-16,2 7-4 0,4 5 1 15,5 11-5-15,3 4 4 16,8 8 0-16,2 2-5 16,1 1 7-16,1 3-7 15,-1 0-2-15,1-4-6 16,-5-9-30-16,-1-9-15 16,-6-15-72-16,0-1-58 0,-5-6 123 15</inkml:trace>
  <inkml:trace contextRef="#ctx0" brushRef="#br0" timeOffset="112010.23">14181 9085 1445 0,'13'8'486'0,"-1"7"-467"15,1 6-3-15,-9 13 14 16,0 7 4-16,-4 6-2 16,-1 3-6-16,2-2-17 15,-2-3 2-15,4-4-3 0,2-8-2 16,-4-13-2-16,8-4-14 16,-5-19-36-16,10-5-34 15,2-22-402-15,-8-8 338 16</inkml:trace>
  <inkml:trace contextRef="#ctx0" brushRef="#br0" timeOffset="112340.07">14029 8446 1267 0,'-3'-34'454'0,"13"-1"-367"15,6 3-82-15,8 6 10 16,0 1 2-16,3 8 21 16,-1 6 14-16,2 11-4 15,4 4 6-15,-5 7-16 16,-6 4-5-16,-9 7 1 16,-8 3-1-16,-12 12 6 15,-2 4-1-15,-10 0 1 16,-4 3-4-16,0-8-6 15,-1-3-3-15,9-9-8 16,6-4 2-16,12-11-18 0,9-5-1 16,22-4-1-16,13-6-10 15,26-9-44-15,9-4-46 16,2-11 60-16</inkml:trace>
  <inkml:trace contextRef="#ctx0" brushRef="#br0" timeOffset="115809.9">15274 8708 844 0,'0'-10'305'0,"1"-9"-258"15,-1-28 12-15,-4 33 14 16,4 2 9-16,-12 4 15 16,2 3-2-16,-4 5-14 15,-5 2-13-15,0 8-35 16,-3 8-10-16,3 15-11 15,-2 8 0-15,6 12 12 16,6 3-4-16,8 0 2 16,3-1 0-16,10-3-12 15,3 0 3-15,8-8-6 16,8-3-7-16,3-8 0 16,3-8-1-16,-4-6 4 15,0-6 0-15,1-13-1 16,1-1 1-16,3-11 1 15,3-5-1-15,0 0 4 16,2-2-22-16,-4 2-86 16,-8 1-19-16,-19 1 61 0</inkml:trace>
  <inkml:trace contextRef="#ctx0" brushRef="#br0" timeOffset="116041.74">15034 8454 1158 0,'11'-30'441'0,"20"3"-277"16,8 2-160-16,12 7-27 15,-7 3-27-15,-4 11-74 16,-3 8-58-16,-15 11-121 15,3 7-53-15,-12 7 220 16</inkml:trace>
  <inkml:trace contextRef="#ctx0" brushRef="#br0" timeOffset="116209.55">14915 8964 981 0,'5'6'362'0,"12"-4"-278"16,22-7-62-16,9-1-5 16,31-13-12-16,14 0-4 15,4-6 58-15,-8-3-45 16</inkml:trace>
  <inkml:trace contextRef="#ctx0" brushRef="#br0" timeOffset="116824.81">16338 8070 1280 0,'28'-34'442'0,"-8"-4"-418"16,-4-1-19-16,-14-3 1 16,-6-2-4-16,-13 6 5 15,0 6 3-15,-9 7 4 16,-2 6 3-16,-7 9 7 0,-6 2 2 16,5 8-4-16,0 4 5 15,8 10-9-15,5 4-5 16,1 12-5-16,6-2-6 15,10 9 3-15,6 5 2 16,10 3-2-16,6 4-1 16,6-3 0-16,3 2-4 15,-2 4 1-15,-1 1 6 16,-5 11-4-16,-4 0 6 0,-13 4 4 16,-5 1 0-16,-5-6-3 15,-17 1 1-15,-2 3 3 16,-3 6-5-16,-4 12 1 15,12-4 8-15,4-7-6 16,0-8-1-16,7-7 4 16,3 5-11-16,4-1-4 15,3-1 5-15,3-5-7 16,2-2 2-16,2 17 6 16,-1 8-8-16,4 16 7 15,3 3-4-15,2-5-4 16,5-5 5-16,11-17-2 15,2-8 0-15,21-26 0 16,1-14-2-16,9-25 1 16,2-14-10-16,-4-25-78 0,-1-13-16 15,-12-15 55-15</inkml:trace>
  <inkml:trace contextRef="#ctx0" brushRef="#br0" timeOffset="137341.93">630 5277 717 0,'-7'-27'335'16,"-1"-1"-36"-16,3 1-294 15,-2 10-3-15,1 5-1 16,0 6 1-16,5 7 2 16,0 9 2-16,2 14 22 15,6 11 6-15,1 16 28 16,2 3 8-16,0 3-11 15,-1-2-3-15,2-10-19 16,1-7-11-16,2-10 0 16,-1-12-6-16,6-12 0 15,2-10 9-15,6-23 12 16,6-7-2-16,-2-17-8 16,-3-4-2-16,-7-5-19 0,-9 2 0 15,-3 12 14-15,-5 6-9 16,-5 23 5-16,3 9-1 15,-3 16-14-15,9 12 0 16,-5 25-3-16,-1 14-2 16,-2 17-1-16,-1 6 3 15,3 0-3-15,7-1 3 16,2-3-1-16,-9-2 0 0,-7-12 6 16,-13-7 2-16,-2-18 12 15,-4-11 1-15,5-15 9 16,-1-7 1-16,0-15-1 15,8-4-5-15,17-15-14 16,8-4-12-16,15-6-38 16,9-13-23-16,11 9-44 15,2-1-27-15,9 6-44 16,-8 11 105-16</inkml:trace>
  <inkml:trace contextRef="#ctx0" brushRef="#br0" timeOffset="137611.34">1438 5087 1160 0,'-8'-25'455'16,"-2"12"-333"-16,9 6-13 15,4 9-49-15,-1 11-22 16,0 20-19-16,-5 14-4 15,-5 28 12-15,7 7 3 16,5 14 4-16,5 4 5 16,-2-5-9-16,5-1-7 15,4-20-11-15,2-14-7 0,6-25-21 16,-2-19-39-16,5-25-100 16,-6-16 95-16</inkml:trace>
  <inkml:trace contextRef="#ctx0" brushRef="#br0" timeOffset="137810.84">1712 5102 1261 0,'0'21'439'0,"4"17"-408"15,-2 8-3-15,0 12-21 16,0 3 0-16,-2 0-3 15,4-4 3-15,1-8-16 0,2-4-28 16,-1-11-84-16,0-7-157 16,-4-15 179-16</inkml:trace>
  <inkml:trace contextRef="#ctx0" brushRef="#br0" timeOffset="137991.97">1467 5443 1029 0,'12'-7'431'0,"23"-14"-174"15,7-3-242-15,9-9-35 16,3-6-21-16,11 1-43 16,2 3-36-16,-9-4 81 15</inkml:trace>
  <inkml:trace contextRef="#ctx0" brushRef="#br0" timeOffset="138208.01">1961 4894 1084 0,'9'-1'422'16,"0"0"-312"-16,13 13-23 15,4 7-9-15,0 15-23 16,4 5-6-16,0 21-1 0,3 10-11 15,-7 15-1-15,-2 7-4 16,-13 5-17-16,-5 4-19 16,-11-4-54-16,0-5-61 15,-3-23-221-15,-2-17 220 16</inkml:trace>
  <inkml:trace contextRef="#ctx0" brushRef="#br0" timeOffset="138407.51">2464 5202 1766 0,'31'-26'597'0,"28"1"-654"16,10 7-44-16,-11 5-86 15,-4 3-47-15,-22 9 155 16</inkml:trace>
  <inkml:trace contextRef="#ctx0" brushRef="#br0" timeOffset="138572.29">2514 5724 1753 0,'47'-31'578'16,"50"-10"-688"-16,3-6-46 0,-5-10 81 15</inkml:trace>
  <inkml:trace contextRef="#ctx0" brushRef="#br0" timeOffset="139035.29">3366 5305 1512 0,'22'-25'507'0,"2"-10"-502"15,-2-4-1-15,-5-7-6 16,-5-4-4-16,-7 2-23 15,-3 2-6-15,-12 3 1 16,-2 7 10-16,-9 7 20 0,-4 5 5 16,2 21 9-16,-9 7 0 15,8 26 3-15,1 7-1 16,-1 18 1-16,10 1 2 16,9 4 1-16,5-4 0 15,19-12-6-15,6-6-1 16,4-25 1-16,1-9 6 15,2-19 6-15,1-10-5 0,-7-7 0 16,-1 0-7-16,-10 0-2 16,-4-1 8-16,-4 13 1 15,-2 4 6-15,-2 11-4 16,0 12-8-16,-3 17-6 16,2 13-5-16,7 21-1 15,-3 3 1-15,7 5 0 16,-1-2 0-16,2-14-70 15,3-6-59-15,2-18 81 16</inkml:trace>
  <inkml:trace contextRef="#ctx0" brushRef="#br0" timeOffset="139214.21">3863 5241 1036 0,'6'5'482'0,"0"12"-116"0,7 14-281 16,-11 10-8-16,3 8-17 16,-4 3-28-16,0 0-5 15,6-12-102-15,5-4-69 16,7-24 90-16</inkml:trace>
  <inkml:trace contextRef="#ctx0" brushRef="#br0" timeOffset="139625.84">4123 4828 949 0,'-9'-42'399'15,"3"11"-254"-15,-2 32-30 16,-1 13-9-16,-1 20-29 16,2 11-11-16,8 10-3 15,4 0-9-15,10-2-19 16,4-3-11-16,11-8-17 15,7-8-2-15,-1-15-5 16,-2-10 3-16,-9-19 26 16,-5-8-4-16,-3-11 14 15,-3-6 3-15,-4-1-17 16,-8-1 2-16,-4 5-11 0,-1 1-2 16,8 9-6-16,0 6-6 15,0 12-3-15,7 13 1 16,0 15-4-16,1 9 4 15,10 21 0-15,-5 6-1 16,-3 17 1-16,-2 7 0 16,-5 6 1-16,0 6 2 15,-11-11-1-15,-4-5-2 16,-7-17 1-16,-7-13 2 0,-4-18-36 16,3-12-35-16,-8-32-93 15,6-19 91-15</inkml:trace>
  <inkml:trace contextRef="#ctx0" brushRef="#br0" timeOffset="139885.87">4631 4574 1331 0,'0'19'490'0,"-1"20"-420"15,0 14-1-15,-6 20-13 16,-1 10-24-16,6 4-9 16,2 9-6-16,3 17-8 15,1 0-2-15,7 1-10 0,0-12-8 16,15-34-2-16,1-18-3 16,7-29-21-16,5-12-6 15,0-29-82-15,-1-13 60 16,-2-21 28-16</inkml:trace>
  <inkml:trace contextRef="#ctx0" brushRef="#br0" timeOffset="140079.84">5046 4772 1174 0,'-2'27'433'15,"2"9"-344"-15,2 12-61 16,3 8-8-16,-1 5-17 15,5 3-3-15,4 6-18 16,1 2-14-16,2-7-30 16,-3-5-19-16,-3-17-27 15,-2-12-86-15,-8-16 132 16</inkml:trace>
  <inkml:trace contextRef="#ctx0" brushRef="#br0" timeOffset="140244.78">4877 5328 1271 0,'38'-21'440'15,"24"-6"-413"-15,13-5-12 16,9-5-4-16,6 3-15 16,-12 1-59-16,-9 1 77 15,-25 6-28-15</inkml:trace>
  <inkml:trace contextRef="#ctx0" brushRef="#br0" timeOffset="140418.84">5410 5078 877 0,'58'-29'365'16,"12"-2"-158"-16,10 2-190 15,0 4-18-15,-17 4-126 16,-9 3 94-16</inkml:trace>
  <inkml:trace contextRef="#ctx0" brushRef="#br0" timeOffset="140639.87">5952 4706 1082 0,'10'12'438'0,"5"9"-301"15,5 15-11-15,2 9-19 16,-3 12-39-16,-1-2-21 16,-8 0-41-16,-8-4-43 0,-2-16-103 15,-2-13-146-15,-1-24 179 16</inkml:trace>
  <inkml:trace contextRef="#ctx0" brushRef="#br0" timeOffset="140825.06">6131 4478 1115 0,'32'-3'444'0,"3"17"-297"16,10 13-52-16,-6 18-19 15,-2 17-9-15,-3 25-16 16,-7 6-7-16,-14 10-33 16,-8 1-42-16,-12-5-88 15,-8-1-47-15,-3-24 93 0</inkml:trace>
  <inkml:trace contextRef="#ctx0" brushRef="#br0" timeOffset="141038.07">6764 4883 1410 0,'50'-16'477'0,"15"-4"-478"15,2-4-32-15,-1 0-16 16,-8-3-8-16,-9 4-36 15,-8 0-27-15,-22 2 76 16</inkml:trace>
  <inkml:trace contextRef="#ctx0" brushRef="#br0" timeOffset="141218.16">6908 4558 1011 0,'15'43'382'16,"6"10"-294"-16,6 23-42 0,7 8 2 16,3-4-5-16,-3 1-1 15,-1-7-43-15,-13-10-51 16,-9-18 30-16</inkml:trace>
  <inkml:trace contextRef="#ctx0" brushRef="#br0" timeOffset="141573.1">7670 4726 1445 0,'34'3'486'0,"0"-6"-482"16,-5-1-3-16,-6-10 1 15,2 0 4-15,-2-11-1 16,-1-4-1-16,-3-6 0 16,-7 1-2-16,-11 4 4 15,-5 2 0-15,-17 3-1 16,-4 9-4-16,-9 9 3 16,-2 9-5-16,-2 23 0 15,5 7 0-15,5 22-7 16,7 8 11-16,14 14 1 0,7 0-6 15,20-9 7-15,11-12-10 16,16-23-16-16,8-13 1 16,6-21-64-16,4-11 27 15,3-23 32-15</inkml:trace>
  <inkml:trace contextRef="#ctx0" brushRef="#br0" timeOffset="141822.16">8291 4180 1059 0,'3'10'422'16,"-3"13"-249"-16,-1 25-107 16,-4 13 10-16,0 21 14 15,-3 2 11-15,3 10-27 16,-2-1-7-16,6-10-36 15,4-2-20-15,7-28-19 16,9-10-20-16,6-28-32 16,6-12-24-16,10-19-63 15,8-21 91-15</inkml:trace>
  <inkml:trace contextRef="#ctx0" brushRef="#br0" timeOffset="142021.07">8624 4269 1170 0,'-4'38'421'0,"6"16"-369"15,14 9 4-15,-2 5 4 16,3-3-7-16,3 1-5 16,-1-8-6-16,5-6-25 15,-7-4-14-15,2-16-50 16,-5-3-56-16,-5-23 63 15</inkml:trace>
  <inkml:trace contextRef="#ctx0" brushRef="#br0" timeOffset="142183.06">8561 4585 1332 0,'43'-11'471'0,"14"-2"-445"16,5-5-51-16,4-6 589 16,-8-9-443-16</inkml:trace>
  <inkml:trace contextRef="#ctx0" brushRef="#br0" timeOffset="142369.87">9066 4084 1202 0,'58'91'553'0,"-9"-17"-125"0,-7 32-425 16,-9 7-51-16,-31 19-104 16,-21-1 89-1</inkml:trace>
  <inkml:trace contextRef="#ctx0" brushRef="#br0" timeOffset="143544.91">565 4071 994 0,'-9'-1'336'16,"3"-1"-334"-16,1 2-2 16,-3 1 0-16,-2 4 4 15,1 1 14-15,-3 1 0 16,2 12 10-16,1 1-4 15,3 9-3-15,8 2-3 16,10-5-4-16,4-2-3 16,7-9 6-16,-2-4 10 0,1-11 21 15,-1-3 7-15,-1-12 2 16,-1-6-13-16,-3-9-17 16,-2-2-4-16,-7-2-14 15,0-2 0-15,-3 2-2 16,0 3-6-16,0 11 3 15,0 10-6-15,4 18 0 16,2 8 2-16,4 21-6 16,3 1 8-16,2 12-5 15,1 6 1-15,-2 2 3 16,-3 1-1-16,-12-4 2 16,-2-9-2-16,-14-11 2 15,-5-9-3-15,-8-14 0 16,-3-4 3-16,5-10-10 0,0-7-16 15,7-12-69 1,2-8-68-16,7-18 99 0</inkml:trace>
  <inkml:trace contextRef="#ctx0" brushRef="#br0" timeOffset="143799.03">1066 3830 1067 0,'-8'-6'394'0,"5"11"-337"15,0 8 1-15,-1 23-24 16,-2 8-6-16,3 15 0 16,1 7-3-16,4-4-5 15,0 3-5-15,6-3-9 16,2-5 2-16,5-11-6 15,3-9-13-15,0-21-25 16,3-11-38-16,-1-25 45 16</inkml:trace>
  <inkml:trace contextRef="#ctx0" brushRef="#br0" timeOffset="143994.07">1211 3863 893 0,'-11'28'373'0,"7"4"-209"16,3 16-115-16,1 1-14 15,9 1-25-15,2 1-4 16,9-7-18-16,2-2-11 16,2-6-35-16,1-9-28 0,-7-11 58 15</inkml:trace>
  <inkml:trace contextRef="#ctx0" brushRef="#br0" timeOffset="144169.97">1086 4190 1072 0,'26'-17'410'0,"22"-6"-292"16,6-5-91-16,17-2-9 15,5 3-24-15,-16 2 141 16,-7 0-105-16</inkml:trace>
  <inkml:trace contextRef="#ctx0" brushRef="#br0" timeOffset="144352.84">1570 4112 1073 0,'10'-7'403'16,"6"-6"-321"-16,3-3-7 15,6 0-33-15,4-2-17 0,1 6-56 16,-2 2-47-16,-10 5 51 16</inkml:trace>
  <inkml:trace contextRef="#ctx0" brushRef="#br0" timeOffset="144540.97">1762 3887 697 0,'-5'10'343'0,"3"8"-53"15,2 8-226-15,6 13-12 16,0 1-15-16,3-2-16 15,-1 0-16-15,-5-12-356 16,-2-3 261-16</inkml:trace>
  <inkml:trace contextRef="#ctx0" brushRef="#br0" timeOffset="144736.14">1700 3727 1110 0,'8'1'393'0,"13"19"-340"16,0 7-11-16,14 26-10 15,2 8-6-15,8 11-12 16,4 5-5-16,-12-5-81 16,-1 0 54-16</inkml:trace>
  <inkml:trace contextRef="#ctx0" brushRef="#br0" timeOffset="144950.26">2222 4036 1588 0,'57'-28'479'16,"16"9"-655"-16,-2 0-63 15,-25-1 159-15</inkml:trace>
  <inkml:trace contextRef="#ctx0" brushRef="#br0" timeOffset="145119.07">2311 4332 1117 0,'75'-38'342'0,"-1"-9"-355"15</inkml:trace>
  <inkml:trace contextRef="#ctx0" brushRef="#br0" timeOffset="145690.09">3177 3752 1008 0,'0'-21'360'0,"0"4"-327"15,-8-4 0-15,-8 5-23 16,-3 1-7-16,-4 10-1 16,-1 7-3-16,1 16-4 15,2 8 3-15,2 17 0 16,2 6 2-16,7 9 8 16,3-2 4-16,9-8 5 15,6-5 3-15,10-17 2 16,0-7 2-16,5-18 15 15,3-8 4-15,5-18 0 16,1-7-4-16,2-7-18 16,-4-7 4-16,-5 3-7 0,-6 3 12 15,-11 9 0-15,0 5-9 16,-10 9 4-16,-4 6-15 16,-6 11-6-16,-6 9-2 15,-4 16-5-15,4 11 3 16,7 19 2-16,7 6-2 15,19 2-23-15,6-6-18 16,15-15-39-16,-2-7-21 16,3-15-105-16,5-5 131 0</inkml:trace>
  <inkml:trace contextRef="#ctx0" brushRef="#br0" timeOffset="145876.34">3463 4003 1037 0,'10'14'394'0,"3"8"-278"16,3 5-89-16,-2 8-7 16,-2 3-7-16,-2-2-56 15,0-2-15-15,-6-15 36 16</inkml:trace>
  <inkml:trace contextRef="#ctx0" brushRef="#br0" timeOffset="146364.29">3601 3619 987 0,'-2'-15'439'0,"2"10"-194"15,3 4-177-15,4 5-26 16,-1 3-24-16,3 6 0 16,2-1 1-16,4 0-11 15,4-2 4-15,3-5-5 16,-5-6 1-16,3-3 19 16,-3-4 2-16,-2-7 14 15,5 2-1-15,-14-8-11 16,4 2-1-16,-11-2-11 15,-7 2 0-15,6 8-8 16,-6 3-1-16,5 11-9 16,3 9-1-16,6 10 1 15,8 11-4-15,3 11 9 16,0 2-7-16,3 10 2 16,-5-1 0-16,-1 5-2 15,-2-2 2-15,-7-4-1 0,-5-7 2 16,-16-12-2-16,-4-7 2 15,-10-11-2-15,0-8 2 16,2-9 0-16,3-6 0 16,7-14-2-16,2-6 1 15,13-16-14-15,8-5-15 16,13-9-51-16,12-1-36 0,12 5 616 16,3-1-409-16</inkml:trace>
  <inkml:trace contextRef="#ctx0" brushRef="#br0" timeOffset="146620.41">4039 3446 1040 0,'-8'2'415'16,"4"7"-288"-16,-1 15-69 15,2 9-17-15,1 17-9 16,1 6 16-16,3 10 9 16,-1 7-7-16,2 11-15 15,-3 3-9-15,1-12-18 16,3-10-1-16,7-17-22 0,3-11-18 16,10-16-42-16,3-10-51 15,1-31 84-15</inkml:trace>
  <inkml:trace contextRef="#ctx0" brushRef="#br0" timeOffset="146864.75">4197 3568 968 0,'-6'-1'423'15,"1"7"-222"-15,0 3-109 0,8 17-45 16,-1 1-24-16,8 14-5 15,4 1 10-15,7 8-1 16,-2-1-10-16,-1-1-7 16,-1 0-16-16,-7-12-43 15,2-4-10-15,-2-13-43 16,-5-8-13-16,-8-11 8 16,0-3-2-16,-10-10 77 15</inkml:trace>
  <inkml:trace contextRef="#ctx0" brushRef="#br0" timeOffset="146998.97">4166 3858 967 0,'9'-11'409'0,"4"-2"-253"15,12 1-41-15,0-2-15 16,15-1-45-16,-2-1-13 16,3 3-42-16,-1 2-60 15,-12-1 41-15</inkml:trace>
  <inkml:trace contextRef="#ctx0" brushRef="#br0" timeOffset="147220.31">4479 3741 1155 0,'9'22'430'0,"5"-33"-343"15,3-2-22-15,8-4-26 16,1-5-9-16,0 4-20 16,3 3-3-16,-10 4-5 15,-3 3-23-15,-12 6-69 16,-4 0 141-16,-7 1-63 16</inkml:trace>
  <inkml:trace contextRef="#ctx0" brushRef="#br0" timeOffset="147520.23">4675 3574 1169 0,'89'-20'420'15,"-66"16"-367"-15,-3-1-2 0,0 12-20 16,-4 3-7-16,-5 8 1 15,-5 9-2-15,-7 5-5 16,-5 5 6-16,-6 3 11 16,-6 2 1-16,1 0 4 15,0 0-2-15,11-9-22 16,6-5-4-16,7-13-9 16,4-10-1-16,6-12-3 15,8-10-28-15,7-13-78 16,1-7-14-16,-5-6 60 15</inkml:trace>
  <inkml:trace contextRef="#ctx0" brushRef="#br0" timeOffset="147725.97">4891 3258 1185 0,'17'-4'444'0,"4"5"-359"15,1 17-22-15,1 10-17 16,1 19-1-16,-1 10 7 16,-4 15-14-16,-8 2 0 15,-14 5-14-15,-8 6-38 0,-12-3-42 16,-3 1-78 0,-3-15 75-16</inkml:trace>
  <inkml:trace contextRef="#ctx0" brushRef="#br0" timeOffset="148021.2">5071 4112 1135 0,'7'-8'398'15,"11"-1"-370"-15,7-3 10 16,9 1 15-16,7 0-4 16,5 2-4-16,-1 0-9 15,-3 1-43-15,-14-2-43 16,-7 0-32-16,-8-5 40 15</inkml:trace>
  <inkml:trace contextRef="#ctx0" brushRef="#br0" timeOffset="148219.79">5283 3923 790 0,'12'24'391'0,"6"6"-48"15,4 4-307-15,-5 3-6 16,-1 0-13-16,-6 1-10 16,-3 2-19-16,-5 1-52 15,-1-4-23-15,1-10-92 16,3-7-161-16,7-20 232 16</inkml:trace>
  <inkml:trace contextRef="#ctx0" brushRef="#br0" timeOffset="148533.71">5795 3973 1054 0,'18'-12'432'0,"-4"2"-254"16,-4 3-100-16,-5-1-13 16,-1 6-16-16,1-1-3 15,-2-3-21-15,3 4-4 16,-4-7-3-16,0-3 6 0,-2 2 1 15,0-3 6-15,-3 3-14 16,-5 2-8-16,-6-1 0 16,-2 3-9-16,-3 10 5 15,1 8-1-15,4 14-4 16,-5 7 3-16,6 10 0 16,6 0-3-16,6-2 3 15,12-5-1-15,11-10-20 16,-1-6-13-16,6-11-44 15,1-7-31-15,-2-14 69 16</inkml:trace>
  <inkml:trace contextRef="#ctx0" brushRef="#br0" timeOffset="148786.94">6010 3786 1079 0,'0'6'411'16,"-1"7"-316"-16,3 3-19 16,-2 16-5-16,2 5-6 15,3 7 16-15,0 8 1 16,2-7-18-16,-1-3-10 16,5-8-30-16,-3-7-10 0,8-5-8 15,4-9-8-15,2-10-45 16,9-10-30-16,-2-14-85 15,3-2-108-15,-4-9 180 16</inkml:trace>
  <inkml:trace contextRef="#ctx0" brushRef="#br0" timeOffset="148992.25">6290 3741 989 0,'-1'5'411'0,"1"17"-262"15,-4 7-22-15,3 17-52 16,1 10-16-16,2-2-25 16,2 1-7-16,4-11-12 15,0-9-6-15,3-10-9 0,2-7-9 16,0-13-24-16,2-2-35 16,-4-10 262-16,-1-4-164 15</inkml:trace>
  <inkml:trace contextRef="#ctx0" brushRef="#br0" timeOffset="149155.94">6243 4042 1089 0,'6'4'435'16,"11"-4"-300"-16,2-3-60 0,10-3-41 15,5-2-33-15,4-4-47 16,-2 1-33-16,-6-4-221 15,-3-4 200-15</inkml:trace>
  <inkml:trace contextRef="#ctx0" brushRef="#br0" timeOffset="149330.44">6465 4069 849 0,'15'4'433'0,"2"1"-95"0,2-2-221 16,5-2-56-16,0-1-42 16,8-9-85-16,-1-3-38 15,-8-7 57-15</inkml:trace>
  <inkml:trace contextRef="#ctx0" brushRef="#br0" timeOffset="149530.87">6643 3751 1153 0,'6'18'416'16,"13"8"-331"-16,-8 11-64 0,-8 6 2 15,4 0 3-15,-13-5-46 16,9-5-31-16,-6-10 34 15,-4-10-16-15</inkml:trace>
  <inkml:trace contextRef="#ctx0" brushRef="#br0" timeOffset="149695.81">6700 3702 1002 0,'10'-26'441'16,"5"16"-209"-16,8 10 12 15,3 22-75-15,4 17-31 16,8 41-77-16,3 18-33 16,-6 26-38-16,-10-1 6 15</inkml:trace>
  <inkml:trace contextRef="#ctx0" brushRef="#br0" timeOffset="151850.43">17069 8698 1245 0,'11'18'522'0,"4"8"-216"15,1 10-260-15,-3-1 7 16,-3 4-4-16,-5 2-7 0,-3 1-17 15,-3 4-10-15,-8-6 1 16,6-8-3-16,-7-13 0 16,5-7-3-16,8-7-20 15,-6-2-21-15,9-9-53 16,-2-7-45-16,6-15 79 16</inkml:trace>
  <inkml:trace contextRef="#ctx0" brushRef="#br0" timeOffset="152411.12">17490 8272 1432 0,'9'-4'527'15,"-5"-2"-376"-15,1 3-151 16,-5 9 0-16,-4 7 2 16,0 18 1-16,-2 7 1 15,1 7-6-15,2 0 2 16,3-11 5-16,2-4 2 16,12-13 4-16,1-5 5 0,14-7 0 15,10-6 6-15,6-13 0 16,6-3-3-16,-9-10-7 15,-2-5-5-15,-16 0-2 16,-4-1 0-16,-10 6 10 16,-5 4 6-16,-5 10 15 15,0 6 3-15,-3 12-16 16,-1 10-8-16,3 20-12 16,1 9-9-16,6 10 6 15,0 3 4-15,1 0-1 16,-2 1 0-16,-4 1 1 15,-6-15-5 1,3-22 8-16,0 1 1 0,-17 57 8 16,-6-7 6-16,-8-16-8 15,9-39 4-15,-1-15-1 0,6-7-7 16,7-15 3-16,5-5 7 16,12-18-7-16,2-6-3 15,15-9-13-15,6-2-28 16,7 8-61-16,3 3-35 15,-1 11-18-15,-4 4 71 16</inkml:trace>
  <inkml:trace contextRef="#ctx0" brushRef="#br0" timeOffset="152983.22">18358 8072 974 0,'4'1'362'15,"3"1"-275"-15,2 0 11 16,-1-1 40-16,-3 0-2 16,0-1 0-16,-3 0-5 15,-2 0-18-15,0 0-7 16,0 0-26-16,0 0-10 15,0 0-31-15,1 0-7 0,-1 0-8 16,0 0-6-16,0 0-7 16,0 0 1-16,0 0-8 15,0 0 4-15,0 0 5 16,0 0-2-16,1 18 15 16,-7 34-14-16,-6-11 0 15,0 14 0-15,-4 21-10 16,3 10 13-16,0 6-3 15,-2-3 0-15,8-2-5 16,0-7-3-16,8-6 0 16,6-10-8-16,10-17-25 15,4-10-6-15,6-24-63 16,5-11-27-16,7-25-83 16,3-10 582-16,-11-19-304 15</inkml:trace>
  <inkml:trace contextRef="#ctx0" brushRef="#br0" timeOffset="153941.34">18692 8145 1091 0,'8'-1'434'15,"2"0"-237"-15,-4 1-114 16,-2-1 33-16,-8 1 19 16,3 0-6-16,0-1-37 15,0 1-22-15,0-2-24 16,0 1-2-16,0 1 1 16,0 0-9-16,0 0-6 15,0 0-4-15,-1 0-9 16,1 0 3-16,0 0-10 15,0 0-3-15,0 0 2 16,0 0 4-16,0 0 3 16,0 0 0-16,0 0 8 15,0 0-6-15,-1 0 3 16,1 0-2-16,0 0-9 0,0 0 1 16,0 0-3-16,1-1 3 15,0 0-1-15,0 1-6 16,0 0-2-16,0 0 1 15,0 0-1-15,0 0 0 16,0 0 5-16,0 0-7 16,0 0-3-16,-1 0 4 15,0 0-1-15,1 0 0 0,0 0 1 16,0 0-1-16,0 0 0 16,0 0-3-16,0 0 5 15,0 0-2-15,0 0 0 16,0 0 2-16,0 0 4 15,0 0-4-15,0 0 3 16,0 0 3-16,0 0-9 16,0 0 6-16,0 0-4 15,0 0-2-15,0 0 6 16,0 0-5-16,0 0 0 16,0 0 5-16,0 0-5 15,0 0 1-15,0 0 6 16,0 0-5-16,0 0 0 15,0 0 3-15,0 0-4 16,0 0-1-16,0 0 2 16,0 0-2-16,0 0-1 0,0 0 0 15,0 0 1-15,0 0 0 16,0 0-4-16,0 0 7 16,0 0-3-16,0 0 1 15,0 0 1-15,0 2-2 16,0 8 1-16,-1 1-3 15,0 7 5-15,-1 27-3 16,2-25 1-16,-3 0 8 0,3 4-4 16,0 4-2-16,-1 8 3 15,3 4 0-15,1-2-3 16,2 0 6-16,4-9-6 16,2-2-5-16,1-11-5 15,0-3-9-15,0-5-20 16,-1-3-22-16,2-5-34 15,-2 0-27-15,1-6-47 16,-1-4-5-16,-4 0-42 16,-2-2-2-16,-8-3 146 15</inkml:trace>
  <inkml:trace contextRef="#ctx0" brushRef="#br0" timeOffset="154102.97">18607 8369 1326 0,'19'-12'474'16,"11"-2"-426"-16,4 1-14 15,0 2-16-15,2-1-25 16,-8 2 181-16,-7 0-132 16</inkml:trace>
  <inkml:trace contextRef="#ctx0" brushRef="#br0" timeOffset="154344.9">19300 8408 1816 0,'21'3'600'0,"8"-5"-582"15,3-3-65-15,-2-7 32 16,0-1 0-16,2-4-26 16,0-4-9-16,-4 7-39 15,-8 2-33-15,-6 4-57 16,-5 6 442-16,-4-5-229 16</inkml:trace>
  <inkml:trace contextRef="#ctx0" brushRef="#br0" timeOffset="154656.81">19643 8162 1393 0,'31'-3'487'0,"3"0"-431"15,4 3-25-15,-9 1 15 16,-3 7-2-16,-4 7 4 15,-4 6-20-15,-14 10-12 16,-3 5 1-16,-12 7-1 16,-6 5 6-16,-2-2 9 15,-2 0 7-15,5-6 2 16,5-8-3-16,6-9-13 16,4-6-6-16,10-8-16 15,8-6-5-15,12-8-33 16,5-8-22-16,6-15-102 15,6-6 588-15,1-18-348 16</inkml:trace>
  <inkml:trace contextRef="#ctx0" brushRef="#br0" timeOffset="155103.84">20222 7941 1524 0,'16'14'514'16,"7"11"-498"-16,1 3 18 0,-1 14 36 15,-1 3 2-15,-7 8-3 16,-5 2-12-16,-6 7-33 16,-6 5 11-16,-9 3-3 15,-3-3 4-15,-5-5 5 16,-2-5 3-16,-1-7-2 15,-1 2 10-15,3-9-11 16,3-5-21-16,7-14-8 16,3-10-11-16,6-9-6 15,1-6 9-15,0 1-7 16,-1-1-7-16,0 1 3 16,1 0 0-16,0 0 8 15,0 0 3-15,0 0-2 16,0 0-3-16,0 0-4 15,0-1-2-15,0-1-7 0,0 1 1 16,0 0-94-16,-1 0-23 16,0 0-2-16,-1-7-17 15,-2 0 42-15,0-3-4 16,-10-30-54-16,11 26-3 16,1-3 111-16</inkml:trace>
  <inkml:trace contextRef="#ctx0" brushRef="#br0" timeOffset="155434.91">20642 8495 1352 0,'0'0'452'0,"18"0"-393"0,8-2-22 15,18-5 11-15,8 0 11 16,12-1-32-16,-3-1-16 15,-7 0-36-15,-5 0-22 16,-18 0-73-16,-8-2-31 16,-15 1 90-16</inkml:trace>
  <inkml:trace contextRef="#ctx0" brushRef="#br0" timeOffset="155680.07">20791 8251 1470 0,'16'17'513'0,"4"14"-466"16,-2 10-10-16,-6 12-1 16,-5 3-9-16,-11 4-13 15,-5-3-5-15,-9 0-7 16,0 0-21-16,2-7-43 15,4-10-29-15,10-16-57 16,6-24-16 0,-2 0 108-16</inkml:trace>
  <inkml:trace contextRef="#ctx0" brushRef="#br0" timeOffset="156133.97">21444 8355 1029 0,'0'10'393'0,"11"-2"-234"15,1-2-86-15,10 0 23 16,1-6 9-16,3-5-14 16,8-2-15-16,-6-11-13 15,3 1-5-15,-10-5-16 16,-1-3-6-16,-9-2-20 16,-6 0-4-16,-7 1 1 15,-6-1-3-15,-7 8 0 16,-6 1-2-16,-6 10-3 15,-5 7-1-15,-4 14-3 16,1 7 1-16,0 16-5 0,7 10-1 16,6 11 1-16,5 9-4 15,15 0 4-15,3-7 2 16,23-13-2-16,14-8-2 16,11-15-7-16,6-10-16 15,0-15-82-15,2-11-39 16,-6-18 88-16</inkml:trace>
  <inkml:trace contextRef="#ctx0" brushRef="#br0" timeOffset="156433.2">22222 7927 1408 0,'-10'8'474'0,"3"8"-452"16,-1 9-14-16,-4 9 50 15,1 6 8-15,-3 11 10 16,1 8 2-16,-1 13-8 16,-2 6-4-16,4 7 2 15,-1-7-11-15,8-10-25 16,2-9-2-16,11-19-21 0,10-5-11 15,6-19-43-15,10-10-41 16,9-23-110-16,3-12 592 16,8-18-330-16</inkml:trace>
  <inkml:trace contextRef="#ctx0" brushRef="#br0" timeOffset="156658.96">22537 7959 1443 0,'-4'18'483'16,"4"17"-462"-16,-5 4 1 0,5 8 19 15,0 9 13-15,1 2-3 16,5 3-5-16,-1 2-18 16,-1-6-10-16,2-12-18 15,-1-12-7-15,3-15-45 16,3-11-23-16,0-10-63 15,1-9-16-15,-3-20 101 16</inkml:trace>
  <inkml:trace contextRef="#ctx0" brushRef="#br0" timeOffset="156826.44">22418 8271 1448 0,'23'4'512'15,"11"1"-435"-15,5-5-61 16,12-8 8-16,6-3-7 16,-1-8-60-16,-3-4-78 15,-11 1 80-15</inkml:trace>
  <inkml:trace contextRef="#ctx0" brushRef="#br0" timeOffset="157027.12">22964 8194 1728 0,'33'-9'-2'15,"-7"4"-19"-15,21-10-51 16,1 1-9-16,-17 2-9 15,-10-1 46-15</inkml:trace>
  <inkml:trace contextRef="#ctx0" brushRef="#br0" timeOffset="157260.37">23280 8012 1558 0,'23'27'541'0,"-10"6"-487"15,-2 4-4-15,-5 4-13 16,-9 2-5-16,2-1-58 16,-1-3-40-16,-6-15-86 15,5-4-46-15,3-20 117 16</inkml:trace>
  <inkml:trace contextRef="#ctx0" brushRef="#br0" timeOffset="157449.15">23610 7693 1473 0,'50'10'517'0,"17"16"-451"0,1 12-21 15,1 22 11-15,-7 12-5 16,-19 17-11-16,-12 10-29 16,-39 9-84-16,-21 3-52 15,-50-2 73-15</inkml:trace>
  <inkml:trace contextRef="#ctx0" brushRef="#br0" timeOffset="158440.22">17360 7625 949 0,'1'-10'358'0,"2"0"-272"16,0 1 4-16,-1 2 3 15,0 3-11-15,-2 1-15 16,0 2-34-16,-1 1-18 0,0 0-12 16,-2 5-4-16,-8 23-3 15,-9 31 4-15,16-23 10 16,4 0-6-16,7 3-3 15,5-2 5-15,8-3-9 16,-1 2 3-16,7-1 0 16,-5 0-2-16,2 0-2 15,2 0 8-15,-9-1-2 16,-1 0 1-16,-9 0 4 16,-5 0-8-16,-10-2 1 15,-3-2 4-15,-1-1-4 16,-1-5 4-16,9 6 1 15,4 3-6-15,2 10 1 16,6 3-2-16,1 4-4 16,0 2 8-16,-2 1-2 0,-3 9-3 15,-3 10 7-15,-3 5-11 16,-5 3 3-16,-1 1 6 16,-3 1-3-16,1 0 1 15,5 4 3-15,0 1-3 16,7-11-3-16,9-7 7 15,11-11-10-15,12-9-22 0,25-12-29 16,8-8-18-16,18-20 604 16,6-12-412-16</inkml:trace>
  <inkml:trace contextRef="#ctx0" brushRef="#br0" timeOffset="159145.43">24003 7216 1342 0,'0'-2'432'0,"11"-1"-449"16,6-1 2-16,2-3 22 16,5 3 7-16,3 1 11 15,2 5-5-15,-2 6-1 16,-2 4 5-16,-6 10-14 16,-4 7-4-16,-10 6 0 15,-7 3-8-15,-4 12 4 16,-6 5 11-16,-1 8-4 15,-2 1-3-15,-3-1 4 16,-3-2-3-16,0-1 13 16,4 3 2-16,4 0 1 15,4 3 0-15,6-3-12 16,4-1-5-16,8-2-5 0,7-4 3 16,8-3-10-16,3 3 9 15,2-2 2-15,2 0-5 16,-2-1 4-16,-3-3 0 15,-4 1-7-15,-8 0-2 16,-14 2 5-16,-5 0 2 16,-17-1 21-16,-1-3 13 15,-7-4 9-15,-2-1-4 16,-5-6-16-16,-5-5-12 0,-4-2-9 16,-6-6-1-16,-10-4-9 15,-6-7-17-15,-10-14-69 16,-4-8-61-16,7-17 92 15</inkml:trace>
  <inkml:trace contextRef="#ctx0" brushRef="#br0" timeOffset="159862.97">24706 8009 1281 0,'3'-1'429'0,"5"-4"-409"15,-1-1 9-15,-9 3 27 16,1 0 2-16,-8 5-8 16,-2 5-24-16,1 12-23 15,0 5 2-15,5 10-1 16,4 2-1-16,10-4 3 15,6-3-6-15,13-7-2 16,4-6 9-16,9-12 8 16,3-5 17-16,-4-17 6 15,4-3 4-15,-8-7-4 16,-6-1-16-16,-10-6-5 16,-7-2-5-16,-11-1 3 15,-2 0 12-15,-11 4 5 16,1 10 5-16,1 8-1 15,0 7-13-15,4 16-9 0,0 4-9 16,5 21-12-16,3 10 1 16,8 10 1-16,3 4 5 15,0-2 1-15,1 0 3 16,-3-3-2-16,0-1-3 16,-2-2 4-16,-2-1 0 15,-6-4 0-15,-7 1 3 16,-12-18-2-1,10-13 1-15,-1 0 0 0,-33 36-4 16,-6-10 3-16,0-7 3 0,23-27-3 16,6-7 2-16,20-14-9 15,6-7-8-15,22-14-18 16,13-4-23-16,10-10-50 16,11-2-69-16,3-3 108 15</inkml:trace>
  <inkml:trace contextRef="#ctx0" brushRef="#br0" timeOffset="160192.07">25415 7857 1082 0,'0'-6'427'16,"1"6"-299"-16,-1 4 7 15,0-4-21-15,1 15-21 16,1 61-29-16,0-21-13 16,-4 10-12-16,-1 4 0 0,-6 9 7 15,2 5 0-15,1 1-14 16,2-4-9-16,14-21-22 15,5-8 1-15,14-15-4 16,3-8-88-16,2-21-3 16,7-16-81-16,0-26 86 15</inkml:trace>
  <inkml:trace contextRef="#ctx0" brushRef="#br0" timeOffset="160446.2">25793 7851 1096 0,'-6'26'472'0,"5"4"-158"16,-2 9-286-16,3 8 3 0,-3 2 6 16,7 2 3-16,-2 3-11 15,-4-1-21-15,4-3 0 16,-2-5-3-16,1-6-5 15,8-12 2-15,2-4-8 16,10-10-26-16,3-7-9 16,-1-11-80-16,2-9 633 0,-5-16-406 15</inkml:trace>
  <inkml:trace contextRef="#ctx0" brushRef="#br0" timeOffset="160611.07">25615 8247 1032 0,'21'0'490'15,"13"-2"-21"-15,21-11-495 16,10-1 15-16,6-5-6 16,2-4-53-16,-12-3 49 15</inkml:trace>
  <inkml:trace contextRef="#ctx0" brushRef="#br0" timeOffset="160821.96">26223 8167 1349 0,'33'1'457'15,"21"-3"-422"-15,3-6-36 16,-1-4-4-16,-3-3-1 0,-9-4-75 16,-6 0 568-16,-13-1-383 15</inkml:trace>
  <inkml:trace contextRef="#ctx0" brushRef="#br0" timeOffset="161119.2">26602 8007 1029 0,'0'0'421'15,"8"3"-237"-15,4 5-93 16,34 15 26-16,-20-18-9 16,3 5-18-16,-10 0-15 15,1 1-18-15,-17 5-25 16,-14 2-11-16,0 3-12 0,-10 2-1 15,-1 1-4-15,7-2 1 16,0-1 2-16,6-4-1 16,9-3-4-16,9-2-2 15,7-6-5-15,8-6-4 16,21-8-27-16,3-7-22 16,8-9-110-16,-3-1 378 15,-17-6-190-15</inkml:trace>
  <inkml:trace contextRef="#ctx0" brushRef="#br0" timeOffset="161369.72">26902 7850 1245 0,'14'4'430'0,"8"4"-373"16,1 6-25-16,0 5 22 15,1 8 12-15,-2 9 15 16,-1 6-9-16,-5 5-16 16,-6 1-7-16,-10 1-26 15,-9-3-11-15,-11-1-19 16,-3-3-19-16,-5-5-52 0,2-9-20 16,3-13-59-1,2-8 92-15</inkml:trace>
  <inkml:trace contextRef="#ctx0" brushRef="#br0" timeOffset="161820.04">27423 7498 1321 0,'13'-13'487'0,"-4"7"-343"15,0 4-133-15,-8 0 20 16,0 4-9-16,2 1 7 16,-3-3-17-16,0 0-7 15,2 22 3-15,2 35-7 16,-8-23 5-16,-1 1-7 16,4 2 2-16,1 4 5 15,-1-1-5-15,1 2 8 16,0 1-5-16,0-2-4 15,1 1 0-15,-1 1-2 16,-2-3 2-16,1-3-1 16,1-1 3-16,4-4-2 0,6 0 1 15,3 4-1-15,6 0-3 16,6 3 4-16,3 1-5 16,5 2 1-16,2 1 1 15,-4 2-1-15,-5-1 3 16,-5-2 1-16,-13-2 6 15,-17 2 1-15,-21-2 0 16,-34 4-23-16,-21 0-21 0,-54-7-59 16,-15-4-21-16,-57-17 72 15</inkml:trace>
  <inkml:trace contextRef="#ctx0" brushRef="#br0" timeOffset="162243.34">20953 10487 1535 0,'11'-1'552'16,"1"-1"-387"-16,33-6-189 16,15-1-9-16,13-4 31 15,10 0-2-15,7 2 16 16,1-1-23-16,-15 2-118 16,-8 1-30-16,-27-3-38 0,-13-2 90 15</inkml:trace>
  <inkml:trace contextRef="#ctx0" brushRef="#br0" timeOffset="162457.94">21435 10121 1302 0,'-14'2'481'15,"16"17"-333"-15,14 8-13 0,6 17-4 16,4 9-16-16,-1 13-56 15,-11 3-34-15,-6 10-53 16,-1 5-20-16,-10-9-72 16,3-6-44-16,5-18-88 15,3-14-187-15,16-25 294 16</inkml:trace>
  <inkml:trace contextRef="#ctx0" brushRef="#br0" timeOffset="163024.07">22756 10325 1148 0,'0'-6'446'16,"0"-5"-273"-16,0-4-112 16,-2-9-5-16,0-2 0 0,-9-10-2 15,-1-2-10-15,-10 4 10 16,-5 4 3-16,-5 16-3 16,-1 18-5-1,17-2-27-15,0 1-8 16,-46 37-10-16,-5 7-2 0,7 17-7 15,36-16 1-15,13-9-2 16,13-2-2-16,24-14-2 16,15-3-2-16,8-20 3 15,5-8 4-15,0-11 5 16,-7-9 2-16,0-1 6 16,-2 0 1-16,-8 0 2 15,-9 2 4-15,-13 2 17 16,-10-2 10-16,-6 8 7 15,-4 0-2-15,2 11-9 16,1 6-1-16,-2 4-8 0,3 8-14 16,-1 10-12-16,4 7-7 15,5 9 0-15,3 4 9 16,2 3 0-16,1 3-3 16,5 3 0-16,-2-1-3 15,2-2-1-15,-3-7-20 16,-2-12-56-16,-4-4-52 15,-4-16 72-15</inkml:trace>
  <inkml:trace contextRef="#ctx0" brushRef="#br0" timeOffset="163185.79">23346 10647 2117 0,'12'61'711'0,"-24"3"-806"16,-28-6 77-16</inkml:trace>
  <inkml:trace contextRef="#ctx0" brushRef="#br0" timeOffset="165370.25">24495 10001 1053 0,'-22'2'426'0,"3"-4"-238"15,8 2-32-15,1-1-4 16,3 0-23-16,7 2-60 16,-2 6-19-16,2 14-40 15,-2 11-9-15,-4 22-1 16,0 8 1-16,3 8-1 15,-2-3 2-15,3-3-1 0,1-2-4 16,6-8 3 0,10-3-3-16,16-13-5 0,4-12 2 15,9-15-4-15,6-8 3 16,5-19-18-16,5-2-22 16,10-11-66-16,-6-3-47 15,-10-3 97-15</inkml:trace>
  <inkml:trace contextRef="#ctx0" brushRef="#br0" timeOffset="165557.01">24308 10130 1460 0,'-2'-24'495'0,"42"-5"-473"16,10-3-14-16,16-10-8 15,8 5 0-15,-2 7-105 16,0 8-39-16,-7 18 81 16</inkml:trace>
  <inkml:trace contextRef="#ctx0" brushRef="#br0" timeOffset="165702.13">24411 10378 1174 0,'19'-4'415'0,"19"-9"-349"16,18-13-150-16,12-12 38 15,15-18 13-15</inkml:trace>
  <inkml:trace contextRef="#ctx0" brushRef="#br0" timeOffset="166175.87">25525 9361 1433 0,'-25'-15'498'15,"-3"1"-446"-15,-8 7-90 16,-15-2 13-16,-2 11-3 15,0 3 15-15,1 8 4 16,12 7 4-16,12 2 7 16,6 2 5-16,18 2-2 15,4 3-2-15,14 8 4 16,9 2 3-16,12 6 4 16,1 5-4-16,4-2-10 0,0 4 0 15,-12 1 2-15,-1-1 1 16,-14 0 1-16,-8 2 1 15,-8 9 1-15,-8 4 7 16,-5 11 11-16,-2-1 5 16,-6 2-5-16,-3 2 1 15,-7 2-16-15,-5 5-5 0,7-4 3 16,7-5-3-16,17-9 10 16,14-10 2-16,29-13-5 15,16-4-2-15,25-16-4 16,9-5-3-16,7-15-15 15,3-9-28-15,-2-14-83 16,-3-5-25-16,-17-5 81 16</inkml:trace>
  <inkml:trace contextRef="#ctx0" brushRef="#br0" timeOffset="168198.03">26160 10376 1009 0,'6'-1'396'15,"9"0"-266"-15,1 0 6 16,-3-1 14-16,6-1-6 16,-7-5-34-16,-3-3-14 15,-1-12-47-15,-2 5-28 31,-3 10-13-31,0 0-1 0,4-33-7 0,-6 1 6 0,-4 9 0 16,-20 9 2-16,-4 17-1 16,0 6 0-16,-5 15-2 15,5 11-5-15,4 9-2 16,1 2-3-16,11-5-1 16,5-1 3-16,11-11 0 15,4-6-1-15,6-4 7 16,4-3-3-16,7-8 2 15,-1-6 4-15,3-9-1 16,2-4 7-16,-5-4 0 16,-3-1-3-16,-7 0-3 15,-8-2 0-15,-7 4-3 16,0 1 14-16,-12 3 8 16,5 7 7-16,0 6 13 0,-1 5-16 15,8 16-16 1,2 10-5-16,3 13-13 0,5 5 6 15,5 5 1-15,-1-2-6 16,5 0-86-16,0-2 2 16,-2-12-61-16,1-7-45 15,-1-17 153-15</inkml:trace>
  <inkml:trace contextRef="#ctx0" brushRef="#br0" timeOffset="168408.1">26586 10326 1256 0,'3'9'523'0,"3"-2"-187"16,3 5-290-16,4 5-18 16,-7-2 6-16,5 8-34 15,-4 2-29-15,-3-3-70 16,5 2-23-16,-5-13-79 15,0-7-182-15,8-17 271 16</inkml:trace>
  <inkml:trace contextRef="#ctx0" brushRef="#br0" timeOffset="168899.24">26774 9844 1366 0,'-6'-3'504'16,"12"5"-365"-16,6 5-138 16,2 9-1-16,-2 5-4 15,2 5-3-15,-3 4 9 0,-1-2 0 16,2-3 4-16,-1-7 0 16,2-3-8-16,3-10 0 15,3-5 2-15,-1-8 14 16,3-7 13-16,-5-8 17 15,-3-1 5-15,-4-6 0 16,-7 4-6-16,-4 0-12 16,-5 2-6-16,1 9-12 15,-2 3 0-15,6 9-8 16,1 5-7-16,6 13-1 16,4 8-5-16,9 17 1 15,2 5 2-15,5 6 3 16,-1 6 2-16,-2 3 4 15,-2 4-3-15,-5-1-9 16,-8-3-1-16,-13-5-2 0,-9-6 8 16,-9-7 9-16,-3-6-2 15,-6-14 3-15,0-6-5 16,-1-16 1-16,6-5 2 16,9-18-13-16,11-8-7 15,17-18-28-15,13-8-25 16,26-10-68-16,8-2-39 15,19 0 105-15</inkml:trace>
  <inkml:trace contextRef="#ctx0" brushRef="#br0" timeOffset="169199.14">27772 9654 1405 0,'-15'0'487'15,"6"0"-442"-15,8 3-28 16,-6 5 16-16,7 10 4 16,-4 11 16-16,-1 20-9 15,5 12-6-15,-10 15-3 16,-3 5-13-16,-1 3-7 15,-2-3-6-15,7-9-9 16,7-9 3-16,10-23-30 0,6-12-20 16,12-24-63-16,8-10-46 15,1-25 97-15</inkml:trace>
  <inkml:trace contextRef="#ctx0" brushRef="#br0" timeOffset="169407.66">27918 9754 1207 0,'-4'9'463'0,"3"9"-272"15,-1 6-156-15,2 10 1 16,3 7-5-16,-1 12-22 16,2 0-3-16,-2 8-7 15,1-5 5-15,2-14-15 16,3-3-27-16,3-19-78 15,2-9 27-15,-1-15 38 16</inkml:trace>
  <inkml:trace contextRef="#ctx0" brushRef="#br0" timeOffset="169589.12">27754 10070 1182 0,'3'3'493'0,"15"-2"-218"16,24-6-271-16,10-9 4 16,21-11-4-16,11-4 6 15,5-4-61-15,-1 1 474 16,-15 4-332-16</inkml:trace>
  <inkml:trace contextRef="#ctx0" brushRef="#br0" timeOffset="169766.14">28514 9961 1128 0,'4'6'501'16,"10"-5"-116"-16,20-8-384 15,6-8-13-15,15-11-60 16,5-3-52-16,-9 0 73 15</inkml:trace>
  <inkml:trace contextRef="#ctx0" brushRef="#br0" timeOffset="170297.97">28955 9685 1036 0,'0'0'383'0,"0"0"-294"16,0 0-2-16,0 0 14 15,0 0-11-15,0 0-22 16,0 0-11-16,0 0-25 16,0 0-7-16,0 0-1 15,1 3-1-15,1 0 5 16,8 7 9-16,9-8 9 16,34 29 1-16,-23-28 0 15,-1-1-11-15,0 8-21 16,-3 1-5-16,-9 2-7 15,-4-2-3-15,-5 1 1 0,-5 1 4 16,-2 4 4-16,-8 6 0 16,-8 0 2-16,2 5 0 15,-5 2-7-15,-6-2 2 16,3 2-3-16,-2-4-2 16,7-9 0-16,12-2-2 15,12-8-4-15,8-3-4 0,23-8 4 16,6-8-3-16,7-10-36 15,5-8-44-15,-6-6-85 16,-2-3 99-16</inkml:trace>
  <inkml:trace contextRef="#ctx0" brushRef="#br0" timeOffset="170567.25">29462 9503 1458 0,'34'13'485'0,"10"12"-483"16,6 3 7-16,-7 13 26 16,-3 7 11-16,-12 12 7 0,-11 3-11 15,-17 6-18-15,-11 3-23 16,-21 0 1-16,1 2 6 15,-11-15-16-15,0-8 12 16,8-19-52-16,-4-9-44 16,15-19 260-16,5-14-157 15</inkml:trace>
  <inkml:trace contextRef="#ctx0" brushRef="#br0" timeOffset="170941.84">29806 9738 1251 0,'-7'1'443'0,"6"3"-354"0,3 1-14 16,4-2 17-16,5-1-13 15,9-4-33-15,8-1-17 16,12-7-16-16,5 1-1 15,6 2-6-15,0 0 0 16,-12 1-48-16,-7 0-27 16,-12-4-81-16,-15-5 82 0</inkml:trace>
  <inkml:trace contextRef="#ctx0" brushRef="#br0" timeOffset="171140.84">29893 9516 1365 0,'-4'17'482'15,"4"5"-423"-15,4 18-26 16,2 4-3-16,-1 16-21 16,-4-1-14-16,-1-2-31 15,1-7-20-15,3-17-76 16,4-6 92-16,8-18 7 15</inkml:trace>
  <inkml:trace contextRef="#ctx0" brushRef="#br0" timeOffset="171522.79">30492 9730 1469 0,'17'9'494'0,"12"-5"-489"16,4-2 5-16,1-12 4 15,3-3-9-15,-7-7-3 16,-5 1 0-16,-6-4 10 16,-5 1 11-16,-5 2 13 15,-6-5 2-15,-5 6 2 16,-6-4-5-16,-7-1-7 15,-5 3 0-15,-6 9-12 16,-7 6-4-16,-4 14-7 16,-2 12-6-16,3 16-2 15,8 12-2-15,10 16 3 16,7-3-2-16,16-4-2 16,8-7 4-16,14-19-14 0,15-7-11 15,12-18-45-15,7-7-51 16,3-17-194-16,-5-11 207 15</inkml:trace>
  <inkml:trace contextRef="#ctx0" brushRef="#br0" timeOffset="171781.22">31193 9235 1499 0,'-10'21'494'0,"1"15"-497"16,-3 6 3-16,0 7 6 15,-3 5 1-15,-2 9 7 16,8 6-5-16,-3 7 10 16,6-1 9-16,9-11-7 15,0-10-6-15,16-22-30 16,5-10-36-16,9-16-56 15,4-12-35-15,1-18 84 16</inkml:trace>
  <inkml:trace contextRef="#ctx0" brushRef="#br0" timeOffset="172003.2">31447 9238 1495 0,'-4'29'502'16,"4"15"-493"-16,-3 2 1 16,3 3 4-16,4-2-3 15,-4 3-4-15,3-3 1 16,6-8-12-16,4-4-2 0,4-13-32 16,5-8-26-16,1-14-63 15,-3-6 74-15</inkml:trace>
  <inkml:trace contextRef="#ctx0" brushRef="#br0" timeOffset="172156.92">31240 9541 1393 0,'21'4'472'0,"20"-3"-470"16,16-4 6-16,24-14-34 15,8-5-53-15,-1-7 50 16</inkml:trace>
  <inkml:trace contextRef="#ctx0" brushRef="#br0" timeOffset="172382.67">31691 9475 1128 0,'6'9'430'0,"7"-5"-258"16,3-3-123-16,7-4 4 15,4-3-10-15,6-1-36 16,2 0-4-16,6 4-22 16,-8 0-11-16,-8 0-49 15,-1-1-31-15,-10-4 68 16</inkml:trace>
  <inkml:trace contextRef="#ctx0" brushRef="#br0" timeOffset="172619.5">32114 9222 1374 0,'0'18'499'0,"12"34"-415"16,-1-19-3-16,-1 3 6 16,-4 6-25-16,-4 6-18 15,-5 1-34-15,-4 1-5 16,-5-9-39-16,5-4-23 16,1-15-90-16,1-10-38 15,5-17 114-15</inkml:trace>
  <inkml:trace contextRef="#ctx0" brushRef="#br0" timeOffset="172849.56">32314 8997 1523 0,'56'21'520'0,"11"14"-481"15,2 9 22-15,-9 17 14 16,-12 8-9-16,-23 5-31 16,-15-1-16-16,-27 1-110 15,-13-4-59-15,-17-9-33 16,-7 1 441-16,-4-13-205 16</inkml:trace>
  <inkml:trace contextRef="#ctx0" brushRef="#br0" timeOffset="173335.06">32657 8293 1423 0,'27'-15'472'0,"4"10"-470"16,2 4 15-16,2 7 22 15,1 8 3-15,5 13 5 16,-4 4-8-16,-1 15-18 16,-10 7 7-16,-13 6-3 15,-4 7-6-15,-13 7-1 16,-4 4-14-16,-7 8-3 15,-6 1 0-15,-1-3 3 16,0 1 2-16,0 0-3 16,10 1-2-16,8 2 2 0,4-5-3 15,12-6 2 1,7-6 1-16,10-3-3 0,-1-2 1 16,1-8-3-16,-8-1 3 15,-6-15-2-15,-1-4-2 16,-10-4-2-16,-4 0-5 15,-15 1-1-15,-20 1-7 16,-24-3-40-16,-15 0-19 0,-30 0-23 16,-4 2-2-16,-13-9-7 15,1-4 662-15,11-10-425 16</inkml:trace>
  <inkml:trace contextRef="#ctx0" brushRef="#br0" timeOffset="173748.47">31144 10849 1014 0,'-41'41'409'0,"20"-8"-188"0,3-6-161 16,25-12-1-16,8-4-5 15,10-12-12-15,10-6 5 16,9-14 7-16,2-9 10 16,2-9-8-16,0-3-20 15,-13-9-12-15,-11-3-5 16,-17 4-11-16,-14 6 2 0,-17 21 1 15,-10 15 0-15,-16 31 3 16,-8 14 5 0,-5 25-8-16,3 9-6 0,14 3-1 15,15 1-8-15,28-8-15 16,12-9-3-16,32-19-51 16,8-14-30-16,19-27 581 15,9-14-389-15</inkml:trace>
  <inkml:trace contextRef="#ctx0" brushRef="#br0" timeOffset="174032.01">31809 10489 1269 0,'-1'0'450'15,"1"14"-321"-15,-1 7-8 16,-3 16 9-16,-4 10-4 16,-1 7-70-16,3 6-23 15,4 4-20-15,2-3-5 16,3 1-3-16,5-3-5 16,7-12 1-16,7-4-4 15,8-17-7-15,7-8-1 0,2-18-66 16,1-12-40-16,8-15-65 15,-6-10 95-15</inkml:trace>
  <inkml:trace contextRef="#ctx0" brushRef="#br0" timeOffset="174263.05">32141 10518 1393 0,'2'5'481'0,"0"18"-420"16,5 8-3-16,-6 14 15 16,0 9-13-16,-1 3-24 15,-1 1-8-15,3-3-4 16,3-5-6-16,5-11-14 0,2-11-2 16,1-15-18-16,0-7-21 15,5-16-76-15,3-9-50 16,-2-9 95-16</inkml:trace>
  <inkml:trace contextRef="#ctx0" brushRef="#br0" timeOffset="174421.62">32106 10759 1387 0,'8'2'482'0,"17"-2"-424"16,9-5-62-16,9-7 5 15,6-5-23-15,6-9-67 16,0-2 63-16</inkml:trace>
  <inkml:trace contextRef="#ctx0" brushRef="#br0" timeOffset="174617.31">32554 10687 1263 0,'22'4'441'0,"8"-4"-404"15,3-4-27-15,7-3-2 16,2-4-7-16,-4-3-8 16,-2-1 282-16,-9-1-209 15</inkml:trace>
  <inkml:trace contextRef="#ctx0" brushRef="#br0" timeOffset="174814.8">32898 10492 1239 0,'11'10'478'0,"9"11"-336"15,-3 6 9-15,-1 13-7 16,1 7-30-16,-15 3-57 15,-2 1-16-15,-2-9-32 16,-2-3-30-16,3-13-77 16,0-9-43-16,1-17 79 15</inkml:trace>
  <inkml:trace contextRef="#ctx0" brushRef="#br0" timeOffset="175040.9">33134 10337 1504 0,'20'14'518'16,"11"16"-468"-16,2 6 20 16,-2 13 17-16,5 7-14 15,-11 5-35-15,-7-1-15 16,-10-8-24-16,-11-5-25 0,-13-12-73 15,-7-7-45-15,-5-11 81 16</inkml:trace>
  <inkml:trace contextRef="#ctx0" brushRef="#br0" timeOffset="175217.94">33478 9831 1328 0,'51'-11'531'0,"13"8"-257"16,211 62-275-16</inkml:trace>
  <inkml:trace contextRef="#ctx0" brushRef="#br0" timeOffset="175356.01">33799 10781 2395 0,'-65'101'0'0,"5"-12"-20"15,14-14 15-15,-12-9-17 16,-15-21-117-16,-16-14-439 0,-16-26 400 16</inkml:trace>
  <inkml:trace contextRef="#ctx0" brushRef="#br0" timeOffset="175970.74">16443 12705 1789 0,'-17'33'594'16,"12"-24"-593"-16,15 3-1 0,11-1-2 15,6 1-1-15,18-2-5 16,10-5-7-16,16-5-43 16,5-3-24-16,-4-6-51 15,-6-6-36-15,-9-5 228 16,-5-4-74-16</inkml:trace>
  <inkml:trace contextRef="#ctx0" brushRef="#br0" timeOffset="176178.26">16784 12246 1464 0,'-29'-15'596'0,"26"13"-378"16,8 15-114-16,12 44-54 15,4 17-36-15,-1 45-15 0,-2 22-3 16,-10 14-29-16,-2 11-24 15,-10 2-69-15,-1-13-39 16,6-25 428-16,3-24-235 16</inkml:trace>
  <inkml:trace contextRef="#ctx0" brushRef="#br0" timeOffset="177745.26">17996 12864 1086 0,'-1'-36'424'15,"1"-7"-263"-15,1 1-71 16,3-7-12-16,0 4-21 0,-11 3-38 16,-3 1-7-16,-10 16-9 15,-4 3 2-15,-3 18 0 16,-3 10 2-16,-1 24 7 15,-1 15 4-15,3 26 0 16,4 10-9-16,7 3-9 16,7-5 6-16,13-25-3 15,7-15-2-15,11-23 7 16,7-9-6-16,2-17 13 16,2-6 11-16,2-19-3 15,-1-7 5-15,-5-8-14 16,-4-2-4-16,-9 8 1 15,-4 5 2-15,-8 15 10 16,-1 8-4-16,-1 11-1 16,-2 8-8-16,2 19-6 15,0 12-3-15,5 19-4 0,5 6-5 16,10 0-45-16,6-6-24 16,4-11-79-16,1-6-29 15,0-14 117-15</inkml:trace>
  <inkml:trace contextRef="#ctx0" brushRef="#br0" timeOffset="177929.08">18508 12829 1405 0,'11'27'572'15,"13"10"-325"-15,-1 7-204 16,3 5-7-16,-15 2-56 15,-2-2-32-15,0-1-118 16,-4-8 612-16,13-19-368 16</inkml:trace>
  <inkml:trace contextRef="#ctx0" brushRef="#br0" timeOffset="178410.17">19183 12499 1360 0,'-1'1'493'0,"1"4"-406"16,4 6-17-16,4 12-28 15,-2 8-3-15,0 21-16 16,-5 3-8-16,-2 11-4 16,-6 3 6-16,3-7 1 15,1-3 5-15,1-18 4 16,8-8-7-16,5-12-5 16,6-7-2-16,13-10-12 15,-2-7-2-15,9-14-33 16,-2-7-40-16,4-10-114 0,2-8-110 15,-4-14 186-15</inkml:trace>
  <inkml:trace contextRef="#ctx0" brushRef="#br0" timeOffset="178568.48">19257 12415 1351 0,'-8'-11'484'0,"18"0"-432"15,8-3-32-15,14-1-89 16,6 4-16-16,5-1-31 16,-3 8 181-16,-15 4-56 15</inkml:trace>
  <inkml:trace contextRef="#ctx0" brushRef="#br0" timeOffset="178718.12">19149 12734 1182 0,'27'3'420'0,"23"-16"-363"15,19-9-84-15,21-16-89 16,5-8-302-16,7-7 284 0</inkml:trace>
  <inkml:trace contextRef="#ctx0" brushRef="#br0" timeOffset="179210.86">20180 11816 1388 0,'-16'-31'494'15,"3"6"-440"-15,-3 4-6 0,-7 5-25 16,3 7-5-16,-10 11-13 15,-3 7-12-15,4 14-5 16,-6 6 1-16,11 10 4 16,7 5 5-16,12 8 5 15,11 2-2-15,14-1 2 16,9-1 1-16,10-1-3 16,-1-3-4-16,4 4 0 15,-9 4 3-15,-5 5 3 16,-6 4 0-16,-12-1-4 15,-7-1-12-15,-16-3 1 16,-8 2 0-16,-14-1 4 16,-2 1 6-16,-6-2 2 0,0-4 6 15,5-3 1-15,1-4 8 16,13-1-3-16,6 2-6 16,12 2-5-16,5 3 0 15,2 2-7-15,7 1 8 16,7-3 2-16,2-3-6 15,13-9 2-15,-3-6-8 16,14-13 0-16,2-6 0 0,7-18-2 16,6-9 4-16,2-26-76 15,3-17 613 1,1-32-416-16</inkml:trace>
  <inkml:trace contextRef="#ctx0" brushRef="#br0" timeOffset="179577.11">20836 12676 1852 0,'-26'47'650'0,"27"-9"-645"15,10-4-81-15,3-12-14 0,0-7-18 16,8-15 55-16,8-10 15 15,10-14 9-15,7-6 16 16,3-11 16-16,-8-4 3 16,-4-2 3-16,-11 2-3 15,-13 6 8-15,-7 4 4 16,-18 3 2-16,-8 2-3 16,-21 11-14-16,-14 11-9 15,-11 26 0-15,-3 15-1 0,8 25 5 16,8 9 2-16,17 18-3 15,10 4 2-15,15-4-13 16,11-9-18-16,20-23-50 16,10-17-44-16,23-28 404 15,10-16-244-15</inkml:trace>
  <inkml:trace contextRef="#ctx0" brushRef="#br0" timeOffset="179823.86">21652 12112 1756 0,'-5'53'588'15,"3"21"-597"-15,1 9-5 16,-6 10-7-16,-4 1-4 15,-1-5-11-15,2-8-10 16,9-17-32-16,5-9-25 16,11-23-37-16,7-17-50 15,8-27 127-15</inkml:trace>
  <inkml:trace contextRef="#ctx0" brushRef="#br0" timeOffset="180045.94">22027 12195 1642 0,'-14'56'554'0,"12"19"-561"16,3 2-8-16,-3-4-10 15,1-7-12-15,2-17-15 16,7-8-22-16,6-18-45 15,-1-7-28-15,3-19-83 16,-1-11 140-16</inkml:trace>
  <inkml:trace contextRef="#ctx0" brushRef="#br0" timeOffset="180244">21942 12496 1169 0,'7'1'381'16,"9"-6"-389"-16,7-1-8 0,3-6-2 15,6-3-12-15,4 2-14 16,-2-5-3-16,-4-4 12 16,-2 4 2-16,-6-5 28 15</inkml:trace>
  <inkml:trace contextRef="#ctx0" brushRef="#br0" timeOffset="180463.45">22396 12180 1659 0,'32'67'591'0,"11"14"-477"16,-11 10-109-16,-6 2 1 16,-24-2-16-16,-18-2-32 15,-19 5-113-15,-18-8 582 16,-21-16-359-16</inkml:trace>
  <inkml:trace contextRef="#ctx0" brushRef="#br0" timeOffset="183973.78">23615 12478 658 0,'0'-1'279'16,"0"0"-140"-16,0 0-15 16,0 1-4-16,0-1-4 15,0 0-21-15,5 1 3 0,1-1-7 16,-2 1-16-16,4-1-11 16,-3-1-1-16,2-2-10 15,-1 1 0-15,-1-2-6 16,3 1-13-16,-3-10-7 15,27-29-2-15,-32 28-7 16,-1-2-2-16,-9 3-3 16,-3 3-2-16,-8 9-7 15,-4 7-2-15,-5 10-4 16,0 11 0-16,1 8 0 16,1 4 1-16,2 0-1 15,2-4 2-15,10-5-3 16,3-7 1-16,12-5-1 15,9-5 3-15,11-11-2 16,7-4 2-16,7-13 3 0,4-4-1 16,0-9 4-16,-2-3-5 15,-8-3 2-15,-2 3-1 16,-11 6 3-16,-5 1 10 16,-6 11 10-16,-3 2 10 15,-2 6-1-15,-2 5-6 16,1 2-13-16,0-1-14 15,1 0-3-15,1 9-1 0,3 19-4 16,13 38 7-16,-6-24 1 16,-1-3-3-16,3-5-2 15,-5 1-19-15,0-12-70 16,5 0-44-16,3-7 81 16</inkml:trace>
  <inkml:trace contextRef="#ctx0" brushRef="#br0" timeOffset="184172.01">24294 12464 1549 0,'16'24'526'0,"0"14"-518"0,-3 6-2 16,-11 9-14-16,0 2-37 15,-6 2-95-15,-3-8-326 16,-2-15 313-16</inkml:trace>
  <inkml:trace contextRef="#ctx0" brushRef="#br0" timeOffset="184751.21">24505 12116 1282 0,'-10'79'435'15,"9"-57"-401"-15,-1-1-30 16,-1-1 5-16,-1 1-2 15,4 2-6-15,2 0 0 16,0-2 2-16,7-3 4 16,1-8 13-16,10-8 12 15,4-6 1-15,8-11 12 16,5-7-4-16,6-9-8 16,3-4-8-16,-4-3-11 0,-6 4 7 15,-13 2 4-15,-11 5 13 16,-5 11 16-16,-9 1 1 15,-3 10-4-15,0 4-7 16,-8 6-22-16,6 9-11 16,2 14-4-16,3 9-7 15,12 16 1-15,1 4-1 16,-4 6 0-16,7-1 0 0,-6-1 7 16,-5-3-6-16,-5-1-3 15,-9 0 1-15,-6 3-5 16,-5 3 7-16,-9-12 0 15,0-9 4-15,-3-20 0 16,2-12-2-16,8-15 1 16,-1-11 1-16,7-20-7 15,5-5-2-15,18-17-8 16,14-6-8-16,30 3-11 16,18-3-20-16,21 8-61 15,5 5-41-15,-4 4 93 16</inkml:trace>
  <inkml:trace contextRef="#ctx0" brushRef="#br0" timeOffset="185242.97">25393 12019 1213 0,'5'-5'458'16,"2"-1"-337"-16,0 3-19 15,-7 1 3-15,-5 11-30 16,-4 6-14-16,-6 19-47 0,4 11-8 15,-9 19 5-15,10 12-3 16,-7 10 6-16,1 4-4 16,7-11-4-16,-6-5-1 15,13-12-5-15,4-10 1 16,11-15-1-16,8-9-11 16,6-19-65-16,0-10-44 15,8-24 69-15</inkml:trace>
  <inkml:trace contextRef="#ctx0" brushRef="#br0" timeOffset="185496.31">25626 12005 1546 0,'-1'20'529'16,"-1"5"-488"-16,0 14-32 15,1-3-7-15,-6 15 1 16,2 5-1-16,0 10-2 16,-1 5 3-16,3-8-4 15,3-4 4-15,6-18-6 16,3-6 3-16,4-15-6 0,2-9-24 16,2-13-95-16,0-13 555 15,-11-15-353-15</inkml:trace>
  <inkml:trace contextRef="#ctx0" brushRef="#br0" timeOffset="185663.33">25523 12346 1475 0,'15'7'513'0,"13"-9"-463"15,9-2-48-15,12-5-2 16,2-8-23-16,5-2-63 15,-2-1-50-15,-10-1 80 16</inkml:trace>
  <inkml:trace contextRef="#ctx0" brushRef="#br0" timeOffset="185843.97">26231 12249 774 0,'25'-6'515'0,"29"-7"-195"15,5-2 123-15,1-8-492 0,-10 0-77 16,-12 0 83-16</inkml:trace>
  <inkml:trace contextRef="#ctx0" brushRef="#br0" timeOffset="186271.46">26714 11889 1460 0,'23'-15'491'0,"12"3"-479"15,4 1 3-15,0 9 14 16,0 2-3-16,-12 4-9 16,-4 6-1-16,-16 10-14 15,-7 2-2-15,-7 8 5 16,-6 3 0-16,-3 0 2 16,-3 0 0-16,-1-1-2 15,6-2-3-15,4-3 0 16,6-2-2-16,10-12 0 15,6 3 1-15,11-5-2 16,5-2 0-16,2 5-4 0,2-7 5 16,-2 3 0-16,-5 1 1 15,-8 3 4-15,-4 3-3 16,-18 8-3-16,-9 0 3 16,-20 6-2-16,-12-1-8 15,-11 0-35-15,-9-2-27 16,-11-9-79-16,-3-6 87 0</inkml:trace>
  <inkml:trace contextRef="#ctx0" brushRef="#br0" timeOffset="186512.89">27317 11627 1509 0,'48'34'542'16,"6"13"-422"-16,-6 19-113 15,-12 9-3-15,-20 10 1 16,-10 2-3-16,-22 0 0 16,-9 2 2-16,-18 4-40 0,-4-1-38 15,-4-14-88 1,2-16-25-16,17-34 109 0</inkml:trace>
  <inkml:trace contextRef="#ctx0" brushRef="#br0" timeOffset="186840.04">28064 12112 1338 0,'-3'20'468'0,"5"-4"-407"15,0-4-54-15,8-6-7 16,-3-3 4-16,10-1 4 16,-1-1 0-16,-5-2 9 15,1 0 2-15,-4 0 12 16,-5 0 8-16,-5 1 4 15,-8-2 3-15,-4 2-20 16,3-1-7-16,1 2-17 16,7-1-19-16,2-3-51 15,-4-3-45-15,6-5 527 0,3-3-346 16</inkml:trace>
  <inkml:trace contextRef="#ctx0" brushRef="#br0" timeOffset="187410.28">27902 12177 938 0,'-32'29'369'0,"29"-28"-251"16,1 0-3-16,5-1-11 15,-3 0-20-15,0 0-5 16,19-1-4-16,47-7-3 16,-19 2 2-16,19-1-26 15,2-3-8-15,1 0-17 16,-5-3-27-16,-17-3-80 15,-7 2-36-15,-18-3 66 16</inkml:trace>
  <inkml:trace contextRef="#ctx0" brushRef="#br0" timeOffset="187639.1">28089 11921 1413 0,'6'30'488'16,"15"11"-453"-16,-1 5-34 15,1 7 3-15,-7 1-2 16,-14 0-2-16,-8 3 2 16,-7-8-4-16,1-9-23 15,14-13-65-15,1-13-39 16,19-26 75-16</inkml:trace>
  <inkml:trace contextRef="#ctx0" brushRef="#br0" timeOffset="188005.97">28838 12015 1315 0,'6'10'520'15,"0"0"-276"-15,5 0-239 16,1-8-1-16,4-2-1 16,6-2 0-16,3-9 1 15,4-1-4-15,3-5 5 16,0-3 0-16,-2-4-5 16,-3-4 5-16,-11-4-5 0,-5 3 3 15,-11-2 4-15,-9 1-1 16,-11 7 4-16,-8 2 4 15,-7 16-1-15,-3 12-5 16,1 19-5-16,1 15-1 16,0 19-2-16,3 10 1 15,7 7 1-15,5-1-3 0,19-8 1 16,7-9 0-16,19-13 4 16,10-12-9-16,18-24-64 15,10-11-38-15,15-26 61 16</inkml:trace>
  <inkml:trace contextRef="#ctx0" brushRef="#br0" timeOffset="188291.04">29672 11619 1643 0,'-9'15'561'0,"-1"8"-525"16,5 2-33-16,-9 9 0 0,-9 8 1 15,2 16-3-15,-4 11 2 16,-5 8 0-16,3 2 2 16,3-5 8-16,1-5-4 15,22-13 2-15,13-8-4 16,12-20 4-16,12-2-60 15,8-27-55-15,9-16-68 0,10-21 85 16</inkml:trace>
  <inkml:trace contextRef="#ctx0" brushRef="#br0" timeOffset="188520.07">29956 11650 1289 0,'-12'28'547'0,"4"7"-222"16,4 9-307-16,-2 12-14 15,2 3-3-15,-3 0 3 16,2-1-2-16,-1-11-1 16,0-6-4-16,2-13-40 15,3-7-34-15,5-12-51 16,5-7-28-16,2-13 97 15</inkml:trace>
  <inkml:trace contextRef="#ctx0" brushRef="#br0" timeOffset="188674.98">29869 11963 1544 0,'43'-1'523'0,"25"-7"-516"15,6-5-24 1,3-16-85-16,-4-1 68 0</inkml:trace>
  <inkml:trace contextRef="#ctx0" brushRef="#br0" timeOffset="188904.13">30499 11836 1672 0,'14'3'563'0,"12"-3"-553"16,14-3-11-16,11-8 2 15,1-1 0-15,-2 1-9 0,-3 1-50 16,-17 4-97-16,-9 3-47 15,-10-1 109-15</inkml:trace>
  <inkml:trace contextRef="#ctx0" brushRef="#br0" timeOffset="189315.08">30884 11551 1184 0,'34'13'551'15,"16"-6"-98"-15,6 2-437 0,1 2-12 16,-5-4 0-16,-12 5-5 16,-8 0 2-16,-12 1-1 15,-9 3-2-15,-11 0 6 16,-5 3-1-16,-8 2-2 15,0-2 3-15,-1 0-3 16,2-2 0-16,7-2 1 16,5-3-3-16,7-4-2 15,5 0 1-15,7-1-1 0,-1 0 6 16,5 4-3-16,1 5 0 16,-2 2 3-16,0 4-3 15,-3 7 2-15,-1 1 3 16,-7 6 1-16,-4-1-1 15,-14-2 2-15,-11-2-4 16,-23-2-8-16,-18-1-35 16,-41-5-112-16,-27-9 101 0</inkml:trace>
  <inkml:trace contextRef="#ctx0" brushRef="#br0" timeOffset="189793.19">23666 11713 1105 0,'-29'30'461'16,"0"0"-250"-16,-20 35-97 0,-10 25-27 15,8 1-40-15,-3 6-33 16,2 10-2-16,5 19-11 16,4 12 8-16,22 14-6 15,13-2-3-15,48-15-1 16,30-17 1-16,59-32 6 0,46-21-39 15,62-39-23-15,30-24-30 16,51-42 39-16</inkml:trace>
  <inkml:trace contextRef="#ctx0" brushRef="#br0" timeOffset="190417.66">31489 11599 1495 0,'2'-2'519'0,"14"1"-479"16,2 1-31-16,11 5-3 16,3 1-4-16,1 10 3 15,5 7-5-15,-3 17 6 16,-3 10-7-16,-12 26 6 16,-11 7 1-16,-18 2-1 15,-10-3-1-15,-14-17-4 16,-7-8-2-16,-14-13-40 15,-6-3-35-15,0-19 572 16,4-11-396-16</inkml:trace>
  <inkml:trace contextRef="#ctx0" brushRef="#br0" timeOffset="190809.34">32098 11252 1512 0,'42'5'524'0,"3"3"-458"16,1 5-64-16,-2 7 1 16,-3 2 0-16,0 4-1 15,-1 7-4-15,-7 7 0 16,0 6 4-16,-8 11-7 15,-7-1 6-15,-3 9-1 16,-7 5 5-16,-12 2 16 16,5 4 12-16,-5-2 3 15,4-5-3-15,7-6-8 16,0-6-11-16,1 1-2 16,-1-2-6-16,-1-6 5 15,-4 0 0-15,-9-11-5 16,-6-1 8-16,-29-5-8 0,-13-6-5 15,-43 2 5-15,-45-4-16 16,-91-1-85-16,-67 1 275 16,-139-8-161-16</inkml:trace>
  <inkml:trace contextRef="#ctx0" brushRef="#br0" timeOffset="195659.06">21438 13436 1065 0,'35'8'414'15,"18"-2"-116"-15,26-10-350 16</inkml:trace>
  <inkml:trace contextRef="#ctx0" brushRef="#br0" timeOffset="196112.57">30963 12491 1840 0,'126'-97'578'16,"82"-38"-688"-16,117-110 77 15</inkml:trace>
  <inkml:trace contextRef="#ctx0" brushRef="#br0" timeOffset="202781.91">28583 11278 1011 0,'-6'-5'352'0,"-3"1"-317"16,6 0-13-16,-1 4-21 0,-2 1-1 15,-5 3-2-15,-7-1 5 16,-9 4 23-16,-1 4 12 16,-10 6 17-16,-5 4-1 15,-12 15-10-15,-9 6-9 16,-16 19-15-16,-9 9-3 16,-10 6-14-16,-6 13-4 15,-12 13 1-15,-4 9-2 0,-17 26 4 16,-9 7 8-16,-14 14-8 15,-9 11-3-15,-4 6 15 16,10-17 7-16,3 2 20 16,10-13 2-16,15-15-8 15,0 4-11-15,26-14-22 16,0-10 1-16,14-20-3 16,8-18 0-16,14-33 6 15,15-11-5-15,19-20-1 16,10-6-19-16,13-14-53 15,10-11-37-15,13-34 60 16</inkml:trace>
  <inkml:trace contextRef="#ctx0" brushRef="#br0" timeOffset="202993.12">27639 11388 694 0,'41'-23'134'0,"-2"7"-180"15</inkml:trace>
  <inkml:trace contextRef="#ctx0" brushRef="#br0" timeOffset="203291.19">27765 11303 677 0,'-5'-6'385'16,"-1"1"-47"-16,0 4-194 16,5-1-31-16,-4 1-54 15,5 1-24-15,0 0-29 16,0 0-4-16,3 0-5 16,25 0 9-16,59-8 7 15,-18-9 3-15,22-3 10 16,6-1-3-16,5-4-8 15,-7 4-2-15,-17 1-4 16,-9 3-8-16,-10 8 1 16,-5 1 2-16,-11 6 6 0,-11 3 1 15,-6 6 2-15,-2 2-5 16,-4 10-6-16,-2 6 2 16,-11 18-2-16,-7 15-2 15,-17 27 2-15,-5 18-5 16,-17 19 1-16,-12 8-9 15,-10 11-60-15,-7-8-43 16,-4 7 66-16</inkml:trace>
  <inkml:trace contextRef="#ctx0" brushRef="#br0" timeOffset="203689.8">28145 13042 1199 0,'-39'36'388'0,"13"18"-401"0,-1 6-17 15,3 9-11 1,5 0 8-16,4-2 12 0,4-2 7 16,9-15 68-16,6-7 12 15,16-21 24-15,16-13 17 16,26-21-28-16,16-18-8 16,17-25-26-16,0-7-13 15,-2-17-22-15,-8 2-6 16,-26-8-5-16,-23-3-8 0,-47 8-9 15,-33 7 3-15,-49 27-1 16,-24 20 5-16,-50 40-54 16,-9 24 49-16</inkml:trace>
  <inkml:trace contextRef="#ctx0" brushRef="#br0" timeOffset="206217.97">28493 4701 763 0,'-9'-3'263'0,"1"4"-244"0,-3 4-2 16,-5 1 7-16,-3 5-5 16,-10 6 0-16,-3 3 0 15,-11 7-13-15,1 4 0 16,-13 0 4-16,-5 0 6 16,-7 5 12-16,-7-1 6 15,-2 7 6-15,-12 7-3 0,-16 12 8 16,-7 10-2-1,-25 20-11-15,-3 7-4 0,-18 12-19 16,-8 5-5-16,-10-2-1 16,0-5-3-16,7-19 16 15,4-9 13-15,26-14 21 16,-2-4 16-16,19-4 7 16,6-8-3-16,15-12-16 15,13-9-11-15,20-5-24 16,17 0-6-16,9 0-13 15,10 1-1-15,7-8 3 16,4-4-2-16,3-7 2 16,6-3-20-16,5-4-29 15,-3 1-22-15,8-9-66 16,1-7-144-16,11-16 188 16</inkml:trace>
  <inkml:trace contextRef="#ctx0" brushRef="#br0" timeOffset="206918.73">27603 4733 900 0,'-4'-1'296'15,"10"7"-295"-15,14 2-5 16,1-1-3-16,10-3 2 16,6-5 7-16,-4-2 4 0,9-8 1 15,1-1 7-15,-3-6 7 16,4 0 6-16,0-1 23 16,3 2 0-16,11 5-4 15,7-2-7-15,2 7-21 16,0-1-2-16,-12 2-10 15,-9 1-2-15,-9 3-1 16,-5 0-3-16,-7 2 0 16,-8 1 2-16,-6-1 0 15,-2 1 6-15,-2 2 7 16,-3 3 3-16,-2 12 6 16,-2 9-5-16,-7 20-7 15,-7 14-3-15,-2 10-4 16,-1 5 1-16,-1-9-1 15,5-5-2-15,2-9-60 0,5-7 96 16,8-25-45-16</inkml:trace>
  <inkml:trace contextRef="#ctx0" brushRef="#br0" timeOffset="208412">30495 4268 1204 0,'-7'-9'400'0,"1"7"-399"16,11 4-12-16,-5 0-6 15,-1-2 3-15,-1 0 1 16,1 1 7-16,-15 26 6 16,-34 35-2-16,23-19 1 15,1 3 5-15,4 2 7 16,1-5 8-16,7 0 7 16,4-1 3-16,8 2-9 15,3-1-4-15,10-1-3 16,6-1-2-16,10-6 3 0,8 1 0 15,8-12-5-15,10-5-2 16,13-10-1-16,-2-9 1 16,6-10-2-16,-8-12-3 15,-5-16 1-15,-2-5-4 16,-14-17 5-16,-7-3 2 16,-28-13-6-16,-16-9-2 15,-28-7-3-15,-19 1 0 0,-24 11 7 16,-15 18-1-16,-31 31-48 15,-8 17 124-15,-32 24-73 16</inkml:trace>
  <inkml:trace contextRef="#ctx0" brushRef="#br0" timeOffset="214128.96">13103 15056 868 0,'-29'0'389'16,"5"0"-127"-16,6 0-176 15,4 0-20-15,0-3-6 16,0-1-6-16,4 0-21 0,4 1-8 15,6 3 6-15,0 0-25 16,5 0 6-16,-5 0-4 16,15 1-12-16,59-1 2 15,-23-5-1-15,24-9 1 16,6-2 4-16,6 1-17 16,-1 2-19-16,-17 13-71 15,-9 8-39-15,-28 8 90 16</inkml:trace>
  <inkml:trace contextRef="#ctx0" brushRef="#br0" timeOffset="214307.64">12983 15703 1615 0,'51'-15'550'0,"39"-6"-501"16,59-20-92-16,40-15-76 16,27-28 83-16</inkml:trace>
  <inkml:trace contextRef="#ctx0" brushRef="#br0" timeOffset="-213135.9">26445 8634 897 0,'-5'-3'369'15,"4"0"-167"-15,2 4-200 16,-1-1-11-16,0 0-31 16,0 0-19-16,-1 0 31 15</inkml:trace>
  <inkml:trace contextRef="#ctx0" brushRef="#br0" timeOffset="-212609.82">19526 8254 1830 0,'-5'0'-7'0,"12"5"7"16,0 1 0-16,10 7-34 15,6 6-19-15,2 10 31 16</inkml:trace>
  <inkml:trace contextRef="#ctx0" brushRef="#br0" timeOffset="-201639.9">26214 8516 910 0,'4'-2'349'0,"2"1"-186"15,-4 3-201-15,-2-2-38 16,0 0-124-16,0 0-92 16,0 0 173-16</inkml:trace>
  <inkml:trace contextRef="#ctx0" brushRef="#br0" timeOffset="-201376.28">25747 7848 1267 0,'-65'40'381'0,"-36"35"-348"0,-26 12-47 15</inkml:trace>
  <inkml:trace contextRef="#ctx0" brushRef="#br0" timeOffset="-200341.6">15147 15348 1511 0,'-3'-32'519'16,"11"-8"-470"-16,6-5-6 15,1-3-13-15,4 2-2 16,-7 1-26-16,-6 2-5 16,-14 3 0-16,-5 5 1 15,-10 6-2-15,-2 6 6 16,-2 16-1-16,-7 3 0 15,-3 21 4-15,-4 10-5 0,3 23 3 16,2 6-2 0,10 5-1-16,9-6-1 0,14-13 1 15,8-5 3-15,19-12-1 16,6-7 2-16,9-16 0 16,4-8 0-16,5-20 4 15,2-4-1-15,-1-8 0 16,0-1 1-16,-17 1-3 15,-6 4 0-15,-11 6 0 16,-10 8 2-16,0 12 6 16,-5 2 3-16,-3 16-1 15,0 9-7-15,-5 25-8 16,6 13-1-16,-3 19-1 16,1 3-4-16,11 5-17 15,-6 2-19-15,12-13-66 16,1-8-16-16,0-20-74 0,3-9-158 15,-2-23 251-15</inkml:trace>
  <inkml:trace contextRef="#ctx0" brushRef="#br0" timeOffset="-200177.3">15683 15367 1447 0,'0'4'536'0,"8"13"-424"15,-1 9-60-15,7 21-49 16,-6-13 4 0,0 0-64-16,10 29-48 0,-6 2 66 15</inkml:trace>
  <inkml:trace contextRef="#ctx0" brushRef="#br0" timeOffset="-199796.66">15594 14378 1425 0,'13'-34'494'16,"18"8"-467"-16,11 7-2 15,10 4-18-15,-10 6-7 16,1 12-1-16,-9 4-5 16,-8 14-10-16,-3 5-2 15,-17 14 0-15,-5 3 0 16,-11 10 10-16,-5 4 10 0,-9 2 7 16,-3 1 7-16,-3-8 10 15,-2-5-6-15,6-17-4 16,6-4-11-16,12-16-9 15,20-3-1-15,20-8-4 16,12-7-7-16,16-6-38 16,2-7-33-16,18-2-213 15,5-1 198-15</inkml:trace>
  <inkml:trace contextRef="#ctx0" brushRef="#br0" timeOffset="-199272.55">17002 14850 1324 0,'-4'-1'556'15,"2"1"-266"-15,3 0-264 0,-1 0-36 16,0 1-5-16,4 24 11 16,31 31-5-16,-31-17-26 15,-1 4-4-15,-9 5 1 16,-5 2 6-16,-11-12 30 15,-5-1 3-15,-7-11 6 16,-2-2-3-16,-2-9 14 16,-1-5 4-16,-2-12 12 15,1-8 3-15,2-8-5 16,0-4 2-16,13-7-12 16,2-5-4-16,9-5-10 15,12-3-1-15,5-1-4 16,14 2-1-16,15 9-2 0,3 2-2 15,15 8 1-15,-1 6 0 16,0 5 1-16,1 3 0 16,-4 7-3-16,2 2-12 15,-5 0-52-15,7 4-38 16,-4 1-72-16,-8-4 98 16</inkml:trace>
  <inkml:trace contextRef="#ctx0" brushRef="#br0" timeOffset="-198765.66">17140 15327 1672 0,'-18'32'565'0,"23"0"-543"16,7 1-23-16,-1-10-15 16,4-4 0-16,5-9-21 15,-6-5-5-15,3-10 14 16,7-6 0-16,-4-12 24 0,1-7 13 16,0-10 6-1,-4-2 5-15,0-1-1 0,-3 3-6 16,-7 12-5-16,-2 2-2 15,-3 17 2-15,-2 1 3 16,1 6 0-16,1 5-4 16,1 2-5-16,-3-5-6 15,1 4 0-15,5 25 3 16,14 38-1-16,-7-22 4 16,0 2 1-16,2 3-3 15,-3 2 0-15,0 1 0 0,-5-5-2 16,-2-5 3-16,-9-14 1 15,-7-2-3-15,-9-4 3 16,-4-2-1-16,-7 1 0 16,2-7 2-16,2-11-1 15,5-10-20-15,4-17-58 16,2-5-41-16,15-17 73 16,2-4-2-16</inkml:trace>
  <inkml:trace contextRef="#ctx0" brushRef="#br0" timeOffset="-198268.25">17723 15127 1160 0,'-8'12'556'0,"1"4"-60"15,8 3-491-15,12 5-30 16,-5 0-26-16,-4-2 5 16,8 0-39-16,-6-6 4 0,5-2 27 15,1-3-1-15,-7-6 45 16,2-1 14-16,-1-1 19 16,2-6 23-16,0-6 18 15,2-6 10-15,2-4-9 16,0-4-18-16,-1 3-25 15,0 0-6-15,-7 1-14 16,0 4-2-16,-1 5 4 16,-2 5-4-16,-2 6-4 15,1 2-3-15,0-3 0 16,1 8-3-16,5 20 5 16,14 55 7-16,-10-31-2 15,1-3 2-15,1 5-2 16,0-6 0-16,-3-4-2 15,-2 0 2-15,-7-10 0 0,-4-2 0 16,-12-2 2-16,-5-2-3 16,-13-3-2-16,-4-3-7 15,-8-10-15-15,2-8-18 16,-4-17-63-16,2-8-25 16,9-22 78-16</inkml:trace>
  <inkml:trace contextRef="#ctx0" brushRef="#br0" timeOffset="-197807.72">18552 14455 1426 0,'-13'3'539'0,"3"-3"-377"16,6-1-153-16,-6 2-51 15,-3-1-9-15,-5 1 8 16,0 2-14-16,-2 0 26 16,-1 0 13-16,3 3 3 15,-2 2 22-15,5 1 22 0,0 3 7 16,1 10 3-16,2 5-11 15,3 17-9-15,3 11-6 16,3 9-1-16,-2 10 2 16,4 11-6-16,-3 0-2 15,1 3-5-15,1-7-4 16,-2-8 4-16,-1-2 1 16,1-13 7-16,0-6 5 0,3-14-4 15,3-10 3-15,4-11-10 16,3-4-3-16,6-10-13 15,2-3-7-15,6-16-30 16,1-6-19-16,3-14-29 16,0-9 51-16</inkml:trace>
  <inkml:trace contextRef="#ctx0" brushRef="#br0" timeOffset="-197435.93">18662 14908 1816 0,'-12'21'616'16,"16"6"-595"-16,7 2-28 15,4 1-64-15,-4-2 6 16,0-6-18-16,3-5-25 15,0-5 37-15,0-4 9 16,0-10 39-16,0-4 36 16,3-16 41-16,1-2 9 15,1-10 0-15,1-1-9 0,-4 3-29 16,-2-3-10-16,-7 7-8 16,-5 2-1-16,-9 2-6 15,-2 5-9-15,-11 11-18 16,-1 1-18-16,-3 10-23 15,2 6-16-15,2-2-29 16,2 13-27-16,4 2-209 16,0-6 231-16</inkml:trace>
  <inkml:trace contextRef="#ctx0" brushRef="#br0" timeOffset="-197062.4">18915 14403 1262 0,'28'32'542'0,"-16"-22"-170"16,9 5-375-16,2 3-28 15,5 3-9-15,1 0 1 16,1 10-36-16,-3 2 21 16,-6 4 17-16,-6 3 2 0,-6-1 34 15,-4 0 6-15,-2 5 7 16,-4 0 9-16,-2 3 16 16,1 2 2-16,-7 2 6 15,4 5-8-15,-14-3-14 16,-5-2-4-16,-1-11-14 15,-20-10 0-15,-11-11-5 16,-12-7-40-16,-35-15 536 16,-7-20-384-16</inkml:trace>
  <inkml:trace contextRef="#ctx0" brushRef="#br0" timeOffset="-193056.65">22395 8486 1148 0,'-11'0'500'0,"6"3"-125"16,15 8-433 0,1 0-25-16,24 15 53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6:14:53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3695 8413 974 0,'-23'-26'370'15,"12"-3"-304"-15,4-3 10 16,-1-1-13-16,-3-2-10 16,0 2-3-16,-3 9 10 15,3 6-2-15,0 17-18 16,-2 14-16-16,-1 32-20 15,-5 22-2-15,-1 33-2 0,-2 12-1 16,3 21-6-16,-2-2 0 16,1 1-3-16,-1-4 5 15,-4-18 1-15,2-9-1 16,0-28 5-16,2-19-1 16,13-33 18-16,0-17 13 15,3-34 14-15,8-26-1 16,7-47-19-16,10-24-17 0,25-32-5 15,2-19 1-15,5-11-3 16,-1 3 2-16,-6 33-4 16,-2 31 2-16,-7 60 19 15,-1 27-2-15,1 44 4 16,1 22 6-16,5 46-10 16,-5 30-2-16,-13 31-5 15,-6 20-4-15,-9 9-8 16,-4-15 6-16,-2-24-6 15,-1-27-8-15,-1-40-21 16,-1-15-22-16,-4-26-47 16,-1-6-39-16,-7-20 87 15</inkml:trace>
  <inkml:trace contextRef="#ctx0" brushRef="#br0" timeOffset="161.88">3354 8911 1366 0,'-12'-6'490'16,"32"-4"-437"-16,14-1-9 15,23-8-30-15,9-3-22 16,18-6-67-16,9-1 18 16,6-4 16-16</inkml:trace>
  <inkml:trace contextRef="#ctx0" brushRef="#br0" timeOffset="461.66">4795 8332 1299 0,'-3'-43'488'15,"1"5"-426"-15,-9 1-5 16,-8 7-7-16,-30 13-40 15,-4 8-2-15,-17 24-2 16,-5 11-6-16,12 26 3 16,0 13 0-16,1 17-1 15,6 4 1-15,12 11-2 16,11 1 6-16,29-3 5 0,16-5 1 16,23-20-3-16,9-13-6 15,12-22-4-15,1-8-29 16,3-22-82-16,-3-8-88 15,2-19 112-15</inkml:trace>
  <inkml:trace contextRef="#ctx0" brushRef="#br0" timeOffset="782.48">5345 7957 1358 0,'3'-34'477'16,"1"5"-447"-16,-5 17-6 15,-10 9-2-15,-16 13-14 16,-11 10-3-16,-15 13-1 16,2 6-3-16,0 6 2 15,6 2 6-15,15 8 1 16,5 8 6-16,12 20 14 15,4 6 2-15,9 7-7 16,4 4 4-16,4-6-26 0,2-1 1 16,-2-9-2-16,1-11-1 15,-4-22-16-15,-1-12-33 16,-1-22-90-16,-3-12 87 16</inkml:trace>
  <inkml:trace contextRef="#ctx0" brushRef="#br0" timeOffset="938.32">5251 8551 1273 0,'69'-13'429'0,"19"1"-451"15,-2-3-160-15,8 4 128 16</inkml:trace>
  <inkml:trace contextRef="#ctx0" brushRef="#br0" timeOffset="1894.6">6415 8280 1097 0,'6'-52'420'15,"9"-8"-326"-15,2-10-2 0,7-10-40 16,-3-2-26-16,3 1-16 15,-1 8 0-15,-6 23-8 16,-2 13 3-16,-3 26-11 16,2 13-1-16,-3 35 9 15,1 21-2-15,-11 50 5 16,-8 20 5-16,-1 44-10 16,-3 9 1-16,8 19 1 15,6-2-4-15,3-23 3 16,5-15-2-16,11-41 15 15,6-19 3-15,7-37 3 16,1-19 14-16,-4-33 6 16,1-15 7-16,1-31 5 15,-1-11-6-15,-10-21-25 16,-10-4-3-16,-18 0-14 0,-10 3 0 16,-19 13-10-16,-10 4-3 15,-12 11-8-15,-7 5-2 16,-4 9 11-16,3 5-6 15,15 6 16-15,12-1-1 16,25-4 0-16,13-6 0 16,27-16-6-16,15-12 8 0,27-14-1 15,7-5-1-15,3 2 5 16,-4 9-5-16,-15 17 2 16,-9 16 8-16,-13 22-2 15,-6 11-9-15,-16 19 6 16,-8 9-6-16,-9 11 3 15,-3 2 3-15,1-7 0 16,7-7-2-16,6-11 0 16,11-6 1-16,16-11-1 15,1-5 2-15,15-16-3 16,-9-7 1-16,-6-16 1 16,0-5-1-16,-13-7 1 15,-6 1-2-15,-18 3-2 16,-10 8 3-16,-17 6-2 15,-3 6 7-15,-6 17-5 16,-3 5-6-16,6 13 1 16,4 4-6-16,11 0-2 0,15 1 9 15,25-8-7-15,10-8 4 16,19-13 3-16,5-7-2 16,8-6 2-16,11 0 0 15,3 5 1-15,-6 7-3 16,-9 13 5-16,-15 12-4 15,-12 23 2-15,-6 10 0 16,-9 15 0-16,-1 6 1 0,-1-3-3 16,-2-1 3-16,5-17-82 15,3-13-46-15,9-24 73 16</inkml:trace>
  <inkml:trace contextRef="#ctx0" brushRef="#br0" timeOffset="2281.51">8617 8005 1345 0,'-8'-10'527'0,"0"-4"-326"15,-1-2-171-15,-16-7-53 16,-13-3-43-16,-14 3-29 15,1 9-2-15,2 18 39 16,9 16 30-16,9 22 38 0,7 6 6 16,15 13 8-16,8 4 0 15,11-6-16-15,3-7-2 16,8-18-8-16,1-12-4 16,4-22 12-16,8-9 4 15,5-22 6-15,6-7 5 16,3-9 3-16,-3-1 5 0,-3 10 14 15,-7 1 6-15,-9 15-1 16,1 12-7-16,-11 25-21 16,-1 19-5-16,-8 37-10 15,-7 17-3-15,-13 21-19 16,-6 6-60-16,-13-2 50 16</inkml:trace>
  <inkml:trace contextRef="#ctx0" brushRef="#br0" timeOffset="2845.43">1930 10731 1133 0,'-38'81'531'0,"16"30"-85"15,6 16-442-15,12 29-6 16,4 7-1-16,-5 3 4 16,-7-4 0-16,-11-22 3 15,-4-20-1-15,-3-45-3 16,5-25 12-16,6-40 41 0,6-17 4 16,9-48 2-16,10-17-9 15,1 1-44 1,16-103-5-16,16-54-4 0,3 3-9 15,5 40-6-15,-4 21 3 16,1 49 1-16,7 36 7 16,-12 56 4-16,5 25-3 0,-2 52 0 15,-3 26 2-15,3 47 2 16,-2 9 3-16,-7 21 3 16,-6 0-4-16,-9-26-1 15,-12-8 2-15,-15-45-33 16,-6-18-34-16,-17-32-98 15,-8-16-353-15,-6-26 356 16</inkml:trace>
  <inkml:trace contextRef="#ctx0" brushRef="#br0" timeOffset="2995.38">1744 11431 1314 0,'56'10'447'16,"15"-7"-401"-16,18-12-68 0,3-12-44 16,-8-14 49-16</inkml:trace>
  <inkml:trace contextRef="#ctx0" brushRef="#br0" timeOffset="3486.39">2588 10832 1329 0,'-3'24'507'0,"12"21"-339"16,7 15-159-16,-2 29-2 16,0 7-7-16,-12 28-3 15,-8 3 9-15,-8-4-3 16,-1-5 0-16,-3-44 5 15,0-19-9-15,6-34 6 16,0-13 1-16,2-25-9 16,3-17 9-16,7-27-6 15,2-18-5-15,13-24 8 16,2-4-7-16,6-13 5 16,3-1-1-16,12 12-4 15,2 9 5-15,8 29-7 16,4 22 10-16,-12 29-2 0,-5 14-6 15,-17 23 2-15,-13 14 0 16,-11 23 2-16,-14 8 0 16,-16 7 2-16,4 0-1 15,-12-12 6-15,8-7-5 16,10-9 4-16,-3-8-3 16,22-9-3-16,2-4 3 15,13-7-2-15,7-1 1 16,22-2-6-16,4-3 7 0,23 4-5 15,4 0-17-15,2 4-50 16,4 1-52-16,8-3 72 16</inkml:trace>
  <inkml:trace contextRef="#ctx0" brushRef="#br0" timeOffset="3920.14">4367 11166 1549 0,'-5'17'528'0,"13"26"-515"16,7 15 1-16,0 40-5 0,1 20-3 15,-7 31 0-15,-9 11 0 16,-6-3-8-16,-5-5 3 15,-1-40 1-15,3-24 0 16,-1-46 6-16,7-19 10 16,-2-27 30-16,-2-22-2 15,10-42-1-15,-3-26-17 0,4-44-51 16,4-8-1-16,-9-11-11 16,2 0 6-16,2 9 17 15,0 7 2-15,11 26 10 16,5 22 0-16,5 42 0 15,0 23 1-15,1 37-6 16,-4 18-1-16,-5 22 2 16,-1 10-2-16,-11 8 1 15,-3-1 3-15,-8-5-2 16,-6-8 4-16,-3-16-43 16,-3-13-44-16,-3-29 57 15</inkml:trace>
  <inkml:trace contextRef="#ctx0" brushRef="#br0" timeOffset="4423.71">4626 11029 1180 0,'26'16'438'0,"14"7"-325"16,6 8-93-16,-3 0 0 15,-5 8-18-15,-11 0-13 16,-8 6-19-16,-8 1-5 0,-9 1 0 16,-9-4 10-16,-6-9 20 15,-5-6 7-15,-4-17 8 16,3-1 9-16,3-18 19 16,12-6 3-16,-4-16-8 15,5-13-5-15,11-8-15 16,3-5-2-16,19 4-2 15,0 3-4-15,2 15-1 16,-5 6-3-16,-3 18 2 16,-3 12 0-16,-4 20 2 15,-2 8-4-15,-2 10 1 16,1 3 0-16,1-8 0 16,-2-7 2-16,1-11-3 15,3-9-1-15,8-15 11 16,5-10 12-16,11-15 7 0,1-6-1 15,-5-7-11-15,-11-3-14 16,-24 1-1-16,-12 1 5 16,-14 15-10-16,-14 12 6 15,-7 22-2-15,-2 14-23 16,-3 24-29-16,14 9-27 16,12 5-49-16,10-5 74 15</inkml:trace>
  <inkml:trace contextRef="#ctx0" brushRef="#br0" timeOffset="5338.76">5867 10732 1263 0,'-15'-25'537'16,"1"5"-271"-16,-6 13-221 15,-4 10-13-15,-11 23-61 16,-3 14-3-16,-11 27 5 16,-2 17 10-16,9 25 20 15,2 8-3-15,24 0 2 16,11-13-4-16,23-27-3 16,13-17 6-16,24-29-2 15,7-12 3-15,2-30 10 16,1-12-2-16,-10-28 9 0,2-5-3 15,-3-9-3-15,-1-2 1 16,-15 5-10-16,-6-1 2 16,-25 7-6-16,-7 5 0 15,-15 16-1-15,-2 10-1 16,-1 22 4-16,-1 10-5 16,4 25-2-16,0 10-1 0,6 13 5 15,9 3 2-15,19-10 0 16,15-11-2-16,24-22-10 15,9-12 3-15,6-23 5 16,-4-9 3-16,2-20 3 16,1-9 2-16,-4-9-1 15,3-1 1-15,-18 1-2 16,-19 5 2-16,-19 10-3 16,-14 8 2-16,-17 12 4 15,-10 8-3-15,-7 9 1 16,5 9-6-16,8 10-7 15,10 5 2-15,13 16-2 16,5 5 5-16,20 11 1 16,3 5 1-16,4-2 0 15,2 0 0-15,-5-3-1 0,0-1-3 16,-7 1-11-16,-10-2-3 16,-13 0-1-16,-6-2-1 15,-14-5 19-15,-1 1-10 16,-4-8-5-16,1-2 4 15,-1-12-8-15,2-3 9 16,7-16 10-16,1-11-2 16,26-22 0-16,8-20 5 15,16-26 0-15,14-10 1 0,-1-8 3 16,0 3 1-16,-7 9 0 16,-11 13-2-16,-12 27 5 15,-10 15-1-15,-9 27 19 16,-3 8 0-16,-9 7-5 15,1 8-11-15,-4 11-19 16,0 5-3-16,8 11 3 16,7 1 7-16,12 3-1 15,9-1 1-15,12 0-5 16,6-1 1-16,10 7 6 16,-3 3 0-16,-7 11 4 15,-8 3-3-15,-21 2-24 16,-4 2-26-16,-14-5-81 15,-10 0 545-15,-5-8-338 0</inkml:trace>
  <inkml:trace contextRef="#ctx0" brushRef="#br0" timeOffset="5847.71">8395 10814 1395 0,'39'-24'520'0,"-2"-3"-400"15,1-2-69-15,-19-6-19 16,-12-1-15-16,-31-2-19 16,-17-2-4-16,-10 10 1 15,-4 5 1-15,5 15 3 16,6 9 1-16,12 18 1 15,7 14-1-15,14 18-2 16,8 7 0-16,11 3-3 16,7-6 0-16,15-14 1 15,4-6 2-15,8-24 0 16,8-13 3-16,8-29 5 16,5-16 2-16,3-34 6 15,-4-9-3-15,-21-12-5 16,-7 3-4-16,-21 9-2 0,-7-2-2 15,-8 4-1-15,-5 3 0 16,0 18 0-16,-1 17 0 16,5 30 6-16,-1 15-3 15,3 31-3-15,-1 23 3 16,2 47 0-16,0 19 2 16,0 26 2-16,0 4-6 15,2-4-2-15,1-7 0 0,5-25-21 16,5-18-22-16,4-33-83 15,4-16 91-15,5-32 5 16</inkml:trace>
  <inkml:trace contextRef="#ctx0" brushRef="#br0" timeOffset="6140.42">9091 10449 1208 0,'-12'43'469'0,"0"24"-336"16,4 6-88-16,-3 0-17 16,6-6-18-16,6-24-7 15,10-5-2-15,12-22-4 16,5-12 5-16,9-20 21 0,-2-16 10 16,0-21 5-16,-6-4-7 15,-12-1-15-15,-11-2-11 16,-18 10 1-16,-10 6-5 15,-10 18 3-15,-8 12 0 16,2 26-19-16,-6 16-9 16,2 20-37-16,13 8-26 15,14-2-151-15,16-6 157 0</inkml:trace>
  <inkml:trace contextRef="#ctx0" brushRef="#br0" timeOffset="6667.45">9670 10928 1209 0,'17'-19'504'16,"3"-11"-184"-16,16-17-320 15,1-10 4-15,-4-14-19 16,-3-4-9-16,-14-7-3 15,-10 2-3-15,-12 17 18 16,-5 12 12-16,-9 24 16 16,-4 17 11-16,-6 24-7 0,-1 16-5 15,2 40-10-15,3 16-7 16,9 18 9-16,6 0 4 16,12-15-8-16,8-13 2 15,18-22 7-15,3-15-6 16,15-29 38-16,9-16 13 15,11-33 7-15,8-8 7 16,-5-14-31-16,-6 3-7 0,-20-2-15 16,-14 1-8-16,-15 10 0 15,-8 4-3-15,-8 19-1 16,-2 9 3-16,-5 13-1 16,0 4-1-16,1 14-5 15,4 5-3-15,8 11-5 16,7 5 0-16,10 4 4 15,4-2 0-15,9-3 2 16,-3-2 3-16,3-1-6 16,-4 0-4-16,-14 0-18 15,-4-2-17-15,-15 2-45 16,-7 2-37-16,-13 0-94 16,-5-2-173-16,-2-14 258 15</inkml:trace>
  <inkml:trace contextRef="#ctx0" brushRef="#br0" timeOffset="7304.48">10780 10441 1503 0,'18'-6'564'15,"1"9"-442"-15,1 5-66 16,-4 15-31-16,-7 13-17 0,-9 21-7 15,-10 7-1-15,-9 4-3 16,0-3 0-16,5-15-2 16,1-12 3-16,6-18 1 15,4-11 3-15,4-12-1 16,7-8 1-16,9-19 2 16,8-9-3-16,0-15-3 15,0-8-4-15,2-3-3 16,-4 0-1-16,0 7 6 15,6 16 2-15,-10 26 1 16,1 9 0-16,-2 29 1 16,-3 10 0-16,-4 17-3 15,-1 12 6-15,1-7-4 16,-4-1 2-16,7-16 4 16,1-11-3-16,4-14 3 0,0-8 2 15,8-14 4-15,1-7 5 16,7-13 0-16,3-5-3 15,0-9-6-15,1-3-4 16,-8 4-2-16,-13 4 1 16,-4 16-1-16,-12 6 0 15,-10 16 2-15,2 8-1 16,-15 11 2-16,2 8-2 0,5 9-2 16,-4 0 1-1,18-5-4-15,3-3 2 0,16-10-3 16,11-8 2-16,2-12 2 15,4-7 2-15,-6-13 1 16,-5 1 2-16,-8-4 1 16,-12-4-1-16,-12 5-1 15,-11-3-2-15,-10 7-21 16,0 2-18-16,-7 6-59 16,0 5-35-16,2 4 361 15,5 2-207-15</inkml:trace>
  <inkml:trace contextRef="#ctx0" brushRef="#br0" timeOffset="7563.56">11816 10012 1788 0,'13'18'601'15,"5"20"-594"-15,6 13-10 16,-16 15-1-16,-9 2-2 16,-11 4-15-16,-8-4-13 0,0-5-24 15,6 0-13-15,7-12 0 16,6-6 11-16,3-12-3 16,0-9 0-16,-1-13-34 15,-4-5-46-15,-5-6 97 16</inkml:trace>
  <inkml:trace contextRef="#ctx0" brushRef="#br0" timeOffset="7669.42">11607 10647 1253 0,'-5'-18'537'0,"18"-12"-347"16,22-10-42-16,45-21-162 16,15-5 500-16,30-13-377 15</inkml:trace>
  <inkml:trace contextRef="#ctx0" brushRef="#br0" timeOffset="8541.75">3722 12942 1298 0,'-22'-16'541'0,"11"1"-215"0,2 3-359 16,-5 2-30-16,-17 8-34 15,-13 6-10-15,-6 17 22 16,0 10 26-16,0 11 37 16,-4 11 16-16,3 8 6 15,7 3 3-15,12-2 7 16,14-14-2-16,24-15-2 16,11-10-3-16,27-21 5 15,7-14 1-15,9-24 7 16,0-8-4-16,-5-13-6 15,0 3 2-15,-7 4 14 16,-5 6 6-16,-11 13 7 16,-6 8 6-16,-13 12-14 15,-4 9-7-15,-10 16-8 16,2 20-6-16,1 27-5 0,1 18-2 16,11 21-3-16,-12 0-1 15,-2 4-4-15,-8-4 4 16,-19-5-1-16,-1 0-4 15,-8-18 5-15,-4-8 5 16,4-23-6-16,-2-14-12 16,4-24-15-16,5-17-12 15,9-26-2-15,7-12 14 16,14-20 11-16,10-4 8 0,16-7 7 16,11-2 10-16,20 14 11 15,11 7 6-15,11 17-3 16,1 11-9-16,-9 9 0 15,-6 9-5-15,-7 7 3 16,-2 9 6-16,1 7-5 16,-6-1-5-16,-11 9 2 15,-2-3-4-15,-14 2-21 16,-5 3-6-16,-10 0 397 16,-10-2-290-16</inkml:trace>
  <inkml:trace contextRef="#ctx0" brushRef="#br0" timeOffset="8709.84">4062 13050 1353 0,'11'-3'242'0,"9"-1"-288"15</inkml:trace>
  <inkml:trace contextRef="#ctx0" brushRef="#br0" timeOffset="9243.48">4461 13221 1330 0,'7'1'516'0,"10"-7"-327"16,1 8-210-16,0-4-42 15,-3 12-9-15,-7 11 4 16,-3 3 38-16,-1 12 31 16,-1-5 5-16,1 2 8 15,3 0 7-15,-2-7 11 16,3-4-3-16,-1-10-12 15,-3-8-8-15,-2-3-9 0,-1 0 7 16,-2-2 5-16,0 0-11 16,0-4-6-16,-1-19-7 15,2-31 0-15,6 28 10 16,7-3 0-16,3 3-3 16,11 5-4-16,7 1-1 15,9 8 2-15,0-3 1 16,1-1 5-16,-2 3-6 0,-4-5 7 15,4 3-1-15,-6-2 1 16,-1-2 2-16,-9 5 0 16,-3-2 3-16,-12 6-2 15,-6 0 1-15,-9 4-1 16,-3 5-1-16,-10 9-1 16,4 12 3-16,0 13-2 15,-1 13-4-15,13 12 4 16,3 5-2-16,18 7-5 15,16-6 3-15,23-14-34 16,14-16-33-16,19-27-167 16,5-11 155-16</inkml:trace>
  <inkml:trace contextRef="#ctx0" brushRef="#br0" timeOffset="9514.75">6576 12491 1480 0,'4'0'537'0,"10"7"-439"16,-5 11-63-16,2 9-27 16,-1 22-5-16,1 15-3 0,-3 21-4 15,-5 9-1-15,-2-2-12 16,-7-3-9-16,-6-20-7 15,4-9-7-15,-5-12 7 16,6-11 2-16,4-13-13 16,-1-10-7-16,-2-10-69 15,-7-9-181-15,-9-17 205 16</inkml:trace>
  <inkml:trace contextRef="#ctx0" brushRef="#br0" timeOffset="9662.2">6414 12992 1165 0,'35'-15'448'16,"21"-6"-330"-16,22-7-100 15,9 1-36-15,10-6-226 0,-14-4 173 16</inkml:trace>
  <inkml:trace contextRef="#ctx0" brushRef="#br0" timeOffset="10182.44">7050 12473 1487 0,'0'14'499'0,"21"21"-489"15,7 18-17-15,-5 23-10 16,3 13-5-16,-7 7 0 15,-3-5 7-15,-3-19 12 16,-3-16 0-16,-4-20 3 16,2-12-2-16,-5-17-8 15,0-6 8-15,1-15 5 16,1-8-2-16,3-13 10 16,-2-2-7-16,3-8-12 15,0 3 8-15,1 10-3 16,-1 0-3-16,-1 15 8 15,2 9-7-15,2 10-1 16,5 9 7-16,0 14-2 0,1 0 0 16,4 0 1-1,1-1 3-15,3-13-6 0,4-1 2 16,1-9 1-16,-2-5-4 16,2-11 9-16,4-5 3 15,-9-12-2-15,-5-3 0 16,-8 0 2-16,-13-1-9 15,-7 14 1-15,6 6 6 0,-4 13-2 16,3 9-1-16,0 14 3 16,4 10-7-16,7 12-4 15,10 3 7-15,23-4-4 16,0-4 1-16,28-18-23 16,11-11-31-16,19-21-381 15,6-16 307-15</inkml:trace>
  <inkml:trace contextRef="#ctx0" brushRef="#br0" timeOffset="11004.39">8962 12378 1498 0,'-2'29'532'15,"16"12"-450"-15,0 3-64 16,0 10-9-16,-7 1-3 16,-8-3 0-16,-4-1-6 15,0-18 0-15,5-9 4 16,-6-15-2-16,-6-9 1 16,3-10 1-16,-9-8-3 0,6-13 1 15,3-11 3-15,-2-9-1 16,6-2 0-1,5-3-1-15,0 1-2 0,10 5-2 16,3 6-5-16,1 18-1 16,9 13 2-16,1 16 4 15,-1 11 1-15,9 21-2 16,-3 9 1-16,4 11-1 16,1 1 1-16,-3-15 3 15,0-2-1-15,-2-15-2 16,-4-8-1-16,-6-10 2 15,0-9 1-15,-5-14 7 16,1-8 2-16,-3-9-2 16,-3-6 2-16,-5 1-3 15,1 1-3-15,-6-1 2 16,1 6-6-16,-2 15-1 0,1 1 2 16,1 14 1-16,0 2 0 15,6 8 2-15,-1 7-3 16,7 12-1-16,3 5 3 15,7 3-2-15,-1-1 2 16,7-5-1-16,-1-4-1 16,-6-9-1-16,0 0 1 15,1-9 0-15,-4 2 5 16,4-6-4-16,-5-2-3 0,-5-3 0 16,-3-3-1-16,-6-5 8 15,0 2 0-15,0 1 2 16,-4 0-3-16,1 4-4 15,1 1-2-15,4 0-14 16,-5 2-5-16,0 1 2 16,14 0 7-16,13 2 9 15,35 6 3-15,-22-10 1 16,10 0-4-16,6-8-1 16,-4-1 2-16,-3-8 0 15,-14-3 3-15,-16-7 0 16,-5 3 2-16,-22-3-2 15,-5-1-6-15,-22 5-38 16,-3 4-29-16,-6 8-54 0,-2 9-39 16,11 15-240-1,0 1 271-15</inkml:trace>
  <inkml:trace contextRef="#ctx0" brushRef="#br0" timeOffset="11914.5">10450 12232 1488 0,'14'-20'523'0,"-2"5"-483"16,-8-1 0-16,-16 0-41 15,-8 8-24-15,-13-2-41 16,-7 5-10-16,-3 14 5 15,8 9 16-15,-3 13 40 16,10 9 12-16,9 4 15 16,4 0 4-16,15-2 17 15,9-7-5-15,13-12 8 16,9-9 6-16,10-21 1 16,-1-15 6-16,13-26 6 15,-1-14-10-15,-1-13-12 16,-2 0-8-16,-18-1-21 15,-8-1-1-15,-18 7 1 0,-2 0-4 16,-8 11 3-16,0 11 0 16,0 19 1-16,0 12 0 15,6 20-8-15,-1 8 1 16,6 25-8-16,2 9 9 16,5 19 2-16,5 8-1 15,1-6 0-15,8-4-3 16,-1-15 3-16,3-7 4 15,9-8 8-15,-3-8 0 0,7-15 15 16,7-10 1-16,-7-22-4 16,-2-9-5-16,-6-8-12 15,-11-6-5-15,-11 1-1 16,-5-4 3-16,-13 1-2 16,-3 9 3-16,-3 14-2 15,-1 9-1-15,-4 23-4 16,-4 8-3-16,-5 25-4 15,4 11 4-15,9 14 2 16,9 3 1-16,18-9 4 16,8-6 0-16,13-12 1 15,6-10 1-15,4-20-4 16,-2-8-1-16,3-19 0 16,0-3-3-16,-5-12 3 0,-6-3-1 15,-3 0 0-15,-2-1 5 16,-19-1 15-16,3 1 3 15,-5-8 12-15,-13-3-3 16,5-1-12-16,-2-3 0 16,-9 1-11-16,9 0-4 15,-1 5-1-15,-3 0-1 16,0 12 1-16,-2 8 3 16,2 13 15-16,-1 6 0 0,3 9-1 15,-7 7 5-15,-2 19-17 16,2 18-4-16,2 26-2 15,4 13 0-15,4 6 1 16,2-4-1-16,5-11 0 16,5-10-11-16,4-17-32 15,6-7-12-15,8-17-82 16,6-10-46-16,13-20-184 16,7-14 225-16</inkml:trace>
  <inkml:trace contextRef="#ctx0" brushRef="#br0" timeOffset="13162.18">12493 11896 1587 0,'13'-5'563'15,"-1"-2"-501"-15,-1 5-24 16,-8-2-33-16,-3 4-7 15,-2 0-15-15,1-1-6 16,0 1-1-16,0 0 0 16,0 0 13-16,-3 7 10 0,2 9 1 15,-26 24 8-15,34-28 8 16,10-3-5-16,5-7 3 16,7-2-3-16,7-19-8 15,2-4 3-15,4-11-3 16,-3-3 1-16,-6-2-1 15,-5 0-2-15,-20 0 5 16,-6 3-2-16,-13 6 3 16,-9 4-2-16,-1 8-4 15,0 6-6-15,-2 12-6 16,3 5-1-16,2 11-1 16,1 2 6-16,7 0 4 15,4 4 2-15,10-2-1 16,6-2-1-16,12-3 2 15,6-7-4-15,7-14 2 0,6-6 2 16,2-11-1-16,6-3 4 16,-6-4 1-16,-7-6 2 15,-4-8-1-15,-7 0 0 16,-2 2-2-16,-1 4-2 16,-3 13 3-16,-2 4-6 15,-1 14 2-15,1 8-6 16,-3 17 0-16,1 9 2 15,3 15 3-15,-2 3 2 16,3 5-3-16,0-6 4 0,3-9-3 16,6-4 3-16,14-13 3 15,-5-5 7-15,3-12 10 16,-2-4 7-16,-8-11 2 16,6-3-10-16,-9-6-2 15,-7-2-4-15,-14-6 9 16,-5 0 1-16,-10 1-5 15,1 5-7-15,-10 6-15 16,0 7-2-16,-1 12-7 16,-2 4 3-16,3 19 2 15,3 6 0-15,5 4 4 16,-5-5 1-16,20-4 1 16,3-7 0-16,6-9-1 15,12-2 0-15,-5-12 5 16,2-6 1-16,0-16 1 0,-1-9 2 15,-1-16-5-15,-6-1-2 16,-8-2 1-16,0 0-1 16,-8 4 0-16,-3 0 4 15,-3 6-3-15,-2 7 6 16,1 13-7-16,4 11-1 16,1 13-5-16,9 11-6 15,-2 16 6-15,0 5-2 0,8 25 5 16,-4 3 4-16,8 13 0 15,4 0-1-15,6-8 3 16,3-7-5-16,10-17 0 16,-1-10 2-16,-1-13-1 15,1-11 3-15,-4-11 2 16,2-7 0-16,-1-14-2 16,-6-8-1-16,-3-6-1 15,-8-5 2-15,-10-1 4 16,-2 2-3-16,-5 6-2 15,0 8-2-15,0 11-3 16,1 10 1-16,0 10-5 16,-1 7-1-16,2 13 0 15,0 2-1-15,10 5 8 16,4-1 0-16,3-9 5 16,4-3-2-16,3-14-1 0,-2-6 2 15,7-11-2-15,-1-8 2 16,0-7 1-16,2-3-1 15,0 0 1-15,6 3-1 16,-1 10 0-16,6 7 0 16,2 18-4-16,-7 7-5 15,-3 25 3-15,-9 10-21 0,-13 17-84 16,-6 3-57-16,-10-3 93 16</inkml:trace>
  <inkml:trace contextRef="#ctx0" brushRef="#br0" timeOffset="13856.49">2493 15510 1771 0,'-28'9'598'0,"12"-12"-569"16,3-9-11-16,3-18-17 15,-5-5 2-15,-5-15-3 16,2-7-2-16,-4-6-11 15,-2-8-5-15,2-8-2 0,6-1-1 16,26-2 16-16,17 5 4 16,23 11-1-16,12 5 3 15,5 16-1-15,3 9 0 16,11 26-1-16,-8 12-4 16,-14 27 1-16,-14 13-1 15,-45 25 1-15,-22 12 4 16,-36 18-1-16,-15 6 1 0,-9 4 1 15,1-6-1-15,-5-6 3 16,-8-2 1-16,6-17-4 16,6-4 2-16,23-24 1 15,23-5-2-15,20-16 0 16,16-7-2-16,27-9-6 16,12-10 2-16,49-5 2 15,17-7 3-15,30-8-1 16,29-3 1-16,-2-5-9 15,11-5-51-15,15-4 503 16,-19-11-346-16</inkml:trace>
  <inkml:trace contextRef="#ctx0" brushRef="#br0" timeOffset="14054.54">4465 14756 1860 0,'13'35'625'15,"21"20"-618"-15,8 10-6 16,3 17-28-16,-9 6-49 16,-8-5-90-16,-5-13 569 0,-25-29-342 15</inkml:trace>
  <inkml:trace contextRef="#ctx0" brushRef="#br0" timeOffset="14202.83">4264 14373 1866 0,'14'0'14'0,"-2"4"5"16,10 10-21-16,11 0-5 15</inkml:trace>
  <inkml:trace contextRef="#ctx0" brushRef="#br0" timeOffset="14444.02">4882 14562 1882 0,'2'41'624'16,"16"20"-620"-16,2 6-11 15,-6 11-22-15,-3 7-27 0,-7 7-99 16,-1-4-25-16,0-16-14 16,0-14 1-16,0-32 74 15,-1-10 52-15,2-16 40 16</inkml:trace>
  <inkml:trace contextRef="#ctx0" brushRef="#br0" timeOffset="14591.69">4960 14942 1475 0,'52'-23'500'0,"45"-11"-497"15,9-3-52-15,9 2 28 16</inkml:trace>
  <inkml:trace contextRef="#ctx0" brushRef="#br0" timeOffset="15777.77">6370 14817 1623 0,'-9'-25'632'0,"6"-2"-387"0,1-6-262 15,-6-2-51-15,-13-1-73 16,-14-2-45-16,-4 19-5 16,0 9 36-16,-11 23 64 15,7 16 51-15,1 16 60 16,0 5 19-16,23 9 19 15,8 0 2-15,14-8-12 16,10-1-13-16,18-23-17 16,10-14-4-16,15-28-7 15,4-22 1-15,0-32-3 16,0-14-14-16,-9-17-13 16,-3-4 0-16,-10 5 12 15,-9 1 19-15,-10 10 26 0,-5 5 5 16,-3 17-4-16,-6 16-6 15,-2 26-10-15,-7 17-7 16,-5 29-13-16,4 16-3 16,0 32-5-16,4 14 1 15,10 13 13-15,2 5 0 16,15-8-6-16,4-6 0 16,7-20-4-16,4-14-1 15,4-19 6-15,2-11 2 0,-2-19 3 16,0-13 3-16,-5-13 0 15,-5-9 6-15,-12-10-11 16,-4-5 5-16,-18-7 0 16,-3 0-6-16,-9 7 7 15,-6 5-8-15,5 16 3 16,1 11 0-16,4 13-1 16,3 11-4-16,4 16-7 15,4 3-6-15,8 11-1 16,3-5 4-16,9-9 0 15,6-11 10-15,15-18 5 16,4-10 9-16,6-24 14 16,-2-7-5-16,-14-15-3 15,-8-4-6-15,-19 0-14 16,-10 3-3-16,-19 4-5 16,-9 7-4-16,-16 15 0 0,4 7 8 15,-3 25-3-15,2 6-1 16,12 22-8-16,0 9-5 15,14 11 3-15,9 3 3 16,14 5 11-16,13-5-1 16,22-8 3-16,8-8 5 15,15-22 15-15,0-13 15 16,3-25 17-16,4-15 4 0,8-21-13 16,-5-7-14-16,-11-11-17 15,-10 1-7-15,-30 7 0 16,-11 5-1-16,-19 14 4 15,-10 10-3-15,-13 12-9 16,1 11-10-16,-8 23-25 16,4 15-12-16,7 26 3 15,-1 11 3-15,22 24 19 16,6 7 7-16,17-6-11 16,14-9 4-16,14-32 7 15,0-15 13-15,8-26 24 16,2-12 15-16,3-24 6 15,2-9 0-15,-1-18-15 16,-9-2-3-16,-20 5-15 16,-11-2 1-16,-22 13 2 0,-8 7-3 15,-10 10 2-15,-7 11-11 16,-2 18-23-16,-1 6-9 16,4 16 1-16,2 7 4 15,9 18 37-15,9 5 26 16,16 11 13-16,10 5 7 15,12-3-6-15,6-3-18 16,-5-4-12-16,-1 0-3 16,-8-6-9-16,-8 3-7 0,-9-5-54 15,-7-3-53-15,-7-13-323 16,-1-10 290-16</inkml:trace>
  <inkml:trace contextRef="#ctx0" brushRef="#br0" timeOffset="16420.75">9118 13762 1836 0,'12'19'621'0,"5"13"-581"16,-3 11-33-16,-8 14-9 0,-6 8-5 15,-7 12-15-15,-4 2 0 16,-1-13 3-16,-3-13 6 16,7-26 9-16,4-16 1 15,1-22 4-15,10-12-4 16,6-28 1-16,1-16-8 16,13-20-18-16,-5-2 0 15,1 2-6-15,1 7 6 16,0 14 18-16,4 10 1 0,1 24 5 15,0 16-1-15,-1 27-1 16,-4 16 1-16,5 24 0 16,0 9 1-16,0 6 2 15,2-5 2-15,-6-14 0 16,4-9 2-16,-3-21 2 16,2-10-1-16,5-19 6 15,0-12-2-15,3-12 0 16,0-6-2-16,-5 0-6 15,-4 1 1-15,-8 5 0 16,-5 8 0-16,-7 9 2 16,-2 7-3-16,-5 15-7 15,-2 6 4-15,2 11-4 16,0 10 2-16,6 7 8 16,9 0-3-16,10-6 6 15,3-8 1-15,13-12 3 0,1-7 6 16,-5-13 11-16,-3-11 6 15,-18-21-2-15,-4-11 0 16,-13-14-20-16,-7 2-4 16,-10 6 0-16,-2 5-6 15,-4 16-34-15,2 10-28 16,1 15-74-16,-1 11-35 16,2 8 591-16,-3 5-351 0</inkml:trace>
  <inkml:trace contextRef="#ctx0" brushRef="#br0" timeOffset="16651.53">10335 13195 1825 0,'3'19'643'16,"9"16"-544"-16,0 24-111 15,2 16-31-15,-4 22-14 16,-2 1-13-16,2 0-22 16,-2-8-12-16,5-28-52 0,0-11-3 15,0-25-2-15,3-8-1 16,-6-16 118-16</inkml:trace>
  <inkml:trace contextRef="#ctx0" brushRef="#br0" timeOffset="16780.84">10344 13687 1371 0,'13'-21'559'0,"20"2"-328"0,25-8-175 15,6 1-69-15,7 0 477 16,-7-4-351-16</inkml:trace>
  <inkml:trace contextRef="#ctx0" brushRef="#br0" timeOffset="17645.39">11991 13330 1230 0,'37'-40'452'0,"-7"0"-378"16,-7-5-44-16,-6-4-14 16,-18-1-14-16,-9-1 1 15,-15 2 1-15,-6 7 3 16,-16 11 7-16,-1 7 0 15,-7 19-4-15,-1 13-6 0,16 24-13 16,1 12 0-16,17 14-1 16,9 3 7-16,12-2 4 15,7-6-2-15,12-15 5 16,4-12 9-16,9-18 29 16,6-10 10-16,2-21 5 15,1-7-3-15,-4-9-35 16,-7-2-3-16,-3-4-12 15,-4 4-1-15,-3 5-1 16,0 8-1-16,-3 14-1 16,0 7-4-16,-1 14 4 15,0 9-7-15,8 23 10 16,4 9-6-16,5 21 4 16,3 8 7-16,2 8-10 15,-3 6 8-15,-8 12-71 0,-4 4-7 16,-25-5 9-1,-7-6 4-15,-22-19 87 0,-10-10 9 16,-1-13 14-16,-1-10-3 16,2-27-9-16,6-17 1 15,5-33-22-15,7-18-1 16,14-34-16-16,10-17-3 16,20-36-4-16,12-6 0 15,17-12-1-15,12 6-1 0,16 36 7 16,0 17 0-16,-7 43 1 15,-10 21-1-15,-24 26-4 16,-3 15-2-16,-12 25 3 16,-5 14-6-16,-6 13 2 15,-3 0 2-15,1-6 2 16,0-9 4-16,7-16 5 16,4-15-4-16,3-17 12 15,3-17 1-15,-6-16 6 16,-5-6-5-16,-17-7-6 15,-11 5-3-15,-16 3-2 16,-4 6 0-16,-6 12-19 16,2 8-2-16,1 19-59 15,-6 8-32-15,9 12-103 16,1 1 123-16</inkml:trace>
  <inkml:trace contextRef="#ctx0" brushRef="#br0" timeOffset="18349.66">13373 12566 1883 0,'0'-43'614'0,"8"16"-627"16,12 7-15-16,-16 13-32 0,-6 4 13 15,-1 18-33-15,-4 11-9 16,7 26 24-16,1 15 0 16,6 20 39-16,6 3 17 15,10-12 9-15,5-8 1 16,11-25 7-16,1-12 8 15,1-20 3-15,1-7-4 16,9-17 4-16,0-6-9 0,-1-12 3 16,-1-6 3-16,-20-5-12 15,-8 0 13-15,-12 5 0 16,-5 3 5-16,-4 14-4 16,1 8-9-16,-1 11-9 15,-6 13-8-15,-1 17 3 16,3 6-1-16,-2 6 5 15,12-3 2-15,6-14 0 16,4-5 4-16,10-12 2 16,-4-8 13-16,5-14 16 15,-2-9 1-15,-2-20-5 16,-6-4-12-16,-9-4-14 16,-8 1-2-16,-15 14-24 15,-4 5-16-15,-9 16-52 16,-4 11-28-16,-12 17-32 15,-9 7-18-15,-3 7 9 16,-4 1 89-16</inkml:trace>
  <inkml:trace contextRef="#ctx0" brushRef="#br0" timeOffset="18486.47">13442 12812 1740 0,'70'-43'625'0,"35"-13"-632"16,19-2-14-16</inkml:trace>
  <inkml:trace contextRef="#ctx0" brushRef="#br0" timeOffset="19944.68">2095 16726 1598 0,'-77'41'620'16,"17"-6"-405"-16,20-13-157 15,12-8-17-15,9-4-18 16,7-4-8-16,12-9-13 16,9-1 0-16,11-18-10 15,10-10 3-15,18-6-9 0,1-5-1 16,9 1 2-16,3 1 0 16,10 1 7-16,5 0 7 15,0 14 6-15,-4 5-9 16,-18 12 5-16,-4 13-3 15,-13 19-3-15,-4 8 7 16,-13 33 1-16,-6 6-1 16,-17 20-3-16,-9 5-4 0,-13-4-10 15,-3-6 2-15,-4-15 1 16,5-8 4-16,9-17 7 16,5-8-4-16,12-14-1 15,5-7-2-15,9-4-3 16,3-3 6-16,2-5-13 15,-1 2-7-15,-7-6-10 16,-4 3-8-16,-7 3 18 16,-2 4 6-16,-7 2 17 15,0 0 3-15,-5 0-1 16,-3-2 2-16,1-7-1 16,3 1 1-16,7-9-7 15,4-6-6-15,7-13-4 16,5-15 1-16,10-15 9 15,7-10 6-15,14-16 16 0,6-4 4 16,24-16 3-16,10-7-3 16,3-7-4-16,-4 0-10 15,-22 15-6-15,-18 11-1 16,-22 30-8-16,-13 14 4 16,-21 24 3-16,-10 14 1 15,-19 19-4-15,-3 17-3 16,-6 21-6-16,-6 7 0 15,12 9 6-15,2 1 2 16,15 0 3-16,13 0 1 0,18-2 0 16,9-7-4-16,20-17 0 15,14-9 0-15,16-22 0 16,8-9 2-16,6-21-1 16,-8-12 0-16,-2-23 0 15,-3-5-1-15,-9-8 1 16,-5 5 1-16,-24 7 1 15,-10 7 3-15,-23 7 2 16,-7 5 2-16,-7 7 0 16,-2 0-4-16,3 16-4 15,5 5-4-15,5 13-11 16,9 11-5-16,8 7-2 16,7 6 3-16,17 6 11 15,4-5 3-15,17 0 6 16,9-5-1-16,2-9-1 0,-5 0 5 15,-9-2-1-15,-8-4 1 16,-12 0-3-16,-4 3-4 16,-9-1 3-16,-7 5 0 15,-5 9 1-15,-3 1 5 16,-5 4-3-16,0 0-2 16,6-4 0-16,0-5 0 0,4-7-1 15,6-6 0-15,6-8 0 16,5-7-1-16,15-22 10 15,7-5 5-15,15-15 1 16,7-5-2-16,5 4-7 16,-4-1-2-16,-15 9-1 15,-7 9 1-15,-23 14-2 16,-6 7 0-16,-8 11 0 16,-7 3 1-16,-5 13 1 15,-5 9 0-15,-9 2-2 16,0-2 1-16,3-4-1 15,2-6 0-15,7-6 3 16,7-2-1-16,-2-12-3 16,4-4 0-16,-1-4 0 15,-9-2-1-15,1 3 2 16,-3 0 2-16,1 6-1 0,6 3-1 16,7 2-1-16,5 2-12 15,19 2-66-15,6 0-60 16,12-8 84-16</inkml:trace>
  <inkml:trace contextRef="#ctx0" brushRef="#br0" timeOffset="20156.47">5086 16138 1908 0,'-8'42'646'0,"20"9"-679"15,5 4-39-15,-10 4-86 16,-3-5-49-16,-9-9 129 16</inkml:trace>
  <inkml:trace contextRef="#ctx0" brushRef="#br0" timeOffset="20320.32">4869 15950 1493 0,'6'7'514'15,"20"3"-514"-15,7 1-82 16,3 5 54-16</inkml:trace>
  <inkml:trace contextRef="#ctx0" brushRef="#br0" timeOffset="21986.52">5403 16208 1454 0,'-1'13'592'0,"7"-6"-291"16,5-2-285-16,6 8-66 15,1 3-20-15,-3 4-90 16,-2 1-69-16,-5-5-39 16,-3-3 22-16,-5-6 114 15,-3-1 107-15,-1-6 143 16,-3-5 15-16,3-3-10 15,-2-5-29-15,3-7-52 16,5-2-18-16,3-7-13 0,3 0-8 16,7-1-13-1,0 4 2-15,2 7-2 0,2 8 0 16,1 11 5-16,2 7 1 16,7 10 0-16,-3 5 4 15,4 3 1-15,-4-3 3 16,-4-5-2-16,8-6-2 0,-3-8 2 15,-3-3-2-15,-5-3 7 16,-7-4 3-16,-6-1 5 16,2 2 3-16,-2 0-2 15,-2-1-5-15,-1 1-5 16,-1-1-1-16,1 2-6 16,1 4-3-16,1 3-3 15,3 6-3-15,3 2-1 16,2 3 10-16,6 3 2 15,2 2-1-15,4-2 1 16,1-1 0-16,1-7 0 16,0-4 3-16,-1-8 17 15,-2-4-1-15,-5-9 14 16,2-1 0-16,-9-9-14 16,4 0-5-16,-2-3-7 0,-8 1-8 15,-1 4 1-15,-5 2 2 16,5 8-9-16,2 5 8 15,3 10-6-15,-3 0 2 16,1 10 3-16,2 5-2 16,2 6 6-16,1 6-4 15,-5 0 1-15,0-2 4 16,-5-7-7-16,1-6 3 0,-1-6 2 16,-1-4-2-16,-5-6 10 15,3-2 4-15,-6-15-7 16,1-2 0-16,6-10-7 15,-2-3-2-15,4 1 1 16,-1 1 4-16,0 4-6 16,2 3 2-16,0 9-5 15,4 6-4-15,-1 15 6 16,2 8-3-16,7 13 6 16,-2 3 5-16,2 1-6 15,6-1 5-15,-6-6-1 16,3-3-1-16,0-6 3 15,-3-3-3-15,-1-6 7 16,0-7-9-16,-2-11 19 16,-1-6 0-16,0-9-5 15,-2-2 5-15,-4 3-17 0,0-2-3 16,-3 4-4-16,0 5 0 16,2 7 6-16,1 7-2 15,4 8 2-15,4 8-5 16,10 9 2-16,-4 8 2 15,10 10 1-15,-4 0 8 16,-3-2-10-16,2-5-1 16,-3-10 1-16,2-1-1 0,5-10 9 15,-2-3 8-15,5-12 4 16,2-6 0-16,-4-8-5 16,3-2-8-16,-1-1-7 15,0 0-3-15,-14 1-2 16,-4 2 2-16,-14 3 3 15,-5-2 4-15,0 8 4 16,-4 0-4-16,-1 10-3 16,1 6-3-16,1 11-8 15,3 2 1-15,7 10 3 16,3 4-1-16,6-4 2 16,9 1 1-16,16-11-5 15,6-7 8-15,13-12 1 16,1-6 3-16,-3-11 5 15,-1-6-8-15,0-8 10 16,6-3 3-16,-7-7-2 16,-2 3 6-16,-21 2-7 0,-12 0-4 15,-12 7 1-15,-13 0 0 16,-11 8-2-16,-8 6-5 16,-10 10-7-16,3 6-7 15,4 10-5-15,6 8-1 16,5 9-2-16,6 1 1 15,10 6 3-15,2-2 6 0,8-5 5 16,7-4-1-16,3-9 7 16,1-5-5-16,4-7 9 15,2-4 7-15,-1-12-7 16,3-2 5-16,-1-11-5 16,0-6-1-16,-4-2 4 15,-5 2-5-15,-8 1 15 16,-3 7 11-16,-7 1 21 15,-3-1 12-15,2 2 1 16,-3 0-5-16,5 2-13 16,-4 3-9-16,0 8-16 15,0 2-7-15,0 10-13 16,9 10-3-16,6 16-3 16,5 15 2-16,12 17 5 15,0 10-1-15,6 8-1 16,-1-2-17-16,0-6-38 0,-1-9-23 15,-3-19-14-15,0-7-131 16,-6-23-52-16,-1-16 169 16</inkml:trace>
  <inkml:trace contextRef="#ctx0" brushRef="#br0" timeOffset="22160.57">8034 15507 1567 0,'-2'33'594'0,"16"14"-440"16,-1 4-106-16,5 2-52 15,3 1-22-15,-9-14-102 16,7-7-48-16,-5-17 104 16</inkml:trace>
  <inkml:trace contextRef="#ctx0" brushRef="#br0" timeOffset="22307.47">7973 15390 1158 0,'-22'-13'544'0,"15"6"-187"0,5 2-278 16,9 8-153-16,5 5-60 15,5 5 79-15</inkml:trace>
  <inkml:trace contextRef="#ctx0" brushRef="#br0" timeOffset="22948.37">8424 15657 1596 0,'17'-15'562'15,"1"-5"-517"-15,-7-4-34 0,-15-6-102 16,-6 2-29-16,-14 3-43 16,-1 4 15-16,-4 15 74 15,0 9 36-15,5 12 59 16,4 8 10-16,7 9 4 16,5-2-9-16,8 4-15 15,6 0-3-15,9-5-5 16,2-2-1-16,6-10 10 15,0-7 1-15,0-11 29 16,3-8 9-16,-5-11 11 16,1-2 0-16,-1-4-30 0,-3-1-7 15,-7 1-20-15,1-1-4 16,-4 5-1-16,1 2 4 16,4 10-7-16,-2 5-2 15,0 7-3-15,6 4-1 16,3 11 3-16,5 1 0 15,5 1 12-15,-1-1-10 16,7-11 4-16,-2-5 1 0,3-10-7 16,2-10 12-16,-1-21-5 15,3-12-4-15,-4-15 9 16,-3-8-7-16,-5 2 21 16,-13-2 14-16,-6 3 19 15,-10 5 9-15,-10 4-4 16,-1 10-9-16,-6 20-20 15,0 10 0-15,3 22-15 16,-1 9-7-16,5 27-7 16,2 17-8-16,4 23 0 15,5 9 5-15,6 2 4 16,4-5 0-16,12-13-2 16,7-6 0-16,9-20-27 15,-4-13-33-15,-6-22-99 16,-10-14-359-16,-4-26 356 0</inkml:trace>
  <inkml:trace contextRef="#ctx0" brushRef="#br0" timeOffset="23099.55">8959 15300 1718 0,'31'0'618'0,"13"-2"-485"0,13-5-197 15,-3-3-90-15,-4-4 98 16</inkml:trace>
  <inkml:trace contextRef="#ctx0" brushRef="#br0" timeOffset="23993.36">9532 15405 1415 0,'25'0'578'16,"5"-4"-311"-16,11-7-230 15,-3-8-10-15,-3-11-33 16,-1-10-9-16,-8-8-8 16,-5-9 0-16,-10-7 8 0,-6-3 9 15,-8-5 5-15,-7 2 2 16,-8 10 1-16,-3 12-3 15,-4 18 2-15,-3 16-3 16,-1 21-1-16,-5 11 0 16,-2 23-4-16,-2 11 0 15,9 23 3-15,8 7 4 0,11 0 6 16,11-4 2-16,15-22 5 16,-2-14 2-16,19-19 9 15,5-15 8-15,5-20 14 16,7-14-2-16,4-24-10 15,-2-11-11-15,3-13-21 16,2-7 1-16,-14-3-4 16,-6 7 0-16,-21 9-1 15,-5 4-1-15,-12 8 6 16,-2-2 0-16,-8 14 2 16,1 9 4-16,8 19 6 15,-3 15 4-15,13 27-5 16,-3 14-1-16,2 21-13 15,6 8-3-15,7 10 8 16,2 1-2-16,4 3 6 16,2-5 4-16,3-19-2 0,3-14-4 15,1-29 4 1,1-14 3-16,-3-25 3 0,0-14 6 16,-2-22-10-16,-3-4-9 15,2-9-11-15,-7 7 1 16,-7 8 2-16,-11 2 6 15,-5 16 0-15,0 7 0 16,-1 18-2-16,5 8-13 16,-2 20-1-16,1 9-6 0,1 10 2 15,2 9 12-15,0-1 6 16,-2 0 1-16,11-4 5 16,-3-7 0-16,7-14-4 15,2-5 0-15,-2-12-5 16,-2-2-1-16,4-7 3 15,-4-2 3-15,1-3 2 16,-2-4 1-16,-3 4-5 16,1 0-2-16,-5 9-3 15,3 6 4-15,-4 12-1 16,0 8 1-16,-1 12 0 16,0 12-2-16,-2 7 3 15,1 3 4-15,-6 4-1 16,0 0-1-16,-6 10-27 15,1-1-8-15,-2-7 0 0,2-9-13 16,5-22-74-16,1-8-52 16,6-21 100-16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7:02:31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3192 5640 1072 0,'-3'3'363'0,"13"-1"-390"0,9 3-330 16,-2-16 250-16</inkml:trace>
  <inkml:trace contextRef="#ctx0" brushRef="#br0" timeOffset="5809.96">1211 3785 1650 0,'-48'10'412'0</inkml:trace>
  <inkml:trace contextRef="#ctx0" brushRef="#br0" timeOffset="7627.01">4319 3730 1187 0,'-36'18'297'16</inkml:trace>
  <inkml:trace contextRef="#ctx0" brushRef="#br0" timeOffset="9439.23">6631 3804 1428 0</inkml:trace>
  <inkml:trace contextRef="#ctx0" brushRef="#br0" timeOffset="12072.42">881 6936 1352 0,'-15'-5'485'15,"10"4"-434"-15,2 1 5 16,3 4-26-16,0-4-19 16,0 12 1-16,-1 16-8 15,2 69 3-15,4-33 1 0,2 0-1 16,2-4-3-16,11-12 0 16,6-7-1-16,8-17 0 15,4-7 6-15,4-18 11 16,-7-12 14-16,0-25 11 15,1-13 3-15,-1-22-2 16,4-6-4-16,0-13-6 16,-4-1-4-16,-10 7 1 15,-3 8-8-15,-19 23 3 16,2 16 4-16,-3 20-13 16,0 9 5-16,7 22-21 15,3 10-2-15,8 23 0 16,-1 13-5-16,4 17 7 15,-2 7-3-15,-8 10 0 16,3 0 0-16,-9 3-2 0,-3-2 2 16,-8-6 2-1,-3-6 2-15,-8-20-2 0,1-10-1 16,-4-23-1-16,3-9-1 16,4-17 9-16,-4-11 1 15,1-21-7-15,1-10 0 16,6-23-12-16,9 0-18 15,21-4-33-15,-2 4-37 0,13 10-89 16,3 3-48-16,2 11 143 16</inkml:trace>
  <inkml:trace contextRef="#ctx0" brushRef="#br0" timeOffset="12479.13">2251 6810 1271 0,'-4'-37'462'16,"2"18"-384"-16,0 2-1 0,-15-56-6 16,-5 1-14-16,-13 11-22 15,-1 34-5-15,0 14-23 0,2 8-5 16,3 15 0-1,-1 6-4-15,4 19 3 0,3 9 2 16,1 14-6-16,8 6 6 16,9 6-4-16,1 4 1 15,12 8 4-15,-1 9-2 16,9 1 2-16,5 4-4 16,-1-2 0-16,2-1 0 15,-2-3 1-15,-3-3 2 0,-1-9-1 16,1-9-2-16,-2-16 2 15,1-8-2-15,7-21-2 16,3-8-4-16,7-17-36 16,6-10-25-16,11-19-75 15,8-10-33-15,1-14 107 16</inkml:trace>
  <inkml:trace contextRef="#ctx0" brushRef="#br0" timeOffset="12755.25">2339 6870 1563 0,'-19'-3'551'16,"19"5"-507"-16,3 8-7 15,-3 16-26-15,4 13-11 16,-4 20 1-16,-4 3-2 15,4 4-2-15,3-1-3 16,2-7-2-16,6-4-2 16,4-10 2-16,-5-9-3 15,13-12-36-15,1-5-24 16,-2-15-60-16,4-3-34 0,-9-10-244 16,-6-7 274-16</inkml:trace>
  <inkml:trace contextRef="#ctx0" brushRef="#br0" timeOffset="12880.81">2445 7282 1134 0,'-12'-5'455'0,"6"1"-315"15,2 1-22-15,12-5-68 16,4-3-24-16,13-8-65 16,10-4-45-16,-3-11 54 15</inkml:trace>
  <inkml:trace contextRef="#ctx0" brushRef="#br0" timeOffset="13064.16">2945 7112 1497 0,'24'-1'503'16,"9"-3"-503"-16,3-6-17 15,-3-3-81-15,-1-2-45 16,-9-9 81-16</inkml:trace>
  <inkml:trace contextRef="#ctx0" brushRef="#br0" timeOffset="13356.88">3288 6743 1168 0,'8'-8'501'16,"10"-2"-192"-16,9 0-293 15,-1 1 0-15,0 8-16 16,-3 2 0-16,-4 10-8 16,-5 7-4-16,-10 12 1 15,-3 11-1-15,-13 11 12 16,-5 9 4-16,-9 3 3 0,0-1 1 15,5-12-2-15,6-8 0 16,11-15-1-16,2-8-5 16,14-10-27-16,6-6-9 15,13-13-40-15,5-10-44 16,1-22 82-16</inkml:trace>
  <inkml:trace contextRef="#ctx0" brushRef="#br0" timeOffset="13620.74">3619 6480 1291 0,'23'-8'444'0,"19"8"-422"16,8 8-8-16,2 13-2 15,2 9-9-15,-8 14-2 16,-5 3 1-16,-8 5-2 15,-3 5-1-15,-5 7-6 16,-6 3 0-16,-6 12 0 16,-6 0 0-16,-9-4 8 15,-3-2-1-15,-4-10-13 16,-2-8-29-16,-1-15-305 16,-1-11 247-16</inkml:trace>
  <inkml:trace contextRef="#ctx0" brushRef="#br0" timeOffset="13807.26">4477 6689 1410 0,'22'-3'505'0,"11"0"-449"15,2 3-29-15,8-1-37 16,5 0-39-16,-2 0-95 15,-2-6-112-15,-15 4 163 16</inkml:trace>
  <inkml:trace contextRef="#ctx0" brushRef="#br0" timeOffset="13976.84">4525 7098 1440 0,'24'6'497'0,"25"-13"-447"16,14-9-71-16,9-12-62 0,2-6-49 15,-14-12 76 1</inkml:trace>
  <inkml:trace contextRef="#ctx0" brushRef="#br0" timeOffset="14388.91">5554 6507 1226 0,'15'-3'501'15,"0"-6"-317"-15,-2-5-120 16,1-5-10-16,-8 0-62 16,-6 0-26-16,-11 3-22 15,-11 7-5-15,-11 2 21 16,-3 8 21-16,-2 8 28 15,2 8 9-15,8 16 8 16,5 4 4-16,9 13-12 16,3 0-3-16,10-3-13 15,1-2-5-15,10-18-2 16,6-8 0-16,3-20 2 16,4-10 1-16,3-18 14 15,-2-8 4-15,-1-8 6 16,-3-1 7-16,-7 3-7 15,-3 2 2-15,-5 12-5 0,1 6-7 16,-5 10-5-16,1 12-7 16,3 13-3-16,-1 10 0 15,11 24 1-15,2 10 2 16,9 13-10-16,0-2-23 16,4-11-72-16,5-8-28 15,-6-20 74-15</inkml:trace>
  <inkml:trace contextRef="#ctx0" brushRef="#br0" timeOffset="14663.74">6054 6517 1408 0,'27'41'533'0</inkml:trace>
  <inkml:trace contextRef="#ctx0" brushRef="#br0" timeOffset="19907.52">6060 6737 812 0,'-6'-82'334'0,"1"53"-214"15,5 4 2-15,0 10-6 16,-1 10 9-16,2 3-15 16,-1 4-28-16,0-2-19 15,-1 0-37-15,1 20-10 16,2 59-16-16,4-17 12 15,4 16 1-15,-3 1-1 16,6-1 6 0,-3-3-4-16,-3-23-2 0,3-13 10 0,-7-24-1 15,-3-14 15-15,0-17 36 16,-2-16 0-16,-5-28-2 16,0-13-18-16,-1-16-41 15,-2-1-6-15,4 14-4 16,1 9-9-16,5 27 0 15,0 13-1-15,6 31-18 16,8 16 0-16,8 29-15 16,3 11-19-16,-2 4-11 15,-3 3 2-15,-2-12 18 16,1-3 10-16,-1-15 31 16,-10-9 11-16,-3-15-2 15,-4-8-31-15,-2-28-179 16,2-8-50-16,1-25 132 0</inkml:trace>
  <inkml:trace contextRef="#ctx0" brushRef="#br0" timeOffset="20370.75">6325 6264 862 0,'-7'5'350'0,"2"-1"-191"16,4 3-60-16,-1 6-16 16,2 4-6-16,3 8-21 15,3 2-16-15,7 5-21 16,0-1-4-16,5-4-14 16,0-5-1-16,2-10 6 15,1-6-7-15,1-12 10 16,1-7 4-16,-3-18 19 15,1-8 11-15,-2-9-6 16,0-2-3-16,-5 0-15 16,-2 5 2-16,-6 11-3 15,-2 6 7-15,-1 15-13 0,-3 12-6 16,5 21-1-16,7 18-2 16,4 21 0-16,3 9 1 15,5 12-3-15,-3 2 2 16,-1 9-3-1,-1 1-2-15,-5-7 4 0,-3-8-1 16,-6-19-1-16,2-12 4 16,-14-21-4-16,-4-7-2 15,-5-23-65-15,-7-13-55 0,3-23-126 16,4-12-62-16,7-16 190 16</inkml:trace>
  <inkml:trace contextRef="#ctx0" brushRef="#br0" timeOffset="20771.79">7025 6148 812 0,'10'-1'290'0,"-6"-5"-224"15,-3 0 14-15,-13-4 21 16,-5 2-7-16,-7-1-12 15,-2-2-9-15,1 4-2 16,0-1-5-16,4 7-10 0,5 2-1 16,6 10-18-16,5 8-7 15,7 11-17-15,2 8-3 16,8 11-5-16,1 3 6 16,3 9-1-16,-1 3-2 15,0 5 5-15,-1-1-6 16,-1 2 8-16,-4-1-7 15,1-8 2-15,-2-3 0 0,1-10-8 16,5-7 4-16,3-10-9 16,-1-9 3-16,7-11-6 15,2-8-1-15,-3-14-14 16,15-3-36-16,-3-22-68 16,-2-8-47-16,2-10-102 15,-11-6-126-15,-1-2 263 16</inkml:trace>
  <inkml:trace contextRef="#ctx0" brushRef="#br0" timeOffset="21005.53">7233 6242 996 0,'-7'1'395'15,"7"5"-278"-15,-3 3-5 16,3 8-53-16,1 4-18 15,5 10-17-15,4 8-9 16,-2 7-3-16,5 5 0 16,-1-4-7-16,-3-5 0 15,2-7-6-15,-2-11-9 16,-2-14-51-16,2-7-41 0,-1-15-138 16,-4-5 147-16</inkml:trace>
  <inkml:trace contextRef="#ctx0" brushRef="#br0" timeOffset="21166.85">7237 6477 901 0,'17'3'342'0,"11"-5"-257"16,2-5-48-16,6-7-19 15,6-4-23-15,2-5-103 16,-1-3-49-16,-3 1 89 15</inkml:trace>
  <inkml:trace contextRef="#ctx0" brushRef="#br0" timeOffset="21341.02">7726 6318 1122 0,'16'-3'377'0,"11"-7"-417"16,-1-5-35-16,-3-5-82 16,1 2-51-16,-5-7 133 15</inkml:trace>
  <inkml:trace contextRef="#ctx0" brushRef="#br0" timeOffset="21787.92">7917 6057 977 0,'45'-11'332'0,"-23"1"-319"0,9 0-7 15,-6 4-1-15,6 2-1 16,-5 3 1-16,-3 2 2 15,-7 9 14-15,-10-1 8 16,-6 11 15-16,-8 2-2 16,-8 4-8-16,-10 5-12 15,0 0-13-15,-1 2 3 16,6-3-9-16,4-7 0 0,10-9 1 16,4-3-8-16,6-8 2 15,17-1 5-15,10-4-2 16,5-4 1-16,9 1 3 15,-6 0-5-15,-3 5 3 16,-1 2 3-16,-3 11-5 16,-5 7 5-16,-10 5-2 15,-1 5-5-15,-17 6 6 16,-6 2-8-16,-15 6 3 16,-9 2-1-16,-10-10-34 15,-5-2-19-15,-6-19-102 16,-3-15-42-16,10-22 119 15</inkml:trace>
  <inkml:trace contextRef="#ctx0" brushRef="#br0" timeOffset="22039.21">8294 5780 759 0,'22'4'302'16,"2"9"-184"-16,2 8-58 15,6 14-2-15,3 5-11 0,6 11 3 16,-4 5-4-16,4 14-3 16,-3 8-3-16,-11 6-11 15,-4 3-10 1,-21 2-9-16,-6 4-4 0,-21-6-7 16,2-4 4-16,-8-23-15 15,1-15-25-15,8-28-102 16,-1-15-60-16,9-28 114 15</inkml:trace>
  <inkml:trace contextRef="#ctx0" brushRef="#br0" timeOffset="22270.01">8857 6191 963 0,'7'15'352'0,"7"-4"-266"16,4-4-87-16,4-1 2 15,8-8-2-15,7 0 0 16,3-8-17-16,-9-6-33 16,-4 2-92-16,-11-1-31 0,-15-6 95 15</inkml:trace>
  <inkml:trace contextRef="#ctx0" brushRef="#br0" timeOffset="22498.74">8954 5993 972 0,'13'7'358'16,"4"5"-268"-16,-1 13-79 15,-1 7 0-15,-11 18-4 16,1 9-2-16,-5 6-1 16,-6 1 0-16,0-6-4 15,4-4-1-15,2-17-38 0,4-7-27 16,14-20-96-16,-4-11 97 16</inkml:trace>
  <inkml:trace contextRef="#ctx0" brushRef="#br0" timeOffset="22897.1">9616 6117 801 0,'18'12'261'0,"3"-2"-267"15,-5 0 2-15,-4-9 1 16,3-1 6-16,0-2 25 16,2-7 14-16,-2-5 22 15,-4-5 8-15,-6-5-2 16,-3 1-5-16,-2-1-7 16,-1 0-3-16,-5 2-8 15,-5 0-11-15,-7 7-7 16,-3 6-9-16,-6 10-12 15,-5 10 4-15,2 14-10 0,-3 6 9 16,10 14-4-16,3 6 0 16,11 7-5-16,8 0-2 15,10-3-1-15,8-6 1 16,9-11-2-16,8-8-5 16,5-11-40-16,0-10-45 15,3-15-119-15,-3-7 128 0</inkml:trace>
  <inkml:trace contextRef="#ctx0" brushRef="#br0" timeOffset="23336.92">10346 5725 860 0,'-10'-13'315'0,"-5"-2"-225"15,-3-1-56-15,-8 4 19 16,0 6 5-16,-6 2 19 0,3 3 2 16,3 7-2-16,5-1 2 15,3 12-30-15,0 0-2 16,7 16-18-16,-2 4-15 15,11 12 1-15,4 5-12 16,2 4 6 0,4 5-6-16,4 7 3 0,-3-2-3 0,2 3-2 15,1 1 7-15,-6-6-1 16,1 1 2-16,1-7 0 16,0-4-7-16,2-10 2 15,0-6 0-15,1-11-10 16,1-5 3-1,3-14-6-15,1-4-11 0,3-8-34 16,0-8-29-16,2-7-87 16,2-8-55-16,-7-13 142 15</inkml:trace>
  <inkml:trace contextRef="#ctx0" brushRef="#br0" timeOffset="23608.72">10339 6002 957 0,'6'11'386'16,"5"0"-189"-16,-1 2-185 16,-3 9-5-16,2 5-3 15,-6 9 1-15,3 3-7 16,1 4 2-16,3-3 2 0,-3-5-2 15,4-3 6-15,-5-15-5 16,5-1-19-16,-1-11-67 16,-4-6-44-16,2-9-112 15,-4-7 142-15</inkml:trace>
  <inkml:trace contextRef="#ctx0" brushRef="#br0" timeOffset="23752.62">10315 6255 931 0,'23'2'344'0,"12"-8"-252"16,8-4-98-16,3-13-72 16,1 0-40-16,-2-3 68 0</inkml:trace>
  <inkml:trace contextRef="#ctx0" brushRef="#br0" timeOffset="23990.57">10751 6127 1399 0,'16'1'437'0,"10"-3"-499"16,-2-4-87-16,-1 2 48 16,-6 0 1-16,6-7 3 15,0 0-8-15,-2-1-23 16,4 0-6-16,-11-3 88 16</inkml:trace>
  <inkml:trace contextRef="#ctx0" brushRef="#br0" timeOffset="24401.31">11064 5870 868 0,'26'-15'392'0,"5"0"-92"16,-5 5-290-16,-3 3-9 15,-8 8 0-15,-1 4 4 16,-7 6-5-16,0 4 1 0,-7 5 5 16,-7 3-6-16,-7 6 0 15,-4 1 12-15,-2 0-10 16,1-2 10-16,6-4-7 16,4-5-5-16,7-4 0 15,7 0-3-15,9-10-2 16,5-1 1-16,7-6 5 15,2-5-7-15,1 3 11 16,0 1-4-16,-1 5 4 16,-5 5-3-16,-2 15-1 15,-6 5 2-15,-21 7-6 16,-10 11 6-16,-20-1-17 16,-9-1-37-16,-6 1-67 15,0-4-41-15,-2-13-36 0,2-11 111 16</inkml:trace>
  <inkml:trace contextRef="#ctx0" brushRef="#br0" timeOffset="24647.4">11449 5574 822 0,'34'1'319'16,"4"7"-199"-16,-3 8-82 15,2 9 15-15,1 13 11 16,1 3 0-16,5 18-22 16,0 4-12-16,-4 8-17 15,-9 5-4-15,-25 5-4 16,-16 4-1-16,-40 9-5 16,-22 6-31-16,-44 4-150 15,-28 7 127-15</inkml:trace>
  <inkml:trace contextRef="#ctx0" brushRef="#br0" timeOffset="31288.75">1434 6033 486 0,'-14'-10'163'0,"11"9"-167"15,5-1 3-15,5 2 0 0,-7-1-1 16,0 0 2-16,0-1 2 15,9-1 1-15,0 0-3 16,-1 0-1-16,27-16 0 16,-30 13-1-16,5 3-1 15,-9-2 0-15,5 0-2 16,-1-2 3-16,-3-1 1 0,7 0 1 16,-3 1 0-16,0 0 0 15,2-1-5-15,1 2-59 16,1-2 46-16</inkml:trace>
  <inkml:trace contextRef="#ctx0" brushRef="#br0" timeOffset="32134.26">5743 5217 513 0</inkml:trace>
  <inkml:trace contextRef="#ctx0" brushRef="#br0" timeOffset="35195.9">4938 5122 1669 0,'9'110'-582'0,"-14"-22"506"16,-8-74 7-16,7 5 44 16,6 15-24-16,0 3-15 15,5 3 8-15,0 2-5 16,2-3-7-16,1-2-2 15,0-8-39-15,0-6 0 0,-1-14-14 16,-1-9 65-16</inkml:trace>
  <inkml:trace contextRef="#ctx0" brushRef="#br0" timeOffset="36504.72">4357 3761 470 0,'-7'-13'198'16,"8"5"-64"-16,6 19-131 15</inkml:trace>
  <inkml:trace contextRef="#ctx0" brushRef="#br0" timeOffset="41412.41">4403 3402 361 0,'-30'3'122'0,"2"7"-116"16,0 4 2-16,0 14-10 15,0 6-24-15,2 8 18 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6:16:03.3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5-28T16:16:10.015"/>
    </inkml:context>
  </inkml:definitions>
  <inkml:trace contextRef="#ctx0" brushRef="#br0">7974 2938 2015 0,'7'0'16'0,"0"1"-10"0,15 18 12 16,25 20-10-16,3-20-4 0,12-24 8 15,-4-18-8-15,2-30 18 16,0-7 0-16,-7-11-1 15,-1-7 8-15,-23-3-4 16,-8 1-3-16,-21 8 3 16,-8 13 0-16,1 23 10 15,-5 13 5-15,5 17-4 16,7 11-3-16,2 25-22 16,11 15-3-16,16 33-5 15,6 11-3-15,11 17 2 16,-5 6 0-16,-6 6-3 15,-6-1 5-15,-18-5 1 16,-3-1-5-16,-19-3 5 16,-17-7-5-16,-22-17 1 15,-19-18-16-15,-18-33-119 16,-7-13-17-16,7-27 74 0</inkml:trace>
  <inkml:trace contextRef="#ctx0" brushRef="#br0" timeOffset="916.95">5171 1758 1655 0,'-30'-12'520'16,"18"12"-538"-16,17 22-89 15,5 11-6-15,-1 24 64 16,-4 12 31-16,9 23 18 16,-4 9 1-16,6 9 4 15,-2-1 8-15,-14-13 20 16,3-11 10-16,-6-21 22 15,-2-14 0-15,1-27 1 0,1-12 13 16,-4-27-11-16,1-22-11 16,0-36-18-16,2-13-21 15,-1-25-25-15,1-4 2 16,0 0-3-16,-8 4-1 16,10 23 5-16,6 17-2 15,0 36 5-15,11 18-1 16,0 37-6-16,4 16 0 0,10 32 3 15,-2 13-2-15,12 5 7 16,-1-2 1-16,3-18-2 16,8-17 1-16,10-25 2 15,8-19-1-15,16-40 6 16,-2-20 6-16,-6-35-2 16,-10-7-2-16,-17 1-5 15,-10 3-3-15,-20 4-1 16,-5 7 1-16,-11 23 3 15,-5 17-2-15,-5 32 1 16,-3 18-3-16,-3 45-5 16,3 23 0-16,8 46 5 15,-3 16 0-15,9 24 1 16,2 3 0-16,7-8 0 16,7-18 4-16,7-42-37 15,-2-30-53-15,10-49-112 0,1-24 116 16</inkml:trace>
  <inkml:trace contextRef="#ctx0" brushRef="#br0" timeOffset="1141.58">6377 1485 1416 0,'-1'68'482'16,"3"18"-466"-16,0 22 8 15,-1 9 25-15,0 16 15 16,-4-42 7 0,2-45-24-16,0 0-22 15,-4 107-13-15,1-21-22 0,-1-61-74 16,5-79-35-16,-2-42-362 16,0-26 321-16</inkml:trace>
  <inkml:trace contextRef="#ctx0" brushRef="#br0" timeOffset="1325.25">6361 1088 994 0,'10'-68'432'0,"1"50"-258"0,3 21 21 15,3 42-55-15,2 21-27 16,1 46-19-16,3 23-17 16,2 26-35-16,0 6-9 15,3-8-16-15,3-5-1 16,0-30-44-16,-1-17-46 15,-2-38-74-15,-5-22-7 16,-9-30 84-16</inkml:trace>
  <inkml:trace contextRef="#ctx0" brushRef="#br0" timeOffset="1463.15">6375 2092 1516 0,'61'-39'526'0,"49"-19"-477"16,21-8-33-16,18-18-11 16</inkml:trace>
  <inkml:trace contextRef="#ctx0" brushRef="#br0" timeOffset="1927.06">9188 2563 1268 0,'16'-74'505'0,"1"30"-336"15,-2 14-18-15,-10 31-53 16,-4 24-27-16,-6 41-33 16,-3 25-18-16,-2 32-3 15,0 11 1-15,6 3-7 16,3-4-2-16,12-16-5 16,6-14-5-16,14-28-3 15,4-17-3-15,16-33-69 16,10-24-52-16,9-44 76 15</inkml:trace>
  <inkml:trace contextRef="#ctx0" brushRef="#br0" timeOffset="2128.64">9721 2470 1282 0,'-10'22'482'0,"4"18"-334"16,4 28-128-16,0 12 2 15,2 20 8-15,4 4-2 16,8 1-1-16,7-3-5 16,5-20-31-16,4-15-54 15,3-32-99-15,1-13-112 16,0-30 159-16</inkml:trace>
  <inkml:trace contextRef="#ctx0" brushRef="#br0" timeOffset="2276.66">9531 2972 1297 0,'12'-8'461'0,"36"-10"-404"16,17-7-34-16,27-12-81 16,11-7-26-16,6-5 43 15</inkml:trace>
  <inkml:trace contextRef="#ctx0" brushRef="#br0" timeOffset="2474.64">10418 2438 1150 0,'20'26'438'0,"-2"12"-318"15,8 22-46-15,4 9 3 16,-3 14-11-16,0 8-18 15,-2 15-19-15,-11 6-2 16,-7 4-16-16,-7-2-28 16,-7-10-103-16,2-9 85 15</inkml:trace>
  <inkml:trace contextRef="#ctx0" brushRef="#br0" timeOffset="2659.97">11609 2939 1528 0,'4'3'532'16,"3"5"-475"-16,5-2-54 16,5-1-4-16,8-10-58 15,2-6-55-15,-3-7 68 16</inkml:trace>
  <inkml:trace contextRef="#ctx0" brushRef="#br0" timeOffset="2809.51">11498 3230 1218 0,'57'-3'450'16,"47"-20"-372"-16,27-5-160 15,12-20 54-15</inkml:trace>
  <inkml:trace contextRef="#ctx0" brushRef="#br0" timeOffset="3181.13">13905 2855 1304 0,'8'9'437'0,"7"-7"-426"16,4-3 23-16,8-17 41 16,4-6 12-16,8-13 5 15,0-6-14-15,-5-2-38 16,-6 0-16-16,-19-3 1 15,-9 4-6-15,-27 0-2 0,-14 6 5 16,-20 18-16-16,-10 8-2 16,-18 23 2-16,5 19-5 15,10 27 0-15,15 14-1 16,38 16-5-16,16 2 5 16,37-1-2-16,22-3 2 0,33-18 3 15,9-10-16-15,10-24-120 16,-1-18 1-16,-1-24 61 15</inkml:trace>
  <inkml:trace contextRef="#ctx0" brushRef="#br0" timeOffset="3431.67">14521 2987 1209 0,'5'8'487'15,"1"-2"-332"-15,0 14-2 16,-1 4 12-16,-2 16-63 0,-4 10-30 16,-4 1-56-16,0 2-2 15,3-10-90-15,9-11-7 16,11-23-234-16,8-19 191 15</inkml:trace>
  <inkml:trace contextRef="#ctx0" brushRef="#br0" timeOffset="3670.03">15306 2040 1420 0,'-11'22'546'0,"0"25"-351"16,-2 14-173-16,-5 23-2 16,-5 9 3-16,2 17 5 15,4 6-3-15,11 8-19 16,15-2-2-16,16-14-37 16,16-20-26-16,20-43-43 15,0-27-47-15,16-48-67 16,0-20 136-16</inkml:trace>
  <inkml:trace contextRef="#ctx0" brushRef="#br0" timeOffset="3855.72">15848 2058 820 0,'-18'-18'444'16,"2"27"9"-16,5 17-340 15,9 29-24-15,-3 11-23 16,11 23-21-16,5 5 2 15,2 7-7-15,7 1-2 16,-1-14-24-16,0-13-47 16,-4-34-85-16,4-13-26 0,-8-30 74 15</inkml:trace>
  <inkml:trace contextRef="#ctx0" brushRef="#br0" timeOffset="4004.55">15528 2576 1263 0,'35'-10'476'16,"15"-5"-320"-16,36-16-144 15,15-7-5-15,11-16-44 16,8-5-34-16,1-5 39 16</inkml:trace>
  <inkml:trace contextRef="#ctx0" brushRef="#br0" timeOffset="4196.46">16327 1969 1037 0,'9'38'410'16,"4"17"-214"-16,7 11-149 16,1 13 38-16,0 5 10 15,-3 7-4-15,0 8-8 16,-13 8-43-16,-5 0-14 0,-11-7-37 15,-4-8-58-15,2-24 48 16</inkml:trace>
  <inkml:trace contextRef="#ctx0" brushRef="#br0" timeOffset="4480.6">17369 2628 1361 0,'-3'7'485'0,"22"-11"-404"0,18-7-29 15,51-18-7-15,21-12-3 16,18-7-19-16,-1-3-16 16,-20 9-113-16,-14 1-43 15,-22 6 82-15</inkml:trace>
  <inkml:trace contextRef="#ctx0" brushRef="#br0" timeOffset="4655.46">17686 2200 1750 0,'1'49'31'15,"10"-7"-2"-15,-1 68 14 16,0 11 2-16,5 8-20 16,-7-3-21-16,9-28 220 15,4-12-169-15</inkml:trace>
  <inkml:trace contextRef="#ctx0" brushRef="#br0" timeOffset="5007.33">19012 2513 1281 0,'30'9'469'16,"1"7"-367"-16,-2 4 6 15,4-4 10-15,-5-4-15 16,-2-10-30-16,6-7-34 16,2-16-26-16,1-10-5 15,5-15 1-15,-3-4-4 16,-11-6-1-16,-5 3 3 0,-21-4 15 16,-11-1 10-16,-14 8 0 15,-7 9-1-15,-2 25-26 16,3 21-8-16,6 37-6 15,8 19 3-15,16 28 3 16,8 14 2-16,20 6 1 16,10-4-11-16,19-25-27 15,14-18-15-15,22-40-96 16,4-21-38-16,4-36 116 16</inkml:trace>
  <inkml:trace contextRef="#ctx0" brushRef="#br0" timeOffset="5242.76">20219 1819 1344 0,'-28'27'454'16,"2"18"-403"-16,-4 10 13 15,4 26 25-15,-5 12 3 16,14 16-31-16,5 6-21 0,8 2-12 15,13-3-5-15,10-10-14 16,13-17 0-16,16-39-36 16,0-22-22-16,13-38-74 15,6-12-56-15,12-33 113 16</inkml:trace>
  <inkml:trace contextRef="#ctx0" brushRef="#br0" timeOffset="5432.8">20616 1858 1185 0,'-17'20'436'0,"-2"18"-319"15,5 10-39-15,10 23-8 16,4 9-3-16,20 5-29 16,0-4-18-16,9-16-10 15,1-9 10-15,-4-13-85 0,6-11-25 16,-7-19-193-16,-4-12 162 15</inkml:trace>
  <inkml:trace contextRef="#ctx0" brushRef="#br0" timeOffset="5574.46">20487 2344 1067 0,'14'-1'406'0,"21"-1"-282"0,22-9-97 16,14-5 2-16,27-11-26 15,16-5 12-15,9-14-13 16</inkml:trace>
  <inkml:trace contextRef="#ctx0" brushRef="#br0" timeOffset="6093.7">21633 2024 932 0,'-1'0'302'16,"1"0"-315"-16,0 0-48 15,0 0-13-15,0 0 3 16,8 2 17-16,-1-2 47 16,1-2 50-16,0 2 53 15,6 0 26-15,33 3 20 16,-25 0-7-16,8-2-9 15,8-1-16-15,13-5-37 16,13-6-14-16,4-8-78 16,-7-5 212-16,-6-3-152 0</inkml:trace>
  <inkml:trace contextRef="#ctx0" brushRef="#br0" timeOffset="6423.84">23016 1565 1193 0,'21'1'401'0,"0"0"-358"15,-5 3 11-15,-6 2 8 16,-1-2-10-16,-9 10-38 15,-2 5-12-15,-8 13-3 16,-7 2 9-16,-2 13 6 16,-3 2 6-16,3-2 15 15,7 1 2-15,12-8 8 16,12-8 4-16,24-14-4 16,15-11-4-16,42-23-14 15,19-11-8-15,30-18-74 16,5-7 539-16,-6-9-376 0</inkml:trace>
  <inkml:trace contextRef="#ctx1" brushRef="#br0">21267 7068 0,'0'0'15,"0"0"-15,0 0 16,0 0-1,0 0-15</inkml:trace>
  <inkml:trace contextRef="#ctx0" brushRef="#br0" timeOffset="7477.89">18502 2412 904 0,'18'-12'11'16,"-11"2"15"-16,0 2 6 15,-16 8 7-15,-7 4 7 16,6 5 13-16,-7-1 0 15,3 2 18-15,5 0 8 16,3-3 2-16,3-4 0 16,4-1-5-16,-1-2-5 0,0-1 6 15,0 0 0 1,-1 0-14-16,0 0-11 0,-4-3-35 16,-17-3-12-16,-31 5-14 15,27 10-4-15,-2 10 7 16,2 0-1-16,6 8-2 15,1-5 4-15,10-1-6 16,7 0 2-16,2-4 3 16,9 2-1-16,5 2 8 15,1-4 1-15,6-1 4 16,-1 0 0-16,-6-5-4 16,1 0 0-16,-4-3 1 15,-1-2 10-15,2-9 31 16,-2-11 24-16,5-21 5 15,2-15-10-15,-2-20-28 0,1-2-21 16,-6-7 1-16,-1-3 9 16,-8-2-7-16,-1 2 0 15,-3 11 1-15,-2 14-5 16,5 27 3-16,1 14-5 16,0 19-17-16,2 11-3 15,1 32-3-15,2 18 2 16,0 29 2-16,0 12 6 15,-3 4-4-15,2-3 0 0,4-1 6 16,1-8-11-16,8-19-93 16,-1-11-81-16,-1-33 105 15</inkml:trace>
  <inkml:trace contextRef="#ctx0" brushRef="#br0" timeOffset="7654.71">18809 2759 1331 0,'6'71'512'16,"-2"11"-397"-16,-1 15-11 16,-3-1-20-16,1-7-157 15,1-16 54-15</inkml:trace>
  <inkml:trace contextRef="#ctx0" brushRef="#br0" timeOffset="8458.7">23361 1596 943 0,'-3'1'368'16,"-3"1"-186"-16,1-1-138 15,4-1 9-15,0 0 8 16,-1 0 2-16,0 2-6 16,-3 26 14-16,-37 65 18 15,19-20 3-15,4 19-12 16,1 2-14-16,2-8-8 16,5 1-11-16,1-23-12 15,3-8-8-15,6-22-16 16,0-16-2-16,3-16 1 15,4-13 5-15,2-30 6 16,4-13-4-16,-2-30-8 16,-1-8-2-16,-6-14-4 15,-3-1 0-15,-6-5-1 0,-3 7-2 16,-1 29-2-16,1 19 6 16,6 37 7-16,2 14-3 15,1 35-2-15,0 16-6 16,1 39-4-16,-2 14 6 15,-6 14 11-15,0 9 15 16,-7-2 19-16,0-7 3 16,2-26 11-16,6-16-19 0,5-31-12 15,0-15-7-15,8-24-24 16,2-15 14-16,7-35-12 16,4-17 1-16,-1-28-12 15,-4-13-27-15,-7-12-40 16,-6-1-24-16,-4 12-31 15,-4 19-4-15,3 36-39 16,3 22-22-16,6 28 130 16</inkml:trace>
  <inkml:trace contextRef="#ctx0" brushRef="#br0" timeOffset="8742.54">23539 1500 1006 0,'2'-20'388'16,"11"10"-204"-16,4 10-118 16,12 20 37-16,4 16 11 15,7 33 9-15,3 16-3 16,-7 21-19-16,-11 4-7 15,-19 13-42-15,-15-3-27 16,-22 0-21-16,-2-3-2 0,-7-21-6 16,1-11-18-16,6-26-75 15,4-16-54-15,13-39 86 16</inkml:trace>
  <inkml:trace contextRef="#ctx0" brushRef="#br0" timeOffset="8970.65">25046 1766 1391 0,'-27'21'468'15,"6"2"-436"-15,6-11 28 16,7-1-2-16,19-10-4 0,7-3-18 15,22-8-26-15,1-5 10 16,5-6-103-16,5-3-47 16,-14-2 79-16</inkml:trace>
  <inkml:trace contextRef="#ctx0" brushRef="#br0" timeOffset="9160.79">25055 1447 1209 0,'-19'17'446'0,"5"23"-341"16,9 17 17-16,6 30 0 15,2 11-17-15,3 11-55 16,2-3-15-16,2-13-15 16,3-10-33-16,6-25-91 15,2-12-39-15,6-32 78 16</inkml:trace>
  <inkml:trace contextRef="#ctx0" brushRef="#br0" timeOffset="9590.61">26015 1736 1043 0,'15'-6'415'16,"-5"3"-258"-16,-9-3 6 15,-13 2-4-15,-7-3-39 16,-14 4-64-16,-6 3-32 16,-10 11-20-16,0 5-4 15,-4 14 1-15,3 4-4 16,11 5 2-16,9 3-2 0,22-8 1 16,14-7 1-1,26-15 0-15,7-12 8 0,20-21 0 16,1-9 2-16,-1-18-4 15,-1-14-2-15,-12-10 3 16,-6-2 0-16,-17-5 12 16,-11 4 1-16,-13 7 5 15,-5 3-2-15,-4 16-4 16,4 14-6-16,2 28-8 16,-1 17-4-16,4 30-4 15,1 15-1-15,1 25 1 16,7 10 5-16,3 11 1 15,0-1 2-15,3-10-51 16,2-6-53-16,6-24 357 0,1-11-233 16</inkml:trace>
  <inkml:trace contextRef="#ctx0" brushRef="#br0" timeOffset="9842.65">26415 1885 806 0,'0'-11'429'0,"1"3"5"16,8-1-375-16,-1 0 2 0,8 9-18 16,2 3-1-16,-1 12-4 15,-2 7 5-15,-13 10-21 16,-5 8-5-16,-12 6-13 16,-7 0 1-16,-1-5 10 15,1-3-1-15,11-12 13 16,6-6-5-16,23-17-5 15,14-12-3-15,31-17-21 16,22-10-36-16,31-16-79 16,7-1 75-16</inkml:trace>
  <inkml:trace contextRef="#ctx0" brushRef="#br0" timeOffset="10160.7">27214 1670 1109 0,'-35'13'408'16,"16"-2"-336"-16,6-4 4 15,21-4-14-15,12-8-1 16,17-11 4-16,8-9 12 16,8-14-3-16,-4 2-15 15,-14-1-27-15,-11 1-19 0,-21 2 19 16,-9-1 3-16,-20 5 3 15,-7 7-3-15,-15 18-29 16,-7 12-9 0,-5 25-5-16,5 13 3 0,11 22 3 15,10 14 0-15,24 14 0 16,10-1 0-16,36-20-3 16,18-12-12-16,33-38-53 15,13-19-39-15,17-31 64 16</inkml:trace>
  <inkml:trace contextRef="#ctx0" brushRef="#br0" timeOffset="10489.8">28174 995 1125 0,'-22'9'391'16,"6"1"-336"-16,1 0 14 16,7 1 10-16,2 0-5 15,4 0-19-15,2 0-10 16,-1 8 2-16,1 6 15 0,3 17 3 16,-1 11-3-1,0 16 16-15,-6 8-9 0,3 10-6 16,-2 0-5-16,5 0-26 15,14-1-11-15,7-17-15 16,11-12-3-16,7-23-25 16,-5-15-34-16,9-20-88 15,-2-10-44-15,5-29 111 16</inkml:trace>
  <inkml:trace contextRef="#ctx0" brushRef="#br0" timeOffset="10715.96">28519 1011 826 0,'0'19'402'0,"5"8"-47"16,-2 15-290-16,4 12 13 15,1 13-28-15,-7 9-15 16,-3 2-27-16,-5-5-6 15,1-15-1-15,3-9-13 16,6-17-45-16,5-6-44 16,2-24 60-16</inkml:trace>
  <inkml:trace contextRef="#ctx0" brushRef="#br0" timeOffset="10869.6">28436 1392 1031 0,'0'0'396'0,"16"2"-266"16,12-2-86-16,36 0-2 16,14-10-16-16,19-10-41 15,8-6-103-15,1-11 85 16</inkml:trace>
  <inkml:trace contextRef="#ctx0" brushRef="#br0" timeOffset="11060.63">29349 1353 1211 0,'0'12'420'16,"21"-5"-385"-16,12-3 0 15,29-10-6-15,15-7-3 16,6-9-10-16,-4-6-44 0,-19-1 25 15</inkml:trace>
  <inkml:trace contextRef="#ctx0" brushRef="#br0" timeOffset="11371.23">29960 973 954 0,'28'-6'359'16,"13"1"-233"-16,6 5-54 15,7 3 10-15,-7 9 6 16,-10 7-3-16,-18 16-58 16,-16 10-5-16,-22 14-8 0,-5 5-4 15,-11 1 11-15,-1-6 0 16,11-16 10-16,2-5 2 15,16-19-8-15,10-4-2 16,16-15-12-16,16-8 0 16,24-21-26-16,17-11-32 15,19-18-83-15,-1-4-21 16,-2-7 87-16</inkml:trace>
  <inkml:trace contextRef="#ctx0" brushRef="#br0" timeOffset="11574.84">30411 559 848 0,'10'15'315'0,"16"11"-201"16,9 9-80-16,12 22 18 16,6 6 2-16,1 20-18 15,-7 4-7-15,-19 12-11 16,-13 4-4-16,-29 2-9 15,-18 1-11-15,-36-4-294 16,-18 0 220-16</inkml:trace>
  <inkml:trace contextRef="#ctx0" brushRef="#br0" timeOffset="12238.94">29027 2830 1005 0,'9'8'327'0,"-20"-5"-354"16</inkml:trace>
  <inkml:trace contextRef="#ctx0" brushRef="#br0" timeOffset="16161.41">7362 5384 1576 0,'6'19'495'16,"-11"21"-532"-16,-3 11-21 0,-7 15 15 15,3 5 29-15,5 1 3 16,5-3 13-16,12-7-2 16,8-9 4-16,13-16 13 15,4-9-8-15,14-26 24 16,4-14 7-16,16-25 4 16,4-19 10-16,-3-23-14 15,0-9-7-15,-18-6-9 16,-9 8 0-16,-13 20 1 15,-12 12 3-15,-11 29 7 16,-3 9-1-16,-7 24-7 16,0 15-6-16,-3 30-12 15,3 24-7-15,7 42-2 16,3 16-2-16,4 38 1 16,-1 6 4-16,-7 4-2 0,-6-1 0 15,-16-34 6-15,-7-14-7 16,-14-35 1-16,0-19-1 15,-4-40-6-15,-2-23-4 16,8-48-14-16,2-26-5 16,20-39-1-16,16-25 7 15,27-20 12-15,15-4 6 16,28 1-3-16,15 16-20 0,22 25-62 16,5 14-43-16,-13 30 595 15,-17 9-387-15</inkml:trace>
  <inkml:trace contextRef="#ctx0" brushRef="#br0" timeOffset="17954.55">5807 4433 1433 0,'19'17'358'0</inkml:trace>
  <inkml:trace contextRef="#ctx0" brushRef="#br0" timeOffset="18094.66">5835 4941 2268 0,'-1'14'597'16,"18"-21"-668"-16</inkml:trace>
  <inkml:trace contextRef="#ctx0" brushRef="#br0" timeOffset="18604.57">9341 4942 1421 0,'5'18'464'0,"-6"38"-479"16,-9 25-4-16,-14 45 42 16,-5 20 11-16,-5 32 44 15,-1 1 17-15,4 6 3 16,8-5-8-16,20-27-33 15,12-11-14-15,29-43-29 16,7-21-6-16,15-48-31 16,15-26-39-16,14-47-118 15,3-26 115-15</inkml:trace>
  <inkml:trace contextRef="#ctx0" brushRef="#br0" timeOffset="18788.66">9737 5351 1468 0,'-23'22'541'0,"10"12"-447"15,7 25-47-15,4 11-12 0,8 24-18 16,5 7-3-16,7 0 2 16,3-9-32-16,3-19-117 15,1-10-62-15,-4-27 104 16</inkml:trace>
  <inkml:trace contextRef="#ctx0" brushRef="#br0" timeOffset="18954.29">9469 5846 1533 0,'32'-24'536'16,"17"-6"-472"-16,23-11-61 15,7-3-24-15,16-8-97 0,-3 0-112 16,0 6 144-16</inkml:trace>
  <inkml:trace contextRef="#ctx0" brushRef="#br0" timeOffset="19150.37">10248 5413 1204 0,'26'10'465'0,"9"8"-288"0,11 13-155 16,4 16 24-16,9 30 5 16,-2 16-3-16,-6 12-7 15,-7 5-15-15,-14 1-31 16,-4-4-37-16,-5-5-100 16,4-12 101-16,1-33-8 15</inkml:trace>
  <inkml:trace contextRef="#ctx0" brushRef="#br0" timeOffset="19362.4">12491 5676 1831 0,'38'1'600'15,"9"-1"-641"-15,-2 0 1 16,8-12 8-16,10-3 8 16,6-4-5-16,2-2-51 15,-17 8 53-15</inkml:trace>
  <inkml:trace contextRef="#ctx0" brushRef="#br0" timeOffset="19519.91">12461 6135 1383 0,'24'7'534'15,"21"-6"-326"-15,36-21-200 16,25-13-11-16,30-20-39 16,6-7-61-16,18 5 64 15</inkml:trace>
  <inkml:trace contextRef="#ctx0" brushRef="#br0" timeOffset="21950.19">14906 5461 1136 0,'0'-3'419'0,"2"-11"-323"15,5-6 9-15,-1-11-7 16,-1-5 7-16,-2-1-20 16,-6-5-20-16,-16 6-34 0,-8 3-13 15,-26 10-17-15,-7 14-9 16,-10 23-5-16,-2 18 2 15,7 26 6-15,5 8 0 16,8 8 7-16,8-3-3 16,23-3-1-16,9-12 3 15,31-10-3-15,15-10-5 16,15-30 3-16,7-8-6 16,6-28 5-16,3-12 5 0,-4-7 4 15,-4-1 1-15,-18 7 8 16,-17 2 7-16,-14 7 12 15,-14 2 8-15,-12 5 1 16,2 3-6-16,-7 11-16 16,1 2-6-16,5 10-8 15,-1 1-5-15,13 1 0 16,4 0 3-16,2 1-3 16,-1-2-3-16,0 0-2 15,3 1-3-15,15 5 3 16,21 9-4-16,-32-14-53 15,-1-1-42-15,-8-4-7 16,-6-6 48-16</inkml:trace>
  <inkml:trace contextRef="#ctx0" brushRef="#br0" timeOffset="22911.55">14926 5401 901 0,'0'-1'338'0,"0"0"-254"16,5-10-7-16,3-8-7 15,9-27-5-15,-13 28-8 16,-2-1-3-16,-3-1 6 16,-4 2 0-16,-10-2-3 15,-5 4-6-15,-6 7-19 16,-17 2-4-16,-8 14-19 16,-9 9 1-16,-10 16 5 15,9 13-12-15,8 12 8 0,8 5-7 16,14 1 5-16,7-4 0 15,19-7 7-15,8-6 11 16,17-13 2-16,9-9 12 16,15-21 15-16,10-14 9 15,15-28 14-15,4-8-7 16,-4-10-15-16,-9-1-14 16,-26 6-18-16,-15-1 7 15,-17 8-11-15,-7 0 7 0,-10 14-10 16,-2 4-6-16,-3 15 11 15,1 7-12-15,1 16-3 16,8 14 5-16,9 17-13 16,4 9 0-16,18 3 9 15,-1-1-16-15,5-1 2 16,1-4 3-16,-2 2-18 16,0-4-41-16,-5-12-96 15,0-9-89-15,-3-32 140 16</inkml:trace>
  <inkml:trace contextRef="#ctx0" brushRef="#br0" timeOffset="23130.7">15484 5467 1797 0,'11'32'604'16,"3"22"-589"-16,-6 11-14 16,-18 17-4-16,-4 8-52 15,-8 0-11-15,0-12-55 0,5-26-102 16,4-20 161-16</inkml:trace>
  <inkml:trace contextRef="#ctx0" brushRef="#br0" timeOffset="24209.9">16443 5358 1048 0,'0'0'404'0,"3"0"-271"15,-1 1-7-15,-2-1-8 16,0 0-29-16,0-1-45 15,0 0-5-15,0 1-29 16,2 0 12-16,7 0-5 16,6 0-5-16,33-3 20 15,-23-8 4-15,12-6 12 16,-1-6 1-16,-1-4-11 0,-2-2-11 16,-9-3-8-16,-8 2-6 15,-12 5-6 1,-1-2 5-16,-9 5-2 0,-3 1 0 15,-15 1-3-15,-7 6-5 16,-8 3-2-16,1 4 2 16,7 5 2-16,-2 5-3 15,2 17-1-15,-5 7-5 16,0 31 1-16,5 14 2 0,2 20 2 16,8 11 0-16,16-5 2 15,9-4-4-15,24-17-4 16,12-16-4-16,26-31-6 15,13-20-18-15,21-38-67 16,6-15-76-16,-6-28 105 16</inkml:trace>
  <inkml:trace contextRef="#ctx0" brushRef="#br0" timeOffset="25017.58">17383 4913 991 0,'-3'-5'388'15,"3"2"-274"-15,0 1-7 16,-2 1 7-16,2 0-23 16,-1 0-12-16,0 1-14 15,1 0 1-15,0 0 6 16,0 0-3-16,0 0-3 15,0 0-4-15,0 0-5 16,0 0-5-16,0 0-14 16,0 0-4-16,0 0-10 15,0 0 0-15,0 0-2 16,0-1-1-16,0-1-3 16,0 1-5-16,0 1-5 15,0 0-3-15,0 0 0 16,0 0 6-16,0 0 0 15,0 0-4-15,0 0-1 0,0 0-13 16,0 0 3-16,0 0 7 16,0 0-5-16,0 0 7 15,0 0 0-15,0 0-12 16,0 0 6-16,0 0 4 16,0 0-10-16,0 0 15 15,0 0-6-15,0 0-5 16,0 0 11-16,0 0-10 0,0 0 4 15,0 0 7-15,0 0-8 16,0 0-1 0,0 0 3-16,0 0-11 0,0 0 2 15,0 0 8-15,0 0 2 16,0 0-2-16,0 0-1 16,0 0 3-16,0 0-10 15,0 0 7-15,0 0 3 16,0 0-11-16,0 0 6 15,0 0 2-15,0 0-3 16,0 0 2-16,0 0 3 16,0 0 3-16,0 0-3 15,0 0-9-15,0 0-48 16,0 0-37-16,-1 0-141 16,0 0-39-16,0-1 163 15</inkml:trace>
  <inkml:trace contextRef="#ctx0" brushRef="#br0" timeOffset="25644.08">16886 5107 798 0,'3'0'295'15,"-2"1"-194"-15,1 1-73 16,-2-2 29-16,0 0 39 0,0-1 9 16,-1 0 16-16,1 0-3 15,-1-1-6-15,1 1 1 16,-1 0-12-16,0-5-10 15,-1-6-15-15,0-4-11 16,-6-22-12-16,5 28-8 16,-3 0-14-16,3 3-2 15,-2-1-4-15,0 1 1 0,-2 2 0 16,2-1-2-16,-1 3 2 16,1 0-6-16,3 1-5 15,-5-2-5-15,0 2-9 16,2 2 11-16,-4-1-5 15,4 1-5-15,2-1-1 16,-2 1-6-16,4 0-1 16,0 0-11-16,0 0-52 15,0 0-27-15,-8 1-105 16,-6 2-13-16,-36 15 45 16,24-8-344-16,-9 1 394 15</inkml:trace>
  <inkml:trace contextRef="#ctx0" brushRef="#br0" timeOffset="26162.19">16423 5063 941 0,'-5'-8'384'0,"4"0"-239"15,1 0-15-15,1-2 21 16,2 3-8-16,0 2-7 16,0 4-28-16,-1 2-36 15,-2-1-16-15,1 15-6 16,4 68-18-16,-9-15 7 15,1 14 1-15,-1 5-6 0,4-9 7 16,4-7-7 0,11-13-8-16,8-7 1 0,13-21 6 15,12-9 11-15,21-28 5 16,6-15 0-16,8-24-14 16,-5-11-9-16,-16-7-11 15,-10-2-10-15,-21-1 6 16,-12 1 5-16,-22 5 0 15,-9 4 2-15,-9 22-4 16,-3 11-8-16,5 17 0 16,6 12 3-16,10 21-10 15,3 11 2-15,16 33-5 16,7 8-1-16,10 12 6 16,7 4-3-16,-4 6 3 15,-3 0-3-15,-11 8 2 16,-13 3-9-16,-27-1-7 15,-14 2 4-15,-23-13-19 0,-9-12 18 16,-6-24 0-16,0-13 4 16,-4-31 15-16,9-14-6 15,16-34-8-15,11-17-21 16,46-37-38-16,27-13-20 16,37-25-53-16,12-5-25 15,26-8-81-15,8-1 146 0</inkml:trace>
  <inkml:trace contextRef="#ctx0" brushRef="#br0" timeOffset="26430.88">17639 4914 1317 0,'-11'8'500'0,"13"5"-343"16,-2 7-130-16,6 19 8 16,0 18 10-16,-1 26 29 15,-1 14-4-15,-3 14-3 16,-2-3-10-16,1-4-20 16,11-9-12-16,11-21-22 0,3-15-12 15,11-33-33-15,3-14-45 16,-1-33-89-16,8-21 108 15</inkml:trace>
  <inkml:trace contextRef="#ctx0" brushRef="#br0" timeOffset="26631.65">18101 5003 1594 0,'14'27'536'0,"-2"18"-520"15,7 10 8-15,-7 7 13 16,2 5-2-16,-1 0-5 16,2-8-11-16,-3-13-53 15,0-8-43-15,3-16-73 16,-5-9-46-16,1-18 120 16</inkml:trace>
  <inkml:trace contextRef="#ctx0" brushRef="#br0" timeOffset="26796.73">18159 5356 1519 0,'31'-5'518'0,"23"-11"-487"0,8-3-22 16,20-14 0-16,8-4 0 15,5-3-120-15,-1 1-225 16,-21 5 228-16</inkml:trace>
  <inkml:trace contextRef="#ctx0" brushRef="#br0" timeOffset="26974.7">18944 5146 1422 0,'21'0'487'0,"18"-3"-461"15,10-6-48-15,11-9 9 16,5 4 3-16,-5-6-64 16,-3 2-50-16,-17-3 79 15</inkml:trace>
  <inkml:trace contextRef="#ctx0" brushRef="#br0" timeOffset="27197.03">19536 4676 1522 0,'22'50'536'0,"10"14"-452"16,-3 17-62-16,-9 0 4 15,-3-1 6-15,-11-2-7 16,-5-4-86-16,-3 3 3 15,-5-20-181-15,3-14-185 0,0-37 298 16</inkml:trace>
  <inkml:trace contextRef="#ctx0" brushRef="#br0" timeOffset="27406.12">19747 4464 1329 0,'49'6'494'16,"12"20"-351"-16,12 16-107 16,-8 19 9-16,-1 28-5 15,-13 12 0-15,-21 10-31 16,-8 0-1-16,-19-4-31 16,-3-8-39-16,-6-7-120 15,5-9 665-15,12-27-404 0</inkml:trace>
  <inkml:trace contextRef="#ctx0" brushRef="#br0" timeOffset="27599.6">21200 4810 1372 0,'60'-11'504'15,"9"3"-344"-15,6-6-202 16,-3-4-13-16,-20-1-105 16,-12-6 105-16</inkml:trace>
  <inkml:trace contextRef="#ctx0" brushRef="#br0" timeOffset="27775.64">21282 4605 1004 0,'-5'2'360'0,"10"13"-248"16,-1 9-9-16,5 23-2 15,1 11 18-15,1 21-59 0,-1 6-13 16,-5 0-21-16,3-3-52 16,0-18 241-16,3-15-172 15</inkml:trace>
  <inkml:trace contextRef="#ctx0" brushRef="#br0" timeOffset="28168.78">22414 4816 1384 0,'27'-28'490'16,"-8"1"-429"-16,-20-10-28 15,-5-1 3-15,-25 0-13 16,-8 4-9-16,-8 14-10 16,-6 8-11-16,7 18 1 15,4 9 0-15,9 13 7 16,10 9 5-16,14 4-1 16,9 1 1-16,18-9-10 15,6-8 3-15,13-19 1 16,6-9 4-16,7-14 6 15,6-9 0-15,-15-5 2 0,0 0-5 16,-21 1 6-16,-10 1 6 16,-1 7 8-16,-11 3 4 15,2 11-11-15,0 4-6 16,4 14-19-16,1 11-7 16,3 18-8-16,7 14-15 15,3 11-52-15,7-1-37 16,3-17 73-16</inkml:trace>
  <inkml:trace contextRef="#ctx0" brushRef="#br0" timeOffset="28441.32">22812 4811 1212 0,'28'3'409'0,"9"3"-354"16,-5-2-86-16,-9 11 34 16,-7 3 7-16,-10 7 1 15,-11 8-2-15,-19 5-8 16,-6 3 5-16,-8 3 22 16,3-3 6-16,18-4 43 15,4-2-4-15,28-12-17 0,20-11-9 16,32-22-58-16,18-18-49 15,24-24 39-15</inkml:trace>
  <inkml:trace contextRef="#ctx0" brushRef="#br0" timeOffset="28928.77">23575 4191 1602 0,'-16'-3'492'0,"12"8"-548"15,2 5-2-15,2 19 58 16,3 10 17-16,7 17 6 16,2 4-16-16,5-3 10 15,4-6-4-15,9-16 7 16,3-7 4-16,8-18-7 15,1-10 4-15,-2-12 3 16,1-9 2-16,-7-12-1 16,-9 0-5-16,-9-2-7 15,-5-2 0-15,-5 12-4 16,-1 3-6-16,-2 11 1 0,4 11-12 16,1 15-3-16,5 15 2 15,4 24-3-15,1 9 7 16,-4 20 4-16,-3 13 0 15,-14 8 0-15,-9 0 1 16,-19-8-3-16,-15-12 4 16,-1-22 2-16,4-13 8 0,4-27 12 15,12-15 1 1,7-27 7-16,7-18-11 0,24-23-29 16,17-10-21-16,24-19-45 15,10-2-24-15,15-8-74 16,0 6-22-16,11 16 120 15</inkml:trace>
  <inkml:trace contextRef="#ctx0" brushRef="#br0" timeOffset="29186.98">24699 4256 1154 0,'-28'-19'480'15,"-6"4"-325"-15,13 8-54 16,0 2-9-16,10 14-63 16,6 6-14-16,0 27-4 0,4 17 6 15,1 22 18 1,3 8 5-16,3 1 1 0,1-2-10 16,12-7-14-16,11-11-4 15,16-26-31-15,8-13-19 16,16-35-95-16,3-20-37 15,0-24 98-15</inkml:trace>
  <inkml:trace contextRef="#ctx0" brushRef="#br0" timeOffset="29372.57">25093 4135 1190 0,'-5'3'426'0,"-1"18"-322"16,3 15-60-16,4 23 17 15,1 13 2-15,7 11-12 16,4 1-12-16,0-12-13 16,0-12-22-16,6-21-61 15,-1-9-48-15,11-25 96 16,6-12-26-16</inkml:trace>
  <inkml:trace contextRef="#ctx0" brushRef="#br0" timeOffset="29543.98">25061 4562 1327 0,'28'2'432'16,"34"-11"-457"-16,17-9-7 15,25-11-48-15,6-7 72 16,-8-12-9-16</inkml:trace>
  <inkml:trace contextRef="#ctx0" brushRef="#br0" timeOffset="29737.59">25926 4521 1375 0,'-4'2'459'0,"15"-3"-430"16,11-3-43-16,22-13 16 16,10-3-6-16,22-6-15 15,-2-2-64-15,-1-6 52 16</inkml:trace>
  <inkml:trace contextRef="#ctx0" brushRef="#br0" timeOffset="30020.7">26444 4095 1125 0,'15'-3'385'0,"0"4"-358"16,7 2-27-16,3 2 35 0,9 12 56 15,0 3 17-15,-7 10-7 16,-10 9-27-16,-24 3-59 15,-4 2 0-15,-12 0 11 16,1-3 0-16,5-10 8 16,4-6-13-16,11-13-4 15,7-7-11-15,18-10-6 16,13-7-22-16,36-15-61 16,8-8-44-16,7-7 72 15</inkml:trace>
  <inkml:trace contextRef="#ctx0" brushRef="#br0" timeOffset="30259.42">26981 3760 1301 0,'16'12'455'0,"5"9"-394"16,10 20-26-16,2 12 14 15,2 22 18-15,0 6 5 16,-11 11-29-16,-5 1-8 16,-18 2-18-16,-13-6-12 0,-17-10-38 15,-11-8-28-15,-3-16-97 16,4-6-43-16,19-24 124 16</inkml:trace>
  <inkml:trace contextRef="#ctx0" brushRef="#br0" timeOffset="30468.75">28472 4088 1536 0,'54'-1'550'16,"3"0"-502"-16,19-7 8 15,6 0 1-15,2-8-33 16,2 2-25-16,-17-6-134 0,-5-3-48 16,-21-9 97-16</inkml:trace>
  <inkml:trace contextRef="#ctx0" brushRef="#br0" timeOffset="30661.66">28768 3737 1066 0,'-6'41'410'16,"-3"15"-281"-16,5 26-43 15,4 11 14-15,-3 12-15 16,3 0-19-16,0-12-62 16,3-13-35-16,13-27-92 15,5-19 45-15,21-32 32 16</inkml:trace>
  <inkml:trace contextRef="#ctx0" brushRef="#br0" timeOffset="31021.67">29871 3901 1224 0,'7'12'434'0,"1"6"-386"15,5-6 39-15,4 1 17 16,10-10-21-16,5-5-21 16,-3-16-42-16,8-1-17 15,-11-11 0-15,-7-1 3 16,-3 1 5-16,-18-5 0 16,-9 5 8-16,-6 0 1 0,-16 11-8 15,-3 5 2-15,-6 19-16 16,-2 14-2-16,2 27-2 15,4 13-2-15,7 21 0 16,7 5 2-16,20 0-1 16,11-3-5-16,27-17-4 15,13-7-8-15,30-17-29 16,12-16-10-16,17-26-58 16,5-17 161-16,2-26-47 15</inkml:trace>
  <inkml:trace contextRef="#ctx0" brushRef="#br0" timeOffset="31287.75">31095 3233 1304 0,'0'24'431'0,"-3"12"-423"15,-15 30 49-15,-14 13 4 16,-11 27 11-16,-5 12-8 16,-1 13-15-16,3-1 3 0,15-17-9 15,10-11-8-15,31-33-30 16,23-16-12-16,37-29-46 16,20-20-53-16,20-41-403 15,5-13 351-15</inkml:trace>
  <inkml:trace contextRef="#ctx0" brushRef="#br0" timeOffset="31498.85">31681 3245 1269 0,'-18'32'429'0,"1"32"-391"16,-4 10 24-16,3 19 28 15,-4 4 7-15,4-2-8 16,11-6-29-16,11-11-29 0,15-9-20 16,23-23-46-16,10-13-29 15,17-33-89-15,4-12-33 16,4-26 111-16</inkml:trace>
  <inkml:trace contextRef="#ctx0" brushRef="#br0" timeOffset="31662.66">31357 3639 1136 0,'44'16'376'0,"60"-7"-393"16,17-7-11-16,45-9-41 15,12-6-5-15,-20-13 36 16</inkml:trace>
  <inkml:trace contextRef="#ctx0" brushRef="#br0" timeOffset="31886.64">32323 2886 1023 0,'-20'0'392'0,"16"23"-265"0,6 14 27 16,18 35 24-16,7 12-11 15,17 32-15-15,5 20-43 16,7 9-42-16,-2 11 2 16,-27 15-23-16,-23-4 2 15,-69 17-24-15,-40-2-5 16,-73 0-92-16,-34 1-80 16,-49-18 100-16</inkml:trace>
  <inkml:trace contextRef="#ctx0" brushRef="#br0" timeOffset="33514.83">6264 8679 1614 0,'-23'-39'535'0,"16"16"-537"16,4 7-8-16,3 11-5 15,-1 5 1-15,-4 20-7 0,-3 11-1 16,-1 32 3-16,9 13 2 15,9 15 10-15,4 0 7 16,13-10 11-16,-2-11 3 16,13-25 10-16,3-12 2 15,10-29 5-15,10-12 10 16,9-31-2-16,6-8-2 0,-5-19-14 16,-7-9-9-16,-19-6-7 15,-10-2 0-15,-15 5-1 16,-7 7-2-16,-10 23 0 15,-2 13 1-15,-3 23 4 16,1 13 6-16,1 33-6 16,2 20-3-16,6 42-6 15,1 16-1-15,1 29-1 16,0 12-13-16,-10 3-4 16,-8-2-4-16,-18-20 7 15,-11-14 12-15,-12-28 9 16,-10-15 6-16,-11-27 1 15,-2-21 0-15,0-26-2 16,7-13-5-16,17-28 1 16,7-14-6-16,22-20-1 0,14-12-19 15,25-11-42-15,16 2-25 16,35 3-82-16,16 2-17 16,29 5 112-16</inkml:trace>
  <inkml:trace contextRef="#ctx0" brushRef="#br0" timeOffset="33799.18">7688 8519 1454 0,'-18'-53'503'16,"1"6"-436"-16,10 15-61 15,-7 18 3-15,-4 34 4 16,2 25-7-16,-14 48 23 16,6 27 6-16,-3 31 24 15,2 17 3-15,11 14-15 16,4-10-10-16,21-20-26 16,13-23-7-16,25-46-12 15,8-25-37-15,14-51-75 16,1-29-51-16,4-45 94 15</inkml:trace>
  <inkml:trace contextRef="#ctx0" brushRef="#br0" timeOffset="34007.67">8240 8435 1633 0,'-13'19'573'16,"2"33"-508"-16,-2 24-36 15,-6 33-29-15,0 13 3 0,3 10-2 16,3 1 2 0,12-14-45-16,8-11-53 0,10-31-58 15,2-19-26-15,6-37-12 16,-2-17-186-16,-4-21 272 16</inkml:trace>
  <inkml:trace contextRef="#ctx0" brushRef="#br0" timeOffset="34171.67">7808 9188 1627 0,'24'-1'564'16,"21"-9"-524"-16,38-14-106 15,13-6-32-15,11-19-100 16,0-4-10-16,-13-11 131 0</inkml:trace>
  <inkml:trace contextRef="#ctx0" brushRef="#br0" timeOffset="34380.64">8822 8469 1611 0,'50'24'595'0,"15"15"-491"0,7 29-55 15,0 19-30-15,-14 22-18 16,-11 9 1-16,-20 18-22 16,-13 2-20-16,-19 1-76 15,-8-5-38-15,-4-22-61 16,0-16 55-16,14-37 99 16</inkml:trace>
  <inkml:trace contextRef="#ctx0" brushRef="#br0" timeOffset="35816.71">10199 9019 947 0,'-21'7'376'16,"7"2"-257"-16,4 1-19 15,11-4-25-15,8 0-14 16,17-7 2-16,13-5-1 16,25-9-4-16,19-4-6 15,15-5-25-15,0 1-10 16,-9 0 4-16,-12 7-5 0,-19 7 1 16,-5 5-5-16,-32 10-28 15,-16 3-20-15,-29 8-46 16,-19-1-31-16,-3-4 145 15,-1-3-49-15</inkml:trace>
  <inkml:trace contextRef="#ctx0" brushRef="#br0" timeOffset="36389.58">11550 8640 1656 0,'6'-12'559'16,"2"3"-553"-16,-1-2 2 16,-9-1 7-16,-4 7-3 15,-10 1-7-15,2 8-9 16,-8 8-9-16,3 7-2 15,7 12 10-15,-2 3 10 0,17 9 11 16,4-4 5 0,16-7 4-16,11-7-9 0,7-19-5 15,6-7-3-15,4-26-6 16,1-7 3-16,3-13-4 16,-1-3 3-16,-4 3 5 15,-7 2-1-15,-20 5 5 16,-10 3 7-16,-16 15 12 15,2 6 7-15,-6 15-2 16,5 9-12-16,0 19-14 16,-1 13-9-16,7 27-1 15,1 17 0-15,10 20-7 16,2 2 0-16,2 12-7 16,-9-5-18-16,-7-6 2 15,-10-10 6-15,-7-28 4 16,-7-12 21-16,-13-26 2 0,2-6-1 15,-19-24 7-15,3-13 2 16,6-22-1-16,3-14-3 16,26-19-6-16,11-12-2 15,25-11-34-15,20 3-25 16,25 10-56-16,10 9-54 16,6 9 112-16</inkml:trace>
  <inkml:trace contextRef="#ctx0" brushRef="#br0" timeOffset="36696.68">12805 8222 1622 0,'-5'-29'554'16,"5"10"-511"-16,3 19-32 16,-8 14 1-16,2 35 8 15,-1 23 2-15,-6 37 0 16,3 16-4-16,-8 25-8 16,1-1 2-16,9-11-3 0,6-14-7 15,24-31-21-15,4-22 1 16,20-38-53-1,9-22-22-15,8-49 551 0,7-24-379 16</inkml:trace>
  <inkml:trace contextRef="#ctx0" brushRef="#br0" timeOffset="36925.15">13502 8171 1739 0,'-8'34'594'0,"-2"32"-565"16,0 16-20-16,-3 12-6 16,1 4 1-16,8 2-3 15,2-3-1-15,6-8-18 16,1-9-24-16,5-28-40 16,6-14-25-16,5-24-16 15,1-10-2-15,1-22-12 16,-2-8-59-16,-8-20 132 15</inkml:trace>
  <inkml:trace contextRef="#ctx0" brushRef="#br0" timeOffset="37148.32">13209 8760 1298 0,'-15'13'569'15,"19"-5"-239"-15,17-5-264 16,19-7-48-16,14-6-12 15,18-13 1-15,-2-4-5 16,9-1 1-16,2 1-3 16,-4 1-7-16,-1 4-29 15,-23 6-64-15,-10 8-12 0,-24 6-12 16,-9 2 5-16,-10 4 5 16,-8 2 73-16</inkml:trace>
  <inkml:trace contextRef="#ctx0" brushRef="#br0" timeOffset="37917.18">11229 9016 1063 0,'0'7'356'16,"0"-3"-348"-16,3-3 4 16,-2-3 20-16,-1 1 38 15,0 0 25-15,0-16 23 16,0-39 0-16,-3 22-6 16,-2-3-21-16,-5 2-25 15,-5 1-15-15,-8 6-21 16,1 11-1-16,-7 15-18 15,5 12-8-15,-4 24-3 16,3 10-5-16,9 14-1 16,5 2 1-16,17-3-4 15,4-7 3-15,4-15-2 16,4-7-2-16,-1-15 3 16,2-7-1-16,0-12 13 0,-2-7 7 15,-2-10 7-15,-4-4 1 16,-5-4 6-16,-2-4-1 15,-2 2-6-15,0 0-2 16,2 8-13-16,-2 8-3 16,0 8-1-16,1 9-6 15,3 14 0-15,3 15 2 16,4 23 4-16,-1 10 4 16,-1 11-8-16,0-3-22 0,-3-5-75 15,3-9-67-15,-2-19 99 16</inkml:trace>
  <inkml:trace contextRef="#ctx0" brushRef="#br0" timeOffset="38096.8">11505 9309 1598 0,'11'63'589'0,"2"19"-453"16,1 15-105-16,-10 1-19 16,-2 3-88-16,-2-20 53 15</inkml:trace>
  <inkml:trace contextRef="#ctx0" brushRef="#br0" timeOffset="38459.71">14106 8675 1587 0,'19'-7'586'15,"14"0"-404"-15,28-5-184 16,6-4 2-16,12-2 10 15,-2-1-8-15,-10 3-85 16,-5 0-99-16,-20 2 111 16</inkml:trace>
  <inkml:trace contextRef="#ctx0" brushRef="#br0" timeOffset="38678.15">14723 8107 1270 0,'7'2'551'15,"11"17"-212"-15,3 12-267 16,2 33-27-16,-2 17 9 16,-17 15-6-16,1 6-6 15,-15-16-85-15,-2-12-72 16,6-28 531-16,0-16-356 15</inkml:trace>
  <inkml:trace contextRef="#ctx0" brushRef="#br0" timeOffset="38901.61">15121 7900 1510 0,'45'29'541'0,"14"24"-425"16,9 14-95-16,-11 21 46 16,-7 11 10-16,-18 18-4 15,-15 7-10-15,-20 9-63 16,-14-2-39-16,-14-14-85 16,-5-14-44-16,2-36 63 0,6-17 34 15</inkml:trace>
  <inkml:trace contextRef="#ctx0" brushRef="#br0" timeOffset="39767.86">17400 8183 1449 0,'1'0'523'0,"2"-1"-423"15,-2-2-9-15,-2 2 15 16,0 0-22-16,-18-10-30 16,-42-21-48-16,22 13-19 15,-11 1-3-15,-7 2 6 16,2 8 6-16,5 12-1 15,9 10 2-15,16 20 1 0,5 5-6 16,13 10-1-16,5 1-2 16,13-5-2-16,9-7 1 15,20-20 5-15,5-13 3 16,9-22 6-16,0-14 2 16,-10-9 1-16,-4-4-1 15,-17 2 4-15,-3 4 13 16,-11 12 6-16,-7 2 6 15,-1 12-8-15,-1 5-9 0,0 8-18 16,-1 10-3-16,2 20 1 16,2 12-7-16,9 21 9 15,3 6 3-15,4 3-44 16,3-6-41-16,7-15-109 16,-1-14 110-16</inkml:trace>
  <inkml:trace contextRef="#ctx0" brushRef="#br0" timeOffset="40036.74">17727 8252 1475 0,'28'-1'565'15,"7"2"-347"-15,-1 11-229 16,-5 5 8-16,-11 14-2 0,-6 7 3 15,-9 9 2-15,-6 1-5 16,-13 0 5-16,-6 2-1 16,-7-1 4-16,5-1 9 15,16-8 12-15,4-9 5 16,27-11-7-16,9-12-5 16,23-17-36-16,18-14-38 15,29-23 239-15,9-8-156 0</inkml:trace>
  <inkml:trace contextRef="#ctx0" brushRef="#br0" timeOffset="40533.86">18725 7654 1386 0,'-12'-3'568'15,"9"6"-232"-15,6 15-351 16,-2 5-4-16,1 17 11 16,3 6 8-16,4 9 1 15,1 1-4-15,4-7 4 16,0-6-1-16,1-17-4 0,4-8 4 16,1-18 12-16,-1-7 4 15,3-14 10-15,-1-6 0 16,2-12-12-16,-2-5-1 15,-3-3-9-15,-2 1 0 16,0 6 0-16,1 4 2 16,2 12-6-16,5 9 1 15,1 17-8-15,2 17-4 0,2 23 11 16,2 14-6-16,-1 26 6 16,-4 6 0-16,-12 7-1 15,-8-1 3-15,-10-7 0 16,-10-4 1-16,-16-14-1 15,-7-12 6-15,-18-21-5 16,-1-17-2-16,5-19-2 16,3-12-9-16,20-22-15 15,8-10-10-15,18-20-22 16,11 0-5-16,32-13-23 16,13 4-20-16,29-6-47 15,8-2-23-15,4 7 107 16</inkml:trace>
  <inkml:trace contextRef="#ctx0" brushRef="#br0" timeOffset="40787.14">19966 7294 1559 0,'-22'12'521'15,"6"31"-518"-15,6 14 5 16,3 32 4-16,1 9-1 16,6 23 7-16,2 7-4 15,1-7-6-15,8-8 2 0,9-31-39 16,4-21-22-16,14-32-23 16,8-15-12-16,15-31-18 15,7-17-17-15,4-26 78 16</inkml:trace>
  <inkml:trace contextRef="#ctx0" brushRef="#br0" timeOffset="40966.68">20518 7408 1512 0,'-8'57'505'0,"6"24"-507"16,7 4 9-16,1 4 0 0,3-6 3 15,5-10-25-15,2-7-40 16,5-27-95-16,9-15-41 16,1-30 112-16</inkml:trace>
  <inkml:trace contextRef="#ctx0" brushRef="#br0" timeOffset="41118.67">20363 7768 1586 0,'51'4'514'0,"40"-8"-613"15,16-11-19-15,9-14 58 16</inkml:trace>
  <inkml:trace contextRef="#ctx0" brushRef="#br0" timeOffset="41347.14">21108 7649 1736 0,'23'1'531'0,"15"1"-604"0,8-4-11 16,7-3 50-16,8 2 14 15,8 2 19-15,1 1-2 16,-9 0 9-16,-8-6-67 16,-19-9 49-16</inkml:trace>
  <inkml:trace contextRef="#ctx0" brushRef="#br0" timeOffset="41670.91">21551 7144 1559 0,'49'23'552'16,"6"5"-443"-16,-8 13-119 15,-1 7 9-15,-11 20 3 16,-4 9 4-16,-23 7-12 15,-16 0-7-15,-25-3-1 16,-10 3 0-16,-4-2 15 16,0-2 8-16,12-15 18 15,11-11 7-15,21-25-6 0,14-11-1 16,31-18-16-16,12-12-21 16,36-17-26-16,17-10-13 15,13-14-101-15,3-8-31 16,-5-3 113-16</inkml:trace>
  <inkml:trace contextRef="#ctx0" brushRef="#br0" timeOffset="42053.34">22308 6739 1340 0,'52'-11'458'0,"23"22"-422"15,4 13 13-15,-1 34 29 0,0 22-14 16,-1 35-14-16,-9 12-9 16,-19 24-23-1,-18 1 4-15,-36 4-7 0,-12-1-4 16,-35-15-3-16,-5-6-5 16,-8-19-5-16,-2-14-13 15,11-25-52-15,7-17-23 16,18-28-83-16,12-19 101 0</inkml:trace>
  <inkml:trace contextRef="#ctx0" brushRef="#br0" timeOffset="42291.95">24144 7385 1514 0,'22'1'534'16,"22"0"-419"-16,35-6-127 16,21-7 10-16,24-10 2 0,6-2-7 15,6-3 1 1,-11 1 2-16</inkml:trace>
  <inkml:trace contextRef="#ctx0" brushRef="#br0" timeOffset="42454.98">24372 7731 1772 0,'154'-21'514'15,"44"-11"-706"-15,53-20-31 16,7-13 141-16</inkml:trace>
  <inkml:trace contextRef="#ctx0" brushRef="#br0" timeOffset="43044.57">27350 7189 1067 0,'4'8'362'16,"-3"3"-340"-16,-1 1 10 15,0 0 11-15,0-2 15 16,5 1 2-16,3-5 4 15,9-3-6-15,16-8 2 16,7-8-7-16,24-13-26 16,8-10-3-16,9-17-19 15,0-8 0-15,-15-13-5 16,-13-1-11-16,-27 7 8 16,-16 1-7-16,-28 14 29 15,-15 8 10-15,-26 23 20 16,-10 15 1-16,-18 31-16 15,-3 20-4-15,0 34-18 16,-3 19 3-16,24 22-6 16,3 3-1-16,31-2 7 0,29-10 3 15,37-25 9-15,27-11 1 16,40-31-10-16,19-16-7 16,31-30-21-16,6-12-40 15,17-29-129-15,-5-8-131 16,-27-14 186-16</inkml:trace>
  <inkml:trace contextRef="#ctx0" brushRef="#br0" timeOffset="43337.05">28879 6258 1359 0,'3'-3'464'16,"0"7"-425"-16,-5 25-35 15,-8 13 28-15,-8 35 24 16,-4 23 12-16,-1 17 4 16,1 9-10-16,9 3-20 15,8-7-10-15,17-16-17 16,12-13-4-16,23-31-5 0,11-15-6 15,33-25-44-15,13-18-40 16,21-33 538-16,9-16-367 16</inkml:trace>
  <inkml:trace contextRef="#ctx0" brushRef="#br0" timeOffset="43537">29705 6233 1562 0,'-36'77'522'16,"1"20"-514"-16,3 24 3 15,6 0 3-15,18-5 3 16,8-6-5-16,30-24-20 16,9-12-28-16,15-37-90 15,8-17 613-15,-1-42-395 16</inkml:trace>
  <inkml:trace contextRef="#ctx0" brushRef="#br0" timeOffset="43715.62">29301 6726 1696 0,'41'0'543'15,"49"-7"-594"-15,21-6-58 16,30-14 37-16,0-7-71 16,-10-14 99-16</inkml:trace>
  <inkml:trace contextRef="#ctx0" brushRef="#br0" timeOffset="43911.01">30195 6031 1477 0,'25'36'526'0,"4"40"-447"15,7 24 22-15,-4 49 39 16,-2 18-23-16,-22 39-27 16,-22 15-26-16,-76 26-51 15,-44 11-52-15,-92 3 21 16</inkml:trace>
  <inkml:trace contextRef="#ctx0" brushRef="#br0" timeOffset="62601.87">16072 8380 947 0,'-6'8'369'16,"0"-4"-240"-16,3 1-71 15,2 1 12-15,0-6 25 16,1 0 23-16,0 0-28 15,0 0-13-15,0-1-17 0,12-4-9 16,16-6-12 0,46-42 4-16,-31 28-14 0,-1 1-8 15,-5 10-12-15,0 4-8 16,-17 4 5-16,-6 4 7 16,-13 1 33-16,-3 1 32 15,-10 0 1-15,-6 1-8 16,-19 5-30-16,-7 0-28 15,-19 8-9-15,-6 3 3 0,-9 7-35 16,0 3-27-16,-8-6 436 16,-11-7-307-16</inkml:trace>
  <inkml:trace contextRef="#ctx0" brushRef="#br0" timeOffset="70254.07">9520 4104 285 0,'21'-3'170'0,"1"1"-28"16,3 0-54-16,-3 0-12 15,2 0-33-15,3 0-14 16,-1 2-16-16,-2 0-4 0,3-2-9 16,-2 2 0-16,2-1 1 15,1 2-4-15,1 2 2 16,2-1 1-16,11 2-3 15,-3-1 4-15,12 2 0 16,-2 1 0-16,-4-2 3 16,3-1-3-16,-2-2-1 15,3 0-1-15,16-1-1 16,9 0-12-16,16-7 10 16</inkml:trace>
  <inkml:trace contextRef="#ctx0" brushRef="#br0" timeOffset="70873.03">18758 3353 547 0,'128'-11'186'0,"22"4"-182"0,8-2-10 15,25-3-53-15,-7-2-36 16,23 0 57-16</inkml:trace>
  <inkml:trace contextRef="#ctx0" brushRef="#br0" timeOffset="71066.53">23354 3060 588 0,'158'-7'8'0,"44"-3"56"15,163-12 7-15,0-2-44 16,15 2 25-16,3-2-62 16,-6 4 0-16,7-1 25 15,-1-4-29-15,2-2-9 16,-6 1-7-16,1-2-67 15,-6 3-60-15,-12-5 99 16</inkml:trace>
  <inkml:trace contextRef="#ctx0" brushRef="#br0" timeOffset="71997.82">16143 3731 753 0,'228'-35'253'0,"22"0"-265"0,16 2 14 16,8 3-3-16,11-13-1 15,26 2 24-15,12-5 1 16,-1-5 9-16,23 12-13 16,-2-4-19-16,8 5 9 15,7-3 1-15,11 3 20 16,12 6 5-16,12-1-5 15,8 3 10-15,10-2-4 16,-9-2 0-16,10 0-12 16,25 2-14-16,-1 2-3 15,18-4-3-15,-19 6 2 16,26 1-2-16,-8 1 1 16,9 3 1-16,27-3-6 15,-35 5 1-15,19-1-3 0,-25 0-3 16,4 0 4-16,-7 2-4 15,-3-3 8-15,-4 0 2 16,-13 3-4-16,7-4 5 16,-31 6-9-16,12-4-4 15,-13 0-12-15,-22 3-13 16,-2-4 18-16</inkml:trace>
  <inkml:trace contextRef="#ctx0" brushRef="#br0" timeOffset="74308.64">5730 10359 1221 0,'-24'-9'486'0,"8"1"-328"16,2 3-53-16,-2 5-45 15,14 0-29-15,-3 3-40 16,1 4-20-16,-1-1-11 16,0 2-3-16,3-1 16 15,-1-3 14-15,7-1 13 16,-9-2-1-16,5 0 3 15,0-1-5-15,-1 0 5 0,1 0 1 16,0-1 5-16,5 0-2 16,13 1-4-16,22 1 1 15,-25 1-8-15,-2 2 8 16,0-2-3-16,0 3 0 16,-8 0 4-16,2 0-9 15,0 4 9-15,0-3-6 16,6 2-58-16,-5-1-32 0,7-8 53 15</inkml:trace>
  <inkml:trace contextRef="#ctx0" brushRef="#br0" timeOffset="75647.56">3185 11739 1001 0,'0'-2'340'15,"-2"0"-328"-15,4 0 13 16,-2 2 55-16,0-1 18 16,-1 0 21-16,0 0 8 15,0-1-40-15,-7-1-9 16,-2-8-21-16,-25-24-18 15,28 31-7-15,-2-1-8 0,2 8-4 16,0 1-9-16,-4 9-9 16,1 1-1-16,2 15-2 15,-6 7 5-15,3 14 1 16,0 18-2-16,-3 17 13 16,1 7-7-16,-4 16 6 15,2 9 1-15,-3-2-11 16,1-1 6-16,-2-25-6 15,4-23 4-15,4-33 22 16,3-14 17-16,7-24 22 16,1-13-10-16,6-45-20 15,9-34-22-15,8-57-22 16,3-23-6-16,2-3-19 16,-4 2 1-16,-1 26-5 0,0 20 7 15,-1 44 14 1,0 33 5-16,-3 53 0 0,5 31 2 15,7 45 1-15,0 28-2 16,-2 48 6-16,3 10 0 16,-9 12 0-16,-1-8 0 15,2-28-1-15,-12-19 5 16,2-43-43-16,-2-19-61 16,-2-40 274-16,1-17-170 0</inkml:trace>
  <inkml:trace contextRef="#ctx0" brushRef="#br0" timeOffset="75801.86">3100 12273 1497 0,'1'-1'539'0,"38"-3"-465"15,15-8-39-15,36-15-29 16,8-6-59-16,-4-8 40 15</inkml:trace>
  <inkml:trace contextRef="#ctx0" brushRef="#br0" timeOffset="76258.88">3769 11822 1361 0,'-13'-9'544'0,"21"8"-312"16,20 20-203-16,6 20-14 16,0 33-16-16,-6 12 4 15,-7 20 0-15,-7 7-3 0,-14-10 0 16,-4-9 2-16,-6-30 0 16,-3-23 0-16,2-22 0 15,-2-15-2-15,-1-24-1 16,7-12 3-16,5-34 1 15,3-13-3-15,16-13 0 16,2-9-2-16,7-5-2 16,5 0 4-16,4 10-2 15,4 14-4-15,0 35-5 16,1 18-6-16,-15 34-10 16,-6 12-5-16,-21 34 4 15,-16 14 2-15,-17 20 18 16,-6 9 6-16,-3-3 1 15,1-5 14-15,8-13 9 16,7-8 9-16,24-18-1 16,13-11-12-16,33-22-8 0,19-5-11 15,36-17-52-15,22-2-37 16,11-5 356-16,9-6-237 16</inkml:trace>
  <inkml:trace contextRef="#ctx0" brushRef="#br0" timeOffset="77144.78">5576 11589 1522 0,'-16'-84'557'0,"20"12"-491"15,8 13-2-15,5 28-48 16,6 19-14-16,-5 30-4 15,4 21-2-15,2 40 1 16,-6 18-1-16,-4 36 4 16,-4 7 1-16,-3-12 1 15,-1-2 1-15,-1-36-2 16,2-24 2-16,2-27-1 16,1-21-2-16,12-27 4 15,-5-19-3-15,15-24 0 16,3-14 4-16,1-13-5 0,2 0-1 15,0 6-6-15,-5 8-4 16,3 21-4-16,-6 14 2 16,2 28 3-16,-6 9 0 15,-2 22 6-15,-1 8-2 16,-4 4 2-16,6-1 5 16,-2-8-3-16,7-7 4 15,-2-16-2-15,3-9-1 0,0-17 4 16,-2-9-2-16,-4-14 2 15,-2-3 0-15,-13 0 0 16,-8 0-3-16,-14 8-2 16,-8 6-1-16,-8 9-5 15,-3 10-1-15,4 17-3 16,3 10-3-16,9 17-3 16,5 10-4-16,12 8 14 15,6 1 0-15,11-6 2 16,4-7 3-16,9-18-2 15,3-11-3-15,1-17 5 16,2-10 4-16,-2-15 1 16,-8-5-1-16,-10-5 3 15,-5 3 1-15,-15 6-5 16,-5 6 5-16,-7 8 0 16,0 5-8-16,0 13 1 0,3 9-1 15,13 14-1-15,0 9 4 16,11 2-2-16,7 1 3 15,12-10-4-15,7-6 0 16,12-15 7-16,5-11-6 16,-3-17 4-16,0-7-1 15,-8-12-1-15,-3-5 1 16,-9 3 3-16,-10 1 4 16,-14 9 0-16,-9 10-1 0,-10 3-5 15,-4 7 2-15,-4 11-4 16,1 2 0-16,5 15-3 15,1 6-6-15,12 7 2 16,11 9 0-16,16 6 9 16,10 5-2-16,10 5 0 15,4 6 0-15,-5 2-4 16,-9 1 6-16,-18 7-50 16,-18-1-83-16,-33-5 90 15</inkml:trace>
  <inkml:trace contextRef="#ctx0" brushRef="#br0" timeOffset="77832.5">8662 10931 1345 0,'-5'-9'453'0,"14"19"-457"15,0 13-1-15,4 40 9 16,-5 19-8-16,-5 30 6 15,1 16 1-15,2-1 2 16,3-7 18-16,6-15 28 0,5-21 10 16,9-30 6-16,3-14-11 15,7-29-27-15,2-8-8 16,4-25-8-16,2-13 1 16,2-21-2-16,-5-6-6 15,-12-2-1-15,-8 10-4 16,-13 10-1-16,-7 11 6 0,-4 21-1 15,-1 13-5-15,-8 30 3 16,1 7-5-16,2 19-6 16,2-2 8-16,10-5-4 15,11-4 1-15,6-19 5 16,1-10-2-16,3-17 0 16,-1-10 3-16,-1-19 2 15,1-7-1-15,-14-13 6 16,-9-4-8-16,-17 6-35 15,-13-1-20-15,-19 14-57 16,-7 8-44-16,-30 17 102 16</inkml:trace>
  <inkml:trace contextRef="#ctx0" brushRef="#br0" timeOffset="77982.59">8722 11449 1678 0,'139'-54'588'0,"17"-2"-588"15,3 14 3-15</inkml:trace>
  <inkml:trace contextRef="#ctx0" brushRef="#br0" timeOffset="78841.52">10717 10947 1742 0,'7'-13'13'16,"1"-1"-5"-16,7-10 11 15,-1 18-20-15,-1 6-5 16,-2 32 3-16,-3 21 3 16,-3 38 0-16,-3 20 4 0,-3 21 2 15,-1 2-3-15,2-15-3 16,1-14 0-16,3-34-3 16,6-18 1-16,0-29 9 15,3-8 10-15,7-23 30 16,0-15 5-16,8-19-4 15,4-8-11-15,-1-9-32 16,-5 0-8-16,-2 3-1 16,-3 4 0-16,-2 16 2 15,2 12-2-15,-8 26-21 16,-3 19-3-16,-9 30 0 16,-3 10 8-16,-4 11 18 15,0-1-1-15,6-15 0 16,7-7 1-16,10-26 13 15,8-13 12-15,13-27 19 0,8-12-3 16,20-28-4-16,7-10-8 16,1-15-21-16,-6-2 4 15,-30 6-11-15,-15 8 3 16,-23 20 1-16,-12 13-2 16,-11 26 0-16,-6 14-3 15,-4 32-3-15,2 16-4 16,18 27 8-16,10 4 1 15,28-1-2-15,17-10-13 0,16-30-52 16,20-13-56 0,17-34 74-16</inkml:trace>
  <inkml:trace contextRef="#ctx0" brushRef="#br0" timeOffset="79301.53">12541 11457 1253 0,'2'-2'492'0,"11"-18"-316"16,10-5-115-16,15-24-33 16,2-5-7-16,9-23-11 15,-1-12-5-15,-13-10-7 0,-6-5-7 16,-23 12 9-16,-8 12 0 15,-19 26-3-15,-7 18 3 16,-11 30-4-16,-6 17-4 16,2 25 6-16,1 13 1 15,8 19-4-15,7 1 2 16,13 5-9-16,4-5-4 16,15-15 2-16,6-5-1 0,14-17 10 15,8-7 2-15,9-6-1 16,8-5 5-16,13 4-5 15,1 0 4-15,-2 10 1 16,-4 2-1-16,-23 3 5 16,-5 4-3-16,-13-7-5 15,-5-1-2-15,0-8 1 16,4-10-1-16,5-14 7 16,9-11 2-16,8-19 1 15,4-9-35-15,4-7-14 16,0-3-338-16,-12 4 263 15</inkml:trace>
  <inkml:trace contextRef="#ctx0" brushRef="#br0" timeOffset="79943.8">12887 10579 1339 0,'-37'-18'526'15,"12"11"-403"-15,8 20-45 16,10 20-40-16,6 33-36 16,-2 20-8-16,15 35 5 15,3 9 6-15,-2 3-5 16,5-4-2-16,0-25 2 15,-2-14-1-15,13-24-5 0,0-18 15 16,6-28 14 0,6-18 20-16,-1-35 14 0,1-13-8 15,-3-21-19-15,-3-5-14 16,-8 2-9-16,-7 2-6 16,-2 14 3-16,-8 13-6 15,-3 20-3-15,2 8-3 16,1 19-8-16,2 13 2 15,3 14 2-15,5 11 1 0,-1 6-1 16,8-4 0-16,9-8 2 16,5-9 2-16,10-26 9 15,0-6 4-15,2-28 7 16,0-9 5-16,-6-17 3 16,-4-8 1-16,-17-13-9 15,-20-4 0-15,-14 0-48 16,-15 4-62-16,-9 25-85 15,7 14-46-15,-3 30 131 16</inkml:trace>
  <inkml:trace contextRef="#ctx0" brushRef="#br0" timeOffset="80509.57">13743 11479 1234 0,'33'-14'567'0,"7"-12"-219"15,17-20-252-15,3-14-28 16,-11-20-36-16,-4-5-5 16,-18-14-13-16,-11 2-6 15,-19 9-8 1,-11 12-1-16,-16 31-9 0,-9 20-4 16,-16 29-7-16,-7 16-2 15,-7 22 1-15,7 8 2 0,19 11-1 16,19 0 3-16,33-9-2 15,20-5 3-15,24-18 7 16,17-11 4-16,4-17 6 16,-5-8 4-16,0-6 4 15,-5 1-5-15,-10-1 6 16,6 7 2-16,-18 0-3 16,-11 5 2-16,-10 11-6 15,-16 1-4-15,-7 11 3 16,2 2 0-16,-3 8 1 15,1 1 1-15,9 2-5 16,6-1 0-16,6-6-2 16,9-5 0-16,7-10 1 15,2-8-2-15,10-14 3 16,-2-11 2-16,1-13-2 16,-6-8 1-16,2-10-3 15,-5-5-2-15,-10-8 4 0,-5-2 0 16,-16 3 2-16,-6 4 0 15,-7 19-1-15,6 10 2 16,1 26-1-16,3 14 2 16,1 29-2-16,-3 14-3 15,6 26 1-15,2 2-10 16,4-16-91-16,5-6-55 0,0-35 86 16</inkml:trace>
  <inkml:trace contextRef="#ctx0" brushRef="#br0" timeOffset="80662.7">14580 10433 1381 0,'-12'-18'535'0,"17"14"-361"15,13 10-263-15,9 6 47 16</inkml:trace>
  <inkml:trace contextRef="#ctx0" brushRef="#br0" timeOffset="80908.07">15254 10359 1788 0,'18'5'607'15,"0"28"-580"-15,1 14-27 16,-12 30-11-16,-5 11-5 16,-3 8-7-16,3 0-1 0,8-14-9 15,6-8-14 1,17-17-22-16,-3-14-14 0,4-30-6 16,-5-14-3-16,-6-21 1 15,-5-13 59-15</inkml:trace>
  <inkml:trace contextRef="#ctx0" brushRef="#br0" timeOffset="81046.89">15165 10747 1360 0,'8'-17'486'0,"37"1"-414"16,18-11-39-16,20-14-84 15,8-8-26-15,13-12-320 16,3-2 269-16</inkml:trace>
  <inkml:trace contextRef="#ctx0" brushRef="#br0" timeOffset="81671.89">15906 10112 1384 0,'-11'17'495'15,"6"29"-416"-15,3 14-43 16,0 29-25-16,-2 9-4 15,1 11-2-15,3-3-2 0,9-15-3 16,9-11 1-16,11-29-6 16,9-11 0-16,11-30 5 15,3-14-1-15,14-27 12 16,6-8 5-16,-5-14-1 16,-3-5-1-16,-28-8-2 15,-13 1-5-15,-29 31-1 31,3 17 2-31,1 0-8 0,-19-34 1 0,-10 35-2 16,-10 14-4-16,13 49 0 16,13 11 1-16,11 9-7 15,15 0-8-15,16-20-3 16,0-12-1-16,12-19 7 16,0-8 11-16,3-14 11 15,4-10 4-15,-4-13 4 0,-1-5 1 16,-12-8 6-16,-4-1 5 15,-16 5 11-15,-2 2-1 16,-8 9-11-16,-1 7-11 16,1 11-14-16,-3 6-4 15,8 17-3-15,0 7 1 16,4 15 2-16,5 6 4 16,3-3 1-16,-3-2-1 0,-6-12 1 15,2-4 0-15,-9-11-1 16,5-6 4-16,3-6 13 15,1-8 1-15,9-17 5 16,-4-7-3-16,12-10-13 16,0-1-4-16,2 11-3 15,5 7 0-15,-1 18-3 16,2 13-3-16,-5 20 1 16,-1 9-3-16,-8 14-38 15,-11-1-37-15,-10-8 544 16,-12-6-371-16</inkml:trace>
  <inkml:trace contextRef="#ctx0" brushRef="#br0" timeOffset="81826.58">15910 10361 1958 0,'47'-30'648'15,"66"10"-760"-15,21 0-79 16,33-4 106-16</inkml:trace>
  <inkml:trace contextRef="#ctx0" brushRef="#br0" timeOffset="82346.89">18202 10247 1312 0,'15'-6'545'16,"8"6"-206"-16,1 10-420 16,0 11-2-16,-6 10 17 15,-5 6 20-15,2 9 38 16,1 1 1-16,1-2 5 15,5-5 3-15,6-15 19 16,4-11 9-16,3-17 13 0,-1-12 14 16,-6-17-9-16,0-1-7 15,-5-18-12 1,-3 3-14-16,-10-2-13 0,-3 1 0 16,-2 14-2-16,-3 3 1 15,1 14-2-15,-3 11-9 16,3 19-10-16,1 11-3 0,8 20 9 15,2 2 10-15,0-1 6 16,6-4 5-16,-4-12-10 16,2-8 2-16,-6-12 1 15,-1-4-2-15,-1-16 19 16,2-8-1-16,5-14-4 16,2-4 1-16,6-10-13 15,4 3 0-15,6 11 3 16,0 3-1-16,3 27-3 15,-9 9-2-15,1 24-4 16,1 13-5-16,-17 9-34 16,-5-2-42-16,-18-13 53 15</inkml:trace>
  <inkml:trace contextRef="#ctx0" brushRef="#br0" timeOffset="82498.69">17824 9931 1396 0,'-3'-24'466'15,"29"15"-479"-15,13 6-426 16,28 8 301-16</inkml:trace>
  <inkml:trace contextRef="#ctx0" brushRef="#br0" timeOffset="83050.8">19705 9964 1883 0,'21'4'620'0,"6"34"-678"16,-2 11-23-16,-15 24-20 15,-10 8-20-15,-7 5 31 16,-5-3 15-16,-3-17 28 16,3-12 22-16,5-27 30 15,2-9 20-15,5-26 43 16,4-12-2-16,4-23-1 0,4-12-18 16,6-16-43-16,2-7 0 15,1-2-3-15,2-3-2 16,4 4 1-16,-4 11 1 15,6 23-7-15,5 17 2 16,-4 25-1-16,3 16-4 16,-3 22 9-16,-4 8 0 0,4 21-2 15,0 0 5-15,4-3-4 16,3-8-1-16,-1-21 2 16,0-10 3-16,-7-19 0 15,-2-10 17-15,6-27 16 16,5-19 7-16,-1-19 1 15,-3 0-13-15,-15 7-4 16,-9 7-5-16,-6 11 2 16,3 3 1-16,-4 12-23 15,-1 16-6-15,5 25-16 16,0 15-6-16,11 28-4 16,-5 17-7-16,0 35-23 15,-2 10-34-15,-2 15-75 16,5-4 214-16,7-21-64 15</inkml:trace>
  <inkml:trace contextRef="#ctx0" brushRef="#br0" timeOffset="83476.98">20948 10255 1638 0,'-22'-8'558'15,"12"8"-516"-15,7-4-33 16,9-14-2-16,6-12 2 0,22-26 1 16,10-17-5-16,11-15-4 15,4-10 0-15,-5-11 0 16,0-1-1-16,1 5 2 16,-4 11-1-16,1 27 1 15,-5 20 0-15,-10 34-6 16,-17 36 1-1,-10-12-7-15,0 1 0 16,13 82 8-16,-8 24 0 0,-13 27 2 16,-6-38 0-16,0-13 1 15,-1-13 1-15,-4-16-1 16,-10-12-1-16,-14-23 3 16,-11-13 0-16,-15-29-11 15,-2-8-7-15,-12-22-14 16,-2-5 1-16,1 1 11 15,2 5 5-15,16 17 16 0,6 12-20 16,22 13-78-16,13 11-36 16,24 15-46-16,24 4 90 15</inkml:trace>
  <inkml:trace contextRef="#ctx0" brushRef="#br0" timeOffset="84852.78">22722 9768 1615 0,'58'-62'573'16,"6"-5"-511"-16,4-10-35 16,-5-13-15-16,-4-17-12 15,-1-4-8-15,-7 11-7 16,-5 14-1-16,-12 44 4 15,-5 23 4-15,-12 38 0 16,4 22 3-16,-6 49-2 16,-4 20 1-16,-7 37 5 15,-1 17-3-15,-12 5-4 16,3 12-3-16,0-2 3 16,-5-8-2-16,18-20 2 0,2-23 18 15,18-46 14-15,4-24 6 16,14-35 12-16,5-21-13 15,-7-30-12-15,4-18-5 16,-25-30-28-16,-13-9-12 16,-22-9-7-16,-16 0 1 15,-23-1 5-15,-13 3 2 16,-10 10 5-16,-2 11 3 16,11 20 9-16,11 10 7 0,22 12 2 15,15 0-3-15,24 0 7 16,16-5-3-16,26-5-2 15,15-1-1-15,23 0-1 16,1 6 0-16,-7 16 5 16,-14 8 6-16,-22 19-10 15,-11 9 4-15,-17 20-3 16,-5 8-5-16,-11 6 10 16,-3 6-2-16,-2-10 4 15,5-5-3-15,7-10-2 16,5-12-1-16,11-15-2 15,0-8 3-15,10-17 8 16,3-8-2-16,4-11-2 16,1-5 4-16,-19-11-8 0,-8 3 0 15,-21-5-4-15,-11 2-4 16,-17 13 1-16,-9 5 0 16,-9 17 1-16,1 10-10 15,11 10-27-15,6 5-9 16,17 3-5-16,8-3 8 15,15 0 22-15,15 1 9 16,21-2 4-16,13-2 2 16,15-7 4-16,0-8 4 15,1-6 4-15,-7-2 3 0,-11 2 14 16,-5 1 6-16,-16 5 12 16,-5 4-2-16,-7 3-11 15,-2 6-7-15,-5 9-16 16,-1 8-1-16,-3 17 1 15,-2 8 1-15,-1 21 0 16,-1 3 2-16,6-3-2 16,3-3-4-16,15-17 5 15,1-9-4-15,4-17 7 16,4-14 10-16,-2-19 8 16,4-12 10-16,-1-23-6 15,-7-4-8-15,-12-10-3 16,-4 1-1-16,-12 1 0 15,-2 3 5-15,-2 17-13 16,-3 8 0-16,-1 19-7 0,0 14-11 16,-4 19 3-16,0 12-5 15,-1 25 6-15,2 6 10 16,7 13-5-16,2-7 6 16,10-9 0-16,1-8 0 15,-1-24 4-15,-2-5-7 16,-3-20 19-16,-2-10 1 0,-4-19 5 15,0-13 0-15,-6-11-15 16,-3-6-4-16,0-3-5 16,3 3 4-16,5 5-5 15,3 7-1-15,10 18 1 16,0 8-2-16,9 20-5 16,0 4 2-16,10 12-2 15,2 3 1-15,5 5 8 16,-4 0 2-16,8 3-1 15,-6-3-2-15,-1-6-1 16,4-2 0-16,-14-13 3 16,2-4 0-16,-12-9-2 15,1-4-1-15,-3-7 2 16,-6-1 1-16,2-2 5 16,0 0 0-16,-1 2-3 15,3 3-1-15,2 11-5 0,2 5-3 16,2 18-1-16,0 12 2 15,3 19-3-15,-2 9 5 16,2 5-35-16,1-2-44 16,5-13-66-16,2-11 82 15</inkml:trace>
  <inkml:trace contextRef="#ctx0" brushRef="#br0" timeOffset="85388.85">26123 8645 1200 0,'8'-7'500'0,"0"26"-196"16,-2 25-304-16,-2 38-4 15,-4 11 3-15,-5 21-3 16,0 8 5-16,0-8 4 15,5-8-3-15,11-27 2 16,9-21 0-16,9-33 0 16,8-12-4-16,7-21 2 15,-4-9 3-15,7-13 4 0,-4-9 8 16,-6-6-4-16,0-3-5 16,-1 3-3-16,-5 4-7 15,-4 18 3-15,-1 10 4 16,-7 22-9-16,-1 12 0 15,-6 16 2-15,1 7-5 16,2 2 5-16,4-5 3 16,18-9-4-16,7-5 1 15,11-10 0-15,6-7 4 0,-2-14-1 16,-4-6 5-16,0-12-4 16,-8-7-4-16,-12-10 4 15,-11-6-1-15,-33-12 4 16,-9-1-3-16,-31 9 1 15,-6 7-1-15,-9 28 0 16,-5 12 1-16,-7 22 0 16,2 17 0-16,9 18-9 15,13 6-12-15,33-2-55 16,20-8-30-16,39-20-109 16,12-13 132-16</inkml:trace>
  <inkml:trace contextRef="#ctx0" brushRef="#br0" timeOffset="86051.4">27194 8980 1215 0,'-22'16'418'0,"6"4"-390"15,-2 7 7-15,10 0 12 16,3 0-4-16,-1-2-2 15,6-7-30-15,1-4-8 0,-1-6-2 16,7-4-1-16,-7-6 0 16,-3-3 3-16,3-4 0 15,-3-2 5-15,1 2 11 16,1 1-5-16,2-2 2 16,-2 2-1-16,3 0-9 15,2 4 2-15,2-4-2 16,-1 3-5-16,8 2-5 15,-2-4 4-15,3 3 0 16,3 0 1-16,-9 2-1 16,4 3 0-16,-1 8 1 15,0 4 1-15,12 16 11 16,-7 3-6-16,6 20-1 16,-4-3-1-16,-1-2-7 15,5-5 2-15,1-16 0 0,6-2 2 16,4-15 0-16,3-5 1 15,2-14 4-15,-1-12 2 16,8-18 1-16,-5-8-1 16,-6-7-3-16,1 3-2 15,-17 7 3-15,-10 4-2 16,-2 17-3-16,-13 8-2 16,-6 16-3-16,0 10 2 0,-6 15-8 15,5 8 3 1,9 8-1-16,7 0 0 0,20-3 9 15,5-5 0-15,15-16-1 16,5-6 3-16,0-17 14 16,2-13 7-16,-6-15 0 15,-4-10 1-15,-10-10-13 16,-7 0-12-16,-18 3 8 16,-5-2-11-16,-10 9-43 15,-6 6-28-15,0 11-89 16,0 8-132-16,6 16 194 15</inkml:trace>
  <inkml:trace contextRef="#ctx0" brushRef="#br0" timeOffset="86529.93">29028 8785 1199 0,'-11'-6'419'0,"7"10"-368"15,0 9-48-15,-2 8 0 16,3 12 2-16,0 2 2 0,3 11 0 16,2 2 13-16,10 4 11 15,5-3 0-15,14-9-3 16,9-6-11-16,9-16 8 15,1-9 9-15,0-16 12 16,-6-9-2-16,-3-10-18 16,-5-4-11-16,-9-5-11 15,-4 2-3-15,-12 1 0 16,-4 8 2-16,-6 13 0 16,1 2-3-16,-3 15-10 15,0 4-4-15,-1 7 0 16,2 7 3-16,8-1 6 15,9 0 5-15,17-7 3 16,9-7 3-16,9-15-3 16,4-7 2-16,-5-20 2 15,-5-9 3-15,-16-11-7 0,-10-11-14 16,-20-2-37-16,-10 2-26 16,-9 8-57-16,-1 13-76 15,-2 17 132-15</inkml:trace>
  <inkml:trace contextRef="#ctx0" brushRef="#br0" timeOffset="87140.84">29973 8726 1317 0,'17'-8'452'0,"-2"4"-416"16,0 5-20-16,-6 7-2 15,-6 2-10-15,-3 11-8 16,-1 3-2-16,-1 12 3 16,4 7 4-16,6 5 3 15,1-1-2-15,23-8 0 16,5-7-1-16,18-14 4 16,7-10 10-16,-4-15 19 15,4-12 7-15,-2-19 15 16,-4-11 9-16,-16-18 2 15,-3-10-3-15,-22-5-7 0,-6-4-15 16,1 5-25-16,-9-1-5 16,-2 12-11-16,-5 11-2 15,-14 26-5-15,1 19-3 16,-12 30-1-16,-2 21 2 16,4 26 5-16,-2 12 2 15,15 10 3-15,9 3 1 16,26-6-3-16,13-4 1 0,30-19-1 15,9-16 1-15,4-26 2 16,-5-19 3-16,-10-26 3 16,-8-16 0-16,-9-18-1 15,0-8-3-15,-17-9-2 16,0 2-3-16,-6-4-1 16,-3 6 0-16,-3 14-1 15,-8 10 0-15,-6 36-7 16,-4 17 2-16,-11 39-1 15,-4 13 5-15,2 26 3 16,3 11 2-16,24 3-2 16,12 3-2-16,31-8-24 15,8-11-12-15,10-28-31 16,4-14 9-16,-12-27-86 16,-4-14 40-16,-17-28 62 0</inkml:trace>
  <inkml:trace contextRef="#ctx0" brushRef="#br0" timeOffset="87287.14">29904 8232 1753 0,'-20'40'577'0,"30"21"-683"15,12-1 81-15</inkml:trace>
  <inkml:trace contextRef="#ctx1" brushRef="#br0" timeOffset="80820.55">29681 14115 0</inkml:trace>
  <inkml:trace contextRef="#ctx0" brushRef="#br0" timeOffset="87607.72">24314 11400 2783 0,'-10'13'-5'0,"35"12"-26"0,8 18 1 16,-5 13-10-16,-9 3-10 15,-6 1 5-15,1-3-4 16,0-14-27-16,4-10-16 16,9-31-61-16,4-22-27 0,8-42 109 15</inkml:trace>
  <inkml:trace contextRef="#ctx0" brushRef="#br0" timeOffset="87741.78">24538 10636 1379 0,'-16'18'463'0,"11"6"-466"15,5 4-37-15,8 0 20 16</inkml:trace>
  <inkml:trace contextRef="#ctx0" brushRef="#br0" timeOffset="87963.52">25011 10827 1674 0,'-1'24'576'0,"3"11"-535"16,1 29-37-16,-1 12-3 15,-5 20 2-15,1 2-3 16,3 0-20-16,8-6-10 15,14-21-71-15,7-9-28 0,18-31-57 16,12-22-169 0,15-45 246-16</inkml:trace>
  <inkml:trace contextRef="#ctx0" brushRef="#br0" timeOffset="88127.6">24975 11207 1376 0,'50'10'508'16,"31"-1"-393"-16,48-10-185 15,14-5-9-15,34-6-31 16,-1 0-188-16,-10-1 223 16</inkml:trace>
  <inkml:trace contextRef="#ctx0" brushRef="#br0" timeOffset="88631.53">26749 11104 1176 0,'39'-28'515'16,"-10"-17"-309"-16,1-8-49 16,-5-19-97-16,-4-4-40 15,-4-21-16-15,-5-8 3 16,-7-5-12-16,-5-1-12 16,-11 10-4-16,-5 11-7 0,-16 36 3 15,-1 20 6-15,-15 49 6 16,-8 27 4-16,4 30 6 15,-6 21 4-15,15 27 10 16,12 4 2-16,16 6 1 16,13-8 1-16,25-26 3 15,13-9 1-15,28-30 10 16,10-17 3-16,6-33-8 16,3-17-3-16,-6-31-7 15,-5-12-7-15,-16-10-4 16,-6-6-1-16,-19 5-4 15,-16 4 3-15,-6 11 1 16,-14 14-3-16,-13 20-3 16,-2 13-4-16,-7 15-2 15,2 10 1-15,8 14 1 16,12 3 0-16,16 5 6 0,13-1 1 16,28-10 1-16,8-6 0 15,9-21-1-15,0-9 1 16,-13-19 3-16,-5-6 1 15,-19-16 1-15,-9-3 1 16,-25-3-2-16,-12-2 2 16,-22 15-29-16,-5 8-27 15,-1 25-51-15,-5 7-41 0,14 13-241 16,4-2 259-16</inkml:trace>
  <inkml:trace contextRef="#ctx0" brushRef="#br0" timeOffset="88918.57">27844 10616 1142 0,'7'-12'485'0,"-8"3"-213"16,-7 0-182-16,-7 18-38 16,-7 8-23-16,-12 11-37 15,8 13-10-15,1-1 7 16,4 2 0-16,20-2 9 15,5-7-1-15,31-12-4 16,12-9 0-16,17-21 1 0,2-9 3 16,-7-13 8-16,-2-8 1 15,-13-9 1 1,-15-5 4-16,-34-11-2 0,-19 3 2 16,-27 6-31-16,-7 11-26 15,2 26-58-15,4 9-37 16,8 13 87-16</inkml:trace>
  <inkml:trace contextRef="#ctx0" brushRef="#br0" timeOffset="89349.09">28451 9915 1272 0,'0'-4'428'0,"0"21"-413"16,-3 16-10-16,-8 26-7 16,-4 16-1-16,2-7 1 31,6-34-1-31,1 1 4 0,-18 105 3 0,1-9 3 16,5-10 1-16,10-71 6 15,4-10 7-15,-1-26 15 16,5-7 9-16,-1-7 4 0,1-8-3 15,9-11-20-15,1-5-5 16,11-15-18-16,3-4-6 16,3-4-13-16,3 0-9 15,-5 9-15-15,-2 9 1 16,-9 12 13-16,-5 11 5 16,-7 15 27-16,-3 5 7 15,-4 19 4-15,0 4 0 16,3 7-6-16,3-2-9 0,18-11-5 15,12-4-5-15,27-19-23 16,16-7-13-16,13-14-327 16,2-10 269-16</inkml:trace>
  <inkml:trace contextRef="#ctx0" brushRef="#br0" timeOffset="89810.89">29418 10588 1168 0,'-2'7'452'0,"5"-1"-314"16,4-8 23-16,7-15-14 15,6-8-33-15,18-22-51 16,6-12-32-16,7-14-31 16,1-6-1-16,-16-17-4 0,-9 3-4 15,-15-10 1 1,-7 0 5-16,-12 17 0 0,-5 8 2 15,-13 37 1-15,-6 20-4 16,-4 38-2-16,-2 20 1 16,4 37-1-16,1 17 2 15,12 29 1-15,9 2 1 16,20-7 0-16,25-8 0 0,24-30 2 16,9-13 0-16,8-23 1 15,-12-19 1-15,-7-29 2 16,-6-12 2-16,-11-22-2 15,-3-8 0-15,-19-6 2 16,-10-2-3-16,-12 2 3 16,-7 5-4-16,-3 11-2 15,2 11 0-15,-1 22-6 16,-4 15-1-16,4 24-6 16,1 5-1-16,11 8-7 15,5 1-13-15,14-11-41 16,9-6-30-16,5-20-69 15,8-11 108-15</inkml:trace>
  <inkml:trace contextRef="#ctx0" brushRef="#br0" timeOffset="89952.95">29895 9758 1500 0,'-5'-4'486'15,"12"14"-556"-15,6 2 133 16,4-1-68-16</inkml:trace>
  <inkml:trace contextRef="#ctx0" brushRef="#br0" timeOffset="90483.1">30397 9648 1501 0,'0'-4'524'0,"3"18"-482"16,-1 12 0-16,-2 28-32 15,-1 14-4-15,-3 24-8 16,-5 9-3-16,-6 7 8 16,-3-1-2-16,1-16 3 15,5-12 0-15,4-32-2 16,4-12-2-16,4-22 28 15,0-13 21-15,8-22 0 0,4-9 3 16,8-17-29-16,1-3-21 16,9-5 2-16,2-1-7 15,7 5-5-15,-1 5-6 16,-4 24-15-16,-4 8 3 16,-14 21 1-16,-7 12 4 15,-9 19 8-15,-4 6 6 16,-2 8 2-16,3-2 5 0,7-11 3 15,9-7-2-15,20-15 1 16,12-7 4-16,14-18 2 16,4-7 0-16,10-15 1 15,-4-8-6-15,-16-13 1 16,-6-3 1-16,-34-6 3 16,-6 9 3-16,-10 15-6 15,-10 10-5-15,-12 25-6 16,-9 9-5-16,-9 22 0 15,-1 10 2-15,15 19 7 16,9 5-12-16,20-6-78 16,12-7-35-16,31-25-249 15,17-13 238-15</inkml:trace>
  <inkml:trace contextRef="#ctx0" brushRef="#br0" timeOffset="90693.28">31646 9505 1339 0,'40'-12'480'0,"2"12"-394"16,-1 21-80-16,-5 10 7 0,2 24 2 15,-8 13 1-15,-12 15 3 16,-7 4-14-16,-22-1-104 15,-4-4 75-15</inkml:trace>
  <inkml:trace contextRef="#ctx0" brushRef="#br0" timeOffset="90816.29">31561 10339 2003 0,'33'-65'1024'0,"3"-92"-921"16</inkml:trace>
  <inkml:trace contextRef="#ctx0" brushRef="#br0" timeOffset="101693.11">2865 13947 1113 0,'-18'-31'445'16,"7"-5"-255"-16,3 2-83 16,-5 6-3-16,6 10-7 0,-4 17-34 15,-4 10-11-15,-2 28-23 16,-6 17-18-16,-5 41-7 16,3 19 0-16,1 9 3 15,4-7-4-15,7-32-21 16,3-21-27-16,6-34-76 15,1-16-30-15,-2-36 87 16</inkml:trace>
  <inkml:trace contextRef="#ctx0" brushRef="#br0" timeOffset="101830.66">2517 13462 1290 0,'-7'-17'522'15,"5"12"-378"-15,10 10-75 0,4 13-91 16,2 12 1-16</inkml:trace>
  <inkml:trace contextRef="#ctx0" brushRef="#br0" timeOffset="102395.87">2932 14026 1751 0,'20'-22'645'15,"8"4"-454"-15,12 13-232 16,-4 8-36-16,-11 29-39 16,-7 15-27-16,-9 27 5 15,-5 8 44-15,-9 10 40 16,-2-5 53-16,-6-15 79 15,1-11 20-15,4-23 40 16,1-11-18-16,6-23-43 16,3-6-24-16,7-28-33 15,5-18-3-15,6-18-28 16,0-11-15-16,1 0-27 16,-5 5-4-16,7 16 13 0,-5 8 16 15,-4 27 21-15,0 34 0 31,-7-6 7-31,0 1-4 0,17 54 6 0,11 21 1 16,-2 19-4-16,-1-29 3 16,2-17 0-16,-1-13-3 15,9-32 5-15,-2-18 11 0,9-41 6 16,8-21 5-16,13-26-2 16,2-12-12-16,-2-9-6 15,-8 2 1-15,-24-1-4 16,-7 6 4-16,-15 17-4 15,-5 12-2-15,-6 41-1 16,-5 25-6-16,-5 48-1 16,-3 22-3-16,6 38 7 15,2 14 2-15,7 22-1 16,6-3-21-16,8-8-74 16,5-8-101-16,3-34 120 15</inkml:trace>
  <inkml:trace contextRef="#ctx0" brushRef="#br0" timeOffset="102576.53">3883 14131 1732 0,'44'-49'589'0,"23"-1"-577"15,27-2-177-15,7 4 537 16,-6 13-326-16</inkml:trace>
  <inkml:trace contextRef="#ctx0" brushRef="#br0" timeOffset="103066.87">4474 14081 1442 0,'-13'-3'565'0,"16"-19"-413"16,12-8-83-16,16-18-37 16,9-1-44-16,24 3-14 15,-1 6 0-15,6 18 1 16,-2 6 8-16,-18 23 13 16,-3 13 4-16,-16 16-1 15,-8 10 5-15,-11 9 3 16,-8-2-8-16,-8 1 4 15,-4-4 0-15,-7-16 5 0,1-3 17 16,9-20 24-16,-2-8 0 16,8-14-7-16,-1-10-17 15,5-15-25-15,6-5-6 16,8-6-1-16,6-2 3 16,6 3 1-16,3 6-4 15,9 14-6-15,-3 6-5 16,2 20-2-16,0 3 4 15,-4 15 9-15,2 5 7 0,0 4 0 16,0 2 3-16,-1-9-5 16,0-4-1-16,1-16 3 15,-1-7-1-15,-4-14 9 16,-8-4 2-16,-19-13 6 16,-13-5-4-16,-27 5-16 15,-11 2-10-15,-12 14-16 16,0 12-17-16,-3 16-29 15,11 13-33-15,15 11 65 16</inkml:trace>
  <inkml:trace contextRef="#ctx0" brushRef="#br0" timeOffset="103510.21">6259 13664 1887 0,'-10'-56'630'15,"-6"5"-642"-15,-15 6-29 16,-13 17-54-16,-5 12-20 16,-7 26-10-16,10 16 27 0,7 24 54 15,10 11 19-15,15 12 16 16,7 0 9-16,15-11-10 15,7-12 2-15,13-27 11 16,5-15 1-16,14-27 25 16,3-12 4-16,-2-33 0 15,5-11-5-15,-14-14-18 16,-10 0-5-16,-15 5-1 16,-13 4 11-16,-10 4 10 15,-2 9 7-15,1 22 18 16,-1 11-3-16,9 28-12 15,-1 19-9-15,5 42-23 16,5 17-6-16,3 36 0 16,3 7 0-16,5 6-30 15,-2-5-16-15,5-25-51 16,-1-16-28-16,-3-37 65 0,-1-18 19 16</inkml:trace>
  <inkml:trace contextRef="#ctx0" brushRef="#br0" timeOffset="103853.57">6554 13441 1373 0,'9'41'573'16,"4"11"-242"-16,9 16-326 15,-1-1-7-15,-2-3-25 16,4-5-4-16,0-17-19 15,0-11 1-15,9-24 24 16,-1-8 9-16,2-24 28 16,-3-11 14-16,-7-16 14 15,-5-3-1-15,-10-8 2 16,-1 4-6-16,-5 9-15 16,-2 8-2-16,0 23-15 15,-2 11-3-15,4 21-5 16,4 8 4-16,8 22 3 15,4 15 1-15,7 6 3 0,3 3 4 16,12-10-53-16,2-11-30 16,-2-23 515-16,-5-18-366 15</inkml:trace>
  <inkml:trace contextRef="#ctx0" brushRef="#br0" timeOffset="104227.89">7298 13241 1326 0,'-10'15'565'0,"0"11"-287"16,-1 7-203-16,-1 17-54 16,-3 5-19-16,-1 7-3 15,7 6 0-15,9 7-6 16,10 0-1-16,13-9 1 15,5-10-4-15,13-29 16 16,6-17 17-16,14-26 26 16,5-20 6-16,3-20-2 15,0-10-22-15,-15-12-28 16,-14 7 1-16,-26 5-13 16,-14 11 4-16,-17 18-2 15,-5 10 5-15,-1 24 5 16,-3 10 0-16,10 31 3 0,5 18-7 15,21 23-3-15,19 7 0 16,24-5-21-16,13-13-36 16,27-36 482-16,15-18-335 15</inkml:trace>
  <inkml:trace contextRef="#ctx0" brushRef="#br0" timeOffset="105073.85">9493 13361 1373 0,'-48'-50'477'16,"-2"12"-432"-16,2 10-30 15,-2 28-5-15,5 19-8 16,-2 31 4-16,7 17-15 16,13 18 6-16,9 4-1 15,18-6-2-15,7-9 1 0,15-22 2 16,4-13 4 0,9-28 19-16,6-15 24 0,3-25 0 15,-2-9-2 1,2-18-20-16,-14 0-12 0,-4-1-2 15,-10 3-4-15,-9 11-1 16,5 11-1-16,-12 17-2 16,7 7-1-16,-2 18-1 15,2 10-6-15,9 24 5 16,4 10-2-16,12 9 2 16,3-3 0-16,4-19-4 15,0-9 5-15,1-23-5 16,-3-13 8-16,0-26-1 15,3-14 0-15,-6-10 8 16,-6-9-5-16,-10-1 5 16,-7 6 5-16,-9-2 0 15,-2 12-5-15,-1 17 2 0,-4 5-7 16,6 25-7-16,2 14 8 16,-1 25-4-16,3 11 0 15,0 17 3-15,11 1 1 16,5 0 14-16,-1-4 8 15,3-21 3-15,-15-11-3 16,2-18-12-16,0-11-2 0,0-24 9 16,7-15-4-16,-3-26-1 15,3-6 0-15,1 7-14 16,1 7-3-16,6 22 3 16,2 11-6-16,3 22-5 15,3 15 0-15,-8 28-12 31,-11-22-9-31,-1 1-61 0,43 75-61 0,-1 5 93 16</inkml:trace>
  <inkml:trace contextRef="#ctx0" brushRef="#br0" timeOffset="105576">11840 13173 1073 0,'-14'-20'325'0,"-4"-3"-397"16,-7 1-26-16,-5 1 30 16,-6 3 37-16,-6 3 94 15,4 6 44-15,-5 9 61 16,4 6 2-16,-4 15-32 16,-4 6-15-16,7 19-46 15,6 12-23-15,9 17-17 16,14 7-9-16,10-1-9 15,7-8-3-15,21-22-9 16,10-14-9-16,15-27 1 16,2-9 6-16,5-21 14 15,-9-13 5-15,-5-18-1 16,-6-7-3-16,-18-15-16 16,-8 0 4-16,-17 0-11 0,-14 2-7 15,-16 17 0-15,-6 15-10 16,-14 21-30-16,-2 15-34 15,-4 30-98-15,-1 8-248 16,5 6 287-16</inkml:trace>
  <inkml:trace contextRef="#ctx0" brushRef="#br0" timeOffset="106752.68">12075 13189 1037 0,'-5'-4'418'0,"4"-2"-231"15,1 4-97-15,0 1-1 16,0 1-28-16,0 0-21 16,3 28-11-16,8 81-21 15,-8-21 2-15,-9 23-9 0,-6 3-1 16,-7-4-5 0,-2-9 10-16,-1-21 14 0,1-17 17 15,8-33 21-15,0-10 5 16,9-34-15-16,9-18-26 15,6-32-41-15,3-18-25 16,0-16-25-16,-2 5 13 16,-2-10 17-16,0 1 24 0,0 8 24 15,1 1-1-15,-3 29 6 16,-1 19-10-16,-3 28-6 16,-3 17 2-16,-6 29 5 15,-2 17-1-15,-8 20 9 16,-1 5-3-16,0-1 0 15,2-7 16-15,9-12-2 16,7-8 2-16,8-18-12 16,7-6-14-16,7-14-6 15,7-6 7-15,6-16 0 16,5-10 2-16,11-11 1 16,3-1-6-16,-2-3 3 15,-5 4 2-15,-16 1 2 16,-15 5-2-16,-11 8 1 15,-7 4 2-15,-2 14 6 16,-5 4 3-16,-2 12-5 16,-1 10-3-16,0 5-7 0,11 4-2 15,15 2-4-15,5-4 0 16,15-8-3-16,3-9 6 16,8-16 5-16,6-9 5 15,0-13 1-15,0-10-1 16,-1-14 0-16,-7-6-3 15,-5-8-1-15,-8 2 4 0,-14 8 3 16,-1 4-7-16,-8 10 3 16,2 8-4-16,1 16-14 15,-3 10-3-15,4 21 0 16,0 12-5-16,1 21 10 16,3 11 11-16,0 17-2 15,2 1 11-15,5-9-8 16,4-7-3-16,3-18 1 15,1-10-4-15,1-15 6 16,0-5 1-16,5-18 8 16,-3-7 0-16,2-13 5 15,-2-9-2-15,-5-14-6 16,-3-3-4-16,-12 0-3 16,-4 4 4-16,-11 14-1 15,-1 8 0-15,-3 12 9 16,-5 8 1-16,-6 18-2 0,-2 9-2 15,0 22-9-15,5 7-7 16,15 3 0-16,-1-4 4 16,11-15-4-16,8-7 1 15,-1-15-2-15,6-8 2 16,3-20 11-16,-4-8 1 16,-5-16 7-16,1-1-4 15,-3 2-3-15,-5 4 2 0,-1 14-6 16,-6 8 2-16,-4 13-4 15,1 7-3-15,1 21 4 16,4 10-5-16,6 17 4 16,6 3 1-16,12-9-38 15,8-10-23-15,15-28-96 16,3-18 93-16</inkml:trace>
  <inkml:trace contextRef="#ctx0" brushRef="#br0" timeOffset="107458.88">14084 12442 1855 0,'0'51'641'0,"4"10"-586"15,6 20-59-15,-3 8-19 16,-2 5-3-16,4 1-12 15,6-7-24-15,3-11 11 16,9-21 0-16,8-14 19 16,2-27 34-16,2-9 12 15,-3-23 25-15,2-8-1 16,-2-16-3-16,0-8-14 0,-10-2-32 16,-13 4 3-16,-9 7-5 15,-5 11 2-15,-1 15 10 16,1 5-3-16,0 22-3 15,1 7 3-15,2 15-1 16,4 5 1-16,8 3 6 16,7-5-2-16,11-7 0 15,4-7 0-15,10-15-2 16,5-9 6-16,4-19 1 16,2-9-2-16,-4-11 2 15,-7-3-3-15,-19-7 1 16,-8 2 0-16,-12-2 0 15,-7 1-1-15,-10 6-4 16,-8 3-11-16,-16 15-20 16,-2 10-12-16,-6 15-18 0,-4 9-2 15,7 13 14-15,1 3 16 16,14 8 28-16,12 2 13 16,19 0 11-16,17-2 3 15,23-9 0-15,10-7 1 16,16-14-2-16,2-7-4 15,0-15-12-15,-2-3 3 16,-5-4-4-16,-9-7-1 0,-15 2 1 16,-8-1 1-16,-15 4 26 15,-5 6 13-15,-4 8 13 16,-2 4-9-16,4 12-21 16,7 12-17-16,3 23-10 15,0 13 5-15,-1 23-7 16,-2 0 5-16,-7 8-7 15,-4-5-36-15,-10 1-140 16,-7-6 42-16,-12-33 56 16</inkml:trace>
  <inkml:trace contextRef="#ctx0" brushRef="#br0" timeOffset="107623.2">14223 12708 1360 0,'127'9'662'0,"35"-4"-60"16,23-19-619-16</inkml:trace>
  <inkml:trace contextRef="#ctx0" brushRef="#br0" timeOffset="108699.83">16850 12293 1305 0,'-16'-43'549'0,"-6"0"-273"16,-3 7-215-16,-21 15-59 15,-1 11-20-15,-20 33-27 16,-1 15-12-16,5 45 5 16,-2 12 21-16,19 23 36 15,4 10 22-15,24-7 25 16,13-11 8-16,25-25 9 0,19-18 0 16,23-28 0-16,13-11-8 15,18-31-18-15,5-17-12 16,-12-24-20-16,-5-14-13 15,-28-5-12-15,-13-4 2 16,-21 2-1-16,-12 5 8 16,-15 14 13-16,-7 11-5 15,-8 22-5-15,-3 11-12 16,-7 22-18-16,6 10 0 0,7 16 5 16,8 6 10-16,16 1 8 15,7-6-2-15,15-10 5 16,4-11 4-16,10-16 14 15,3-6 12-15,3-15 2 16,0-5-5-16,-8-9-6 16,-9-6-7-16,-17 2 7 15,-4-1 1-15,-12 6-3 16,1 2 3-16,0 10-21 16,-10 6-1-16,6 8-7 15,3 8-6-15,4 8 10 16,15 4-6-16,12 0 8 15,12-3-1-15,12-12 0 16,6-7 2-16,9-20 0 16,-1-7 4-16,3-17 3 0,2-13 0 15,-9-9-2-15,-8-5 4 16,-19-3 5-16,-14 3 8 16,-20-1 17-16,-9 3 7 15,-10 7 0-15,-8 5-1 16,2 22-20-16,-6 12-14 15,0 24-15-15,2 16-4 16,-1 26-6-16,10 21 9 16,8 26 5-16,10 9-1 0,15-3 7 15,8-6 2-15,22-21-2 16,8-11 11-16,10-20 2 16,1-16 2-16,-7-29 5 15,1-16-14-15,-5-27-4 16,-1-12-3-16,-17-11-2 15,0-6 2-15,-14 1 10 16,-8-2 5-16,-5 5 11 16,-15 7-1-16,-1 23 5 15,-8 10-13-15,9 34-16 16,2 15 7-16,-4 40-14 16,11 23 0-16,4 28 0 15,11 5-3-15,23-9 4 16,10-10-6-16,18-30-64 15,2-17-56-15,11-36 6 16,-3-23 48-16</inkml:trace>
  <inkml:trace contextRef="#ctx0" brushRef="#br0" timeOffset="110063.05">18621 12708 1225 0,'-2'-1'462'0,"-1"-1"-360"15,6 1-29-15,-3 1-47 16,0 0-5-16,20 0-21 16,35 2 0-16,-14-15-1 15,2-9-7-15,14-15 7 16,3-8-4-16,6-12 4 16,-5-7 5-16,-16-8 0 15,-10 0 10-15,-24 1 5 16,-10 9 9-16,-19 21 10 15,-12 13-7-15,-14 29-9 0,-8 17-12 16,-3 38-15-16,1 19-4 16,9 20 0-16,8 2 7 15,24-12-1-15,14-12 10 16,33-19 22-16,17-15 9 16,39-34 32-16,18-13-3 15,20-35-17-15,6-11-13 16,-11-9-31-16,-18-12-9 0,-31 1-3 15,-20-3 0-15,-32 6 8 16,-13 13 2-16,-20 21 10 16,-11 12 3-16,-10 30-11 15,-14 10 0-15,2 26-12 16,6 9-8-16,9 6-9 16,21 2-9-16,23-11-3 15,16-8 0-15,21-26 10 16,11-17 7-16,7-29 0 15,-4-17-1-15,-9-15 9 16,-5-6 9-16,-20-4 27 16,-6-2 15-16,-15-6 9 15,-5 0-7-15,-3 5-10 16,-6 9-11-16,3 28-6 16,-4 15-7-16,4 35-40 15,0 23-4-15,3 43-14 16,6 22-16-16,5 33-28 0,0 12-43 15,5 2 83-15</inkml:trace>
  <inkml:trace contextRef="#ctx0" brushRef="#br0" timeOffset="111077.62">18963 13742 1709 0,'11'0'708'0,"38"-47"-353"16,24-16-341-16,29-36-61 15,1-13-20-15,-12-12-13 16,-11-6-32-16,-25-5 16 15,-39 56 19 1,2-1 38-16,-18-47 47 0,-25 23 38 16,-14 47 10-16,-19 60-3 15,-3 22-18-15,-3 40-22 16,0 19-13-16,15 26-3 0,14 6-3 16,28 0-3-16,13-6 1 15,35-17 0-15,14-15 12 16,31-33 14-16,10-14 10 15,22-31 7-15,-1-9-1 16,-3-23-7-16,-7-7-15 16,-30-13-5-16,-12 0-1 15,-35-2-7-15,-20 1 13 16,-19 9-4-16,-13 1-7 0,-12 17 0 16,-4 10-9-16,-5 17-15 15,4 20 5-15,7 16-4 16,9 9 4-16,28-13 13 31,-2-16-6-31,0-1 4 0,25 41 3 0,29-20 0 16,13-16 10-16,-1-36 0 15,-3-12 4-15,-16-10-2 16,-11 0-1-16,-23 4 5 16,-8 4-3-16,-9 7 5 15,-6 3 1-15,-2 10-8 16,-3 6-2-16,-2 13-12 15,-1 6-3-15,4 8-3 16,7 2 0-16,12-2 6 16,9-1-2-16,15-9 7 0,6-5 0 15,19-14 9-15,7-10-4 16,13-14-1-16,4-3 5 16,-6-7-8-16,0 2 8 15,-23 2 4-15,-8 1-1 16,-21 10-3-16,-14 2-1 15,-18 7-1-15,-9 5-10 16,-14 10-4-16,-5 6 4 0,-2 13-2 16,4 3 1-16,11 1 2 15,4 3-8-15,17 1 2 16,9-1 1-16,12-4 3 16,10-6-2-16,7-10 10 15,1-8 4-15,1-8 3 16,0-5 7-16,0-3-6 15,0-1 8-15,-5 3-7 16,1 3 0-16,-4 7-5 16,-1 6-11-16,2 15 4 15,-1 12 0-15,-2 20 1 16,-4 15-2-16,-7 15 2 16,-5 4 1-16,-11 2-11 15,-11-5 1-15,-13-14-5 16,-6-6-10-16,-11-21 0 0,-6-16-19 15,-5-26-59-15,-2-21-38 16,5-35 83-16</inkml:trace>
  <inkml:trace contextRef="#ctx0" brushRef="#br0" timeOffset="111375.58">21748 12830 1834 0,'-1'62'592'0,"-1"14"-632"15,-2-1-11-15,1-11-30 16,6-5 13-16,13-25 9 16,9-13-1-16,24-29 60 15,5-19 15-15,18-28 23 16,-4-11 9-16,-20-13 5 15,-10 3 13-15,-36 7 16 16,-9 6-7-16,-21 24-39 16,-14 12-31-16,-11 27-93 15,-7 13-55-15,1 26-102 16,12 6-129-16,21 2 247 16</inkml:trace>
  <inkml:trace contextRef="#ctx0" brushRef="#br0" timeOffset="113132.9">22261 12859 1471 0,'18'-2'570'16,"13"12"-403"-16,0 10-114 16,2 19-44-16,-3 11-18 0,-10 19-13 15,6 13-2-15,-19 12 1 16,-1 2 11-16,-6-3 22 15,-9-10 8-15,5-18 16 16,1-11-1-16,3-27-4 16,0-13-1-16,-4-22-7 15,-3-14-7-15,-2-29-20 16,0-8-14-16,7-19-34 16,-2-5-6-16,-3 0 9 15,3-4 13-15,0 5 26 16,6 5 10-16,10 10 2 15,-5 9 1-15,9 19 2 16,-3 13 1-16,4 19 1 16,6 8 0-16,-1 15 4 15,1 10-4-15,-3 9 3 0,-4 6-3 16,1-2-1-16,0 1 0 16,1-11-2-16,-1-2 7 15,8-12 15-15,3-9 8 16,6-8 8-16,3-9-7 15,0-12-15-15,-2-2-5 16,-12-4-10-16,-5-2 1 16,-14 4 0-16,-5 1 2 0,-4 6-3 15,-3 3-1-15,-2 13-5 16,1 5-5-16,-7 16 0 16,1 9 0-16,4 9 3 15,2 4 4-15,21 7 2 16,0-3 5-16,19-7-9 15,13-6 4-15,6-21-2 16,10-11 0-16,2-23 2 16,-5-17-7-16,-1-10-5 15,-4-2-1-15,-15-2 3 16,-6 3 4-16,-11 4 8 16,-5 3-3-16,-11 18 0 15,0 10-2-15,-6 14-18 16,0 5-6-16,1 13-6 15,1 7 5-15,11 14 24 16,-1 7 11-16,12 3 11 0,-4 2-2 16,4-3-9-16,9-1-2 15,-5 0-8-15,5-1 3 16,-5-7 1-16,-3-8-3 16,4-12 8-16,3-8 4 15,4-11 1-15,6-10 4 16,6-11-7-16,1-8-5 15,-1-8 0-15,3-4-4 0,-14-2 3 16,-9 0 0-16,-15 5-1 16,-11 3 1-16,-13 11 4 15,-8 12 0-15,-11 17-5 16,-10 15 5-16,-5 17-9 16,3 9 0-16,4 11 1 15,12-2 1-15,14-4-1 16,10-5-1-16,16-14 0 15,9-7-1-15,11-17 14 16,6-10 3-16,6-16 4 16,-3-12-2-16,-2-8-10 15,-9-2 0-15,-10 0 6 16,-9 3-7-16,-7 9-5 16,-4 7 7-16,-4 13-13 15,1 7 6-15,-4 16-5 0,3 8-6 16,4 15 3-16,3 5-1 15,15-2 8-15,7-3 1 16,8-9 4-16,5-6-1 16,9-19 1-16,5-9 2 15,2-23-8-15,8-7-3 16,-7-16 3-16,-7-8-9 16,-10-6 12-16,-20-5 7 0,-11 0 2 15,-6 0 8-15,-9 10-9 16,0 9 1-16,-13 17-7 15,0 15-2-15,-2 26 1 16,-4 15-3-16,5 35 3 16,1 10 6-16,9 25 8 15,6 4 6-15,17 0 4 16,7-4-10-16,17-23 4 16,7-11-9-16,2-27-1 15,2-9 3-15,-6-23-4 16,-5-13 11-16,-7-19-11 15,-5-10 8-15,-5-11-8 16,-3-1-7-16,-8 5 2 16,-2 6-14-16,-3 17 4 15,-2 11-10-15,0 11 0 16,-1 8 5-16,2 16-9 0,1 4 8 16,7 14 3-16,6 2 7 15,12-4 4-15,8-2 1 16,6-7 5-16,8-1-4 15,7-12 6-15,-2-9 7 16,1-9-4-16,-4-11-9 16,-11-8 0-16,-2-5 0 15,-6-10-12-15,-2 0 2 0,-11-6-5 16,-3 3-4-16,-8 6 4 16,-10 3 4-16,-8 14-9 15,-8 10 2-15,-16 11-5 16,-1 12-3-16,-5 11 11 15,3 5 0-15,9 9 5 16,5-1-1-16,15 0-7 16,7-2-8-16,17-10 12 15,6-7 3-15,14-13 12 16,6-7 9-16,5-15-9 16,2-5 0-16,-6-6 5 15,2-2-1-15,0 3 11 16,-1 4 3-16,-7 7-14 15,-6 6-2-15,-8 13-13 16,0 6-1-16,-3 22 2 0,1 12-3 16,-7 11-3-16,-4 1-9 15,-6-4-43-15,-6-8-54 16,-11-12-22-16,-5-12 67 16</inkml:trace>
  <inkml:trace contextRef="#ctx0" brushRef="#br0" timeOffset="113287.52">24346 12484 2045 0,'110'20'770'0,"55"-9"-626"15,15-4-457-15,28-12 192 16</inkml:trace>
  <inkml:trace contextRef="#ctx0" brushRef="#br0" timeOffset="113424.71">26318 12505 2467 0,'4'-20'617'0</inkml:trace>
  <inkml:trace contextRef="#ctx0" brushRef="#br0" timeOffset="204039.48">7295 15131 1554 0,'-11'-12'539'0,"3"4"-501"16,3 5-2-16,1 3-6 16,-2 14-16-16,4 6-13 0,-2 18-6 15,1 3-1-15,6 19-3 16,0 6 1-16,5 11 2 15,2 2 1-15,0-13 3 16,0-9 2-16,5-23-2 16,1-13 1-16,5-22 1 15,5-14 4-15,9-30 1 16,8-13 2-16,6-18 0 16,2-5-1-16,-2 0-11 15,-6 4-5-15,-8 12-2 16,-8 8-1-16,-13 26 7 15,-4 10 0-15,-4 24 2 16,1 12 0-16,0 22 7 16,0 12 4-16,0 24-1 15,-4 7 0-15,5 7-2 16,0 7-2-16,-2-2 1 0,1 0 0 16,-5-9 4-16,-3-5 0 15,-9-9 6-15,-8-11 1 16,-14-12-5-16,-7-10 2 15,-8-19-5-15,-4-3 2 16,-1-17 3-16,4-6 5 16,2-20 7-16,10-7-1 15,17-13-7-15,7-6-9 0,24-4-7 16,14-2-5-16,27 6-7 16,14 5-14-16,22 16-69 15,5 9-30-15,3 12 69 16</inkml:trace>
  <inkml:trace contextRef="#ctx0" brushRef="#br0" timeOffset="204368.53">8457 14829 1757 0,'1'1'592'0,"9"11"-568"15,9 20-39-15,-4 8-5 16,-7 25 0-16,-9 9 1 16,-5 10-2-16,-4 14 4 15,-6 12 8-15,0 0-1 16,-7 1 16-16,11-5 10 15,10-16 10-15,9-11 2 0,26-17-10 16,9-18-6-16,25-20-28 16,5-12-9-16,1-30-68 15,-2-15-80-15,-13-30 110 16</inkml:trace>
  <inkml:trace contextRef="#ctx0" brushRef="#br0" timeOffset="204631.69">9125 15015 1714 0,'-24'4'617'16,"17"11"-520"-1,1 1-73-15,-2 27-18 0,7 23-12 16,1 10-17-16,3 0-39 0,7-1-8 15,1-6-8-15,0-6 12 16,-2-22 38-16,2-10 9 16,-1-17-3-16,4-7-9 15,-1-9-33-15,0-9-27 16,-2-18 150-16,-3-6-63 16</inkml:trace>
  <inkml:trace contextRef="#ctx0" brushRef="#br0" timeOffset="204786.69">9017 15528 1954 0,'23'-6'701'0,"25"-12"-580"16,14-9-116-16,17-4-113 15,-3-9-94-15,-13-9 126 16</inkml:trace>
  <inkml:trace contextRef="#ctx0" brushRef="#br0" timeOffset="205050.37">9351 14759 2071 0,'51'25'694'16,"32"22"-678"-16,9 10-37 16,-4 21-82-16,-13 11-31 15,-24 13-149-15,-14 0-47 16,-22-2-47-16,-13-8 42 0,-16-14 218 16,-3-11 93-16,-5-25 160 15,3-9-4-15,9-23-61 16,2-14-42-16</inkml:trace>
  <inkml:trace contextRef="#ctx0" brushRef="#br0" timeOffset="205350.72">10621 15295 1588 0,'19'13'676'0,"17"-14"-270"15,13-2-357-15,25 1-51 0,6-5 0 16,3-3 2-16,2-1-18 16,-20-1-21-16,-8 3-7 15,-18 6-4-15,-14-1 16 16,-13 4 27-16,-11 0 15 15,-13 0 5-15,-8 0-6 16,-17 0-65-16,-6-6-71 0,-1-8 187 16,-1-5-85-16</inkml:trace>
  <inkml:trace contextRef="#ctx0" brushRef="#br0" timeOffset="205906.84">12411 15138 1490 0,'-7'-35'510'16,"1"-6"-471"-16,-7-1-26 15,-2-1-15-15,-4 0-1 16,-7 1-2-16,-1 2 2 16,-13 14 12-16,1 8 8 15,-5 24 12-15,-2 15 3 0,0 22-4 16,4 15-8-1,9 18-16-15,3-2 0 0,16-3-3 16,6-8 8-16,15-18 12 16,9-6 7-16,14-18 12 15,2-10 3-15,2-26 2 16,2-14-2-16,-3-21-14 16,-1-8-6-16,-9-11-10 15,-5 1-2-15,-14 5 0 16,0 3-4-16,-5 21-7 15,-4 7 2-15,5 18 7 16,-3 6-3-16,2 16-3 16,1 8-7-16,11 24-5 15,2 10 0-15,16 15 6 16,11 2 3-16,3-8-23 16,3-4-28-16,2-14-100 15,-9-6-67-15,1-21 128 16</inkml:trace>
  <inkml:trace contextRef="#ctx0" brushRef="#br0" timeOffset="206084.6">12997 14976 2243 0,'21'62'766'0,"13"36"-740"15,4 11-76-15,-10 5-212 16,-14-7 177-16</inkml:trace>
  <inkml:trace contextRef="#ctx0" brushRef="#br0" timeOffset="207203.14">13928 14686 1397 0,'-3'-5'490'0,"4"8"-426"16,-2 4-26-16,1 20-27 15,0 10-2-15,-2 33-8 16,-1 14 0-16,-1 18 5 16,-3 0-1-16,-1-10-7 15,-1-11 0-15,-3-26 6 16,1-11 10-16,1-24 31 15,5-11 27-15,-3-28 5 16,4-19-10-16,-2-27-31 16,-6-9-33-16,0-13-8 15,-3 3-1-15,4-4 5 16,4 4 1-16,9 13 4 16,1 5-2-16,9 18 1 15,4 4 1-15,13 13 1 16,11 3 1-16,14 11-4 0,8 4 1 15,10 11-4-15,2 8 1 16,-6 14-2-16,-7 8 0 16,-19 7-2-16,-23 0 0 15,-17 2 0-15,-14-2 2 16,-20 3 1-16,-4-1 1 16,-7-2 2-16,2-4-1 0,13-11 2 15,9-5-3-15,15-13 2 16,11 0-2-16,14-6 0 15,10-2 4-15,24 1 4 16,7-1 2-16,7 10-2 16,-2 3 0-16,-17 12-6 15,-15 4 1-15,-23 10-3 16,-12 4-4-16,-30 7 3 16,-13 7 1-16,-36-6-6 15,-12-3-2-15,-8-12 1 16,0-10-5-16,24-16-28 15,8-7-41-15,24-17-115 16,9-9 120-16</inkml:trace>
  <inkml:trace contextRef="#ctx0" brushRef="#br0" timeOffset="207653.86">14851 14657 1749 0,'7'6'641'16,"0"-1"-498"-16,5 9-91 15,2 11-63-15,3 10-9 0,-4 5-23 16,-1 4-21-16,4-4 0 16,1-3 10-16,7-13 20 15,4-11 24-15,7-17 38 16,3-11 16-16,5-15 25 15,-3-7-1-15,-4-2-20 16,-8 3-13-16,-17 3-22 16,-1 6-4-16,-13 3 5 15,-3 5-1-15,-1 9-8 16,-4 2-4-16,11 15-20 16,-2 8 2-16,9 18 3 15,2 13 3-15,8 18 11 16,5 6-7-16,-1 14 6 15,3 5 1-15,-16-3-3 16,-2 0 4-16,-21-22 2 0,-13-10-3 16,-23-13 3-16,-7-9 2 15,-6-15-7-15,-1-13 2 16,13-25-16-16,7-15-29 16,21-24-95-16,15-9-83 15,24-21 133-15</inkml:trace>
  <inkml:trace contextRef="#ctx0" brushRef="#br0" timeOffset="207918.97">15798 14357 1973 0,'-9'18'701'0,"8"21"-618"15,-4 15-75-15,3 27-79 16,2 11-15-16,-2 15 3 16,2 4-25-16,4 6 26 15,-1-7 15-15,8-19 24 16,7-14 21-16,4-34 23 16,7-15 3-16,5-26-12 15,7-19-40-15,12-36 474 16,4-15-333-16</inkml:trace>
  <inkml:trace contextRef="#ctx0" brushRef="#br0" timeOffset="209418.9">19068 14721 1678 0,'2'-7'606'0,"10"2"-485"16,6-6-85-16,16 1-24 15,7 2 24-15,7 2 4 16,14 6-23-16,-4 0 1 16,-1 0-40-16,-2 2-52 15,-9-1-115-15,-11 0-70 0,-15-7 145 16</inkml:trace>
  <inkml:trace contextRef="#ctx0" brushRef="#br0" timeOffset="209880.68">20804 14538 2059 0,'21'-11'686'0,"0"-10"-696"15,-5-5-36-15,-16-8-89 16,-18-4-8-16,-22-1-4 0,-8 9-13 16,-11 18 86-16,-6 13 37 15,-6 20 78-15,3 7 34 16,6 19 0-16,13 8-16 15,21 4-38-15,10-2-18 16,21-14-2-16,7-11-1 16,19-13 1-16,11-11 3 15,10-18 7-15,6-12 2 0,-7-22 0 16,-4-5-2-16,-14-5-6 16,-8 4-4-16,-9 8 21 15,-6 8 7-15,-3 17 10 16,0 3 4-16,0 12-26 15,4 10-5-15,6 14-15 16,5 12-6-16,5 23-1 16,-1 0-12-16,1 2-40 15,1-5-55-15,3-16-108 16,-4-3 99-16,5-17 47 16</inkml:trace>
  <inkml:trace contextRef="#ctx0" brushRef="#br0" timeOffset="210163.69">21158 14639 1897 0,'20'-3'655'16,"16"-1"-578"-16,4 3-88 15,2 12-46-15,-3 3-17 16,-12 14-22-16,-4 4-36 15,-19 5 41-15,-4 2 18 0,-14 4 39 16,-5-1 46-16,-4-2 36 16,1-2 19-16,9-9 29 15,4-3-3-15,20-9-11 16,13-8-17-16,41-17-31 16,22-12-36-16,32-30-130 15,19-8 515-15,13-18-333 16</inkml:trace>
  <inkml:trace contextRef="#ctx0" brushRef="#br0" timeOffset="210866.57">22400 14269 1598 0,'-12'2'585'0,"4"0"-457"16,8 6-59-16,-4 5-27 15,-4 5-8-15,4 16-15 16,2 6-10-16,-1 10-10 16,3 6 0-16,-2-2 0 15,-2-2-2-15,1-11 6 16,-1-10 0-16,-3-13 4 16,0-6 0-16,-4-10-5 15,-4-3-1-15,1-13 0 16,-1-10-1-16,0-16 3 15,3-2 0-15,3-13 3 16,6 0 1-16,8-5-1 16,7-2 1-16,14 2-10 15,7 3-5-15,10 15-3 16,0 6 2-16,3 17 9 16,-3 8 0-16,-10 11-9 15,-2 11-3-15,-16 7-12 0,-7 3 2 16,-9 6 10-16,-6-2 3 15,-6 1 9-15,1-4 4 16,3-7 0-16,3-3-2 16,6-2-2-16,5-2-3 15,13 1-3-15,5 1 3 16,19-1 2-16,1 3 2 0,5 8 4 16,-4 2-6-16,-14 9-15 15,-15 3 2-15,-23 7-7 16,-16 2 2-16,-27 3 12 15,-12-2-5-15,-19-6 7 16,-4-2 0-16,5-15-2 16,12-9-11-16,30-20-88 15,19-12-23-15,28-24 67 16</inkml:trace>
  <inkml:trace contextRef="#ctx0" brushRef="#br0" timeOffset="213883.79">27227 13351 2073 0,'67'-21'687'15,"41"0"-695"-15,16 2-59 16,-10 9-161-16,-13-1 156 16</inkml:trace>
  <inkml:trace contextRef="#ctx0" brushRef="#br0" timeOffset="214077.63">27078 13802 1940 0,'45'-5'675'15,"31"-4"-590"-15,53-15-75 16,25-8-24-16,23-5-41 15,0-4-73-15,0-2 71 16</inkml:trace>
  <inkml:trace contextRef="#ctx0" brushRef="#br0" timeOffset="214464.66">28702 13319 1703 0,'-2'21'640'16,"15"2"-430"-16,9 6-200 15,7-3-35-15,10-4-8 16,11-15-16-16,5-5 7 16,17-19-1-16,0-10 7 0,-4-24 12 15,2-9 2-15,-24-16 32 16,-10-7 13-16,-22 2 12 15,-20 0 5-15,-22 11 2 16,-12 7-5-16,-18 21-16 16,-10 18-4-16,-13 35-17 15,-4 21-6-15,-8 32 1 16,-1 19-6-16,3 26 10 16,11 10-1-16,26 7 2 15,19-1 13-15,41-14 13 16,23-12 2-16,50-19 9 15,23-16-13-15,31-36-37 16,17-18-44-16,10-38-103 16,3-23 100-16</inkml:trace>
  <inkml:trace contextRef="#ctx0" brushRef="#br0" timeOffset="-214728.78">30428 12417 1956 0,'-15'22'640'0,"-2"24"-652"15,-8 19-13-15,-13 28-1 16,-3 14 15-16,-10 21-3 15,2 6 8-15,-2-1 6 16,8-8-4-16,22-25 6 16,15-14 10-16,26-31 0 15,17-11-2-15,22-23 1 16,9-19-28-16,31-39-107 16,10-22-255-16,7-39 248 15</inkml:trace>
  <inkml:trace contextRef="#ctx0" brushRef="#br0" timeOffset="-214495.32">30749 12423 1692 0,'-37'74'653'0,"5"17"-385"0,9 24-265 16,-4 1-5-16,11-7-18 15,11-6-9-15,16-23-35 16,20-6 0-16,16-26 1 16,3-13 4-16,20-22 15 15,8-18-10-15,11-30-107 16,0-15 107-16</inkml:trace>
  <inkml:trace contextRef="#ctx0" brushRef="#br0" timeOffset="-214291.93">30523 12705 1919 0,'75'2'627'0,"26"2"-689"0,3-3-50 15,-10-11-93-15,-7-9-117 16,-13-13 205-16</inkml:trace>
  <inkml:trace contextRef="#ctx0" brushRef="#br0" timeOffset="-214086.62">31415 12046 1824 0,'105'69'643'0,"21"54"-524"15,1 24-32-15,-24 50-27 16,-22 1 8-16,-63 36-47 16,-41 7-6-16,-102-3-39 15,-51 11-30-15,-100-34 32 16</inkml:trace>
  <inkml:trace contextRef="#ctx0" brushRef="#br0" timeOffset="-200704.84">16342 14531 1401 0,'-7'-6'547'16,"-1"-2"-389"-16,3 3-62 16,-3 0-30-16,-3 3-29 15,0 2-20-15,-4 11-12 16,-4 10 4-16,2 25-5 15,-1 9 11-15,5 14 8 0,4 5-3 16,10-4 16-16,6-3 3 16,11-8-9-16,0-32 5 15,2 2-20-15,17 8-3 16,8-6-9-16,-6-16-21 16,-7-15-36-16,-1-7-32 15,-3-11-83-15,0-9-61 0,-13-13 148 16</inkml:trace>
  <inkml:trace contextRef="#ctx0" brushRef="#br0" timeOffset="-200542.98">16125 14993 1820 0,'14'2'688'0,"39"-21"-538"16,20-6-65-16,33-21-115 15,17-7-45-15,4-10-128 16,-7-10 124-16</inkml:trace>
  <inkml:trace contextRef="#ctx0" brushRef="#br0" timeOffset="-200374.05">16753 14368 2186 0,'51'40'763'0,"21"16"-685"16,36 35-74-16,17 11-48 15,11 11-84-15,5 2-45 16,-7-11 92-16</inkml:trace>
  <inkml:trace contextRef="#ctx0" brushRef="#br0" timeOffset="-197856.22">22782 13774 1012 0,'-2'-11'547'15,"-4"-1"-44"-15,15 2-380 16,5-1-26-16,12-4-52 16,9-1-17-16,7-1-24 15,-3 6-2-15,-5 4-5 16,-3 7-5-16,-18 10-3 16,-4 10 4-16,-18 21 4 15,-11 8 4-15,-16 10 7 16,-6 2-1-16,-1-5 11 15,4-5 10-15,17-13 16 16,6-11 1-16,21-15-12 16,11-7-7-16,31-16-13 15,13-8-2-15,15-13-28 0,10-6-59 16,-4 5-150 0,-1 4-24-16,-1 14 130 0</inkml:trace>
  <inkml:trace contextRef="#ctx0" brushRef="#br0" timeOffset="-197278.97">23658 14217 1145 0,'15'-35'398'0,"-2"-5"-362"15,0 0-9-15,-9 3-9 16,-1 11 12-16,-2 11 32 16,-2 9 17-16,-1 17-5 15,-4 6-13-15,2 17-24 16,-4 4-14-16,7 5-3 16,3-2 0-16,9-8-10 15,7 0 1-15,8-16 12 16,7-6-1-16,5-14 15 15,7-8-2-15,1-18-12 16,-7-5 0-16,-7-6-16 0,-12-6-3 16,-11 4 7-16,-4 5 5 15,-4 7 10-15,0 10 1 16,-1 8-2-16,-1 4-8 16,1 10-17-16,0 9-1 15,6 19-4-15,0 10-3 16,2 20 7-16,4 6-2 15,-4 11-7-15,-1 4 1 16,-6 1-3-16,-5 1 1 0,-7-6 6 16,-6-12 3-16,-10-13 8 15,1-9 4-15,-6-14-1 16,-1-7 0-16,2-13-2 16,1-8 3-16,6-15 3 15,7-5 0-15,12-12-5 16,12-6-8-16,23-10-5 15,7-8-11-15,19-4-38 16,2 2-27-16,5 4 516 16,1 2-348-16</inkml:trace>
  <inkml:trace contextRef="#ctx0" brushRef="#br0" timeOffset="-197005.89">24544 13938 1822 0,'-18'0'652'0,"5"5"-556"16,3 17-151-16,-3 11-32 0,-2 21-22 15,-5 9 12 1,-2 19 44-16,9-25 27 15,1 0 25-15,-7 43 12 0,16-3 23 16,13-22 4-16,23-41-3 16,6-11-8-16,10-25-34 15,6-18-38-15,14-27 26 16</inkml:trace>
  <inkml:trace contextRef="#ctx0" brushRef="#br0" timeOffset="-196784.1">24960 13943 1888 0,'-19'46'636'0,"13"19"-617"16,4 8-25-16,1 3-34 0,2-5-12 15,8-10-56-15,6-9-16 16,11-18 1-16,3-9 4 15,6-21-6-15,-1-5-3 16,0-18 183-16,-2-8-75 16</inkml:trace>
  <inkml:trace contextRef="#ctx0" brushRef="#br0" timeOffset="-196586.59">24618 14164 1718 0,'27'-18'598'0,"29"-9"-523"16,14-3-79-16,15-3-59 16,0-3-18-16,-2-2-58 15,-5-3-59-15,-19 1 137 16</inkml:trace>
  <inkml:trace contextRef="#ctx0" brushRef="#br0" timeOffset="-196366.77">25480 13663 2046 0,'85'103'688'16,"10"48"-669"-16,-17 13-27 0,-47 10-140 15,-42 4-74-15,-63-16-81 16,-26-3 155-16</inkml:trace>
  <inkml:trace contextRef="#ctx0" brushRef="#br0" timeOffset="-195049.4">5651 16882 1445 0,'-15'-29'542'0,"5"6"-443"16,14 11-18-16,4 5-44 16,14 23-25-16,3 17-16 0,1 24-19 15,4 17-9-15,-10 14-12 16,5 2-4-16,-8-10 15 16,-1-10 12-16,4-28 12 15,0-12 9-15,4-24 13 16,4-16 14-16,11-34 19 15,2-15-1-15,21-23-9 16,-2-1-15-16,-4 2-14 16,-8 5-2-16,-22 13-4 15,-2 7 2-15,-12 21-4 16,3 13-6-16,-7 27-4 16,-1 16 2-16,-4 26-2 15,2 9 9-15,-1 18 5 16,-2 5-3-16,2 11 1 15,-4 3-2-15,-6-1 1 0,-5 2 0 16,-9-6 0-16,-4-9 2 16,-9-14-2-16,-4-15 0 15,-3-25 4-15,-2-12 7 16,7-25 11-16,5-11 1 16,16-26-3-16,12-10-11 15,21-12-29-15,15 0-18 16,10 2-50-16,12 7-19 15,2 12-56-15,-1 7-11 0,-1 11 114 16</inkml:trace>
  <inkml:trace contextRef="#ctx0" brushRef="#br0" timeOffset="-194762.94">6944 16736 1476 0,'-20'-9'599'15,"2"0"-360"-15,3 15-172 16,-2 10-43-16,-5 24-52 16,-1 16-16-16,-2 21-32 0,0 14 14 15,-2 18 27-15,4 7 12 16,9 10 22-1,8 0 2-15,14-24 1 0,9-20-4 16,12-32-20-16,6-21-34 16,11-34-92-16,4-14-44 15,-4-34 107-15</inkml:trace>
  <inkml:trace contextRef="#ctx0" brushRef="#br0" timeOffset="-194528.28">7291 16796 1722 0,'-7'12'640'15,"4"8"-493"-15,4 28-110 16,-1 10-34-16,-2 18-14 16,-2 9-16-16,-2 6-30 15,1 1-3-15,5-15 3 16,1-12 12-16,11-27 25 15,1-12-2-15,7-15-38 16,1-9-32-16,2-14-82 16,-3-7 104-16</inkml:trace>
  <inkml:trace contextRef="#ctx0" brushRef="#br0" timeOffset="-194343.91">7178 17342 1958 0,'19'2'728'15,"21"-11"-555"-15,10-7-114 0,24-5-84 16,7-2-32-16,8-12-59 16,3 0-97-16,-20-10 136 15</inkml:trace>
  <inkml:trace contextRef="#ctx0" brushRef="#br0" timeOffset="-194097.25">8040 16572 1848 0,'29'39'656'0,"12"26"-562"16,5 15-15-16,-6 24-32 16,-6 12-16-16,-16 26-43 0,-11-1-38 15,-17-4-44-15,-7-11-21 16,-7-28-46-16,2-11-14 16,0-28-47-16,4-13 132 15</inkml:trace>
  <inkml:trace contextRef="#ctx0" brushRef="#br0" timeOffset="-193471.14">10512 15968 1361 0,'-38'-42'522'0,"-12"3"-347"15,-2 9-154-15,-2 15-17 16,-3 9-4-16,-9 13 3 16,-8 6-9-16,-4 11 2 15,-2 4 2-15,6 5 3 16,9-3 16-16,17 1 14 16,9-2-1-16,12 1 3 15,4 3-14-15,6 7-12 16,4 4 1-16,7 13-3 15,3 10 5-15,8 8-3 16,0 9-2-16,-2 8-4 16,-3 1 0-16,-6 11-1 15,-3 2 0-15,-8-1 0 16,0 2 0-16,-9-4 6 16,3-1-6-16,10-8 2 0,-9-3 0 15,16-14-7-15,0-5 5 16,5-13-1-16,11-12-1 15,12-11 2-15,4-7-3 16,10-10 3-16,3-1 0 16,2-8-1-16,6-3 2 15,3-4-4-15,5-4-8 16,7-6-55-16,1-6-38 16,-2-13-70-16,-5-11 25 0,-10-15 92 15</inkml:trace>
  <inkml:trace contextRef="#ctx0" brushRef="#br0" timeOffset="-193214.94">10581 16554 2424 0,'6'29'9'0,"0"16"-12"16,7 38 1-16,-8 18-6 16,-4 1-15-16,-8-2-28 15,-4-7 0-15,-3-15 9 16,-1-6 7-16,2-22 36 0,5-13-12 16,5-19-74-16,4-13-55 15,6-26 80-15</inkml:trace>
  <inkml:trace contextRef="#ctx0" brushRef="#br0" timeOffset="-192917.87">11005 17035 1858 0,'45'0'661'16,"11"-4"-537"-16,32-4-118 16,13 1 0-16,9-3-6 15,-2-1-7-15,-16 0-56 16,-16-1-20-16,-27 2-4 16,-8 5 11-16,-21 2 51 15,-8 3 21-15,-13-1 10 16,-11-1 0-16,-6-3-8 15,-6-4-31-15,4-6-112 16,1-6 422-16,8-11-244 0</inkml:trace>
  <inkml:trace contextRef="#ctx0" brushRef="#br0" timeOffset="-192326.06">13100 16968 1061 0,'-6'-10'545'16,"-4"-3"-24"-16,0-8-468 15,-2-2-31-15,-4-4-16 16,-2-2 1-16,-5 0-35 16,-7 2-4-16,-13 10-2 15,1 2 3-15,-17 17 31 16,-1 11 2-16,1 15 10 16,-5 8-6-16,15 14 0 15,4 6 4-15,12 6-3 16,8 1 5-16,19-9 5 0,8-9-3 15,21-16-7-15,7-11 2 16,12-19-4-16,5-14-5 16,11-21 7-16,1-10-2 15,3-7-3-15,-4-2 1 16,-19-3-2-16,-5 4-1 16,-18 1 21-16,-1 4 14 15,-8 17 19-15,-4 3 14 0,-2 19-15 16,-1 4-2-16,0 9-25 15,2 11-10-15,0 16-10 16,1 9-7-16,4 16 5 16,3-1-3-16,4-3-1 15,1 1 1-15,0-4-2 16,-1-2 2-16,-2 0-14 16,-5-1-38-16,-1-12-111 15,-2-4 542-15,-6-14-324 16</inkml:trace>
  <inkml:trace contextRef="#ctx0" brushRef="#br0" timeOffset="-192116.91">13442 17054 1883 0,'13'42'701'15,"6"20"-567"-15,4 14-57 16,-7 10-71-16,0 5-28 16,-12-7-66-16,-2-9-39 15,-2-24-97-15,-1-13-15 16,3-29 99-16,2-13 54 0</inkml:trace>
  <inkml:trace contextRef="#ctx0" brushRef="#br0" timeOffset="-190778.01">14100 16595 1274 0,'-1'0'500'16,"0"0"-344"-16,0 0-78 0,4 27-73 15,7 34-3-15,-3-3-2 16,-3 8 0-16,-2 6 2 16,2 4 1-16,-7-3-5 15,-2-5 6-15,-2-14 37 16,2-7 16-16,2-20 31 15,0-10 0-15,3-10-15 16,-1-12-8-16,1-15-25 16,0-13-7-16,5-22-21 15,0-5-10-15,3-10-1 16,2 0-2-16,-2-6-1 0,2-1-1 16,1 9-3-16,0 5 2 15,4 19 0-15,0 8 0 16,3 19 4-16,2 5 1 15,1 8 0-15,6 7-1 16,-5 4-3-16,0 3-5 16,-6 9-11-16,-7-2-4 15,-7 11-13-15,-8 1 3 16,-2 1-2-16,5-13 8 16,1-8 10-1,1 1 4-15,-1 18 10 0,11-4 0 0,4-5 1 16,7-10-3-16,14 1 4 15,1 1-1-15,10 3 2 16,1 3 2-16,0 7-2 16,1-1 1-16,-10 6-5 15,-3 0-2-15,-14 0-2 16,-20 3 1-16,-21 3 1 16,-14 1 1-16,-24-2 5 15,0 1 4-15,-6-8 3 16,1-3 5-16,-6-13-1 15,6-8-3-15,15-9-15 16,8-7-36-16,29-7-75 16,9-5-62-16,16-8 102 15</inkml:trace>
  <inkml:trace contextRef="#ctx0" brushRef="#br0" timeOffset="-190429.94">15369 16782 1675 0,'4'0'602'0,"14"-1"-503"16,4-2-52-16,14-1-43 15,1-1-2-15,5-2 0 16,5-2-6-16,0 1 4 16,-18 4 0-1,-1 1 1-15,19 0 9 0,-3 1-6 16,-13 1 4-16,-18 2-4 16,0 0-4-16,-11 0 1 15,-1-1-5-15,-1 0-35 16,-1-1-35-16,0 0-97 15,1 0-47-15,4-10 129 0</inkml:trace>
  <inkml:trace contextRef="#ctx0" brushRef="#br0" timeOffset="-189811.93">16846 16479 1381 0,'-1'-1'578'0,"0"-5"-342"16,-1-3-104-16,-2-11-94 15,-3-2-13-15,-12-7-4 16,-5-6-12-16,-11 4-8 16,1 5-2-16,-8 12-6 15,-3 10 1-15,1 17-1 16,-5 14 2-16,6 19 6 0,7 6-1 15,10 3 1-15,9-4-1 16,17-5 1-16,7-6 3 16,7-9-4-16,5-4 1 15,8-14 0-15,1-7-1 16,11-17 6-16,2-8 3 16,-5-14-3-16,-1-5-1 0,-13-3-5 15,-11-2-1-15,-3 0 0 16,-9-4 4-16,-2 10 0 15,-2 8-1-15,-4 11 3 16,6 12 1-16,-5 10 1 16,7 14 0-16,-3 18-4 15,6 9-3-15,10 9 1 16,1 0 0-16,9-1 2 16,3-3-2-16,3-3-12 15,-1-4-18-15,-2-13-64 16,-6-3-48-16,-1-11 385 15,-4-9-217-15</inkml:trace>
  <inkml:trace contextRef="#ctx0" brushRef="#br0" timeOffset="-189493.17">17058 16698 1681 0,'20'0'631'0,"11"0"-451"16,5 2-153-16,4 6-34 16,-6 5-33-16,-6 6-16 0,-6 13-38 15,-13 6 14-15,-17 12 28 16,-6 4 16-16,-11-2 42 16,-8-2 11-16,2 0 21 15,-2-4 8-15,6-9 11 16,14-4-8-16,3-15-21 15,13-4-5-15,23-10-20 16,9-8 2-16,27-15 0 16,3-9-1-16,7-14-27 15,1-3-37-15,3-5-138 16,-2-4-339-16,-7-7 356 16</inkml:trace>
  <inkml:trace contextRef="#ctx0" brushRef="#br0" timeOffset="-188834.25">17762 16234 1697 0,'-3'15'614'15,"13"13"-505"-15,6 12-60 16,-1 19-55-16,0 1-4 15,-5 8-13-15,-4-1-2 0,-6 4 4 16,-6 5 3-16,-5-7 15 16,0-2 12-16,-5-12 22 15,-1-9-1-15,2-17 7 16,2-9 13-16,0-23 0 16,5-6-1-16,0-21-12 15,-7-8-28-15,5-21-10 16,-2-7 1-16,-1-5-3 15,13-3 3-15,0 3-7 16,6 0 0-16,7 5-8 16,-1 4-7-16,11 17 6 15,-6 9 2-15,7 17 1 16,-1 7 8-16,4 8-1 16,2 5 4-16,0 8 8 15,0-1 0-15,-3 7-8 16,1 3-4-16,-9 1-6 0,-2 3-2 15,-11 2 5-15,-3-2-2 16,-2-1 2-16,0-1 4 16,4-5 2-16,-2-7 0 15,1-2 5-15,5-4-2 16,4-5 3-16,10 3 0 16,13-3 1-16,1-2 1 15,13 5-5-15,-3 0 0 0,-4 9-2 16,-4 1 2-16,-16 12 1 15,-7 4-3-15,-17 8-2 16,-10 7-4-16,-20 4 6 16,-13 2 1-16,-15-3 1 15,-4-3 2-15,-3-8-4 16,7-10 2-16,11-15-14 16,6-5-21-16,13-19-98 15,8-10-70-15,15-18 118 16</inkml:trace>
  <inkml:trace contextRef="#ctx0" brushRef="#br0" timeOffset="-188493.06">18119 15782 1788 0,'-11'-1'709'16,"19"-3"-453"-16,1 3-211 16,6 1-94-16,7 4-13 15,-5 0 6-15,-2 4-9 16,-1 3 21-16,-8 3 11 0,-8 11 19 16,-7 6 8-16,-12 10 20 15,1 2 6-15,-3 3 5 16,1-2 3-16,9-11-8 15,2-6-3-15,17-11-2 16,6-7-14-16,17-12-1 16,12-5-13-16,16-19-16 15,4-7-19-15,8-18-105 16,2-6-65-16,-10-12 125 16</inkml:trace>
  <inkml:trace contextRef="#ctx0" brushRef="#br0" timeOffset="-188134.12">18417 15585 1621 0,'19'24'639'0,"8"4"-369"15,16 15-269-15,6 5-13 16,3 9-30-16,-5 5-5 15,-2 12-21-15,-11 0 5 16,-17 3 29-16,-5 1 11 16,-12 0 23-16,-1 7 8 0,-4-5 9 15,-1 2 5-15,-1-1 15 16,-1-1 2-16,5 0-8 16,-1-1 1-16,4-9-11 15,-2-6-4-15,1-11-1 16,-1-6-5-16,-8-9-4 15,2-2 4-15,-10-4 3 16,-8-6 4-16,-14-8-3 16,-9-11-8-16,-12-17-80 15,-3-8-58-15,-2-14 77 16</inkml:trace>
  <inkml:trace contextRef="#ctx0" brushRef="#br0" timeOffset="-187809.2">19171 16951 1453 0,'-19'2'558'15,"7"2"-397"-15,11-3-87 16,13-2-35-16,15-5-14 16,7-2-10-16,15-8-11 15,1 1-9-15,5 6-40 16,-3 0-56-16,-7 8 140 15,-7 0-58-15</inkml:trace>
  <inkml:trace contextRef="#ctx0" brushRef="#br0" timeOffset="-187624.47">19115 17298 1518 0,'16'20'636'16,"34"-21"-314"-16,11-4-273 15,36-14-109-15,2-5-79 16,3-9 95-16</inkml:trace>
  <inkml:trace contextRef="#ctx0" brushRef="#br0" timeOffset="-187220.95">20086 17006 1233 0,'1'5'621'0,"5"-5"-115"16,7 0-388-16,4 1-103 15,5 2-13-15,2-3-7 16,0-1-6-16,1-5-1 15,0-5-1-15,-2-2 10 16,-3-5 5-16,-2-5-3 16,-4-2 6-16,-6-5 16 15,-5-5 1-15,-5 0 4 0,-8-5 1 16,-8 5-23-16,-3 8 2 16,-7 7-5-16,-2 9-4 15,-5 18 2-15,-7 7-1 16,0 22-4-16,-2 10-3 15,5 15 2-15,7 6-5 16,11 2 10-16,9 0-1 16,18-9 3-16,7-3 1 0,20-12-2 15,8-10-1-15,14-17-2 16,7-9-23-16,0-24-115 16,1-7-76-16,-8-19 121 15</inkml:trace>
  <inkml:trace contextRef="#ctx0" brushRef="#br0" timeOffset="-186929.95">20839 16609 1809 0,'-8'21'680'0,"2"7"-527"15,-1 7-131-15,-2 14-49 16,0 5-20-16,-7 1 5 0,-1 2-6 16,-1 4 0-16,-3-3 15 15,3-3 29-15,7-4 21 16,10-13 22-16,6-8 5 16,15-9-7-16,6-8-10 15,17-14-17-15,8-13-27 16,14-17-94-16,3-8-75 15,-3-8-363-15,-9 1 354 0</inkml:trace>
  <inkml:trace contextRef="#ctx0" brushRef="#br0" timeOffset="-186758.75">21039 16918 890 0,'8'1'308'0,"-1"-2"-308"15,13-3 8-15,-10-9-13 16</inkml:trace>
  <inkml:trace contextRef="#ctx0" brushRef="#br0" timeOffset="-186504.79">21160 16651 1158 0,'-1'-1'476'16,"4"2"-300"-16,-1 3-33 15,-2-4-50-15,0 10-10 16,0 19-10-16,1 35-25 16,-5-23-26-16,2 7-12 0,0 0-5 15,1-1 6-15,2-5 12 16,4-8 9-16,3-5 3 15,3-7-6-15,5-5-17 16,2-7-7-16,5-14-12 16,1-2-20-16,0-17-87 15,-2-2-57-15,-7-9 95 16</inkml:trace>
  <inkml:trace contextRef="#ctx0" brushRef="#br0" timeOffset="-186337.15">20975 16904 1692 0,'36'-7'557'0,"9"-5"-537"16,17-13-154-16,5-8 451 15,-14-15-261-15</inkml:trace>
  <inkml:trace contextRef="#ctx0" brushRef="#br0" timeOffset="-186132.72">21591 16634 2150 0,'31'35'768'0,"20"20"-657"15,1 9-63-15,-4 15-48 16,-7 9-15-16,-36 11-76 16,-21 4-61-16,-60 3-115 15,-37-3 242-15,-97-19-24 16</inkml:trace>
  <inkml:trace contextRef="#ctx0" brushRef="#br0" timeOffset="-183088.14">25942 15455 1541 0,'-9'-5'516'0,"8"5"-500"16,2 2-29-16,0 11-17 15,0 9 12-15,0 13-6 0,0 5 22 16,5 5 2-16,0-6 2 16,5-5 0-16,1-1 1 15,-2-11 17-15,1-2-1 16,3-5 25-16,0-8 4 16,3-7 6-16,-1-2 0 15,2-15-11-15,4-9-12 16,4-10-17-16,0-5-5 0,2-6-13 15,-8-7-2-15,-5-7-4 16,-10-1 0-16,-8 5 7 16,-1 7 0-16,-5 19 11 15,3 10 4-15,1 13 1 16,-1 12 2-16,-1 16-9 16,-2 10-4-16,6 21-3 15,-2 7-1-15,7 8 4 16,4 0-3-16,3-3 0 15,-2 3 2-15,2 4-3 16,0 4 2-16,-8 8 7 16,-1 0-8-16,-15 0 2 15,-1 1 0-15,-10-5-7 16,-6-1 6-16,-2-5 2 16,-10-6-1-16,-3-16 4 0,-4-8-3 15,3-22-2-15,2-9 3 16,7-19 1-16,6-12 3 15,1-19-2-15,9-10 0 16,19-20-10-16,10-3-1 16,29-2 1-16,14 0-4 15,8 11-10-15,5 9-8 16,0 16-38-16,-4 9-37 16,10 12-83-16,-29 7-10 15,2 2 111-15</inkml:trace>
  <inkml:trace contextRef="#ctx0" brushRef="#br0" timeOffset="-182636.03">26629 15155 1204 0,'-1'2'494'0,"-1"-2"-222"15,2 2-272-15,0-2-15 16,0 0-1-16,0 0-1 15,0 0-6-15,0 0 21 16,8 21-3-16,-1 32 14 16,-19-14 18-16,-4 8 2 0,2 27 25 15,-3 14 0-15,4 21-8 16,1 8-3-16,4 10-17 16,4-4 2-16,4-4-4 15,4-8 0-15,5-21-6 16,3-5-8-16,8-26-5 15,3-7-5-15,6-22-3 16,4-10-3-16,3-17-23 16,7-7-22-16,5-26-99 15,-1-13 97-15</inkml:trace>
  <inkml:trace contextRef="#ctx0" brushRef="#br0" timeOffset="-182272.62">26933 15394 1552 0,'-4'18'589'0,"9"7"-347"15,7 4-280-15,1 11-45 0,0 3-1 16,-2 1 6-16,-1 11 21 16,-3 3 38-16,-5 1 24 15,-2-1 11-15,-4-3 37 16,0-10 23-16,4-8 16 16,4-6-12-16,5-15-31 15,6 0-23-15,6-11-20 16,4 1-6-16,8-6-21 15,4-7-9-15,5-2-38 16,-8-4-40-16,-6-4-80 16,-3-5 4-16,-21-6 100 15</inkml:trace>
  <inkml:trace contextRef="#ctx0" brushRef="#br0" timeOffset="-182083.22">26896 15897 1532 0,'-6'2'625'15,"15"-8"-367"-15,9 3-192 16,25-8-58-16,7-4-18 16,16-6-30-16,10-2-60 0,-6-4 502 15,-5-3-330-15</inkml:trace>
  <inkml:trace contextRef="#ctx0" brushRef="#br0" timeOffset="-181795.94">27348 15253 1349 0,'3'-1'566'0,"9"1"-305"15,9 4-177-15,10 16-68 16,4 8-4-16,8 25 0 16,-1 10 3-16,-9 15-12 15,-5 3-3-15,-18 1-4 16,-8 0-2-16,-13-2 6 16,-7 0-1-16,-8-11 4 0,-1-4 3 15,1-18 1-15,2-10 6 16,7-14-3-16,5-10-27 15,3-15-90-15,5-9-66 16,4-21 99-16</inkml:trace>
  <inkml:trace contextRef="#ctx0" brushRef="#br0" timeOffset="-181522.07">28123 15454 1545 0,'2'0'532'16,"9"0"-435"-16,11-4-153 15,7-4-26-15,13-6 17 16,6-2-5-16,1 1-82 16,-5-2 14-16,-15-2 74 0</inkml:trace>
  <inkml:trace contextRef="#ctx0" brushRef="#br0" timeOffset="-181346.18">28134 15708 1790 0,'68'-16'597'16,"17"-12"-628"-16,0-23-1 15</inkml:trace>
  <inkml:trace contextRef="#ctx0" brushRef="#br0" timeOffset="-180750.19">29648 15428 1333 0,'17'-2'452'0,"21"-11"-416"16,3-3-36-16,11-7-9 16,-4-4 9-16,3-4-5 15,6 0 3-15,-4-7 5 16,1 6 1-16,-11-7 8 15,-13 0 11-15,-10-1 4 16,-15-4 10-16,-15 4-2 16,-6 5-2-16,-17 10-7 15,-3 10-5-15,-9 19-7 16,-5 10-10-16,-7 29 17 16,0 17 1-16,-6 21 27 0,9 17 1 15,4 10-2-15,3-3-13 16,20-11-16-16,3-11 4 15,19-25-6-15,12-8 4 16,19-14 3-16,8-12-5 16,17-17-4-16,3-14 1 15,15-24-64-15,5-11-70 16,1-17 76-16</inkml:trace>
  <inkml:trace contextRef="#ctx0" brushRef="#br0" timeOffset="-180408.01">30689 14726 1651 0,'-10'17'609'16,"1"1"-424"-16,3 18-236 16,-6 7-30-16,-3 15 8 15,-3 8 8-15,4 6 25 0,2 6 25 16,-9 4 13-16,6-2 16 16,-2 2 29-16,3-3 24 15,20-10 1-15,-1-5-6 16,18-20-15-16,6-8-23 15,9-20-10-15,12-10-6 16,8-17-75-16,8-13-71 16,15-28 87-16</inkml:trace>
  <inkml:trace contextRef="#ctx0" brushRef="#br0" timeOffset="-180138.14">31115 14723 1850 0,'-26'35'651'16,"4"18"-574"-16,8 19-109 16,0 12-23-16,5 10-20 15,0-14 9-15,10-6-5 16,11-15 17-16,7-21 8 15,6-6 9-15,0-18 28 16,4-6 14-16,3-13 8 16,-1-9-12-16,-1-19-94 0,-4-2-7 15,-9-10 45-15</inkml:trace>
  <inkml:trace contextRef="#ctx0" brushRef="#br0" timeOffset="-179972.22">31070 15183 1535 0,'15'20'710'0,"17"-16"-188"16,18 0-454-16,22-7-134 16,10-11-74-16,1-21 85 15</inkml:trace>
  <inkml:trace contextRef="#ctx0" brushRef="#br0" timeOffset="-179709.13">31859 14349 1970 0,'43'32'674'0,"30"29"-623"0,9 11-54 16,3 17-11-16,-3-1-7 16,-17 7-39-16,-17 0-32 15,-27-1-36-15,-19-2-7 16,-31-14 5-16,-12-5 14 16,-24-13 10-16,-6-4-21 0,-9-10 118 15,-5-12-18-15</inkml:trace>
  <inkml:trace contextRef="#ctx0" brushRef="#br0" timeOffset="-179317.16">28089 16988 2254 0,'0'9'729'0,"63"-20"-745"0,22-13-19 16,69-29 0-16,28-17 21 15,60-19 11 1,31-7-2-16,44-7 13 0,25-2 0 15,17 5-2-15,2 3 7 16,-13 17 9-16,-12 11 7 16,-44 19 2-16,-13 11 2 0,-58 10-21 15,-43 8-2 1,-56 14-9-16,-39 0-5 0,-45 6-11 16,-15 3-20-16,-30-5-26 15,-10 3-26-15,-29 2-102 16,-15 0-64-16,-24 0 153 15</inkml:trace>
  <inkml:trace contextRef="#ctx0" brushRef="#br0" timeOffset="-179070.91">28066 17573 1398 0,'-36'15'467'0,"14"-16"148"16,4-6-500-16</inkml:trace>
  <inkml:trace contextRef="#ctx0" brushRef="#br0" timeOffset="-178809.1">27892 17513 1424 0,'-12'3'582'0,"4"1"-366"0,3 2-67 16,0 9-80-16,2 9-27 15,-3 16-33-15,2 7-13 16,-1 11 4-16,-1 4 0 15,4-3-2-15,0-2 10 0,2-13 17 16,3-7 0-16,1-14 6 16,1-4-3-16,-1-11-23 15,-4-4 2-15,3-2-10 16,-3-3-6-16,-1 1-4 16,1-1-13-16,-1 1-28 15,0-1-12-15,1 0-40 16,0 0-25-16,0 0-62 15,7-27 113-15</inkml:trace>
  <inkml:trace contextRef="#ctx0" brushRef="#br0" timeOffset="-178522.72">28460 17831 1310 0,'9'6'478'15,"8"-8"-393"-15,8-5-57 16,18-8-12-16,10-5-3 16,9-8 3-16,1-1-2 15,-7 0-7-15,-5-1 5 16,-11 9-5-16,-5 5-5 0,-14 7-15 15,-5 4-25-15,-13 5-27 16,-3 1-20-16,-6 2-336 16,5-3 297-16</inkml:trace>
  <inkml:trace contextRef="#ctx0" brushRef="#br0" timeOffset="-177967.82">29471 17495 1660 0,'14'-6'558'15,"4"-11"-552"-15,5-5-25 16,-8-6-37-16,-11-5 2 15,-4-1-6-15,-15-3 16 16,-13 3 34-16,-7 1 6 16,-14 12 19-16,3 10 21 15,-4 20 27-15,-2 9 5 0,7 20-7 16,-4 10-21-16,17 15-25 16,5 2-14-16,14-3-8 15,15-6-3-15,9-18 5 16,14-9 2-16,5-12 1 15,3-7 4-15,-2-13 2 16,1-8 3-16,1-16 3 16,-4-8-1-16,0-9-3 15,-5-2-2-15,-3 1 0 16,-5 3-1-16,-4 4-1 16,0 6 0-16,-5 9-1 15,-3 7-1-15,-2 12-3 16,3 6 1-16,0 19 2 15,4 8 0-15,-1 15 11 16,-2 8 0-16,7 7 4 16,2 5 6-16,3 6-5 0,2-2 1 15,-2-7-16-15,1-11-34 16,8-24-28-16,-2-12-38 16,-1-22-76-16,2-16 2 15,-7-20 99-15</inkml:trace>
  <inkml:trace contextRef="#ctx0" brushRef="#br0" timeOffset="-177554.93">29745 17673 1730 0,'-6'16'649'0,"6"-8"-495"0,0-3-105 16,2 3-52-16,1 3-4 16,0 14-5-16,0 9 1 15,-2 12 1-15,-1 9 6 16,0 10 4-16,0 7-2 16,0 3 0-16,1-6-2 15,1-25 0-15,-2-14-15 16,1-23-54-16,0-7-47 0,-1-29-104 15,0-19 130-15</inkml:trace>
  <inkml:trace contextRef="#ctx0" brushRef="#br0" timeOffset="-176859.46">29939 17108 1926 0,'-9'38'657'0,"13"11"-648"16,7 7-66-16,1 3-67 16,0 0-18-16,0-2 6 0,-6-1-6 15,-3-2 67-15,-3-7 26 16,-11-13 76-16,-2-7 56 15,-1-15 33-15,-2-2 5 16,0-8-29-16,0-12-34 16,2-13-29-16,3-8-9 15,1-22-27-15,2 1 0 16,4-8-7-16,4 3-5 0,6 3 13 16,2-1-1-16,9 5 11 15,-1 1 6-15,12 7-1 16,9 6 7-16,11 9 2 15,-1 5 3-15,7 11-4 16,-8 6-7-16,-8 9-7 16,4 5-2-16,-16 12-6 15,-3 2-6-15,-15 5-6 16,-6 7-9-16,-10-1 10 16,-5 3 3-16,-8-7 7 15,-3 0 7-15,3-11 5 16,2 0 10-16,8-8 5 15,5-1-7-15,6-2-3 16,3-2-10-16,7 5-1 16,6 0 3-16,4 4 0 0,3 2 2 15,-2 1-5-15,-5-1 5 16,-10 3-4-16,-4-2-1 16,-9 6 5-16,-9 1-5 15,-9 3 2-15,-10 0 4 16,-12 0-7-16,-10 0 5 15,1-5-3-15,4 0 8 16,9-10-1-16,16-2-6 0,10-5 1 16,4-7-12-16,11-4-18 15,2-9-26-15,9-10-79 16,4 0-67-16,8-7 123 16</inkml:trace>
  <inkml:trace contextRef="#ctx0" brushRef="#br0" timeOffset="-176521.8">30484 17444 975 0,'-7'2'353'0,"7"-1"-280"0,0-2-9 15,7-3 38-15,2-1 23 16,12-2 23-16,8-1 6 16,11-3-2-16,6 0-18 15,2-5-31-15,-2 0-23 16,-6 2-58-16,-5 2-25 15,-10 6-55-15,-2 5-25 0,-11 1-52 16,-4 1-21-16,-8 2 26 16,-3-3 60-16</inkml:trace>
  <inkml:trace contextRef="#ctx0" brushRef="#br0" timeOffset="-176011.2">31365 17055 1525 0,'0'-4'638'0,"0"-7"-194"15,4-12-522 1,1 0-12-16,-5-11-12 0,-3-3 14 15,-12 2 14-15,-5 1 6 16,-8 17 46-16,-4 10 8 16,-3 15 55-16,-2 14 22 15,-3 10-2-15,4 5-9 16,8 11-37-16,4-2-7 16,16 0-5-16,-2-3 1 0,12-11 5 15,10-6 1-15,9-10 1 16,10-6 2-16,2-12-1 15,-1-7 0-15,-1-15-2 16,0-6-3-16,-2-9 1 16,-1-3-5-16,-4-2 7 15,-3 6 9-15,-5 5-3 16,-4 3 7-16,-2 13-11 16,-3 3-4-16,-4 11-8 15,0 6 0-15,-2 13-4 16,0 11-3-16,3 18 10 15,-2 5-9-15,2 10 6 16,0-2 4-16,1-7-33 16,-1-3-22-16,5-12-100 15,3-12-64-15,-5-10 133 16</inkml:trace>
  <inkml:trace contextRef="#ctx0" brushRef="#br0" timeOffset="-175654.07">31644 17269 2023 0,'10'9'644'0,"16"4"-710"15,3-1-14-15,-1-4-50 16,1 3-18-16,-11 1-35 15,-5 4 7-15,-11 4 85 16,-2 2 40-16,-7 4 112 16,-3 0 26-16,-4 1 24 15,2-1-3-15,-1 0-52 16,2-4-17-16,3-8-29 16,4 1-9-16,6-7-2 15,5-1-1-15,12-4 5 16,3-8 11-16,16-8 8 15,6-10-3-15,16-3-15 16,3-4-27-16,-1-8-102 0,-2 0-10 16,-16-17 72-16</inkml:trace>
  <inkml:trace contextRef="#ctx0" brushRef="#br0" timeOffset="-174925.02">32149 16534 1997 0,'-6'8'657'0,"8"12"-687"16,6 14-34-16,3 25-31 15,-1 13 17-15,-1 14 29 16,-4 2 7-16,-7-1 24 15,-2-2 4-15,-5-12 39 16,0-8 23-16,1-22 28 16,1-11 5-16,5-18-28 15,2-5-15-15,-2-8-35 16,1-4-1-16,-4-17-6 16,-3-10-14-16,-3-16 6 15,-2-6-10-15,0-4 6 16,-2 2 6-16,4 0 6 0,1-1 4 15,-1 0 0 1,7 3 0-16,2 4-2 0,7 5 5 16,15 13 1-16,3 2 9 15,12 4 3-15,0 2-1 16,4 7 1-16,0 5-7 16,-1 6-7-16,-3 4-1 15,-7 6-8-15,-4 3-4 0,-10 6 3 16,-1 4-2-16,-11 3-4 15,-7-1 7-15,-8 4 1 16,-4 2-3-16,-2-1 11 16,2-3-5-16,7-4 0 15,2-7 4-15,7-6-1 16,1 3-4-16,8-1 3 16,3-2-4-16,12 3 7 15,3-1 5-15,12 1 2 16,2 4-2-16,-2 3-6 15,3 6 0-15,-12 3-1 16,-4 4 0-16,-12-2 0 16,-9 2 2-16,-14-2 1 15,-9 2-2-15,-14 0-1 16,-13-2 0-16,-12-2-6 0,1-4 10 16,-2-9-7-16,9-5 3 15,8-8-14-15,6-7-19 16,11-6-52-16,6-5-47 15,15-11-82-15,4-2 121 16</inkml:trace>
  <inkml:trace contextRef="#ctx0" brushRef="#br0" timeOffset="-174403.5">32593 16133 1750 0,'0'-4'613'0,"18"-5"-546"0,6-3-45 16,11-1-23-16,2 1-3 16,1 4-4-16,0 3-6 15,-8 6-6-15,-4 3 2 16,-11 9 0-16,-5 4 5 15,-10 10 13-15,-7 6-3 16,-13 9 4-16,-4 5 3 16,-8 4-7-16,-1-1 6 15,0-5-1-15,0-3-2 0,7-11 6 16,4-6 4-16,12-7 4 16,6-4-5-16,10-5 1 15,7-1-5-15,16-6 10 16,9-2 1-16,20-4 2 15,15-4-2-15,4-6-31 16,2-5-38-16,-5-4-140 16,-17-1 125-16</inkml:trace>
  <inkml:trace contextRef="#ctx0" brushRef="#br0" timeOffset="-170335.89">855 1188 1023 0,'-18'-16'403'15,"1"5"-292"-15,-2 1 2 16,5 6-36-16,0 4-23 0,1 6-28 15,1 7-13-15,-1 19-8 16,2 9-3-16,1 14-7 16,3 4 8-16,2-7-1 15,-2-5-1-15,2-12 5 16,-3-6 5-16,3-8 9 16,0-8 4-16,4-7 25 15,1-3 11-15,-1-12 9 16,1-3-1-16,3-14-30 15,1-7-20-15,7-7-18 16,5-5-3-16,4-8 3 16,4-7-1-16,2-5 1 15,-2-1 2-15,-5 13 1 16,-4 13-4-16,-4 21-3 16,-2 11-4-16,-1 20 2 0,0 6 2 15,0 16 2-15,6 11 0 16,-2 6-3-16,6 5 3 15,9-9-2-15,-3-6 2 16,10-15 3-16,1-10 0 16,-1-14-2-16,2-8 3 15,3-24 0-15,-1-10 4 16,10-20 9-16,1-8 0 16,-4-1 2-16,4-2 2 0,-17 1 2 15,-2 6-5-15,-9 13-1 16,-15 12-7-16,2 26-3 15,-8 9 1-15,-8 27 2 16,2 16-3-16,-3 30-3 16,0 15 0-16,1 23-3 15,3 3 1-15,5-4-1 16,5-1 0-16,11-25 10 16,-1-13-29-16,-4-24-74 15,2-22-48-15,7-32 72 16</inkml:trace>
  <inkml:trace contextRef="#ctx0" brushRef="#br0" timeOffset="-169943.12">1826 841 1310 0,'1'41'436'0,"3"13"-433"16,-6 11 4-16,-3 3 4 16,-10 12 20-16,-1 1 1 15,7-6 4-15,-7-9 7 0,9-30-15 16,-3-14 1-16,5-18 7 16,5-8 8-16,3-18 2 15,-1-13-1-15,1-23-18 16,3-9-23-16,3-8-4 15,2 1-1-15,1 1-4 16,10 3 3-16,-3 19 0 16,3 8-4-16,10 27-4 15,-11 18 5-15,9 26-1 16,2 16 0-16,-9 15 5 16,1 11-4-16,-9 11-15 15,-6-1-18-15,-4-7-50 16,-4-12-54-16,-2-21 89 15</inkml:trace>
  <inkml:trace contextRef="#ctx0" brushRef="#br0" timeOffset="-169778.19">1876 1295 1275 0,'41'-22'427'15,"19"-13"-425"-15,15-3 4 0,14-7-34 16,5-1 624-16,5 6-453 16</inkml:trace>
  <inkml:trace contextRef="#ctx0" brushRef="#br0" timeOffset="-169529.25">2842 1174 1059 0,'-1'-10'387'0,"14"-12"-327"16,9-2-8-16,18-9-36 0,9-2-4 15,8 5 0-15,0 2-26 16,-3 7 404-16,-4 4-295 16</inkml:trace>
  <inkml:trace contextRef="#ctx0" brushRef="#br0" timeOffset="-169361.83">3102 1362 1269 0,'84'-39'412'0,"34"-26"-468"16,6-14-15-16,5-8 35 16</inkml:trace>
  <inkml:trace contextRef="#ctx0" brushRef="#br0" timeOffset="-168876.75">4367 449 1237 0,'-4'11'415'0,"8"-6"-409"0,-4 8 8 15,8 5 9-15,-1 0 3 16,2 7 0-16,5-3-10 16,2-4-5-16,2-5 0 15,6-7 0-15,-2-6 14 0,-3-11 23 16,0-6 11-16,-7-4 4 16,-2-7-7-16,-3-1-28 15,-4-3-13-15,-1-2-6 16,0 1-4-16,1 1-5 15,5 12 0-15,-1 7-5 16,6 11-2-16,-1 25 5 16,1 6 2-16,8 23 1 15,-5 6-1-15,-3 9 1 16,-3 5 0-16,-13 13 7 16,-5 8 2-16,-10-7 8 15,-6-9 3-15,-5-18-3 16,-6-16 3-16,1-17-6 15,4-6-5-15,3-21-3 16,10-14-5-16,15-19-30 16,6-8-27-16,23-20-63 0,11-3-42 15,26-11-41-15,7 0 111 16</inkml:trace>
  <inkml:trace contextRef="#ctx0" brushRef="#br0" timeOffset="-168619.22">5153 372 1156 0,'0'4'404'0,"-3"12"-346"15,-2 9 16-15,3 18 2 16,-11 1 8-16,1 9-21 15,-2 9-12-15,-4 7-11 16,6 0-9-16,7-12-9 16,7-6-13-16,14-30-29 15,10-10-33-15,17-22-86 16,8-20 83-16</inkml:trace>
  <inkml:trace contextRef="#ctx0" brushRef="#br0" timeOffset="-168421.93">5392 295 1123 0,'-15'18'435'15,"-1"14"-330"-15,1 13-14 16,10 0-41-16,3 7-13 16,13 0-15-16,3-5-3 15,5-1-6-15,5-6-9 16,2-7-14-16,1-9-28 0,4-14-47 15,-1-1-68-15,-6-16 97 16</inkml:trace>
  <inkml:trace contextRef="#ctx0" brushRef="#br0" timeOffset="-168274.06">5339 712 935 0,'44'-17'344'16,"7"-5"-249"-16,21-10-97 16,4-1-3-16,7-6 3 15</inkml:trace>
  <inkml:trace contextRef="#ctx0" brushRef="#br0" timeOffset="-168050.25">5806 344 1116 0,'33'28'396'16,"8"11"-327"-16,-4 0 19 16,2 9 6-16,-1 3-2 0,-10 7-35 15,-4 4-14-15,-18-1-49 16,-6-2-29-16,-10-6-70 15,-7-7-373-15,5-8 337 16</inkml:trace>
  <inkml:trace contextRef="#ctx0" brushRef="#br0" timeOffset="-167799.18">6714 648 1090 0,'-8'0'432'0,"4"-3"-256"16,15-6-117-16,10-2 1 16,21-14-13-16,12-9-6 15,10-1-20-15,1 0-10 16,-2 8-49-16,-7 7-40 15,-15 8-63-15,-16 0 75 16</inkml:trace>
  <inkml:trace contextRef="#ctx0" brushRef="#br0" timeOffset="-167647.12">6803 773 1160 0,'52'2'393'0,"30"-15"-385"16,10-12 0-16,13-16-11 16,1 1-15-16,-20 2 15 15</inkml:trace>
  <inkml:trace contextRef="#ctx0" brushRef="#br0" timeOffset="-167300.93">7824 649 1083 0,'4'11'378'16,"10"-5"-320"-16,1-6-6 16,12-15 52-16,3-4 11 15,6-13 1-15,9-4-35 16,-9-1-44-16,0-2-12 15,-17-1-15-15,-15-4 4 0,-18 8-8 16,-19 2 0-16,-22 18-2 16,-3 16-1-16,-11 17-7 15,-3 22 3-15,6 16-3 16,-6 4 1-16,20 10 2 16,13-3 1-16,20 6 3 15,24-2-5-15,29-8-5 16,13-11-2-16,29-30-13 15,4-16-49-15,15-31 55 16</inkml:trace>
  <inkml:trace contextRef="#ctx0" brushRef="#br0" timeOffset="-167032.91">8597 152 1030 0,'-1'19'414'0,"-3"4"-193"15,-4 22-172-15,6 9 31 16,-10 9 17-16,5 8 11 16,1-4-27-16,-6-4-24 15,2 1-22-15,5-9-16 0,15-5-19 16,6-7-5-16,16-21-41 15,5-12-39-15,14-26-89 16,5-15 654-16,5-24-391 16</inkml:trace>
  <inkml:trace contextRef="#ctx0" brushRef="#br0" timeOffset="-166844.18">9038 159 1002 0,'-27'5'425'15,"1"9"-245"-15,2 23-68 16,-3 9-17-16,25 13-33 16,1 4 1-16,11-7-24 15,6-2-10-15,9-14-9 0,-1-6-12 16,2-13-33 0,5-8-36-16,-8-13-84 0,1-5 83 15</inkml:trace>
  <inkml:trace contextRef="#ctx0" brushRef="#br0" timeOffset="-166680.58">8948 484 1093 0,'-1'15'376'0,"15"-5"-337"15,8-2-28-15,17-8 4 16,6-12-12-16,10-12-66 15,3-12 44-15</inkml:trace>
  <inkml:trace contextRef="#ctx0" brushRef="#br0" timeOffset="-166451.29">9334 142 1140 0,'21'21'403'0,"6"7"-347"16,-4 3 21-16,7 20 6 0,-1-1 14 15,-8 10-5-15,1 0-22 16,-15-5-28-16,-5 1-21 16,-15-2-54-16,-9-1-30 15,-11-2-89-15,1-9 44 16,4-21 53-16</inkml:trace>
  <inkml:trace contextRef="#ctx0" brushRef="#br0" timeOffset="-166226.45">9880 555 1143 0,'0'0'444'16,"-2"2"-249"-16,6-3-190 16,-4 0-2-16,21-3 4 15,50-13-5-15,-11 2 12 16,-3 2-17-16,-12-1-104 16,-7-4-203-16,-17 8 199 15</inkml:trace>
  <inkml:trace contextRef="#ctx0" brushRef="#br0" timeOffset="-166061.47">10062 380 1095 0,'0'31'385'0,"-3"6"-338"16,11 13-10-16,-1 2 4 15,-1 5-5-15,9 2-10 16,-1-6-104-16,4-7 57 0</inkml:trace>
  <inkml:trace contextRef="#ctx0" brushRef="#br0" timeOffset="-165616.08">10898 507 1199 0,'-19'0'426'0,"-9"5"-371"16,-12 1-22-16,-4-2-16 15,2 3-5-15,1 0-9 16,2 0 2-16,3 0-6 16,6 0 2-16,-1 1 3 0,12 1-7 15,7 4 3-15,7 1-3 16,16 0 2-16,7-1 3 15,15-10 4-15,-1-6 0 16,8-13 15-16,-3-5-2 16,-1-5 8-16,-3-4 3 15,-8-9 5-15,-3 1 6 16,-13-12 11-16,-5 4-2 16,-9-1-20-16,-6 1-1 15,2 15-13-15,-1 2 8 0,7 27-2 16,0 6-5-16,0 28-10 15,3 16-7-15,4 21-3 16,1 10 2-16,2 6 1 16,-1 0 4-16,3-3-45 15,1-8-40-15,2-16-81 16,1-8-79-16,2-37 156 16</inkml:trace>
  <inkml:trace contextRef="#ctx0" brushRef="#br0" timeOffset="-165430.98">11256 676 1218 0,'4'37'427'0,"-2"10"-369"0,-2 7-27 15,-1-9 1-15,-1-1-22 16,4-16-84-16,8-11 646 15,0-19-457-15</inkml:trace>
  <inkml:trace contextRef="#ctx0" brushRef="#br0" timeOffset="-165084.37">11766 468 1274 0,'-1'19'424'0,"1"-5"-410"16,5 3 9-16,8-14 31 15,6-2 19-15,8-3-2 16,10-9-11-16,-5-6-18 16,1-2-13-16,-11-3-16 15,-14-5 10-15,-5 4-13 16,-14-4 2-16,-7 2 1 15,-2 4-9-15,-14 13-4 0,-1 12-5 16,-1 15-6 0,0 18 4-16,7 6 3 0,6 5 2 15,14 7-2-15,8 0 1 16,17-9-12-16,12-4-22 16,25-17-39-16,10-13-41 15,8-16 630-15,4-8-415 16</inkml:trace>
  <inkml:trace contextRef="#ctx0" brushRef="#br0" timeOffset="-164838.08">12397 207 1173 0,'-9'5'436'0,"-3"14"-322"16,-2 8-17-16,3 19-6 15,0 11 1-15,1 7-18 16,-2 0 4-16,4-2-29 16,5-5-8-16,3-5-26 15,13 0-13-15,4-16-21 16,9-7-7-16,8-17-67 16,3-16-13-16,13-19-80 0,-3-13 667 15,0-16-375-15</inkml:trace>
  <inkml:trace contextRef="#ctx0" brushRef="#br0" timeOffset="-164648.08">12662 299 1075 0,'-8'31'396'16,"3"12"-305"-16,4 11-32 15,2 0 19-15,4-3 7 16,1-2-9-16,1-2-10 0,3-6-40 15,2-6-12-15,1-12-44 16,3-10-30-16,4-19-37 16,0-10 46-16</inkml:trace>
  <inkml:trace contextRef="#ctx0" brushRef="#br0" timeOffset="-164480.15">12532 654 1099 0,'28'-1'387'0,"23"-2"-335"15,13-3 6-15,15-10-1 0,12-1 8 16,-3-4-86 0,-10-2-59-16,-21 0 46 0</inkml:trace>
  <inkml:trace contextRef="#ctx0" brushRef="#br0" timeOffset="-164300.83">13084 546 1148 0,'0'0'407'0,"24"0"-350"15,35-4-11-15,-19-5-8 16,-3 3-6-16,-1-5-82 15,-5 2-39-15,-11-7 55 16</inkml:trace>
  <inkml:trace contextRef="#ctx0" brushRef="#br0" timeOffset="-164091.12">13432 264 1166 0,'8'37'406'0,"-3"17"-332"0,-3 2 15 15,-2-2 16-15,-3 2-6 16,1-2-59-16,-1-7-54 16,-4-10-140-16,3-6 10 15,7-31 71-15</inkml:trace>
  <inkml:trace contextRef="#ctx0" brushRef="#br0" timeOffset="-163899.89">13568 168 1016 0,'18'0'373'0,"2"13"-292"15,1 11 3-15,4 17 26 16,6 15-2-16,-12 10-14 15,-4 6-23-15,-22 3-53 16,-14-3-44-16,-19 8-72 16,-16 5 56-16,-29 8 8 15</inkml:trace>
  <inkml:trace contextRef="#ctx0" brushRef="#br0" timeOffset="-163660.75">11165 1809 1232 0,'2'1'478'0,"21"-2"-251"15,22-16-220-15,18-8-2 16,22-15 23-16,3-4 7 0,1-3-61 15,-16-1-34-15,-19 5-73 16,-11 2 313-16,-29 5-154 16</inkml:trace>
  <inkml:trace contextRef="#ctx0" brushRef="#br0" timeOffset="-163493.16">11455 1351 1148 0,'27'46'396'0,"5"19"-349"16,2 6 9-16,-12 9-9 15,-7 0 2-15,-2-12-60 16,1-13-43-16,-2-21 33 16</inkml:trace>
  <inkml:trace contextRef="#ctx0" brushRef="#br0" timeOffset="-163078.22">12353 1515 1267 0,'-1'-20'491'0,"-14"-5"-375"15,-6 1-20-15,-14 1-43 16,-9 3-30-16,-1 9-28 15,4 6-13-15,3 18 3 16,4 7-3-16,7 12 10 16,7 5-2-16,14 0 5 15,6-1-4-15,14-10-1 16,5-9 7-16,10-15 16 16,5-10 5-16,6-17 12 15,2-7-5-15,-1-9-13 16,-5-1 1-16,-9-2-9 15,-10-1 11-15,-12-5-3 16,-4 2-1-16,-8 6-7 16,1 5-6-16,-2 20-6 15,2 11-4-15,0 26-2 0,8 11 2 16,8 20-5-16,8 11 9 16,0 1 1-16,-1-4-19 15,10-1-66-15,-14-5-44 16,11-13 77-16</inkml:trace>
  <inkml:trace contextRef="#ctx0" brushRef="#br0" timeOffset="-162809.28">12541 1507 960 0,'25'-14'351'16,"0"1"-287"-16,5 13 51 15,-7 4 22-15,-3 11-19 16,-5 6-18-16,-12 6-41 16,-7 3-8-16,-10 5-8 15,-5 1-12-15,-2-9 4 16,6 1-7-16,6-13-3 16,8-4 2-16,13-5-21 15,9-6-4-15,25-13-2 16,15-8-25-16,22-17-65 15,5-5-60-15,1-6 87 0</inkml:trace>
  <inkml:trace contextRef="#ctx0" brushRef="#br0" timeOffset="-162509.84">13361 1074 1108 0,'-2'0'444'15,"-3"4"-264"-15,8 9-45 16,-3 4 2-16,-5 16-23 16,3 7-28-16,-7 20-39 15,-1 4-17-15,-10 1-8 16,4-2-2-16,4-6-12 15,7-4-2-15,17-8-5 16,7-8-12-16,10-19-36 16,5-10-17-16,18-21-101 15,-1-8-1-15,3-18 101 16</inkml:trace>
  <inkml:trace contextRef="#ctx0" brushRef="#br0" timeOffset="-162163.78">13652 1001 767 0,'7'4'311'16,"1"-1"-127"-16,-2 4-134 16,0 2 45-16,0-1 22 0,2 3 7 15,-1-2-10-15,-5-1-26 16,-1-3-7-16,-3-5 2 15,-5 1-15-15,0 2-19 16,0-3-11-16,-3-1-40 16,3-4-26-16,2-3-63 15,2 5-19-15,2-2-23 16,2 3 13-16,-1 0 51 16,0 1 20-16,0 0 32 15,-1 0 13-15,-1 0 16 16,1 0 6-16,0 0 2 15,0 1-2-15,1 0-46 16,0 0 498-16,-1 0-360 16</inkml:trace>
  <inkml:trace contextRef="#ctx0" brushRef="#br0" timeOffset="-161736.52">13371 1450 827 0,'-19'20'391'0,"2"3"-137"0,-3 4-101 15,4-4 6-15,4-5-35 16,2-5-14-16,10-6-43 16,-2-4-9-16,14-6 9 15,10-4 5-15,18-12 6 16,6-10 1-16,4-7-21 15,0-2-11-15,-14-7 2 16,-4-1-14-16,-8-8-1 16,-8-2-12-16,-7 7-17 15,-9 4 9-15,-11 16-15 16,-5 8 6-16,-13 20 2 16,-3 10-11-16,-9 25 4 15,-6 14 2-15,8 12-7 16,6 3 5-16,9 8 2 15,17-6-2-15,1-5 0 16,8-2-1-16,30-15-9 0,8-9-1 16,27-20 6-16,10-13-4 15,17-24-93-15,5-15-41 16,-3-17-48 0,-10-4 83-16</inkml:trace>
  <inkml:trace contextRef="#ctx0" brushRef="#br0" timeOffset="-161485.16">14015 948 1204 0,'-2'22'419'0,"-1"11"-330"15,1 9 25-15,-1 12 34 16,-2 11-1-16,-2 12-55 15,1-6-27-15,1-3-31 16,3-7-12-16,6-20-15 16,4-2-6-16,9-21-26 15,7-9-19-15,13-19-51 16,3-10-70-16,15-18 335 16,-4-3-169-16</inkml:trace>
  <inkml:trace contextRef="#ctx0" brushRef="#br0" timeOffset="-161267.15">14295 1002 1213 0,'-6'6'444'16,"0"9"-327"-16,1 8-36 16,-2 12 9-16,4 8 10 0,-4 14-16 15,3 1-10-15,6 3-28 16,6-10-13-16,5-11-24 15,-1-10-2-15,3-13-9 16,5-6-15-16,12-20-51 16,5-8-75-16,-1-15 92 15</inkml:trace>
  <inkml:trace contextRef="#ctx0" brushRef="#br0" timeOffset="-161103.12">14297 1278 1303 0,'-1'8'469'0,"13"-3"-387"15,6 0-22-15,22-8-9 16,16-12-21-16,5-6-76 0,6-9-43 16,-13-4 54-16</inkml:trace>
  <inkml:trace contextRef="#ctx0" brushRef="#br0" timeOffset="-160901.03">14892 1237 1393 0,'13'5'437'0,"2"-2"-476"15,3-4-4-15,5-7 24 16,2-1-27-16,10-7-93 16,0-4 87-16</inkml:trace>
  <inkml:trace contextRef="#ctx0" brushRef="#br0" timeOffset="-160641.85">15364 945 1113 0,'23'10'406'16,"1"6"-286"-16,-13 5-76 0,-4 2 21 16,-10 12 15-16,-6 2 1 15,-12 8-39-15,-6-1-26 16,-3-5 0-16,0-3-4 15,6-6 1-15,6-7 10 16,15-11-30-16,14-8-8 16,38-21-79-16,14-13-159 15,29-23 174-15</inkml:trace>
  <inkml:trace contextRef="#ctx0" brushRef="#br0" timeOffset="-160463.08">16535 956 1671 0,'33'27'564'0,"12"12"-553"16,0 4-6-16,8 4-12 16,-5 2-37-16,-13 4-132 15,-10 4 306-15,-39-3-143 16</inkml:trace>
  <inkml:trace contextRef="#ctx1" brushRef="#br0" timeOffset="-166748.48">5152 6751 0</inkml:trace>
  <inkml:trace contextRef="#ctx0" brushRef="#br0" timeOffset="-159699.08">77 3285 2032 0,'47'-117'-13'16,"2"-5"5"-16,-7 3 6 15,8 9 0-15,4 17 0 16,-3 42-3-16,-1 13 5 16,-8 44-10-16,-1 19 4 0,-5 35 2 15,2 20-3-15,-13 23 12 16,-4 7-3-16,-5-2 6 16,-4-3-16-16,1-26-24 15,-4-13-65-15,-8-31 57 16</inkml:trace>
  <inkml:trace contextRef="#ctx0" brushRef="#br0" timeOffset="-159435.81">401 3318 957 0,'21'-42'344'16,"20"-11"-311"-16,10 3 7 15,11 2-26-15,-2 1-1 16,9 12 541-16,-3 7-416 15</inkml:trace>
  <inkml:trace contextRef="#ctx0" brushRef="#br0" timeOffset="-158966.04">1135 2722 1014 0,'-7'-17'413'16,"7"8"-309"-16,5 15-4 15,4 14-16-15,3 23-33 16,0 7 3-16,-3 21 1 16,-1 8-9-16,-8-8-12 15,2-4-5-15,-2-21-11 16,-2-14-5-16,2-20-2 15,0-7 14-15,0-17 4 0,5-11-2 16,7-23 0-16,6-12-23 16,8-13-4-16,2-6 0 15,8 7-5-15,6 1 3 16,-10 7-4-16,-3 10 4 16,-14 21-2-16,-12 11 4 15,-5 31 4-15,-7 16-9 0,-18 19 5 16,-14 10-1-16,-7 8 2 15,-6 1 0-15,15-1 1 16,10-5 4-16,18-11-3 16,10-11 6-16,21-15 2 15,19-5-11-15,33-27 3 16,11-6 2-16,10-20-36 16,-2-10-15-16,-9-1-109 15,-4-9 94-15</inkml:trace>
  <inkml:trace contextRef="#ctx0" brushRef="#br0" timeOffset="-158813.02">2058 2467 1285 0,'0'10'445'15,"5"-4"-398"-15,0 2-19 16,2-6 276-16,2-9-221 15</inkml:trace>
  <inkml:trace contextRef="#ctx0" brushRef="#br0" timeOffset="-158668.95">2208 2802 1295 0,'-14'18'434'0,"15"-2"-426"15,4-9-59-15,0-9 41 16</inkml:trace>
  <inkml:trace contextRef="#ctx0" brushRef="#br0" timeOffset="-158099.79">680 4322 1264 0,'-19'-32'495'0,"5"7"-402"16,3 15-4-16,-1 5-14 0,0 24-57 15,0 13 4-15,0 22-18 16,1 11-2-16,3 5 10 16,4-4-3-16,6-17 8 15,0-8-5-15,10-21-4 16,2-6-3-16,2-20 10 15,7-14 10-15,2-19-2 16,4-8 4-16,1-16-13 16,0 3-10-16,-8 0 4 15,-6 3-5-15,-8 15 1 16,-4 10 0-16,2 16-7 16,-1 9 3-16,2 20 2 15,4 11-2-15,3 23 3 16,2 10 1-16,1 14-4 0,2 5 1 15,1 2 1-15,-15 2 3 16,3-1 8-16,-16-3 2 16,-12-11 0-16,7-9-1 15,-16-22-6-15,-3-13-1 16,-8-24-61-16,-1-15-51 16,6-20-276-16,10-20 245 15</inkml:trace>
  <inkml:trace contextRef="#ctx0" brushRef="#br0" timeOffset="-157841.03">1258 3879 1320 0,'-9'13'505'16,"-1"16"-427"-16,2 16-2 15,-8 7-12-15,2 17-49 16,2 6 4-16,1 16 8 16,3 5-3-16,5 7 7 15,0-5-4-15,7-20-14 16,6-12-5-16,9-29-7 16,4-16-21-16,12-27-58 15,7-13-72-15,10-34 88 0</inkml:trace>
  <inkml:trace contextRef="#ctx0" brushRef="#br0" timeOffset="-157631.28">1510 3880 1004 0,'-9'28'456'0,"5"13"-169"15,4 11-191-15,5 8-20 16,4 3-28-16,2 3-23 15,-1-3-3-15,3-7-9 16,0-3-9-16,0-17-40 16,4-7-27-16,1-22-73 15,-1-9-29-15,-4-19 105 16</inkml:trace>
  <inkml:trace contextRef="#ctx0" brushRef="#br0" timeOffset="-157481.08">1386 4305 1051 0,'8'-3'441'15,"9"-5"-246"-15,25-10-141 0,11-12-9 16,10-7-69-16,5-8-31 16,-9-2 35-16</inkml:trace>
  <inkml:trace contextRef="#ctx0" brushRef="#br0" timeOffset="-157268.96">1720 3839 1018 0,'9'3'394'0,"12"12"-268"16,5 5-51-16,11 17 20 15,7 8-16-15,-9 12 13 16,-1 4-7-16,-14 11-22 15,-13 1-8-15,-12 7-34 16,-10 1-24-16,-8-10-77 16,0-6-60-16,8-20 77 15</inkml:trace>
  <inkml:trace contextRef="#ctx0" brushRef="#br0" timeOffset="-157050.72">2614 3776 1576 0,'6'6'538'16,"8"-4"-504"-16,5 0-19 15,9-13-1-15,12-6-4 16,7-3-53-16,2-3-55 15,-6 8-60-15,-10 3 82 0</inkml:trace>
  <inkml:trace contextRef="#ctx0" brushRef="#br0" timeOffset="-156902.8">2631 4103 1288 0,'30'-11'435'0,"31"-21"-415"16,12-14-12-16,18-20-47 16,-3-7 31-16</inkml:trace>
  <inkml:trace contextRef="#ctx0" brushRef="#br0" timeOffset="-156526.22">3577 3496 1098 0,'-14'21'392'16,"13"-4"-321"-16,2 0 9 16,12-15 17-16,7-9 11 0,13-19-1 15,11-8 1-15,-2-14-32 16,2 0-19-16,-6-1-29 15,-12-3-11-15,-14 10-11 16,-10 1 2-16,-22 7-5 16,-11 3 1-16,-5 14 0 15,-7 8-1-15,3 20-2 16,2 13 2-16,2 18 0 16,11 11-4-16,8 20 2 15,8 4-1-15,13 1-4 16,7-7 3-16,18-23-3 15,6-16 0-15,24-28-16 16,8-13-20-16,8-26-110 16,2-15 410-16,-12-19-229 15</inkml:trace>
  <inkml:trace contextRef="#ctx0" brushRef="#br0" timeOffset="-156269.99">4178 2839 1133 0,'-4'8'446'15,"-4"11"-282"-15,-4 10-49 16,-4 18 14-16,7 13-10 0,3 12-15 16,2 3-9-16,3 2-36 15,-3-5-16-15,1-9-21 16,9 1-12-16,11-18-8 15,3-18 1-15,15-19-22 16,6-16-46-16,6-28-133 16,4-5-27-16,-5-20 119 15</inkml:trace>
  <inkml:trace contextRef="#ctx0" brushRef="#br0" timeOffset="-156018.08">4415 2899 998 0,'-5'4'388'0,"4"5"-250"0,-3 6 16 15,2 3 25-15,-1 4-10 16,2 4-24-16,0 5-16 16,1 6-37-16,0 3-28 15,0 0-31-15,4-5-16 16,3-8-11-16,4-7-2 15,4-8-4-15,2-3 0 16,0-11-17-16,5-5-29 0,-3-8-114 16,-2-1-77-16,-6-6 136 15</inkml:trace>
  <inkml:trace contextRef="#ctx0" brushRef="#br0" timeOffset="-155863.97">4356 3206 1068 0,'-2'2'426'0,"11"-2"-273"16,8-5-22-16,7-11-53 15,9-3-36-15,7-15-97 16,3-4-29-16,-3-5 44 16</inkml:trace>
  <inkml:trace contextRef="#ctx0" brushRef="#br0" timeOffset="-155642.9">4547 2813 1054 0,'5'0'434'16,"10"7"-270"-16,6 7 2 16,13 7-34-16,7 8-23 15,13 13-27-15,-5 5-15 16,-3 12-19-16,-11 3-16 0,-18 4-22 15,-10-3-10-15,-20 10-57 16,-11 5-51-16,-15 11-137 16,-11 1-260-16,-12-13 332 15</inkml:trace>
  <inkml:trace contextRef="#ctx0" brushRef="#br0" timeOffset="-155290.78">3161 4388 1686 0,'30'-11'575'0,"58"-34"-546"16,23-15-13-16,51-28 50 0,24-13 4 15,53-16 35-15,21-8 0 16,29-10-11-16,22-1 11 15,-6 8-5-15,2 8-16 16,-33 12-33-16,-26 8-13 16,-47 16-25-16,-31 7 17 15,-41 20 4-15,-28 11-12 16,-43 19 11-16,-22 8-22 16,-36 8 8-16,-18 7 13 15,-21-2-14-15,-3 3 0 0,-9 4-45 16,-1 0-40-16,3 5-111 15,-2 0-56-15,-2-1 404 16,-1 0-191-16</inkml:trace>
  <inkml:trace contextRef="#ctx0" brushRef="#br0" timeOffset="-154702.52">2702 4819 1056 0,'-17'11'416'0,"11"0"-278"16,1-5 11-16,-2 3 7 15,6 6-8-15,-1 3-20 16,2 7-31-16,0 12-32 15,0 5-14-15,0 8-10 0,-1 2-3 16,3-3 0-16,-2-9-4 16,1-11-5-16,1-7-2 15,3-12-13-15,-3-2-5 16,-3-8-2-16,2 0-3 16,-4-5-28-16,1 4-38 15,2-1-113-15,-1-24-77 16,-1-32 150-16</inkml:trace>
  <inkml:trace contextRef="#ctx0" brushRef="#br0" timeOffset="-154476.15">3072 4916 1255 0,'10'-1'480'16,"7"-5"-378"-16,12-10 8 16,5-11 5-16,13-11-27 15,8 3-33-15,-4-2-30 16,-4 7-19-16,-15 10-70 16,-6 2-56-16,-10 4 74 15</inkml:trace>
  <inkml:trace contextRef="#ctx0" brushRef="#br0" timeOffset="-153882.95">3933 4401 1049 0,'6'-13'435'0,"0"0"-245"16,-5 2 6-16,-1-4-38 15,-5 2-23-15,-7 4-52 16,-4-3-27-16,-7 8-28 15,-4 2-3-15,-5 9-14 16,-5 6 0-16,-3 12-7 16,3 6-3-16,3 8 1 15,12 1-4-15,14 0 6 16,5-5-2-16,19-9 7 0,7-6-2 16,15-11 6-16,7-8 11 15,3-14 10-15,-1-11 4 16,-7-8 8-16,-5-4-6 15,-12-5-13-15,-7 2 4 16,-9 1-15-16,-7 5-2 16,-7 10-2-16,-2 6 3 0,-1 10-8 15,3 6 4-15,7 10-6 16,0 6-2-16,9 9-1 16,5 5 4-16,8 1-6 15,2 0 1-15,3-5-1 16,-2 0 1-16,-2-8 4 15,0-2-10-15,-3-4 8 16,-2-7-8-16,-2-3-41 16,-4-4-38-16,-2-8-100 15,2-4-91-15,-12-15 173 16</inkml:trace>
  <inkml:trace contextRef="#ctx0" brushRef="#br0" timeOffset="-151705.04">3990 7319 1200 0,'9'-29'438'16,"4"-26"-307"-16,5-4-157 16,1 3 21-16,-6 11 10 15,-2 12 13-15,-5 25 12 16,-2 16 9-16,-3 30 20 15,-1 13 1-15,-5 23-5 16,-2 3 1-16,-4 4-10 16,-2-4 0-16,2-16 13 15,2-11-8-15,0-28 3 0,5-12 10 16,6-34-13-16,5-21-3 16,15-38-25-16,8-16-32 15,22-22-28-15,3-4-13 16,11 3-13-16,0 1 8 15,-5 26 19-15,-7 20 13 16,-4 39 23-16,-1 25 0 16,-9 46 6-16,5 21 2 15,-15 45 1-15,0 12 2 0,-13 17-3 16,-10 7-9-16,6-15-51 16,-15-14-50-16,1-33-75 15,-9-24-27-15,-24-25 119 16</inkml:trace>
  <inkml:trace contextRef="#ctx0" brushRef="#br0" timeOffset="-151558.55">4175 7439 1135 0,'50'-41'484'15,"19"-6"-195"-15,32-12-274 16,7-5-3-16,19-3-12 15,0 0-32-15,-15 0 21 16</inkml:trace>
  <inkml:trace contextRef="#ctx0" brushRef="#br0" timeOffset="-151138.72">5158 6836 1321 0,'-1'15'440'0,"5"13"-423"16,-10 8 14-16,4 15 33 15,-3 3 10-15,2 4 8 16,-5 5-6-16,-9 5-28 16,-4-1-9-16,-6-12-17 15,6-8-12-15,10-28 13 16,0-11 5-16,10-21 3 15,2-19-2-15,7-22-21 16,10-16-3-16,21-23-17 16,7-4-10-16,4-11-25 15,-4 3-8-15,-6 15 13 16,-5 15 13-16,-13 29 19 16,-5 17 8-16,-30 44 2 15,-11 18 4-15,-31 31 4 16,-7 15-1-16,-3 15 0 0,0 2 8 15,22 2 5-15,10-13 3 16,28-29-10-16,19-19-8 16,48-36-22-16,23-19-101 15,21-48 83-15</inkml:trace>
  <inkml:trace contextRef="#ctx0" brushRef="#br0" timeOffset="-151007.92">6150 6653 1389 0,'-87'-27'347'0</inkml:trace>
  <inkml:trace contextRef="#ctx0" brushRef="#br0" timeOffset="-150135.78">4294 4545 1101 0,'0'4'402'0,"5"-4"-293"16,0 1 13-16,-4-1 2 16,-1 0-14-16,0 0-24 15,1 7-6-15,9 22-3 16,16 71-5-16,-9-28-35 15,-5 1-14-15,-3-11-23 0,2-10-1 16,-3-21-18-16,4-7-26 16,-2-16-60-16,1-10-59 15,0-26 98-15</inkml:trace>
  <inkml:trace contextRef="#ctx0" brushRef="#br0" timeOffset="-149556.83">4510 4127 1198 0,'-9'8'486'0,"7"3"-235"16,0 4-203-16,9 6 6 16,3 8-6-16,3 6-11 15,6 5-13-15,-1 1-15 16,-3-2-2-16,2-4-5 15,3-3 3-15,-7-13-3 16,0-5-2-16,-6-11 6 16,-7-7 14-16,-1-10 3 15,-2-9 0-15,-8-13-5 16,-4-4-15-16,1-6-3 16,0-2-2-16,3-1 1 15,7-1 1-15,1 1-1 0,5 3 1 16,7 8 0-16,2 3-1 15,0 10 0-15,7 8-3 16,-5 16-3-16,-1 3 1 16,8 15 2-16,-10 1 2 15,1 1 1-15,-6 2 1 16,-2 1 2-16,7-3 1 16,0 2 0-16,9-1 0 0,-10-4-3 15,-1-1-2-15,5-2 2 16,-2-1-2-16,10-2 0 15,-5 1-1-15,3-5 1 16,-5 1 1-16,-5 1-6 16,2 2 1-16,-9 3-5 15,0 3 1-15,-4 1 7 16,-8 5 1-16,-6 4-3 16,-7 5-3-16,-7 2-8 15,-8 2-7-15,-7-1-29 16,-3-2-17-16,2-8-57 15,12-6-23-15,11-14 92 16</inkml:trace>
  <inkml:trace contextRef="#ctx0" brushRef="#br0" timeOffset="-149196.97">5219 4276 1260 0,'5'-8'451'0,"2"-6"-359"16,13-3 3-16,2 0 11 16,2-1-12-16,4 5-43 15,-5 4-15-15,-9 5-22 16,-3 2-9-16,-5 4-13 16,-1 1-12-16,-5 3-28 15,-4 0-31-15,-1-4-85 16,-4 1-187-16,8-9 231 15</inkml:trace>
  <inkml:trace contextRef="#ctx0" brushRef="#br0" timeOffset="-148709.1">5715 3925 1256 0,'2'-25'463'0,"-5"1"-351"15,-5 0-5-15,-8 3-26 16,-5 4-21-16,-9 4-52 16,4 6 1-16,-1 6-5 15,5 5-4-15,9 11 6 16,-2 5-7-16,8 12-4 15,-1 1 4-15,6 7-4 16,6 0 2-16,8-9 6 16,6-2 3-16,9-15-8 15,1-2 1-15,4-12 8 16,-6-10 6-16,-2-7 13 16,-1-7 1-16,-9-5-1 15,0 4-2-15,-10-2 2 16,-4 3 3-16,-7 6-9 0,-2 3-4 15,1 9 1-15,-1 4-8 16,3 10-3-16,4 9-3 16,9 10-6-16,7 6-2 15,14 8 4-15,2-4 0 16,1-3 0-16,-4 1-13 16,-3-10-55-16,-2-2-33 15,-3-8 378-15,3-7-237 0</inkml:trace>
  <inkml:trace contextRef="#ctx0" brushRef="#br0" timeOffset="-148379.68">6124 4187 1022 0,'1'2'413'0,"7"-5"-187"16,3-2-179-16,2-1 19 16,3 5 8-16,-4 1 0 15,1 2-13-15,-1 10-17 16,-6 0-8-16,-2 10-13 16,-2 3-7-16,-4 7-8 0,-2 5-4 15,-1 0-1-15,7 3-2 16,-9-13-2-16,5-4 1 15,9-9 1-15,-3-8-1 16,19-10 0-16,0-14-2 16,5-14-16-16,4-8-33 15,-5-6 300-15,2 4-202 16</inkml:trace>
  <inkml:trace contextRef="#ctx0" brushRef="#br0" timeOffset="-146852.91">6438 3619 1023 0,'1'0'410'0,"1"-3"-248"0,-2 3-38 15,0 0 1-15,0 0-29 16,0 0-21-16,0 0-24 15,5 18 2-15,11 43 13 16,-9-18-9-16,-1 8-21 16,2 3-2-16,-3-5-14 15,0-7-3-15,0-11 1 16,-3-12-7-16,2-8 1 16,-2-4-1-16,-2-7 13 15,1-5 11-15,0-18 6 16,-2-6 4-16,-6-16-19 15,1 2-13-15,-5 0-9 16,0-1-7-16,2 2-3 16,-1-1 3-16,5 4 4 15,5-3 2-15,5 5-5 16,10 3-5-16,5 9 0 0,5 6-1 16,6 8 4-16,-3 6 2 15,-1 10-9-15,-2 6 4 16,-15 11-2-16,3 6 1 15,-18 1 9-15,-1 4-1 16,1-2 4-16,-11-3-3 16,12-6-5-16,-1-4 2 15,6-6 1-15,6-5 2 0,11-3-1 16,5-4-2-16,8-3-2 16,6 1 1-16,-5 0 3 15,-7 2 0-15,-10 1 1 16,-4 2-1-16,-12 8 6 15,-6 3 3-15,-11 9 3 16,-6 3 0-16,-3 2-3 16,-1 1-2-16,-2-7-9 15,-1-4 8-15,4-9-14 16,6-7-16-16,13-17-80 16,10-9-78-16,14-21 110 15</inkml:trace>
  <inkml:trace contextRef="#ctx0" brushRef="#br0" timeOffset="-146570.02">6759 3276 1200 0,'-1'-4'440'15,"7"-4"-322"-15,5-2 14 16,7-2-15-16,4 0 1 15,1 5-41-15,0 3-16 0,-6 11-24 16,-6 7-10-16,-11 15-17 16,-2 7-1-16,-9 10-2 15,-1-2-4-15,2-2 4 16,-1-4-1-16,11-16 1 16,5-3 0-16,12-20-5 15,7-14 2-15,14-16-59 16,4-11-84-16,16-15 91 15</inkml:trace>
  <inkml:trace contextRef="#ctx0" brushRef="#br0" timeOffset="-146429.6">7336 2713 1628 0,'-7'-24'603'15,"8"-36"-552"-15</inkml:trace>
  <inkml:trace contextRef="#ctx0" brushRef="#br0" timeOffset="-143514.81">8909 1254 348 0,'-1'0'130'0,"0"0"-123"15,0 0-19-15,0 0-16 16,0 0-6-16,1 0 7 16,11 5 10-16,18 1-28 0,82 0 30 15</inkml:trace>
  <inkml:trace contextRef="#ctx0" brushRef="#br0" timeOffset="-140580.78">7575 2611 533 0,'-178'102'533'0,"155"-96"-503"0,-5-1-24 0,-23 6-1 15,-11-3-7-15,-7-2 0 16,-13-1 2-16,-6-3-2 15,-1 0 5-15,-3-3 6 16,-11-1 1-16,-6-3 4 16,-6 4 8-16,0 1 1 0,-7 1 4 15,-2 4-1 1,-3 4-10-16,-1 3-8 0,2 12-6 16,4 3 2-16,-4 10-12 15,-4 3-12-15,-5 5-9 16,-4-2 2-16,-7 1 4 15,-3-2 9-15,6-1 13 16,3 1-1-16,-9 2 6 16,7 4 2-16,-1 8-1 15,-6 5-5-15,14 8 0 16,6 8 0-16,8-1 0 16,4 2 3-16,2 3-1 15,5-8 1-15,2 7-6 16,5-5-2-16,18-4 2 15,-5-1 5-15,11-5-2 16,12 3 4-16,7-2-4 0,12 4-7 16,8-4 4-16,3-1-2 15,6-1 5-15,4-3 0 16,6 5 1-16,5 3 3 16,8-2-9-16,2-2-4 15,14-7-1-15,7-2 2 16,6-1 7-16,6 1 1 15,7 4 0-15,-1 1-4 0,10-2 1 16,4-4 1-16,12-6 2 16,8-3-2-16,13-1 0 15,0-3 2-15,-2 4-1 16,1-1-4-16,12-3 4 16,12-2 0-16,6-12-2 15,3-6 3-15,15-9 1 16,6-9 0-16,16-8 0 15,23-7-1-15,-5-12 0 16,1-7 0-16,21-6-1 16,-13-4 1-16,21-9 0 15,1-2-1-15,-11-9 0 16,13-8-1-16,-15-13 1 16,16-7-1-16,-10-11 4 15,-9-1 0-15,9-14-1 16,-19-6 1-16,4-7-3 0,-3-9 1 15,-35-6 5-15,-4 3 0 16,-22-16 7-16,-12 5 3 16,-10 1 2-16,-10-9-1 15,-18 8 0-15,-17 5-4 16,-24-2-6-16,-9 8 2 16,-20 7-13-16,-13-1-10 0,-26 11-31 15,-21 4-20-15,-26 13 38 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6:18:08.1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4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5-28T16:18:25.969"/>
    </inkml:context>
  </inkml:definitions>
  <inkml:trace contextRef="#ctx0" brushRef="#br0">12558 12585 1258 0,'-106'-4'440'16,"83"0"-386"-16,16 5-42 15,5 1-6-15,-6 9-9 16,6 9-2-16,0 16-3 16,-2 14 0-16,2 27 6 15,-6 8-3-15,8 12 5 16,6-2 0-16,11-11 0 15,13-7 2-15,2-28 1 16,1-11 5-16,5-33 16 16,0-10 7-16,11-25 7 0,4-8-1 15,16-15-13-15,4-5 1 16,0-3-14-16,-6-1 2 16,-10 6-5-16,-8 6-8 15,-3 15 8-15,1 11-9 16,1 25 9-16,-1 11-3 15,2 20-2-15,4 9 1 16,0 3-6-16,3 2-5 16,7-3-8-16,0-5-5 15,13-9 1-15,3-11 11 0,10-16 8 16,1-10 15-16,4-21 25 16,11-3 6-16,13-9 17 15,0-2 2-15,18-1-20 16,0-5-13-16,-3 10-18 15,17 2-8-15,1 15-7 16,2 9 3-16,12 9-6 16,2 9 4-16,-2 5-8 15,12 2-13-15,15-6-16 16,-1-4-15-16,16-15-17 16,-75-5-30-1,1 0-70-15,96-28 104 0</inkml:trace>
  <inkml:trace contextRef="#ctx0" brushRef="#br0" timeOffset="537.41">15143 11670 1103 0,'37'-43'497'0,"54"-32"-150"16,46-15-291-16,97-33 474 15,53-27-394-15</inkml:trace>
  <inkml:trace contextRef="#ctx0" brushRef="#br0" timeOffset="3142.23">23360 5882 1153 0,'-14'-24'458'16,"8"7"-220"-16,6 13-230 16,-3 6-11-16,6 13 3 15,-8 11-9-15,-1 22 7 16,3 8 5-16,0 19-6 16,7 0 2-16,12-15 1 0,10-9 0 15,8-30 7-15,7-12-4 16,4-21 15-16,1-18 7 15,2-26 9-15,2-6-1 16,-4-12-5-16,-2 3-6 16,-7 13 2-16,-7 1 7 15,-10 9-9-15,-11 6 5 0,-2 16-14 16,-10 9-4-16,3 29-9 16,7 19-3-16,-12 28 0 15,5 21-3-15,-7 35 6 16,-4 8 1-16,2 9-1 15,0-3 1-15,5-22 2 16,-4-17 0-16,6-29-3 16,-6-15 0-16,-2-26 0 15,3-9 2-15,-8-21 3 16,3-13-2-16,6-26-19 16,-1-12-16-16,14-13-72 15,6-1-35-15,20 5-31 16,8 3 83-16</inkml:trace>
  <inkml:trace contextRef="#ctx0" brushRef="#br0" timeOffset="3964.16">24516 5661 902 0,'6'1'356'0,"1"-1"-269"16,-1-1 0-16,-3-1 10 15,-3 1-23-15,1 0-1 16,-1 0-20-16,0 0-8 16,0 0-28-16,0 0-11 15,0 0 12-15,0 0 1 16,0 0 17-16,0 0 6 0,0-1 5 15,0 1-2-15,0 0-10 16,0 0-3-16,0 0-21 16,0 0 2-16,0 0-8 15,0 0-1-15,0 0 2 16,0 0-6-16,0-1-4 16,-1 1-6-16,0 0-8 15,0 0 4-15,0 0 1 16,0 0 6-16,0 0 10 15,-1 0-7-15,1 0 9 16,0 0-6-16,0 0-2 16,0-2 2-16,0 0-4 15,0 2 5-15,0 0-9 16,0-1 5-16,0 1-9 16,0 0 4-16,-1-1 2 15,1 1 3-15,0 0 4 16,0 0-2-16,0 0 2 0,0 0-3 15,0 0 6-15,0 0-4 16,0 0 3-16,0-3 3 16,-1-8-112-16,2-2-184 15,3-29 194-15</inkml:trace>
  <inkml:trace contextRef="#ctx0" brushRef="#br0" timeOffset="4219.33">24247 6166 1365 0,'4'-2'469'0,"3"2"-448"16,-5 2-2-16,0 13-5 15,-7 10 0-15,-5 21-4 16,0 11-4-16,-9 11-3 15,8 3-4-15,10-10 6 16,6-8-5-16,17-25 8 16,13-13-7-16,16-27-5 15,10-16-47-15,7-26-315 16,-6-8 262-16</inkml:trace>
  <inkml:trace contextRef="#ctx0" brushRef="#br0" timeOffset="4373.58">24178 6232 1216 0,'58'-12'500'16,"31"-10"-190"-16,39-22-376 16,18-17-43-16,17-9 72 15</inkml:trace>
  <inkml:trace contextRef="#ctx0" brushRef="#br0" timeOffset="4579.99">25839 5675 1180 0,'3'28'491'0,"35"-28"-109"0,19-7-468 16,16-23 66-16,10-10 21 16,18-5-109-16,-4 0-170 15,-16 11 184-15</inkml:trace>
  <inkml:trace contextRef="#ctx0" brushRef="#br0" timeOffset="4755.92">25568 6131 1334 0,'76'-16'422'16,"29"-19"-471"-16,46-30-1 16,29-11 11-16,0-10 640 15,-3-1-453-15</inkml:trace>
  <inkml:trace contextRef="#ctx0" brushRef="#br0" timeOffset="6607.17">27037 5335 841 0,'-1'-1'332'0,"-1"0"-215"0,1 0 6 16,0 0-1-16,-1-4-7 16,1 3-36-16,0 1-15 15,0 0-42-15,0 1-4 16,-6 29-11-16,-4 57-3 15,18-32 13-15,5-2-11 16,16-3 13-16,9-10-1 16,17-16 0-16,14-13 21 15,10-30-3-15,2-13 0 0,0-25-26 16,-5-5-73-16,-21-14 42 16</inkml:trace>
  <inkml:trace contextRef="#ctx0" brushRef="#br0" timeOffset="6800.09">27257 5082 1347 0,'7'44'452'0,"8"24"-437"15,1 12-10-15,5 12 17 16,-8 11 1-16,-3 10-6 15,-3-2 4-15,4-16-96 0,10-19 5 16,13-43 35-16</inkml:trace>
  <inkml:trace contextRef="#ctx0" brushRef="#br0" timeOffset="7278.58">28284 4895 1342 0,'-21'12'468'16,"3"3"-395"-16,4 2-59 0,2 2 6 16,6 4-6-16,4 5-6 15,10-1-4-15,12-7-5 16,7-4 1-16,17-18-3 15,-2-6 7-15,8-14-2 16,-3-8 8-16,-3-6-5 16,-6-8 3-16,2 0 1 15,-8-3 6-15,-12 4 7 16,2 9-1-16,-19 12 2 16,1 9-14-16,-1 21-3 15,-3 15-8-15,-2 28-1 16,-3 13 2-16,-2 17 1 0,-3 6-1 15,1 14 5-15,-6 0 0 16,2 0 24-16,-6-4 6 16,-6-24 10-16,0-9 11 15,-7-21-21-15,2-15 3 16,2-27-17-16,3-15-9 16,8-26-9-16,5-14-10 15,13-15-42-15,13-6-18 16,24-11-86-16,10-1-44 0,30 0 127 15</inkml:trace>
  <inkml:trace contextRef="#ctx0" brushRef="#br0" timeOffset="7542.49">29284 4444 1222 0,'-16'6'442'16,"4"7"-386"-16,4 21 10 15,-3 8 1-15,0 26-11 16,-2 12-3-16,-1 20-25 0,2 6 6 16,9 1-18-16,2-10-2 15,13-24-12-15,10-12-3 16,13-31-13-16,6-11-24 15,6-36-92-15,3-19 84 16</inkml:trace>
  <inkml:trace contextRef="#ctx0" brushRef="#br0" timeOffset="7743.04">29477 4593 1236 0,'-5'41'427'16,"5"11"-390"-16,10 11-18 16,7 0-5-16,10-4-2 15,4-7-3-15,3-18-22 16,-5-13-38-16,-4-16-41 16,-7-11 53-16</inkml:trace>
  <inkml:trace contextRef="#ctx0" brushRef="#br0" timeOffset="7901.4">29324 4926 1216 0,'36'0'427'16,"36"-17"-375"-16,21-8-11 15,23-14-6-15,7-11 1 16,2 1 344-16,-20-3-284 15</inkml:trace>
  <inkml:trace contextRef="#ctx0" brushRef="#br0" timeOffset="8085.21">30223 4616 1237 0,'-9'52'445'0,"51"-57"-356"16,11-7 6-16,26-12-3 16,1-7-14-16,0 0-151 15,-8-4-52-15,-20-11 71 16</inkml:trace>
  <inkml:trace contextRef="#ctx0" brushRef="#br0" timeOffset="8296.57">30657 4251 1144 0,'20'53'414'16,"5"15"-332"-16,-3 7 8 15,-12 1 2-15,-7-4-32 16,-6-8-10-16,-1-7-119 0,2-21-351 15,3-22 307-15</inkml:trace>
  <inkml:trace contextRef="#ctx0" brushRef="#br0" timeOffset="8512.15">30742 3873 1330 0,'56'51'451'16,"7"9"-412"-16,6 11 19 15,-1 13 7-15,-14 16-7 16,-14 10-26-16,-33 10-27 16,-18 0-2-16,-25-12-61 0,-7-8-55 15,6-25 129-15,5-21-58 16</inkml:trace>
  <inkml:trace contextRef="#ctx0" brushRef="#br0" timeOffset="8742.29">31340 4468 1544 0,'9'5'524'0,"23"1"-481"16,16-7-3-16,18-14 10 15,4-7-8-15,-5-11-71 16,-14 5-58-16,-20-9 43 16,-8-1-3-16</inkml:trace>
  <inkml:trace contextRef="#ctx0" brushRef="#br0" timeOffset="8916.07">31448 4140 1172 0,'22'70'430'16,"4"27"-330"-16,4 5 3 15,-9-9-35-15,-2-3-15 16,3-19-73-16,-3-8-40 15,3-21-134-15,2-22 124 16</inkml:trace>
  <inkml:trace contextRef="#ctx0" brushRef="#br0" timeOffset="9235.07">32165 4226 1362 0,'8'7'471'0,"1"1"-428"16,4-2 13-16,6-5 11 15,6-3-15-15,6-9-11 16,2-6-22-16,-5-6-8 16,-4-5 4-16,-13 0-9 15,-8 4-2-15,-11 2-3 16,-5 7-2-16,-10 14 1 15,-4 8 3-15,-8 23 0 16,-5 9-3-16,1 20 0 16,3 12-1-16,10 10-2 0,12-2 5 15,21-14-12-15,14-14-14 16,19-26-56-16,12-15-53 16,14-28 81-16</inkml:trace>
  <inkml:trace contextRef="#ctx0" brushRef="#br0" timeOffset="9500.42">32735 3770 1129 0,'8'28'417'0,"-4"26"-307"15,-6 8 21-15,-12 18 8 16,-3 10-8-16,-1 6-42 16,1 4-18-16,9-10-28 15,6-9-18-15,20-24-38 16,11-17-9-16,16-27-58 16,13-15-38-16,8-23-62 15,3-12 100-15</inkml:trace>
  <inkml:trace contextRef="#ctx0" brushRef="#br0" timeOffset="9923.09">33008 3942 847 0,'10'-4'414'16,"-3"4"-97"-16,-11 12-232 15,-7 14 9-15,-6 16-35 16,-15 9-12-16,5 6-23 16,-1-2-8-16,9-3-10 0,15-3 1 15,14-6-8-15,9-9-2 16,10-13 2-16,4-10-22 15,8-19-68-15,3-9-37 16,-7-17 69-16</inkml:trace>
  <inkml:trace contextRef="#ctx0" brushRef="#br0" timeOffset="10309.32">33106 3545 1105 0,'61'25'449'0,"9"6"-331"16,2 16 45-16,-4 9-4 15,-3 26-44-15,-7 18-27 16,-36 10-48-16,-15 11-15 15,-46-2-17-15,-29-7-10 0,-37-5-83 16,-20-3 541-16,-37-22-367 16</inkml:trace>
  <inkml:trace contextRef="#ctx0" brushRef="#br0" timeOffset="12203.34">22993 7574 1444 0,'-10'-8'530'16,"7"3"-478"-16,5 14-3 15,5 14-14-15,-6 22-33 0,0 21-1 16,5 19 4-16,2 7 1 15,6-5-3-15,5-15-2 16,3-26-3-16,3-22 2 16,6-25 14-16,2-15 12 15,7-28 9-15,2-14 1 16,-3-15-10-16,5-1-7 16,-15 5-9-16,-4 5-2 0,-9 10-7 15,-11 2 3-15,0 17-3 16,-4 10 0-16,1 24-3 15,-2 13-1-15,7 27 0 16,6 12 0-16,0 33 5 16,0 11 0-16,2 15-2 15,-8 2 0-15,-7-5-1 16,1-4 1-16,-18-18 2 16,-3-5-2-16,-14-25 1 15,-13-9 1-15,1-22-2 16,0-11 2-16,15-22-23 15,15-16-28-15,18-22-40 16,13-11-13-16,34-9-10 16,14-1-16-16,18 4-151 15,3 6 185-15</inkml:trace>
  <inkml:trace contextRef="#ctx0" brushRef="#br0" timeOffset="12448.1">23918 8173 1395 0,'-6'-2'478'16,"5"2"-447"-16,0 0-19 16,1 0 7-16,0 0 10 15,0 24 2-15,1 49-12 16,-5-21 6-16,4 9-20 15,0 0 0-15,11-9-5 16,8-8-22-16,6-23-52 16,8-11-50-16,5-29 71 15</inkml:trace>
  <inkml:trace contextRef="#ctx0" brushRef="#br0" timeOffset="13282.24">23783 8056 937 0,'38'37'374'0,"-28"-20"-213"16,-4 6-5-16,-7 17 14 16,-5 10-13-16,-3 23-50 15,-9 6-21-15,1 10-45 16,-1 0-15-16,1-12-19 16,7-9-3-16,10-23-4 0,8-20-1 15,21-32 3-15,4-15-22 16,14-32-93-16,-1-9-45 15,-11-10 86-15</inkml:trace>
  <inkml:trace contextRef="#ctx0" brushRef="#br0" timeOffset="13421.19">23825 8304 1282 0,'36'-4'487'16,"21"-4"-325"-16,22-18-158 15,14-16-31-15,23-22 17 16</inkml:trace>
  <inkml:trace contextRef="#ctx0" brushRef="#br0" timeOffset="13651.28">25094 7854 1649 0,'-3'16'551'0,"22"-13"-548"0,10-9-1 16,36-29 10-16,17-8 4 16,20-13 2-16,5 1 0 15,-6 5-50-15,-5 6-68 16,-13 4-92-16,-8 0 108 15</inkml:trace>
  <inkml:trace contextRef="#ctx0" brushRef="#br0" timeOffset="13923.54">26185 7235 1398 0,'-12'-1'499'0,"7"6"-396"16,5 6-96-16,4 9-1 15,1 5-2-15,6 7 3 16,7 3-5-16,11-3-1 16,8-6 2-16,18-10 1 15,2-8 5-15,3-11-1 16,3-6-1-16,-2-11-5 15,1-8 1-15,2-8-34 16,-7-4-35-16,-21-3 43 0</inkml:trace>
  <inkml:trace contextRef="#ctx0" brushRef="#br0" timeOffset="14173.24">26453 7083 1424 0,'2'29'533'15,"7"11"-363"-15,1 12-141 16,-1 4 15-16,-4 8 2 16,1 7-2-16,-3 0-20 15,0-3-15-15,0-9-3 16,1-14-19-16,4-15-81 15,4-12-46-15,8-18 20 16,2-8 44-16</inkml:trace>
  <inkml:trace contextRef="#ctx0" brushRef="#br0" timeOffset="14652.39">27441 6827 1306 0,'2'-10'517'0,"1"9"-260"0,-4 7-274 16,-2 5 13-16,-8 12 4 15,0 6-4-15,8 6 12 16,1 3-8-16,15-5-1 15,4-6-3-15,8-15-5 16,6-8 4-16,6-19 4 16,0-8 0-16,8-8 1 15,-8-7 3 1,-3 1-3-16,-1 1 4 0,-17 4 2 16,-2 5-2-16,-10 10-2 15,-4 7 2-15,0 12-4 16,0 11-5-16,0 22 1 15,3 14 2-15,-3 27 4 16,0 9 4-16,-4 7 5 16,-9-1-9-16,-3 2-1 15,-9-5 1-15,-5-15-3 0,-3-11 11 16,-4-29-3-16,2-14 2 16,3-24 2-16,8-13-18 15,10-30-27-15,10-13-34 16,23-20-73-16,16-4 86 15</inkml:trace>
  <inkml:trace contextRef="#ctx0" brushRef="#br0" timeOffset="14909.27">28289 6547 1140 0,'-27'9'466'16,"-6"8"-267"-16,9 18-124 16,-1 8 19-16,4 24-20 15,12 9-10-15,-2 14-23 16,-4 5-12-16,6 1-16 16,5-1-7-16,9-14-2 15,15-13-15-15,14-25-34 16,4-17-26-16,8-32-83 15,3-18 415-15,1-31-222 16</inkml:trace>
  <inkml:trace contextRef="#ctx0" brushRef="#br0" timeOffset="15104.15">28352 6694 1391 0,'-16'52'470'0,"5"9"-457"0,3 8-2 16,-4 6-10-16,7 1 0 16,5-2 3-16,9-18-27 15,6-16-35-15,9-27 42 16,3-14-10-16</inkml:trace>
  <inkml:trace contextRef="#ctx0" brushRef="#br0" timeOffset="15270.49">28285 7049 1544 0,'34'4'521'16,"14"-4"-505"-16,29-23-7 15,13-13-3-15,19-9-97 16,0-9 72-16</inkml:trace>
  <inkml:trace contextRef="#ctx0" brushRef="#br0" timeOffset="15452.41">29173 6749 1344 0,'13'2'450'15,"14"-7"-434"-15,7-9-2 0,17-12 11 16,-4-7 4-16,-2-5-58 16,-5 1-45-16,-8 1 43 15</inkml:trace>
  <inkml:trace contextRef="#ctx0" brushRef="#br0" timeOffset="15644.15">29507 6342 1218 0,'-5'19'447'0,"11"22"-335"16,1 12 14-16,1 22-16 0,-1 3-17 16,-2-7-51-16,2-10-35 15,-2-24-93-15,15-13-67 16,0-24 86-16</inkml:trace>
  <inkml:trace contextRef="#ctx0" brushRef="#br0" timeOffset="15836.03">29877 5943 1301 0,'51'24'483'0,"13"29"-346"15,4 16-106-15,-15 22 16 16,-10 8-4-16,-24 7-2 16,-17 1-24-16,-21 0-82 15,-14-4-47-15,-22-17 65 16</inkml:trace>
  <inkml:trace contextRef="#ctx0" brushRef="#br0" timeOffset="16057.1">30732 6402 1731 0,'17'6'574'16,"17"-1"-573"-16,6-6-1 15,12-11-39-15,3-3-58 16,0-2 544-16,-4-2-370 0</inkml:trace>
  <inkml:trace contextRef="#ctx0" brushRef="#br0" timeOffset="16198.77">30534 6822 1248 0,'68'-6'332'16,"19"-10"-421"-16,37-30 46 15</inkml:trace>
  <inkml:trace contextRef="#ctx0" brushRef="#br0" timeOffset="16592.82">31703 6493 1035 0,'-5'1'432'0,"1"-1"-174"16,14-1-194-16,3-9 12 0,16-9 27 15,8-6 3-15,17-13-34 16,8-4-2-16,4-9-23 16,-4-3-12-16,-22-11-16 15,-12-1-6-15,-24 3-10 16,-8 5 0-16,-20 24-3 16,-7 15-4-16,-17 26 4 15,-7 18-1-15,-4 35 2 16,1 15 1-16,12 17-4 15,9 3 3-15,22-2-1 16,10-8-1-16,33-17-4 16,16-13-6-16,41-32-42 15,17-22-52-15,14-39-427 16,6-18 366-16</inkml:trace>
  <inkml:trace contextRef="#ctx0" brushRef="#br0" timeOffset="16836.18">32483 5630 1419 0,'-21'65'474'0,"-1"20"-465"15,-6 7 1-15,-6 15 13 16,2 7 15-16,6 0 0 15,9-2-2-15,16-22-14 16,10-13-21-16,21-23-35 16,18-20-8-16,18-40-84 15,10-18-16-15,2-32 91 16</inkml:trace>
  <inkml:trace contextRef="#ctx0" brushRef="#br0" timeOffset="17032.04">32808 5667 1169 0,'-32'49'484'0,"3"24"-191"0,-1 13-262 16,-1 8 26 0,0 4 10-16,5-7-12 0,9-7-9 15,11-21-43-15,9-11-25 16,14-26-76-16,5-14-59 15,11-26 91-15</inkml:trace>
  <inkml:trace contextRef="#ctx0" brushRef="#br0" timeOffset="17200.53">32519 6219 1512 0,'13'20'511'0,"32"-12"-498"16,13-10-34-16,44-25-59 16,8-18-38-16,9-20 71 15</inkml:trace>
  <inkml:trace contextRef="#ctx0" brushRef="#br0" timeOffset="17400.48">33385 5473 1546 0,'27'116'524'16,"-5"22"-467"-16,-16 21 10 16,-7 20 14-16,-31 1-1 15,-25 20-27-15,-9-17-69 16,-40-5-131-16,-18-2 104 0</inkml:trace>
  <inkml:trace contextRef="#ctx1" brushRef="#br0">28597 12631 0,'0'0'15,"0"0"17</inkml:trace>
  <inkml:trace contextRef="#ctx0" brushRef="#br0" timeOffset="18529.06">23527 10449 1093 0,'-7'-11'438'16,"1"11"-307"-16,1 8-36 16,-5 26-48-16,-2 18-28 0,3 20-16 15,-1 7 0-15,9 1 1 16,4-7 2-16,13-8-3 16,7-8 6-16,10-24 5 15,5-17 15-15,5-32 21 16,7-14 1-16,14-30-7 15,-3-9-13-15,-1-18-22 16,-5-5-6-16,-26 3-1 16,-5 2-2-16,-16 20 0 15,-6 14 6-15,-2 22 18 16,0 16 8-16,0 17 0 16,1 12-7-16,5 24-14 15,2 13-9-15,7 25-2 16,6 9 3-16,1 3-3 15,2 4-2-15,-6 5 5 0,0 1-4 16,-13-1 2-16,-6-8-6 16,-20-13-2-16,-10-13 3 15,-18-11-3-15,-9-8 8 16,-2-25-1-16,-4-10 2 16,7-25-1-16,7-12 0 15,19-23-1-15,14-7-10 16,26-11-59-16,17-5-42 15,25 4 68-15</inkml:trace>
  <inkml:trace contextRef="#ctx0" brushRef="#br0" timeOffset="18918.07">24343 10937 1404 0,'6'-2'509'15,"-5"3"-399"-15,-7 9-80 0,3 8-4 16,-8 21-6-16,3 7 3 16,4 14-21-16,-7 3 0 15,3 5 12-15,5 0 6 16,11-1 15-16,8-6 3 16,14-13-10-16,3-8-6 0,13-19-10 15,2-13-4-15,9-19-16 16,4-13-34-16,4-18-111 15,1-10 342-15,4-5-179 16</inkml:trace>
  <inkml:trace contextRef="#ctx0" brushRef="#br0" timeOffset="19305.32">24379 11365 1083 0,'-5'1'444'0,"0"-1"-281"16,7-1-48-16,-2 0-9 15,0 0-20-15,21-8-5 16,46-24-12-16,-24 8 5 16,17-2-13-16,1-3-15 0,7 5-19 15,-3 4-8-15,-20 6-18 16,-9 4-1-16,-26 8 0 16,-5 1-1-16,-7 5-3 15,-12 2-4-15,-10 2-9 16,-8-1-11-16,-2-4-38 15,1-2-20-15,17-6-60 16,8-5-48-16,18-11 128 16</inkml:trace>
  <inkml:trace contextRef="#ctx0" brushRef="#br0" timeOffset="20526.12">25588 9512 1316 0,'-69'37'546'0,"34"-36"-225"15,-2 3-313-15,-8 4-3 16,-8 3 0-16,-10 4-4 15,3 1-1-15,1 7 1 16,5 7 2-16,16 6 7 16,6 8 2-16,14 8 7 15,10 3-5-15,9 15-4 0,7 9 5 16,12 20-4-16,5 6-2 16,6 11-2-16,-4 6-5 15,-3 9-1-15,-3 7 2 16,-3 16-2-16,-6-2 0 15,-8 0-1-15,-6-2-2 16,-7-15 2-16,-1-6 4 16,2-5 29-16,-2-7-1 0,0-16 7 15,1-11-11 1,6-33-23-16,4-14-3 0,15-28-18 16,12-10-9-16,21-26-29 15,14-16-11-15,13-29-35 16,0-16-44-16,-6-11 96 15</inkml:trace>
  <inkml:trace contextRef="#ctx0" brushRef="#br0" timeOffset="21014.85">25530 10465 1109 0,'-2'35'532'0,"0"-32"-61"16,2 2-394-16,3 11-10 15,1 8 12-15,0 22-15 16,-1 9-7-16,0 16-20 15,0 10-3-15,-1 8-1 16,-2 5-2-16,-5-5 8 16,1-9-2-16,-2-19-4 15,1-10 3-15,0-20-18 16,1-7-3-16,0-16-4 16,0-12-20-16,0-31-62 15,2-22-68-15,5-40 319 16,2-10-178-16</inkml:trace>
  <inkml:trace contextRef="#ctx0" brushRef="#br0" timeOffset="21617.39">26534 10251 760 0,'-5'14'245'0,"0"4"-355"16,2 2-52-16,-3-5 94 15</inkml:trace>
  <inkml:trace contextRef="#ctx0" brushRef="#br0" timeOffset="21915.46">26122 10865 1262 0,'-24'21'554'0,"12"-4"-332"16,12-15-83-16,9-7-22 15,23-16-53-15,13-7-4 16,26-14-12-16,11 0 2 16,1 1-30-16,-3 2-9 0,-18 13 3 15,-14 1-8-15,-21 12-3 16,-15 4 2-16,-21 8 7 16,-8 3-3-16,-15 2-7 15,-3 2-10-15,4-2-35 16,7 1-22-16,21-9-92 15,13-7-80-15,27-18 146 16</inkml:trace>
  <inkml:trace contextRef="#ctx0" brushRef="#br0" timeOffset="22273.1">27534 10089 1355 0,'-21'-6'509'0,"7"3"-423"16,13 10-29-1,1-3 0 1,0 0-43-16,1 22 2 0,12 15-9 0,5 8-1 16,7-7-2-16,1-6 0 15,13-6 10-15,1-7 17 16,12-13 34-16,5-5 12 0,0-19 10 15,7-7 11-15,9-22-17 16,8-11-2-16,7-17-23 16,-9-5-23-16,-21-5-12 15,-16 6-18-15,-27 11-1 16,-11 4-7-16,-17 19-19 16,-7 7-10-16,-11 17-68 15,-6 10-31-15,4 19-82 16,2 11-41-16,1 7 165 15</inkml:trace>
  <inkml:trace contextRef="#ctx0" brushRef="#br0" timeOffset="22573.6">28003 9738 1448 0,'-8'-21'536'15,"4"8"-393"-15,3 6-37 16,2 14 11-16,5 13-29 16,4 24-28-16,2 14-10 15,1 28-6-15,-3 15 6 16,-6 18-25-16,-6 7 0 16,-5 1 15-16,1-1-7 0,-1-14 7 15,5-8 13-15,4-23-21 16,5-20 0-16,6-26-16 15,1-12-16-15,-1-23-41 16,-2-12-39-16,0-33-129 16,2-15-80-16,-1-27 176 15</inkml:trace>
  <inkml:trace contextRef="#ctx0" brushRef="#br0" timeOffset="23169.41">28971 9407 1749 0,'12'0'574'16,"0"9"-580"-16,-2 6-8 15,-10 17 15-15,-2 12 2 16,-4 22 0-16,-3 6 0 15,-2 11-3-15,-1 1 2 16,-4-3 2-16,2-6 9 16,2-21 14-16,2-14 8 0,5-25 3 15,2-4-1-15,0-15 3 16,-2-11-4-16,-1-22-4 16,-2-11-17-16,-2-17-23 15,0-8-5-15,3-8 2 16,7-4 3-16,11-3 3 15,9 7 1-15,16 17-7 16,7 12 8-16,15 19-2 16,1 9 5-16,-2 18-4 15,-6 6 0-15,-20 15 6 16,-10 6-13-16,-26 12 14 16,-12 2-3-16,-19 7-1 15,-15 3 6-15,-3 1-3 16,1-1 2-16,15-8-4 15,16-2 3-15,24-7-4 0,15-3-9 16,27-3 2 0,9-1 2-16,17-4 2 0,3 1 4 15,-16-3 3-15,-4 3-6 16,-27 1 3-16,-17 2 3 16,-27 8 5-16,-20 0-4 15,-32 7-12-15,-9 2-17 16,-19-8-40-16,0 0-25 15,8-17-72-15,4-12-38 0,24-22 121 16</inkml:trace>
  <inkml:trace contextRef="#ctx0" brushRef="#br0" timeOffset="23493.18">29365 8885 1596 0,'39'-16'579'16,"5"7"-469"-16,14 21-52 15,1 9 19-15,6 19-10 16,0 12-7-16,-9 24-24 16,-2 21-5-16,-16 24-9 15,-4 13 0-15,-14 15 4 16,-11-4-15-16,-14 4 16 0,-10-1 9 15,-15-14-6-15,-7-11 16 16,-12-18-9-16,-4-15-11 16,-3-21-5-16,0-11-9 15,8-30-18-15,2-15-27 16,10-30-81-16,10-14-64 16,17-31-93-16,13-9 152 0</inkml:trace>
  <inkml:trace contextRef="#ctx0" brushRef="#br0" timeOffset="23750.33">30292 9611 1591 0,'-25'-4'535'16,"10"-5"-522"-16,21-5 9 16,9-4 8-16,22-9 15 15,17-3-5-15,26 3-14 16,4 3 0-16,-2 11-96 0,-13 9-65 16,-32 10 518-16,-16 9-347 15</inkml:trace>
  <inkml:trace contextRef="#ctx0" brushRef="#br0" timeOffset="23902.62">29983 10057 1610 0,'62'-42'519'15,"23"-5"-559"-15,25-11-69 16,16-5-6-16,5-2 62 15</inkml:trace>
  <inkml:trace contextRef="#ctx0" brushRef="#br0" timeOffset="24247.02">31090 9692 1498 0,'11'-8'514'16,"16"-6"-465"-16,15-20-20 0,6-10 32 15,12-12 3-15,-1-2-5 16,1-3-27-16,-8-3-8 16,-23-5-16-16,-13-3 4 15,-26 8-4-15,-17 13-3 16,-13 30 11-16,-5 14-5 15,-8 37-3-15,0 19 1 0,0 32-9 16,1 12-1-16,11 8 4 16,14-3-3-16,26-11-4 15,20-7-2-15,31-21-5 16,10-18-4-16,28-29-55 16,7-18-78-16,16-36 93 15</inkml:trace>
  <inkml:trace contextRef="#ctx0" brushRef="#br0" timeOffset="24901.04">31835 9657 1436 0,'6'-11'552'15,"-5"10"-422"-15,-3 9 1 16,-9 19-22-16,-4 9-36 16,-3 23-25-16,-3 2-17 15,2 7-10-15,3 2-14 16,10-5-4-16,6-1 17 16,16-16-42-16,10-15 7 0,22-22-1 15,11-17-31-15,13-27-36 16,6-7-57-16,-12-22 79 15</inkml:trace>
  <inkml:trace contextRef="#ctx0" brushRef="#br0" timeOffset="25076.7">31432 9912 1669 0,'83'12'551'0,"55"-22"-520"16,30-16-201-16,11-27 63 15,2-9 50-15</inkml:trace>
  <inkml:trace contextRef="#ctx0" brushRef="#br0" timeOffset="25231.5">32692 9243 2182 0,'-23'37'659'0,"21"-10"-688"16</inkml:trace>
  <inkml:trace contextRef="#ctx1" brushRef="#br0" timeOffset="7633.57">32446 13102 0,'0'0'0,"0"0"31,266 71 0</inkml:trace>
  <inkml:trace contextRef="#ctx0" brushRef="#br0" timeOffset="25937.2">28441 10612 977 0,'-1'3'342'0,"1"8"-293"16,5 16-36-16,2 7 5 0,4 11 7 15,0 2 7-15,6-3 1 16,2-5-4-16,5-11 2 16,5-11 12-16,2-17 10 15,3-13-5-15,1-16 6 16,0-8-12-16,-3-6-3 16,-1-3 5-16,-9-2-8 15,-3 0 5-15,-8 11-19 16,-5 8 1-16,-3 14-10 15,0 8 0-15,-1 11-6 16,4 8 3-16,8 12 1 16,4 5-1-16,13 2 18 15,5 0 9-15,16-8 30 16,9-2 4-16,3-16 5 16,5-5-1-16,-9-12-22 0,-5-4-4 15,-1-14-21-15,-7-5-9 16,8-8-9-16,-4-5-11 15,7 7-10-15,-1-3-27 16,-7 5-107-16,1 3-56 16,-14 5 118-16</inkml:trace>
  <inkml:trace contextRef="#ctx0" brushRef="#br0" timeOffset="26452.41">28345 11814 1430 0,'0'-30'535'15,"12"-46"-423"-15,-6 37-19 16,-3 9-33-16,-3 7-28 15,-5 11-24-15,-3 3-7 0,-3 8-38 16,-1 3-31-16,-1 5-62 16,7 1-41-16,6-1 105 15</inkml:trace>
  <inkml:trace contextRef="#ctx0" brushRef="#br0" timeOffset="26703.31">28713 11040 1179 0,'26'-64'511'0,"3"2"-146"16,-2 10-281-16,-7 24 3 16,-8 10-14-16,-9 32-39 15,-2 16-6-15,-2 35-13 16,-3 20-1-16,-8 17-8 0,-1 9-2 15,-2 5-1-15,0-8-1 16,6-7-22-16,5-15-14 16,5-24-43-1,2-14-48-15,-2-21 81 0</inkml:trace>
  <inkml:trace contextRef="#ctx0" brushRef="#br0" timeOffset="26959.26">28352 11684 1158 0,'13'39'541'16,"12"5"-82"-16,13 7-462 16,2-1 5-16,16-11 14 15,6-7 5-15,13-19 15 16,5-15 0-16,0-30 6 15,-3-13-5-15,2-20-10 16,-7-5-17-16,-13 5-44 16,-11 4-23-16,-34 17-104 15,-10 12-34-15,-25 26 115 16</inkml:trace>
  <inkml:trace contextRef="#ctx0" brushRef="#br0" timeOffset="27868.23">27814 12672 1762 0,'-16'-35'585'0,"12"-2"-614"15,8 0-22-15,-1 9-4 16,3 12-9-16,3 18 13 15,-1 13 10-15,1 27 9 16,-1 15 8-16,-4 16 26 16,-1 10-2-16,-2-9 1 15,-2-8-1-15,0-23 11 16,1-15 6-16,0-19 5 16,4-9 1-16,5-21-12 15,2-16 3-15,8-28-6 16,-1-12-4-16,7-7-2 15,5 0-2-15,6 8-2 16,3 6 2-16,10 13 0 16,-8 11-5-16,-8 19 8 0,-11 13-3 15,-30 26 4-15,-7 17 6 16,-26 19-6-16,-6 8 2 16,-3 10-2-16,2-5-4 15,12 2-1-15,6-5-1 16,19-11-8-16,5-10-9 15,13-12-5-15,11-7 6 16,7-10-5-16,6 1 9 16,8-2 6-16,-1 1-5 0,-5 2 8 15,-8 3-3-15,-11 4-2 16,-13 4-1-16,-18 5 1 16,-5 0-2-16,-17 4 9 15,3-2 1-15,1 2 2 16,4-1 9-16,10-2-7 15,6-7 1-15,17-4 0 16,9-7-6-16,20-13-2 16,11-6-1-16,26-15 1 15,12-10 7-15,10-6 10 16,-1-5 6-16,-10-4 17 16,-8 0 1-16,-15-4 7 15,-12 2 2-15,-22 4-9 16,-15 5 10-16,-18 13-6 15,-8 11-1-15,-13 20-9 0,-6 11-16 16,0 18-7-16,-1 7-9 16,7 4-4-16,3 0-2 15,15-2-2-15,6-3 3 16,14-12 0-16,9-4-2 16,8-18 0-16,7-6 0 15,5-16 7-15,5-6 2 16,4-15 5-16,-2-6 4 15,-1 1-9-15,-10 4-6 16,-9 16-9-16,-11 11-3 0,-8 14 7 16,2 5 4-16,-8 16 9 15,9 10 4-15,-7 13-20 16,5 6-24-16,10-12-88 16,5-9-56-16,13-22 106 15</inkml:trace>
  <inkml:trace contextRef="#ctx0" brushRef="#br0" timeOffset="28426.31">29263 12451 1222 0,'-43'26'532'0,"2"8"-193"16,0 10-324-16,-1 10 2 15,16 5-17-15,5-2-2 16,32-5-14-16,9-9-3 16,24-23-5-16,12-13-2 15,12-26 22-15,13-20 11 16,15-23 10-16,1-7 4 16,-9-10-1-16,-11-1-1 15,-30 0 22-15,-15-4 4 0,-16 1 1 16,-8 3-3-16,-9 12-23 15,0 10-8-15,-4 23 2 16,-4 12 4-16,1 30-1 16,-2 14-2-16,-1 25-8 15,5 15-6-15,1 16 4 16,3 9 1-16,4 5-6 16,-2-3 0-16,0-10-3 15,-4-9-2-15,0-15 6 16,-2-13 1-16,-1-19 2 15,3-11 5-15,0-14 3 16,0-12 1-16,10-12-1 16,4-8-8-16,10-9-1 15,5 4 0-15,3 5-1 16,3 10 4-16,-1 10-4 16,-2 11 0-16,-1 10 1 0,-4 6-3 15,-2 11-9-15,2 1-10 16,-1-4-48-16,2 0-23 15,4-11-85-15,-1-4-2 16,5-8 106-16</inkml:trace>
  <inkml:trace contextRef="#ctx0" brushRef="#br0" timeOffset="29288.1">30279 12641 1574 0,'11'-23'601'15,"2"-10"-426"-15,11-17-120 16,3-7-2-16,9-9-27 16,-2-9-11-16,2-1-15 15,-7 1-6-15,-18 9-13 16,-7 11-9-16,-21 20 3 16,-5 12 4-16,-8 21 13 15,1 13 4-15,2 15-1 16,4 8-1-16,12 5-6 15,8 5-7-15,13-2-24 16,9-1-13-16,13-4-11 16,7-5 3-16,9 0 22 0,0-2 14 15,-8-2 15-15,-5-2 11 16,-21-5 1-16,-7-3 1 16,-9-2 1-16,-12-5-2 15,-9-7 3-15,0-2-1 16,2-7 13-16,3-4 13 15,10-6 25-15,8-10 9 0,4-18 5 16,13-6-10-16,13-13-11 16,3-5-4-16,9-3-15 15,1-4-5-15,-4-9-11 16,-4 5-5-16,-9 16-3 16,-5 11 2-16,-10 28 2 15,-3 13 0-15,-5 21 2 16,-1 12 2-16,-2 27-8 15,-1 10-1-15,1 14-12 16,0 0-11-16,6-5-12 16,0-7 0-16,7-11 3 15,-2-8 6-15,1-18 11 16,0-6 3-16,3-18 5 16,4-5 1-16,3-16 3 15,10-5-2-15,-9-9-2 16,2-1-2-16,-3 1 3 15,-8 4 3-15,1 9 5 0,-2 8 6 16,-7 10 0-16,3 3 0 16,2 10 2-16,-7 6-3 15,6 14 4-15,-2 3 0 16,-4 5-1-16,5-3 1 16,-5-6-4-16,3-4 2 15,2-12 4-15,-2-5 2 16,9-13 16-16,0-10 3 0,2-11-1 15,0-8 1-15,0-5-16 16,-2 1 6-16,-2 2 7 16,1 6 3-16,-9 6-5 15,-1 6-14-15,-4 10-12 16,-1 5-14-16,-4 12-14 16,1 9-2-16,-2 10-14 15,0 8-14-15,6 0-13 16,6-5-24-16,8-11-87 15,4-9-23-15,-1-20 117 16</inkml:trace>
  <inkml:trace contextRef="#ctx0" brushRef="#br0" timeOffset="29444.4">31276 11783 1483 0,'0'10'499'0,"10"0"-435"16,10-8-136-16</inkml:trace>
  <inkml:trace contextRef="#ctx0" brushRef="#br0" timeOffset="30179.12">31692 11885 856 0,'-13'12'318'0,"5"-3"-217"16,2-3 27-16,4-4 48 15,4-6 3-15,9-12-17 16,3-9-21-16,8-16-41 16,-2-7-22-16,-2-10-15 0,-4-2 0 15,-5-11-1-15,0 0-5 16,-5 2-23-16,0 9-10 16,-3 25-15-16,-1 12 0 15,-2 23-5-15,-3 16-2 16,-1 36-10-16,-4 17-1 15,1 33-1-15,-2 13-1 16,-3 15-3-16,-2 2-2 16,1-8-9-16,4-2 3 0,11-21-69 15,5-11 35-15,11-22 30 16,5-18 11-16,6-33 98 16,6-10-17-16,3-27-8 15,0-11-7-15,-11-27-19 16,-13-8-11-16,-21-9-25 15,-17 0-7-15,-16 12-14 16,-11 7-9-16,-15 20 1 16,0 10 3-16,-5 18 8 15,6 7 6-15,22 7 9 16,11 0 1-16,32-4-4 16,14-1 2-16,32-10 1 15,19-9 0-15,18-20 7 16,3-11-9-16,2-11-2 15,-2-6 3-15,-13-3 1 0,-4-3 12 16,-19-5 17-16,-10-3 6 16,-14 9 13-16,-3 9-3 15,-9 28 0-15,-5 14-6 16,-3 23-18-16,-1 17 3 16,-2 28-13-16,3 21-2 15,-4 23 4-15,-2 6-3 16,2-1-23-16,0-10-23 15,4-15-82-15,2-7-79 0,1-20-85 16,-2-13 165-16</inkml:trace>
  <inkml:trace contextRef="#ctx0" brushRef="#br0" timeOffset="30317.36">32074 11881 1770 0,'46'-19'603'0,"22"0"-581"16,11 2-65-16,-6-1-106 16,0 5 96-16</inkml:trace>
  <inkml:trace contextRef="#ctx0" brushRef="#br0" timeOffset="30692.12">29279 13382 2122 0,'-21'12'635'15,"15"-5"-762"-15,10 7-19 16,3 4-2-16,6 5 37 15,3 3 39-15,10 3 0 16,7-3 13-16,12-9 25 16,9-7 17-16,9-19 70 15,6-10 32-15,-8-16 31 16,-12-7 0-16,-23-10-23 16,-16-4-29-16,-24-1-19 15,-18 4-10-15,-28 19-31 16,-9 12 1-16,-5 26-25 15,-1 15-14-15,15 18-32 16,9 6-28-16,25 1-70 16,19-2-49-16,33-10 133 15</inkml:trace>
  <inkml:trace contextRef="#ctx0" brushRef="#br0" timeOffset="32379.02">29902 13219 1761 0,'-11'49'585'0,"6"14"-580"15,1 11-3-15,4 7 1 16,-1 3-3-16,0 1-16 16,-2 0-15-16,-8-5-146 15,-1-9 46-15,-4-20 34 16,1-9 36-16,3-30 174 15,1-9-44-15,-1-25-26 16,0-12-17-16,1-16-29 16,2-11 1-16,7-8 21 15,2-8 8-15,11-5 5 16,6 0-1-16,10 4-7 16,7 4-6-16,1 12 2 15,1 11 2-15,-7 19-9 16,-23 27-7-1,-3 3 1-15,2-1 1 0,-10 21-1 16,-14 11 0-16,-15 21-7 16,5-5-5-16,3-3-3 0,8-1-1 15,13-11-2-15,6-4 1 16,17-10-8-16,7-10 0 16,21-10 2-16,10-9-2 15,16-13 15-15,5-3 2 16,-1-13 0-16,-5-3 3 15,-13-7 4-15,-5 2-1 0,-16 7 4 16,-11 5 8-16,-18 9 14 16,-9 3 7-16,-15 9 1 15,-2 7-3-15,-9 14-26 16,-2 12-9-16,-1 14-7 16,2 4-5-16,10 8 5 15,4 2 0-15,16-6-9 16,4-5-9-16,14-16-11 15,8-11 1-15,14-12 16 16,8-9 7-16,10-16 11 16,6-3 3-16,-3-10-2 15,-5-2-1-15,-8 5 3 16,-6-3-1-16,-5 10 2 16,-1 6 7-16,-7 11 12 15,-3 13 10-15,-8 10-4 16,-4 12-4-16,-4 15-14 0,-1 5-8 15,-5 8 2-15,4-1-1 16,8-3-2-16,1-6-1 16,12-9 2-16,2-8 12 15,1-18 13-15,4-6 4 16,1-21 1-16,1-6-12 16,-11-10-12-16,-4-6-3 0,-18 2 4 15,-6 1 1-15,-14 12-11 16,-7 7 1-16,-8 17-9 15,-6 10-1-15,-5 14 4 16,-1 10-1-16,2 12 2 16,5 1 0-16,16 1 5 15,7-4-2-15,15-10-8 16,7-3-9-16,7-13-11 16,8-8 1-16,5-14 1 15,-3-8 6-15,3-8 11 16,-5-3 4-16,-9 7 6 15,-3 0 2-15,-9 11 2 16,-4 5 0-16,-3 9 3 16,0 8-1-16,1 11 0 15,0 6-1-15,4 6-5 16,3-3-1-16,10-5 0 0,6-5 2 16,9-16 1-16,9-3 5 15,-2-22 0-15,5-9 3 16,1-15-1-16,-6-9 0 15,-4-6-3-15,-9-2-1 16,-15-4 16-16,-8-3 4 16,-6 3 26-16,-8-1-2 15,-3 20-5-15,-2 11 8 0,-6 24-17 16,-2 16-1-16,-4 26-15 16,5 15-13-16,5 22-10 15,7 9 0-15,14 5 4 16,7-4-3-16,17-8-7 15,6-12-2-15,13-19-18 16,0-9-9-16,-4-22 7 16,1-10 0-16,-11-20 10 15,-3-9 2-15,-7-11-10 16,-7-2 2-16,-7 0 11 16,-3 2 9-16,-7 12 15 15,0 7 2-15,0 14 2 16,-3 8 0-16,1 16 3 15,0 10-1-15,4 12-10 16,1 4-2-16,10-3-3 16,2-2-5-16,8-6 2 0,6-4 5 15,9-10-7-15,5-7 5 16,-1-13 9-16,-6-5-2 16,-6-11 4-16,-6-4 2 15,-9-7 3-15,-7-4 2 16,-21-5-7-16,-4 2-3 15,-15 11-18-15,-2 7-7 16,-1 17 10-16,-5 8-2 16,-1 11 0-16,6 5 1 0,7 7-11 15,5-1 1-15,13 2 6 16,7-8 2-16,13-9 4 16,7-5 2-16,14-8 9 15,4-6 9-15,14-6 16 16,6-4-1-16,6-5 10 15,0 4-2-15,-6 0 8 16,-6 6 5-16,-7 13-9 16,3 3 2-16,0 16-20 15,3 8-5-15,6 12-9 16,6 3-1-16,-6-5-49 16,-3-5-34-16,-14-13-72 15,-12-9-55-15,-14-13 129 16</inkml:trace>
  <inkml:trace contextRef="#ctx0" brushRef="#br0" timeOffset="32526.7">31803 12749 2016 0,'150'-29'603'0,"32"-9"-592"0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48:28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20896 10511 1217 0,'332'-260'417'0,"40"-26"-396"15,95-26-4-15,28-6 0 16,47-4-16-16,30 5-11 16,-7 12-29-16,-14 5-34 15,23 14 46-15</inkml:trace>
  <inkml:trace contextRef="#ctx0" brushRef="#br0" timeOffset="1344.69">9921 1273 1042 0,'-174'-24'465'16,"12"5"-157"-16,6 14-317 15,-10 23-35 1,-10 5-11-16,-6 12 18 0,-12 1 10 0,4 1 21 16,1 6 9-16,-9 5 6 15,4 6 4-15,-3 8 14 16,8 3 5-16,18 5 5 16,0 0-2-16,19 5-7 15,5 6-4-15,9 10-12 16,17 7-3-16,17-1-6 15,16 3-4 1,30 0-3 0,17-1 1-16,28 1-5 0,11-7 0 0,23-5 2 15,14-1 2-15,34 2 12 16,20 1 6-16,25-4 12 16,15-1 0-16,29-6-3 15,-8 2 0-15,59 0-10 0,-7-4-2 16,45-10-7-16,28-9-1 15,5-14-3 1,43-5 4-16,-5-13-2 16,9-5-5-16,15-18 3 0,13-2-1 15,20-13 1-15,8-7-2 16,10-9 2-16,1-4 4 0,1-4-4 16,16 2 8-1,4-3-1-15,-19-2-5 16,9-7 6-16,3-4 3 0,-2-5 3 15,16-7-10-15,-2-3 1 16,-16-4 0-16,-6-14-4 16,-12-3 4-1,-27-10-1-15,-16-2-6 0,-34 1 11 16,-21-2 3-16,-34-7 7 16,-10-1-2-16,-42 3-7 15,-23-4-1-15,-52 10-4 16,-23-4 0-16,-49 1-1 15,-18 1 3-15,-34-3-6 16,-23-4-4-16,-36 1-10 16,-23-2-8-16,-48 2-3 15,-14 7 1-15,-45 5 13 0,-13 10 2 16,-31 9-4-16,-21 9-8 16,-29 10-12-16,-21 2-4 15,-32 17 11-15,-13 5 8 16,-24 15 10-16,-7 9 10 15,-10 12 2-15,-7 8 0 16,-10 18 3-16,-6 7 1 0,-4 12 3 16,-4 6 11-1,-3 11-1-15,7 5-3 16,5 12 17-16,7 8-5 0,12 5 6 16,9 1-1-16,17 6-21 15,8 1 2-15,23 8-13 31,0 1-4-15,16 10 2-16,2-5-4 0,18-4-8 0,10-5-12 0,19-7-36 16,29 3-32-16,9-2 57 15</inkml:trace>
  <inkml:trace contextRef="#ctx0" brushRef="#br0" timeOffset="3676.34">19724 11351 900 0,'31'-17'314'16,"19"-6"-286"-1,11 0-6-15,17-4-6 0,0-2-3 16,9-4-6-16,0-7 2 16,11-10-5 15,13-5-2-31,7-10 2 0,5-7-1 0,20-11 4 0,6-9 3 0,22-11 13 15,9-8 0-15,10-14 3 16,10-8-3-16,27-11-12 16,13-3-1-16,24-10-3 15,5 0 0-15,7-4-2 16,5-5 1-16,14 6-1 16,-3 0 2-16,16 2 7 15,4 7 1-15,-16 4-2 16,18 1 2-16,-2 6-7 15,-10-6 6-15,12 2-3 16,-13 4-3-16,-7 3 8 16,10 7-4-16,-12 3 13 0,6 2 4 15,-11 7 0-15,-10 3 1 16,-13 5-12-16,-14 8-2 16,-15 9-8-1,-7 6-3-15,-26 8-12 0,-17 5-24 16,-26 3 25-16,-25 9-7 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6:48:14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889 11189 1658 0,'1'4'9'0,"-1"3"-10"0,2 5 1 15,-1 12 5-15,-3 8-8 16,7 16 7-16,-3 11-2 16,1 19 2-16,5 1-1 15,-4 11 0-15,9 3-1 0,15 6-5 16,-1-1 12-16,15-12 5 16,-3-13 24-16,2-30 7 15,2-12 1-15,6-29 4 16,0-12-5-16,11-34 11 15,-3-18-2-15,-14-27-6 16,-2-10-7-16,-20-8-13 16,-4-5-11-16,-13 7-4 15,-8 6-9-15,-7 18 2 16,-11 15-2-16,1 25-2 16,6 15 4-16,-2 19-6 15,15 9 4-15,6 22-3 16,2 9-2-16,16 24 2 0,2 12 1 15,6 19 1-15,8 4-1 16,-2 19-2 0,1 6 0-16,-1 2-2 0,-3 2 4 15,-7-12 1-15,-3-9-1 16,-14-14 3-16,-2-6 1 16,-13-22 2-16,-8-9 6 15,-6-21-4-15,-5-9-2 0,-10-17-4 16,0-7-5-16,-6-15-13 15,3-10-37-15,5-15-80 16,4-6-48-16,17-6-93 16,9-2-37-16,19-2 203 15</inkml:trace>
  <inkml:trace contextRef="#ctx0" brushRef="#br0" timeOffset="562.95">2472 10764 412 0,'-13'-9'187'0,"-1"1"-102"16,-5 5 36-16,1 2 15 16,-5 2-2-16,0 4-5 0,-5 1-16 15,-7 1-14 1,1 1-27-16,-4 1-11 0,5 1-24 16,6 1-1-16,-2 3-9 15,5 5 3-15,1 8 9 16,4 5-13-16,5 10-2 15,3 4-7-15,6 12-11 16,4 5 0-16,7 7 8 16,7 2-2-16,5 7 4 15,1 0 5-15,2 9-10 16,3 3 7-16,1 2-13 16,4 5 1-16,8 2 3 15,3-4-6-15,5-14 11 16,1-12-6-16,-2-15-1 15,-3-5 4-15,-3-12-11 16,-7-5 7-16,-3-9-4 0,-5-6-2 16,1-5 2-16,1-8-8 15,4-9-3-15,8-5-17 16,2-9-40-16,3-1-22 16,5-8-61-16,-6-5-31 15,-3-7-62-15,-1-4 141 16</inkml:trace>
  <inkml:trace contextRef="#ctx0" brushRef="#br0" timeOffset="865.37">2602 11127 989 0,'-18'4'344'0,"16"1"-315"16,3 7-20-16,10 14-6 15,6 5-2-15,9 13 2 16,1 4 0-16,6 12-1 16,0 5 1-16,-4 2-2 0,4-7 1 15,-5-11-5-15,0-11-14 16,-4-18-36-16,-4-7-19 15,-7-13-60-15,-2-4-25 16,-9-16 102-16</inkml:trace>
  <inkml:trace contextRef="#ctx0" brushRef="#br0" timeOffset="1025.96">2589 11546 920 0,'4'-1'417'0,"11"-18"-143"16,14-6-192-16,19-14-36 16,5-10-26-16,9-7-67 15,0-2-58-15,-13 5-153 16,-8 2 157-16</inkml:trace>
  <inkml:trace contextRef="#ctx0" brushRef="#br0" timeOffset="1367.02">2818 10612 877 0,'0'-17'365'16,"11"2"-204"-16,6 2-109 15,10 11-18-15,4 6-24 16,4 13-6-16,-1 10-6 15,2 11 0-15,0 4 3 16,-1 12-1-16,2 3 7 0,0 12 12 16,2 9 5-16,9 5 22 15,-4-2 9-15,4-5 4 16,-5-6 6-16,-12-7-17 16,0 0-4-16,-10-6-14 15,-8-7-11-15,-8-6-12 16,-5-8 0-16,-12-7-7 15,-4 0-8-15,-17-12-38 16,-2-3-49-16,-14-13-101 16,-3-9-64-16,-1-13 160 15</inkml:trace>
  <inkml:trace contextRef="#ctx0" brushRef="#br0" timeOffset="1571.34">3470 10831 1080 0,'12'-6'371'16,"9"-1"-361"-16,-1-1-5 0,3 1-53 15,3-1-43-15,-3-1 231 16,-3-3-139-16</inkml:trace>
  <inkml:trace contextRef="#ctx0" brushRef="#br0" timeOffset="1751.81">3525 11214 893 0,'30'-3'406'16,"12"-13"-80"-16,26-17-347 16,3-10-34-16,0-12-139 15,-4-4 121-15</inkml:trace>
  <inkml:trace contextRef="#ctx0" brushRef="#br0" timeOffset="3191.08">4096 10323 591 0,'-9'3'211'15,"5"0"-190"-15,0-1-10 16,-2-2-3-16,5 3-7 16,0-3 3-16,0 0 25 15,0 0 11-15,0 0 31 16,-1-2 6-16,1 2 0 15,1 0-1-15,0 0-11 16,0 0 1-16,0-1-5 16,0 1-2-16,0 0 4 15,0 0-8-15,0 0-4 16,0 0-1-16,0 0-3 16,-1 0 5-16,1 0 7 15,-1 0-3-15,1 0-8 16,0 0-7-16,0 0-20 0,0 0-7 15,-1 0-8-15,0 0-2 16,1 0-1-16,0 0-2 16,0 0 1-16,0 0 0 15,0 0 3-15,0 0 2 16,0 0-4-16,0 3 1 16,0-2-3-16,0 0-1 0,0 1 0 15,0-2 1-15,0 3-1 16,0 1 1-16,0 0-2 15,1 2-1-15,0 4 2 16,1 0 0-16,1 3 4 16,11 29-2-16,-8-28-2 15,2 3 4-15,6 2-4 16,1 1 2-16,8 4-2 16,8 1-3-16,13 2 2 15,1-3 0-15,10-7-1 16,-4-4-1-16,0-16 0 15,1-7-2-15,-6-16 5 16,0-9 0-16,-2-11 1 16,-5-6 1-16,-8-6-2 15,3 0 3-15,-13-3-1 16,-8-1-1-16,-11 0-8 0,-12 2-17 16,-7 16-50-16,0 6-30 15,-9 17-90-15,-3 8-62 16,-1 10 163-16</inkml:trace>
  <inkml:trace contextRef="#ctx0" brushRef="#br0" timeOffset="3559.25">4342 9979 946 0,'-15'0'359'0,"15"2"-289"15,1 6-4-15,7 11-26 16,4 9-6-16,-1 16 12 16,6 8 4-16,2 13 5 15,2 2 8-15,2 5 0 16,0 2 13-16,6 4 11 15,4 8-6-15,11-1-11 16,3-9-9-16,6-11-29 0,-2-14-12 16,-9-17-10-16,-2-5-2 15,-17-14-6-15,-3-5-9 16,-11-10-49-16,-10-7-49 16,-7-18-99-16,-2-9-49 15,-2-12-69-15,4-2 189 16</inkml:trace>
  <inkml:trace contextRef="#ctx0" brushRef="#br0" timeOffset="3875.25">5181 10378 1035 0,'0'-4'385'0,"1"-1"-297"16,0 2-17-16,-1 3 10 16,0 0-21-16,0 0-8 15,-1 23-5-15,4 46-6 16,5-26 0-16,5 11-7 0,6 5 3 16,-6-2-11-16,3 2-2 15,-2-7-10-15,-2 1-2 16,-7-9-3-16,-3-7-3 15,-4-11-4-15,3-9-12 16,0-13-64-16,-1-6-50 16,0-23-152-16,-11-15 30 15,7-18 136-15</inkml:trace>
  <inkml:trace contextRef="#ctx0" brushRef="#br0" timeOffset="4987.91">5345 9400 517 0,'5'3'265'0,"0"2"1"16,0 6-186-16,1 10-4 16,30 39-4-16,-26-14-15 0,2 8 3 15,2 17 1-15,-2-1 0 16,3 4 9-16,-4-5-2 15,1-2 3-15,0-2-3 16,-4-9-25-16,2-5-2 16,-4-16-22-16,-2-9-5 15,-1-13-3-15,-1-7-4 16,-4-7 4-16,-2-6 4 0,-6-16-1 16,0-8 0-16,-6-17-11 15,-2-8-4-15,1-9 1 16,-1-6-4-16,5-11 4 15,0-3 2-15,5-7-7 16,3 2 5-16,5 11-7 16,7 9-2-16,8 13 5 15,0 7 1-15,7 16 0 16,1 5 5-16,3 15-2 16,2 7-6-16,2 12 5 15,-1 6-2-15,-4 11-4 16,-5 5 7-16,-11 6-4 15,-5 1-1-15,-10 3 8 16,-1-2-3-16,-14-3 1 16,1-3 3-16,-3-5-6 0,-4-4 3 15,12-6-1-15,-3-5 2 16,10-7-1-16,6-6-8 16,10-10 4-16,8-4-5 15,13-5 8-15,13 1 2 16,12 3-4-16,5 4 3 15,0 7-1-15,-7 2-1 16,-4 13 1-16,-5 4-2 0,-7 14 2 16,-4 7 2-16,-17 9 6 15,-7 7 0-15,-18 14-3 16,-11 4 0-16,-16 8 1 16,-8-4 0-16,-15-7 0 15,-7-7 3-15,-2-14-9 16,2-10 1-16,16-23-3 15,9-9-21-15,20-20-92 16,8-12-60-16,16-16-122 16,9-11 167-16</inkml:trace>
  <inkml:trace contextRef="#ctx0" brushRef="#br0" timeOffset="5677.22">6236 8917 709 0,'-32'-20'285'0,"31"16"-183"15,-3 0 10-15,4 4-26 16,-1 0-18-16,1 0-12 16,2 5-14-16,8 18 3 15,17 28-8-15,-12-24-12 16,0-1-6-16,9-4-8 16,-4-7-1-16,1-8-1 15,1-4 6-15,-4-12 16 16,2-4 10-16,0-11-7 15,-3-7 10-15,2-11-17 16,-5-3-2-16,-3-9 8 16,-7-1-12-16,-5 2 7 15,-1 1-3-15,-7 8-8 0,0 5 3 16,0 14-14-16,-1 5 1 16,5 12-1-16,0 7-4 15,7 8 0-15,2 7-3 16,8 15 0-16,6 7 1 15,7 13 0-15,6 7 5 16,7 5-4-16,2 2 0 16,-1-5 3-16,1-4-4 0,-10-4 3 15,-3 1 1-15,-8 0-5 16,-8 4 1-16,-9 1-1 16,-4-2 1-16,-13-5 3 15,-9-5 1-15,-11-10-1 16,-5-6-1-16,-9-10 4 15,5-6-3-15,4-11 2 16,5-7 0-16,13-12-5 16,5-10-3-16,15-17-4 15,3-9-2-15,18-17 2 16,7-4-6-16,16-3-38 16,7 6-42-16,10 0-102 15,-1-3-57-15,-12 3 151 16</inkml:trace>
  <inkml:trace contextRef="#ctx0" brushRef="#br0" timeOffset="6184.22">7097 7886 854 0,'-7'-14'341'16,"-8"3"-231"-16,-2 4-75 16,0 6-5-16,-11 6-20 15,1 5 4-15,-1 5 30 16,1 4 9-16,5 4 21 16,0 1-3-16,2 2-19 15,4-1-7-15,6-1-16 16,6 2-5-16,6 0-15 15,5 5-2-15,3 3-3 16,1 2 3-16,4 5 4 16,1 6 9-16,1 10-7 15,1 5-4-15,-1 3 1 16,2 0-10-16,-1-4 7 0,-1 0 5 16,0 2 14-16,0 0 7 15,4-3 6-15,1-5-1 16,-4-8-19-16,1-6-2 15,1-7-12-15,-5-3 0 16,6-7-10-16,-5-7 7 16,-4-7-2-16,6-5-2 0,-4-8 6 15,4-4-4-15,2-10-19 16,2-6-13 0,1-6-61-16,1-11-35 0,2-12-82 15,0-9-53-15,-4-16 169 16</inkml:trace>
  <inkml:trace contextRef="#ctx0" brushRef="#br0" timeOffset="6498.08">7311 7885 983 0,'0'-1'362'0,"4"0"-254"0,2 0-108 16,-6 1 0-16,0 0 3 16,7 26 4-16,7 42 3 15,-5-13 8-15,-2 0-6 16,3 3 13-16,0-5 8 16,5-2-4-16,1-5 4 15,5-10-19-15,1-8-7 16,3-11-3-16,-3-5-7 15,2-12-16-15,1-5-23 0,0-11-56 16,0-5-21-16,-18-4-44 16,3 0-24-16,-12 0 124 15</inkml:trace>
  <inkml:trace contextRef="#ctx0" brushRef="#br0" timeOffset="6671.08">7326 8335 578 0,'-8'10'254'0,"11"-10"-109"16,5-4-43-16,13-17-11 15,8-7-23-15,12-19-32 16,7-3-22-16,13-4-84 16,-3-6-62-16,-5-12 79 15</inkml:trace>
  <inkml:trace contextRef="#ctx0" brushRef="#br0" timeOffset="7062.41">7480 7455 708 0,'6'8'341'0,"6"-9"-29"15,4 1-303-15,6 3-8 16,-4 1-1-16,5 2 4 16,4 3-1-16,-1 2 6 15,5 6 8-15,-1 9 10 16,-4 3 7-16,0 7 4 16,-3-1 1-16,-3 5-9 15,0 2-9-15,0 7-1 16,6 5-13-16,2 1-4 15,5 4 2-15,4-2-8 16,7-4 9-16,4-3 1 16,-3-4 3-16,-2-5 8 0,-9-1 6 15,-10 1-1-15,-6-2 2 16,-12 7-9-16,-12 8-3 16,-31 12-24-16,-27 12-38 15,-49 26-124-15,-30 10 54 16,-44 14 47-16</inkml:trace>
  <inkml:trace contextRef="#ctx0" brushRef="#br0" timeOffset="7549.55">4672 12807 957 0,'20'-20'332'0,"14"-12"-303"16,12-4-8-16,0-7 8 16,7-2 2-16,4-1-4 15,-1 1-3-15,10-1-4 0,-1 3-10 16,0-2-12-16,-7 6-21 16,-22 7-84-16,-7 2-63 15,-21 6 101-15</inkml:trace>
  <inkml:trace contextRef="#ctx0" brushRef="#br0" timeOffset="7803.01">4859 12094 1084 0,'6'19'449'0,"10"4"-235"15,8 11-193-15,-1 22-9 16,2 21-15-16,-2 21 7 16,-2 7 0-16,0 15-6 15,-4-4 2-15,-4-12 1 16,0-14-1-16,-2-38-1 16,3-20-24-16,0-29-140 15,3-15-85-15,-10-41 145 16</inkml:trace>
  <inkml:trace contextRef="#ctx0" brushRef="#br0" timeOffset="8215.03">5630 12077 1403 0,'35'28'477'15,"1"-6"-439"-15,10-13-50 16,-7-4-5-16,-12-17-21 16,0-10-3-16,-3-24-6 15,4-10 8-15,-5-16 21 16,1-7 7-16,-11-1 22 16,-3-1-4-16,-15 9 9 15,-2 2-5-15,-11 22-8 16,-6 10 10-16,-2 23-13 15,-5 20 5-15,2 29 2 16,-5 16-12-16,3 27 17 16,3 8 2-16,3 16-1 15,9 4 10-15,6-2-2 16,10-4-4-16,12-22 0 16,7-12-2-16,8-27-14 0,1-16-4 15,6-21-14-15,1-10-26 16,2-22-55-16,0-11-45 15,-1-16-103-15,-3-8 146 16</inkml:trace>
  <inkml:trace contextRef="#ctx0" brushRef="#br0" timeOffset="8830.54">6359 10978 696 0,'0'-2'257'16,"1"1"-190"-16,-1 2-14 15,-1-1 14-15,0 0 3 16,0 0-1-16,0 0-12 16,0 0-15-16,-17 1 6 15,-34 36-2-15,26-31 7 16,-1 5 8-16,2-1 4 0,3 5-11 15,-5 1-5-15,6-2-13 16,1 3-18-16,5 2-8 16,5 3-8-16,4 7-2 15,1 7 0 1,11 10 7-16,5 4 12 0,7 6 11 16,10 6 0-16,5 6 5 15,3 5-7-15,1 9-13 16,-8 0-4-16,1 10-9 15,-1 6 0-15,-3 7-5 16,1-1 6-16,-4-12 0 16,-2-10-3-16,-5-18 6 15,-4-14-6-15,-4-16-2 16,-2-12 2-16,1-17-3 16,2-3-2-16,3-20 2 0,3-13-18 15,9-18-43-15,3-10-42 16,0-4-92-16,-2-1-38 15,2-3 145-15</inkml:trace>
  <inkml:trace contextRef="#ctx0" brushRef="#br0" timeOffset="9143.92">6692 11121 1349 0,'-13'29'480'0,"1"1"-435"15,15 3-27-15,-3 7-29 16,-4 5-16-16,13 8-1 16,-9 0-3-16,18 3 12 15,2 2 12-15,4-8 3 16,4-2 8-16,-11-18-1 15,4-7 0-15,-4-10-3 16,1-6-4-16,-2-5 10 16,-3-2-18-16,-1-9-48 0,-5-4-40 15,-2-7-95-15,0-6-28 16,-10 2 141-16</inkml:trace>
  <inkml:trace contextRef="#ctx0" brushRef="#br0" timeOffset="9348.91">6626 11709 1260 0,'18'-8'452'0,"14"-13"-400"16,2-7-16-16,14-21-94 15,-2-7-55-15,3-15-118 16,-11-5 127-16</inkml:trace>
  <inkml:trace contextRef="#ctx0" brushRef="#br0" timeOffset="9709.77">6855 10707 1315 0,'22'7'440'16,"14"0"-442"-16,7 5-7 0,12-1-8 15,-4 4-10-15,9 3-22 16,-8 1 10-16,-9 6 8 15,-1 0 10-15,-8 7 23 16,0 1 2-16,-3 4 17 16,3 4 1-16,-6 6 9 15,1-1 4-15,-7 0-16 16,-7-1-1-16,-7-2-7 16,-8 7-7-16,-18 11-4 15,-13 8 3-15,-24 23-28 16,-19 8-16-16,-42 27-76 15,-25 11-51-15,-56 12 105 16</inkml:trace>
  <inkml:trace contextRef="#ctx0" brushRef="#br0" timeOffset="29881.97">19610 889 697 0,'28'-3'300'16,"-5"9"-105"-1,0 2-172-15,19 16 5 0,4 22 6 16,-7 8 8-16,-17 17 7 15,-3 13 3-15,-8 11-11 16,-5 3-13-16,0 7-13 16,0 0-11-16,1-3 7 0,-2-1 1 15,0-16 9-15,-3-14 3 16,3-18 6 0,3-11-3-16,-5-22-12 0,2-7 6 15,-3-14 41-15,-4-13 9 16,-3-22-4-16,1-13-3 15,-6-26-57-15,1-7-7 16,4-11 6-16,-1-8-8 0,6-3 4 16,9-3 1-16,10-6-3 15,2 3 3-15,9 8-7 16,6 3-3-16,9 21 5 16,9 7-3-16,7 13 7 15,1 13 2-15,4 20-6 16,-1 14 0-16,5 23 2 15,-6 13 0-15,-21 16-3 16,-8 8 4-16,-27 11-6 16,-9 4 4-16,-26 7-3 15,-12 3-1-15,-18-3 5 16,-1 0-1-16,4-9 6 16,3-8 0-16,14-15-3 15,4-8-2-15,19-17-4 16,6-3 0-16,16-6 3 0,7-4 2 15,17 4-1-15,8 4 3 16,15 6 0-16,8 3-3 16,-3 8 0-16,-1 4-4 15,-13 5 5-15,-12 4 0 16,-26 5 1-16,-19 3 1 16,-32 3-3-16,-21 0 2 0,-22-7 5 15,-12-2-1-15,-16-9 0 16,-1-11 0-16,7-11-3 15,2-9 0-15,18-14-3 16,14-2-26-16,27-14-107 16,20-8-63-16,34-15-11 15,19-14 93-15</inkml:trace>
  <inkml:trace contextRef="#ctx0" brushRef="#br0" timeOffset="30433.96">21130 933 1091 0,'24'-7'370'0,"-4"9"-359"0,-3 5-4 16,-6 8 2-16,-3 6-2 15,-1 8 0-15,0 3-2 16,1 8-2-16,1 0 5 15,5-2-7-15,4-4 0 16,3-16 0-16,2-5 0 16,7-13 4-16,0-7 3 0,3-14 22 15,0-7-1-15,0-13 6 16,-4-3 4 0,-3-5-30-16,0 2 8 0,-14 5-11 15,0 3-2-15,-7 12 3 16,-3 9-8-16,4 15 1 15,3 8-6-15,0 25 2 16,2 9 4-16,3 22-3 16,0 12 5-16,0 12-1 15,5 4-5-15,-5 2 10 16,-4-4-9-16,-7-9 4 16,-5-3 4-16,-12-9-7 15,-8-6 10-15,-11-17-2 16,-10-10 1-16,-3-22 18 15,-5-11-9-15,-14-20 5 16,3-13 4-16,4-15-15 0,4-8-2 16,31-4-7-16,9 1-5 15,24-4-3 1,16 2-2-16,31-3-33 0,14 0-34 16,21 8-99-16,0 7-55 15,1 7 140-15</inkml:trace>
  <inkml:trace contextRef="#ctx0" brushRef="#br0" timeOffset="30864.23">22581 755 753 0,'15'-25'259'0,"-2"6"-231"16,-2 0 18-16,-10 1 35 15,-3 1 1-15,-9-1-7 16,-7-1-27-16,-11 2-31 16,-6 4-2-16,-4 4 3 15,-2 3-1-15,-1 3 6 16,4 3 0-16,-1 5-3 16,8 7 3-16,5 13-14 0,2 10 6 15,7 20-3-15,4 6-6 16,6 14 10-16,4 1-9 15,3 8 11-15,0 7 0 16,-1 7 0-16,-1 4 5 16,-5 2 3-16,-1-6-6 15,-2-1 1-15,0-4-4 16,3-8-18-16,3-5 10 0,5-19-10 16,2-7-3-16,9-19 7 15,4-6-3-15,13-18 3 16,8-8-1-16,20-16-24 15,4-12-28-15,7-17-88 16,-1-5-48-16,-19-18-25 16,-5-4 107-16</inkml:trace>
  <inkml:trace contextRef="#ctx0" brushRef="#br0" timeOffset="31107.36">22471 1014 835 0,'-7'0'285'0,"16"15"-257"0,-6 3 7 15,5 24 6-15,-7 9 6 16,-1 13-17-16,1 9-9 16,4-5-6-16,4-4-9 15,-3-11-4-15,4-6-2 16,8-10-2-16,2-6 2 15,12-14-5-15,2-8-9 16,1-17-59-16,-2-10-55 0,-6-18 80 16</inkml:trace>
  <inkml:trace contextRef="#ctx0" brushRef="#br0" timeOffset="31287.76">22333 1126 835 0,'60'-4'397'0,"28"-14"-47"15,11-2-341-15,10-5-9 16,-7-3-22-16,-1-6-104 16,-3-5-53-16,-30-9 99 0</inkml:trace>
  <inkml:trace contextRef="#ctx0" brushRef="#br0" timeOffset="31599.1">23238 635 875 0,'22'20'315'16,"11"17"-276"-16,3 9 4 0,7 13 11 15,-3 8-3-15,4 7-4 16,-4 4-9-16,-4 7-19 15,-4 1-10-15,-9 1-6 16,-2 0 0-16,-6-6 1 16,-5-3-3-16,-5-10 15 15,-3-8 2-15,-7-13 4 16,-2-4 2-16,-11-15-1 16,-4-4-11-16,-13-10-4 15,-6-6 0-15,-19-8-12 16,-8-9 6-16,-11-8-61 15,-3-6-41-15,8-11-88 16,5 1-46-16,28-13 148 16</inkml:trace>
  <inkml:trace contextRef="#ctx0" brushRef="#br0" timeOffset="31808.16">24201 1022 1081 0,'58'3'379'15,"13"0"-323"-15,21-3-48 16,2-2-4-16,-2-8-5 16,-4 1-51-16,-9-1-117 15,-16 2-34-15,-33-3 102 16</inkml:trace>
  <inkml:trace contextRef="#ctx0" brushRef="#br0" timeOffset="31972.09">24337 1320 1098 0,'59'4'373'16,"9"-8"-353"-16,34-5-11 0,8-5-4 15,13-12-15-15,4-3-70 16,-18-21 58-16</inkml:trace>
  <inkml:trace contextRef="#ctx0" brushRef="#br0" timeOffset="32522.76">25656 457 1182 0,'2'9'397'0,"6"23"-382"15,1 9-11-15,-9 21 3 16,-4 9 3-16,4 8-12 16,2 2 6-16,5-14 0 15,9-15-7-15,4-20 1 16,8-12 1-16,12-19-11 15,3-8 12-15,3-20 0 16,-2-10 1-16,-8-12 20 16,0-8-6-16,-6-6 15 15,-3 0-6-15,-4 1-10 0,-7 7-2 16,-4 17-13-16,-2 9 5 16,-8 15-4-16,0 6 3 15,-3 16 0-15,0 13-8 16,1 27-1-16,-1 19 3 15,0 23 7-15,-2 5 3 16,-4 5 4-16,0 1-8 16,-6 4-8-16,-2-1-2 0,-9-6 7 15,-7-7-3-15,-12-17 16 16,-4-9-1-16,-12-15-10 16,-6-13 16-16,-6-23-17 15,-3-12 4-15,10-20 4 16,11-11-8-16,15-16 9 15,12-5-9-15,19-10-5 16,12-3-8-16,27-5-18 16,14-3-8-16,26 7-41 15,17-1-29-15,12 14-98 16,-12 5 128-16</inkml:trace>
  <inkml:trace contextRef="#ctx0" brushRef="#br0" timeOffset="33001.85">27246 404 1233 0,'5'-4'415'0,"-5"4"-413"15,-11-5-9-15,-23-1 16 16,-7-1-9-16,-12-1 9 16,2-1-1-16,-2 1-12 15,2-2 4-15,1 5 0 16,9 5-4-16,-2 9 4 16,8 7 1-16,3 13-4 15,2 9 2-15,15 10 1 16,-5 9-1-16,10 11 4 15,1 9-2-15,0 14-1 16,5 6 3-16,-4 2-1 16,-3 5 2-16,-10 8 3 15,-4-2 0-15,2 0 2 16,-1-6 5-16,12-13-3 0,8-8-1 16,4-24-7-16,6-12-3 15,9-24 8-15,1-6-9 16,4-9 0-16,2-2 0 15,2-12 1-15,6-5-3 16,9-17-32-16,4-9-23 16,13-6-80-16,0-8-51 0,-1-7 121 15</inkml:trace>
  <inkml:trace contextRef="#ctx0" brushRef="#br0" timeOffset="33283.21">27308 717 1120 0,'-6'29'416'0,"7"5"-286"15,0 9-133-15,-1 11 4 16,-5 3 0-16,-11 9 3 15,-4-1-2-15,9 3-3 16,4-3 6-16,9-13-5 0,14-7 0 16,7-18-26-16,2-12-23 15,16-17-27-15,-4-8-22 16,6-18-59-16,0-3-23 16,-15-11 111-16</inkml:trace>
  <inkml:trace contextRef="#ctx0" brushRef="#br0" timeOffset="33456.01">27168 1020 1187 0,'55'-2'397'16,"14"-1"-391"-16,19-4 0 15,12-1-5-15,3-6-33 16,-3-1-56-16,-15-5 282 15,-12-3-176-15</inkml:trace>
  <inkml:trace contextRef="#ctx0" brushRef="#br0" timeOffset="33669.93">28083 941 1324 0,'46'9'444'16,"23"6"-433"-16,4-1-11 15,3-8 10-15,-1-3-7 0,-5-6-56 16,-6-5-46 0,-9-12-98-16,-6-3-47 0,-8-20 149 15</inkml:trace>
  <inkml:trace contextRef="#ctx0" brushRef="#br0" timeOffset="33895.25">28811 542 1256 0,'29'136'422'0,"-13"-46"-414"16,-6 5-3-16,-11-12 1 0,-7-5-6 16,-2-9-31-1,-3-12-38-15,4-23-92 0,-1-15-26 16,4-33 104-16</inkml:trace>
  <inkml:trace contextRef="#ctx0" brushRef="#br0" timeOffset="34230.18">28977 269 973 0,'33'24'359'16,"15"4"-263"-16,14 10-85 15,5 3-1-15,1-7 1 16,-1 5 7-16,-3 3-8 15,2 0-4-15,-7 5-5 16,-5 0-3-16,-20 4 6 16,-10 0-4-16,-14 0 7 15,-10-2-7-15,4-4 1 16,-2-6 2-16,-2-4-4 16,0-3 5-16,-9-1-10 15,-4 2 7-15,0 0-2 0,-9 6-1 16,-20 1 6-16,-9 3-9 15,-40 11-47-15,-28 1-39 16,-61 9-155-16,-52 4 151 16</inkml:trace>
  <inkml:trace contextRef="#ctx0" brushRef="#br0" timeOffset="35497.11">21600 2362 724 0,'-50'24'362'0,"-61"135"-181"0,79-90 0 0,0-1-144 0,29-65-24 0,5 8-11 15,-2 3 4-15,3 10-6 16,0 3 4-16,-1 6 3 16,1 5-6-16,-2 12 2 15,3 7-2-15,-10 13 0 16,0 2 1-16,-5 0-2 0,0-4 3 16,2-11-3-1,0-7 4-15,6-17 3 0,-2-8 8 16,5-18 16-16,2-5 14 15,-6-5 33-15,-3-6-2 16,-4-13-18-16,-5-9-12 16,-4-15-40-16,4-7-8 15,-1-6 7-15,5-4-8 16,13-10 5-16,4 0 2 0,19-1-9 16,8 7 5-16,12 16-2 15,16 6-4-15,6 15 9 16,4 7-3-16,0 18-2 15,-8 5 5-15,-6 14-3 16,-4 5-3-16,-10 7 5 16,-4 2-2-16,-13 7-1 15,-15 1 1-15,-8 0-2 16,-10 5 0-16,-19-2 5 16,5 0-2-16,-9-5 2 15,-1-5-5-15,10-8 1 16,1-3 4-16,7-8-3 15,7-6 1-15,7-2-1 16,7-4-1-16,12 1 0 0,6 1 1 16,17 1-1-16,8 5-4 15,-4 5 1-15,2 4 5 16,-13 3 0-16,-11 1 5 16,-10 8-4-16,-17-1-5 15,-32 9 3 1,-12 3-4-16,-29 2 4 0,-7-1 4 15,-7-8-4-15,-6-10-10 0,3-15-51 16,10-9-32-16,21-20-91 16,20-9-44-16,31-21 149 15</inkml:trace>
  <inkml:trace contextRef="#ctx0" brushRef="#br0" timeOffset="35839.85">22181 2356 1369 0,'12'0'5'0,"4"1"-1"16,16 1 7-16,2 1 1 15,7-1 0-15,-8 2-5 16,-1 2-1-16,-6 6-3 0,-19-3-1 15,-17 10 0-15,-7 5-2 16,-28 6 7-16,-2 8-3 16,1 2 5-16,-9-4 7 15,13 0 7-15,6-7 7 16,15-10-8-16,8-1-4 0,21-13-18 16,13-4 2-16,22-9-3 15,18-8-6-15,17-3-25 16,11-1-54-16,-1 1-95 15,-9 3-56-15,-17-5 139 16</inkml:trace>
  <inkml:trace contextRef="#ctx0" brushRef="#br0" timeOffset="36371.32">22860 2765 862 0,'8'-3'296'0,"1"-1"-270"16,10-3 1-16,-7 3 23 16,0-2 0-16,0 1-12 0,-6 2-12 15,-6 3-20-15,8 8 1 16,-1 10-5-16,0 6 0 16,10 6 1-16,2-3-1 15,9-7-1-15,7-2 1 16,6-11-1-16,4-5 3 15,3-14 5-15,6-8 4 16,1-12 12-16,-6-5-2 0,-9 0 1 16,-15 3 2-16,-13-4 7 15,-6 3 9-15,-14 5 0 16,4 1-9-16,-12 18-16 16,3 9-7-16,11 13-11 15,-4 13 4-15,6 16-2 16,-1 4-5-16,5 13 4 15,5 1 4-15,3 6-1 16,0 1-4-16,-2 7 7 16,-1 0-11-16,-10-3 0 15,-3-5 5-15,-20-10-5 16,-12-5 9-16,-10-12 0 16,-5-7-5-16,-2-18 8 15,7-11-8-15,4-17-2 0,8-16 11 16,17-16-16-16,16-9-1 15,27-13-24-15,12-3-23 16,25-3-50-16,14-3-48 16,7 8-64-16,3 4 123 15</inkml:trace>
  <inkml:trace contextRef="#ctx0" brushRef="#br0" timeOffset="36810.08">24147 2583 829 0,'7'-23'282'0,"-1"-1"-272"16,0-6 7-16,-11 1 5 15,-4 1 3-15,-11 3-4 16,-9 2-8-16,-7 9-2 15,-3 1-1-15,-8 8 5 16,4 5 4-16,3 7 4 16,1 5-2-16,13 10-3 15,-5 6-2-15,15 11-8 0,3 7 2 16,2 11-2-16,11 3-2 16,1 7 5-16,-1-2-5 15,4 6 2-15,-5 6 0 16,-3-1 0-16,4 5 1 15,-7-7-3 1,3-3 1-16,2-3-5 0,-8-7-1 16,11-10 0-16,2-8-2 0,8-15 2 15,7-8-1-15,10-14-2 16,13-9-1-16,9-19-27 16,7-9-19-16,-1-13-63 15,3-7-38-15,0-1 94 16</inkml:trace>
  <inkml:trace contextRef="#ctx0" brushRef="#br0" timeOffset="37073.89">24224 2705 1010 0,'-8'-4'357'0,"6"7"-328"15,-1 5 1-15,-5 11-25 0,1 3 1 16,-4 11-1-16,4 8-2 16,2 6 0-16,0 6-3 15,6-1 0-15,6-3 1 16,6-9-5-16,9-9 3 16,9-14-1-16,6-6-12 15,4-9-35-15,4-4-37 16,-9-13-82-16,-4-7 97 0</inkml:trace>
  <inkml:trace contextRef="#ctx0" brushRef="#br0" timeOffset="37249.15">24156 2907 1069 0,'10'5'402'0,"18"-6"-271"15,13-2-136-15,20-12 5 16,0-7-19-16,1-12-132 16,-2-7 612-16,-15-10-386 15</inkml:trace>
  <inkml:trace contextRef="#ctx0" brushRef="#br0" timeOffset="37610.24">24612 2270 1027 0,'9'10'367'0,"8"5"-285"0,-1 6-78 16,1-1-1-16,6-1 1 16,-2 2 3-16,3 1-6 15,4 4-1-15,-4 6-3 16,-1 4-2-16,2 4 2 15,-1 2-1-15,-5 6 0 16,3-1 1-16,-8 3 1 16,-3-1 1-16,1 2 1 15,-3 0 0-15,-3 0 1 16,3 0 4-16,-10-9-5 16,-3-1 4-16,-3-13-3 15,-9-3-3-15,-10-5 3 16,-1-1 1-16,-21-7-14 15,-11-3-23-15,-14-12-61 0,-6-9-48 16,4-7-162-16,1-14 192 16</inkml:trace>
  <inkml:trace contextRef="#ctx0" brushRef="#br0" timeOffset="37845.18">25399 2606 1139 0,'22'16'390'0,"10"5"-373"15,2-1-5-15,7-10-5 16,-3-4-9-16,0-7-93 15,2-4-77-15,-15-5 106 16</inkml:trace>
  <inkml:trace contextRef="#ctx0" brushRef="#br0" timeOffset="38017.87">25254 3053 1104 0,'13'27'372'16,"30"-3"-369"-16,1-5-3 16,17-20 3-16,14-9 1 15,15-22-57-15,6-9-56 16,1-16 72-16</inkml:trace>
  <inkml:trace contextRef="#ctx0" brushRef="#br0" timeOffset="38572.01">26400 2363 1008 0,'-8'28'341'16,"4"6"-325"-16,-2 13-7 15,4 3 7-15,-2-1-5 16,4 0 3-16,4-6-11 15,-2-6-3-15,14-11-1 16,0-6-2-16,11-11 3 16,5-7 2-16,3-11 1 0,1-5-1 15,6-9 6-15,-4-8-1 16,2-7 4-16,-1-5 0 16,-14-5 0-16,1 2 4 15,-23 6 3-15,1 6 3 16,-8 14 3-16,-7 7-3 15,11 13-4-15,-3 6 1 0,-2 18-16 16,7 12-1-16,-3 22-1 16,-1 5-2-16,7 10 2 15,-5 2-2-15,9 4 6 16,-6 3-7-16,-11 8 5 16,5 3 4-16,-12-9-9 15,-4-7 9-15,-2-18 0 16,-8-7-7-16,-8-12 1 15,2-7 0-15,-3-16-2 16,0-8 3-16,-1-16 3 16,0-8-1-16,10-12 1 15,0-11 2-15,16-8-6 16,8-5-7-16,18-8-18 16,14-4-17-16,14-1-41 15,12-1-28-15,8 7-60 0,8 6 283 16,8 6-106-16</inkml:trace>
  <inkml:trace contextRef="#ctx0" brushRef="#br0" timeOffset="39038.94">27780 2291 975 0,'-4'-9'365'15,"-2"1"-228"-15,-14-2-137 16,2-5 5-16,-6 0 0 16,-8-2-5-16,6 1-3 15,-3 4-4-15,-6 5-4 16,7 6 1-16,-3 8 6 15,3 5-2-15,9 7 3 16,4 5 2-16,6 10 1 16,2 7 4-16,7 10 1 15,3 6 2-15,3 10 1 0,3 5 3 16,-5 6 6-16,1 2 2 16,-8 6-4-16,-2 1-1 15,-5 3-8-15,0-7-4 16,7-15 3-16,1-10-5 15,5-20 1-15,6-4-1 16,4-5 0-16,7-5 0 16,8-8-1-16,6-4 4 0,16-11-3 15,-4-4 0-15,10-12-33 16,-1-5-41-16,-5-15-111 16,6-7 112-16</inkml:trace>
  <inkml:trace contextRef="#ctx0" brushRef="#br0" timeOffset="39326.07">28220 2194 1238 0,'-4'30'401'0,"1"10"-425"0,-5 3 8 16,-6 4 12-16,2 4 1 16,12 15 0-16,-11 4 0 15,18-1-14-15,-1-5 7 16,5-20-9-16,14-8 9 16,-1-16 2-16,2-8-6 15,7-7-21-15,0-7-24 16,3-14-52-16,1-4-37 0,-8-13 96 15</inkml:trace>
  <inkml:trace contextRef="#ctx0" brushRef="#br0" timeOffset="39501.87">28236 2538 1061 0,'33'1'360'0,"28"-5"-368"16,3-1-31-16,15-10 16 16,2-1-34-16,-1-9-86 15,1-3 99-15</inkml:trace>
  <inkml:trace contextRef="#ctx0" brushRef="#br0" timeOffset="39712.03">29105 2508 1139 0,'13'8'373'0,"26"-6"-382"16,5-1-8-16,21-9 15 15,6-10 7-15,6-7-31 16,7-2-62-16,-13-1 273 15,-16 2-173-15</inkml:trace>
  <inkml:trace contextRef="#ctx0" brushRef="#br0" timeOffset="40116">29460 2124 760 0,'27'-5'350'0,"15"-1"-45"15,5-2-310-15,5 3 5 16,0-3 1-16,-7 1-1 16,1 3-5-16,-12 1-19 15,-10 10-16-15,-8 6-1 16,-12 10 5-16,-5 9 18 0,-14 5 14 15,-6 2 1-15,-4 5 2 16,-6 0 2-16,3 0 4 16,4 0 1-1,-1-6 6-15,2-3-3 0,16-12-1 16,-4-5-3-16,22-10-8 16,3-4 2-16,8-7-4 15,14-10 3-15,8-8 6 16,12-4-1-16,14-7-11 15,8 0-18-15,6-1-34 16,6-4-21-16,-4 2-50 16,-7-3-119-16,-9-7 172 15</inkml:trace>
  <inkml:trace contextRef="#ctx0" brushRef="#br0" timeOffset="40563.01">29957 1659 963 0,'3'-1'378'16,"24"1"-205"-16,5 2-187 0,8 3 17 15,7 2 3-15,-1 4 1 16,1 7 1-16,4 8-16 15,-9 4-7-15,-7 9-4 16,-3 1-3-16,-8 8 14 16,1 7 5-16,-8 9 3 15,-1 3-2-15,0 8 2 16,-5-4 0-16,0-4 1 16,3-4 3-16,0 0 0 15,3-4 1-15,-1 0-1 16,-9-5-3-16,8-8 1 15,-4-7 2-15,-3-10-1 16,5-3 2-16,-24-6-2 16,-6-3-2-16,-20-1 2 0,-12 2-2 15,-12-1 7-15,-7 1-8 16,-2-3 5-16,-5-3-8 16,-2-9-40-16,3-6-24 15,3-8-96-15,11-5-31 16,17-6 118-16</inkml:trace>
  <inkml:trace contextRef="#ctx0" brushRef="#br0" timeOffset="40887.07">30881 2471 1111 0,'2'1'360'0,"0"0"-389"16,-2 0-22-16,0-1-25 15,-1 0-115-15,0-1 127 16</inkml:trace>
  <inkml:trace contextRef="#ctx0" brushRef="#br0" timeOffset="41059.5">31699 2327 598 0,'18'5'327'15,"-2"-1"-238"-15</inkml:trace>
  <inkml:trace contextRef="#ctx0" brushRef="#br0" timeOffset="41219.91">32248 2270 1353 0,'24'34'334'16,"-16"-11"-389"-16</inkml:trace>
  <inkml:trace contextRef="#ctx0" brushRef="#br0" timeOffset="43582.1">13797 2596 1050 0,'-4'11'345'0,"19"6"-347"16,2 6-2-16,1 16 9 15,-3 2 2-15,1 16-1 16,0 9-3-16,-2 14 0 16,-8 3-2-16,-4 3-1 15,-1-7 0-15,1-21-3 16,0-13-2-16,2-25 11 15,3-8 9-15,-1-12 17 16,-1-5 7-16,2-19-5 16,-3-13-12-16,5-23-11 0,1-12-1 15,-1-7-1-15,2 0-5 16,-4 5 2-16,5 6-3 16,0 6-3-16,1 5 6 15,3 13-2-15,-2 9-4 16,-1 21 2-16,-2 4-2 15,-1 13-2-15,-3 1 2 16,-2 10-6-16,0 5 6 0,-2 7-1 16,-1 5-1-1,-4-1 0-15,-3-1-6 0,0-6 6 16,-2-2-1-16,2-5 4 16,-1-5 5-16,5-2-11 15,3-3-4-15,8-4-10 16,8 0-9-16,15 1 9 15,7 3 11-15,13 0 6 16,1 8 7-16,-6 3 2 16,-10 1-4-16,-14 10 4 15,-10 2-7-15,-19 9 4 16,-12 6-4-16,-24 7-3 16,-14 3 6-16,-14-6-4 15,-1-6 1-15,2-13-35 16,9-4-22-16,18-17-70 0,11-8-51 15,18-18 114-15</inkml:trace>
  <inkml:trace contextRef="#ctx0" brushRef="#br0" timeOffset="44009.5">14278 2347 550 0,'7'-14'217'0,"11"-7"-96"15,15 0-93-15,1-7 27 16,4 2 10-16,-5 2 0 16,0 0-12-16,-9 11-21 15,-8 3-10-15,-7 10-10 16,-1 2-3-16,-10 9 2 15,-3 7 3-15,-8 11-4 16,-4 2 1-16,1 1-6 16,-2-3 4-16,5-7-1 15,1-3 1-15,12-5-2 16,5-2-8-16,14-6 2 0,7 1 0 16,5-4-2-16,4-2 4 15,0 4-1-15,-3-2 1 16,-6 8 4-16,-5 2-5 15,-14 7 1-15,-7 5-1 16,-22 8-2-16,-7 4 1 16,-12 6-34-16,-3-1-29 15,-1-8-85-15,0-6 88 0</inkml:trace>
  <inkml:trace contextRef="#ctx0" brushRef="#br0" timeOffset="44517.16">15145 2553 915 0,'-1'-2'307'0,"-1"2"-273"16,0 0-2-16,2 0 6 15,0 0-8-15,0 0-25 16,7 4-5-16,18 5 1 0,24 37 0 16,-26-30-2-16,-1-4 0 15,-9-4 1-15,5-2-4 16,-3-4 2-16,-4-3 1 16,1-8 15-16,-4-4 14 15,1-6 11-15,-4 0 1 16,-2-4-8-16,2 3-7 0,-3 4-8 15,5 4-11-15,-3 6-6 16,0 9-4-16,1 15-2 16,1 13 4-16,1 21 5 15,-3 9 0-15,-2 13 1 16,-3-1 3-16,-1-3-5 16,-2-5 4-16,-3-12-7 15,-3-3 0-15,-6-15 5 16,-4-10 1-16,4-13 6 15,2-8 2-15,-2-19-13 16,5-7-8-16,6-16-26 16,-4-9-17-16,18-3-42 15,6 1-39-15,11 1-55 16,12 0 109-16</inkml:trace>
  <inkml:trace contextRef="#ctx0" brushRef="#br0" timeOffset="44938.34">15916 2304 720 0,'4'-19'279'0,"-1"-2"-142"15,-1 0-34-15,-3 2 3 16,-4-2-2-16,-4 4-39 15,-1 1-18-15,-4 5-24 16,-2 10-5-16,-2 7-21 16,-6 10-2-16,3 13 4 15,5 1-5-15,8 11 6 16,5 1 2-16,2 4-1 16,-3 5 1-16,7 3 4 15,4 4-7-15,6 8 1 16,1 0 1-16,-7 6-3 15,2-1 2-15,-7 7 3 0,1 5 0 16,-4-7 7-16,-3-2-4 16,7-25 3-16,3-9 0 15,6-17-13-15,3-8 7 16,-2-6-5-16,5-7 0 16,5-8-2-16,3-7-29 15,10-11-90-15,-1-7-70 16,9-14 110-16</inkml:trace>
  <inkml:trace contextRef="#ctx0" brushRef="#br0" timeOffset="45202.28">16118 2423 933 0,'0'-2'329'0,"1"3"-265"16,1 4-17-16,-2-5 5 16,4 9-9-16,6 20-26 15,13 47 0-15,-18-24-16 16,3 4 2-16,0-1-1 16,3-2-2-16,0-11 0 15,-3-9-4-15,0-10-42 0,-6-7-44 16,-1-10-99-16,-1-1 113 15</inkml:trace>
  <inkml:trace contextRef="#ctx0" brushRef="#br0" timeOffset="45362.97">15900 2802 619 0,'24'-9'253'0,"23"-14"-112"15,11-3-127-15,27-15-15 16,-2-6-39-16,-3-6 24 16</inkml:trace>
  <inkml:trace contextRef="#ctx0" brushRef="#br0" timeOffset="45668.91">16442 2340 668 0,'0'0'245'0,"0"0"-205"15,8 12 21-15,-2 6 3 16,45 34-6-16,-26-24-15 16,7 6-15-16,3 6 1 15,-3 10-5-15,-4 3 1 16,-10 6-7-16,-11 2-8 15,-12-5-1-15,-3 1 6 16,-9 1 10-16,-2-6 6 16,3 2 0-16,-4-7-10 0,-3-7-9 15,0-12-11-15,-1-10-48 16,-3-10-37-16,4-14-92 16,-1-4-138-16,6-20 206 15</inkml:trace>
  <inkml:trace contextRef="#ctx0" brushRef="#br0" timeOffset="45951.02">16822 2738 457 0,'3'0'199'0,"3"-4"-88"0,1-2-1 16,-1 0-7-16,5-4-6 15,5-4-35-15,10-2-8 16,9-7-24-16,5 5-16 16,5 3-8-16,11 4-2 0,-14 10-6 15,-5 1-20-15,-10 5-94 16,-22 2-102-16,-10-1 130 15</inkml:trace>
  <inkml:trace contextRef="#ctx0" brushRef="#br0" timeOffset="46126.07">16911 2940 550 0,'27'-5'257'15,"10"-4"-96"-15,26-13-123 16,11-8-6-16,0-6-20 16,0-5-29-16,-18 0-150 0,-11 3 123 15</inkml:trace>
  <inkml:trace contextRef="#ctx0" brushRef="#br0" timeOffset="46786.02">17557 2255 771 0,'11'2'293'0,"-2"7"-209"16,5 5 6-16,-8 13-23 16,0 6-13-16,5 8-29 15,-6 8-8-15,-3 2-10 16,-2-3 1-16,0-7-3 0,2-5-1 15,7-16 2-15,9-5 0 16,6-15 28-16,2-9 5 16,1-17 1-16,-3-9 0 15,-6-10-26 1,0-3-6-16,-6-5 2 0,-1 4-5 16,-7 3 1-16,-3 3-1 15,-4 13 2-15,1 8 9 16,-1 11 5-16,0 10-6 0,8 19-5 15,0 7-4-15,6 27-14 16,4 4 6-16,2 7 1 16,-2 5-3-16,2 3 6 15,-8-2 1-15,-2 0 0 16,-6-4 0-16,-10-4-2 16,-5 3 6-16,-13-10-11 15,-3-9 2-15,-7-13 4 16,0-13-7-16,-4-17 13 15,2-3-4-15,3-17-2 16,5-4-5-16,16-11-17 16,6-4-2-16,28-7-16 15,11-2 1-15,26-1-16 16,9-1-24-16,4-3-71 0,0 0-41 16,0 2 111-16</inkml:trace>
  <inkml:trace contextRef="#ctx0" brushRef="#br0" timeOffset="47228.27">18463 2070 859 0,'0'-20'322'0,"0"4"-228"15,-3 0 8-15,-8 2-10 16,0 4-20-16,-8 7-40 16,-2 6-18-16,0 14-11 15,1 6 0-15,-2 10-1 16,4 4 3-16,0 7 1 16,4 3 1-16,9 1 1 15,1 2 4-15,8-1-1 16,1 2 4-16,0 4-2 15,2 4-2-15,-7 5-5 0,2 1-4 16,-6 3 1-16,-3-4-2 16,-4-3 2-16,-4 4-3 15,0-4 3-15,-2 0-2 16,4-8 1-16,3-11-2 16,8-14-6-16,3-7 0 15,10-11-5-15,6-5-5 16,8-9-22-16,2-9-27 0,10-15-66 15,-1-9-41-15,7-10 274 16,-1-6-114-16</inkml:trace>
  <inkml:trace contextRef="#ctx0" brushRef="#br0" timeOffset="47497.15">18473 2387 669 0,'-6'8'267'0,"6"-1"-115"15,6 6-136-15,3 9 20 16,3 3 10-16,-4 16-3 0,3 4-12 16,-8 8-13-16,5 3 0 15,8-9 10 1,-4-3 3-16,14-13-14 0,-5-8-3 15,-7-9-15-15,8-5-6 16,-5-11-24-16,-1-5-45 16,4-8-89-16,-11-6 101 0</inkml:trace>
  <inkml:trace contextRef="#ctx0" brushRef="#br0" timeOffset="47679.86">18410 2682 652 0,'32'-5'277'16,"14"-2"-119"-16,10-7-135 15,7-6-3-15,-1-1-8 16,-8-5-11-16,-8 2-93 16,-10 2 81-16,-12-3-18 15</inkml:trace>
  <inkml:trace contextRef="#ctx0" brushRef="#br0" timeOffset="47854.36">18999 2641 750 0,'31'-7'251'16,"11"-6"-247"-16,1-5-2 15,-1-4 7-15,1 1-22 0,-14 2-77 16,-3 3 69-16</inkml:trace>
  <inkml:trace contextRef="#ctx0" brushRef="#br0" timeOffset="48290.03">19348 2501 727 0,'68'5'274'15,"-46"-16"-219"-15,5 0 3 16,1 1 11-16,-2 3-10 16,1-2-7-16,-10 6-26 0,-1 3-13 15,-3 2-3-15,-8 6 3 16,-2 6 5-16,-3 2 3 15,-11 7-2-15,4 1-2 16,-5 0-7-16,3-2-3 16,10-3-1-16,0-2-4 15,4 1 4-15,5-2-6 16,0 0 3-16,0-4 2 0,3-3-7 16,-5-3 3-16,8 0-2 15,-3-1 2-15,5 1-1 16,0 3 1-16,-9 2-1 15,2 2-3-15,-11 7 6 16,-4 4-3-16,-12 6-2 16,-8 0 2-16,1 1-4 15,-6-1 4-15,6-5-28 16,-4-1-17-16,3-10-57 16,2-8-40-16,5-14 88 15</inkml:trace>
  <inkml:trace contextRef="#ctx0" brushRef="#br0" timeOffset="48618.28">19822 2330 610 0,'57'0'273'0,"8"5"-102"15,4 11-136-15,0 2-7 0,-15 12 6 16,-5 3-5-16,-12 8-3 16,-8 4-1-16,-11 11-19 15,-7 1 0-15,-11 3-6 16,-3 3 3-16,-9 0 1 16,-2 3-3-16,-1 6 0 15,0 5-1-15,-5-2 0 16,-2 1-1-16,-6-1 3 15,-3-1-2-15,-3 5-8 16,-14 3-3-16,-33 5-47 16,-30 6-23-16,-90 18 47 15</inkml:trace>
  <inkml:trace contextRef="#ctx0" brushRef="#br0" timeOffset="57492.23">17620 7459 585 0,'-7'0'252'0,"2"-2"-132"0,-3-1 5 15,1 3-25-15,6-3-25 16,2 5-36-16,-1-2-19 16,0 0-10-16,9 3 5 15,9 5-1-15,28 9 2 16,-23-17 4-16,-5 3 4 15,-5-3 7-15,1-2 1 0,-3 2-5 16,-6-3 3-16,-2 1 29 16,-3 2 5-16,-1 0-7 15,-4 0-10-15,-24 9-33 16,-49 18-8-16,24-13 1 16,12 1-3-16,3-4-4 15,8-2-3-15,13-2-24 16,3-5-21-16,10 0-85 15,4-3-46-15,9-4-41 16,5-5-5-16,-1-8 150 31</inkml:trace>
  <inkml:trace contextRef="#ctx0" brushRef="#br0" timeOffset="57714.99">17708 7335 701 0,'12'5'282'16,"3"4"-166"-16,2 0 16 15,-1 3 2-15,-4 1-20 16,-3 7-36-16,0 4-16 0,-8 7-29 16,1 7-11-16,-1 12-11 15,-3 4-8-15,-2 6-3 16,-4 4-3-16,-10 3-85 15,4-3-52-15,-7-13 84 16</inkml:trace>
  <inkml:trace contextRef="#ctx0" brushRef="#br0" timeOffset="62869.9">6460 14516 643 0,'-12'-5'333'15,"0"-3"-46"-15,4 5-196 16,1-2-11-16,-1 1-23 0,0-1-10 15,1 2-14 1,-2 0 0-16,1 2 8 0,2 2-4 16,-2 1-6-16,0 2-2 15,-2 9-16-15,2 6-1 16,0 14-10-16,1 4-4 16,5 3-5-16,2-3-1 15,9-9-3-15,6 3 3 16,5-7 2-16,2-3-2 15,2-4-1-15,-2-7-1 0,2-7 8 16,-3-3-3-16,-2-10 13 16,2-2 10-16,-3-11 0 15,0-6 4-15,-4-9-5 16,-9-5 2-16,3 0-11 16,-3 4 5-16,0 11-4 15,-1 6-5-15,-4 12 5 16,-7 3-6-16,6 7 1 15,1 2-8-15,0 19-2 16,11 9 0-16,-3 16 7 16,2 9 10-16,5 3 2 15,-6 0 3-15,7 7-2 16,-4 0-1-16,-4 8-1 16,1 1 3-16,-13-3 0 0,1 2 1 15,-12-4 6-15,-7 2-8 16,-11-2-1-16,-4-3-4 15,-6-12-3-15,3-10 5 16,-2-16 5-16,-1-8 9 16,1-13 8-16,1-3-4 15,-1-12-6-15,6-6-8 16,0-7-15-16,6-5-2 0,21 3-9 16,-1-6-5-16,19-2-7 15,8 3 3 1,7-8 3-16,14 6 8 0,11 6-2 15,0 0-15-15,14 7-54 16,0 1-45-16,18 5-102 16,0 0-55-16,-5 3 173 15</inkml:trace>
  <inkml:trace contextRef="#ctx0" brushRef="#br0" timeOffset="63389.88">7467 14356 1300 0,'-8'-1'458'0,"-3"0"-385"15,0-3-94-15,-3 0-22 0,-9 0-12 16,-3 0-8-16,-4-1 15 16,-2 2 24-16,-8 2 23 15,1 2 11-15,-4 4 48 16,2 2 0-16,5 4 0 16,2 1-9-16,8 8-27 15,6 3-9-15,6 6-13 16,6 8 2-1,7 8-6-15,0 7 4 0,7 10-2 16,4 1 0-16,-1 9 1 16,3 3-3-16,-3 11 12 15,-3 6 1-15,0 13 0 16,-5 9 4-16,1 6-11 16,2-7-2-16,2-23 0 0,2-18 1 15,6-31 1-15,1-8-3 16,11-11-13-16,9-4-2 15,0-12-1-15,5-7 2 16,-2-14-27-16,3-7-20 16,2-10-60-16,2-5-44 15,1-11-134-15,5-9 190 16</inkml:trace>
  <inkml:trace contextRef="#ctx0" brushRef="#br0" timeOffset="63700.91">7745 14657 1097 0,'-12'7'479'15,"2"-3"-171"-15,8 9-301 16,3 9-30-16,-3 16-11 15,3 10-5-15,-2 11-8 16,1 4 14-16,2 6 6 16,-5 0 9-16,5-5 29 0,-1-6 4 15,10-11 13-15,6-7 5 16,1-9-15-16,2-5-9 16,-1-11-15-16,0-8-26 15,3-9-81-15,-1-9-50 16,-2-12 242-16,-7-3-109 15</inkml:trace>
  <inkml:trace contextRef="#ctx0" brushRef="#br0" timeOffset="63869.93">7640 15170 1032 0,'-6'5'436'16,"6"1"-257"-16,24-6-110 15,6-3-43-15,18-7-31 16,5-11-33-16,9-18-125 16,1-5-61-16,-3-13 123 15</inkml:trace>
  <inkml:trace contextRef="#ctx0" brushRef="#br0" timeOffset="64255.11">8158 14410 1185 0,'-3'20'451'16,"16"-4"-293"-16,7 4-139 0,8 9-80 15,7 1-13-15,0-1-55 16,3 4-25-16,-6 6 29 15,2 4 21-15,-4 6 75 16,-4 0 55-16,2 3 61 16,-3 0 23-16,-7 1 8 15,-2 2-18-15,0 0-37 16,-3 0-12-16,-2-4-25 16,-4 3-7-16,-22-5-8 15,-3-1-9-15,-17-2 3 16,-2-2 1-16,-5-6 3 15,-7-5 0-15,5-7 2 16,-2-7-7-16,2-13-60 16,11-5-42-16,-1-12-129 15,9-11-106-15,18-20 209 0</inkml:trace>
  <inkml:trace contextRef="#ctx0" brushRef="#br0" timeOffset="64489.18">8898 14785 1556 0,'-3'16'527'0,"19"-4"-497"16,13-2-54-16,14-4-84 15,3-4-36-15,1-8-88 16,1-4-41-16,-11-3-126 16,-8 2 250-16</inkml:trace>
  <inkml:trace contextRef="#ctx0" brushRef="#br0" timeOffset="64694.67">8775 15206 1387 0,'32'5'500'16,"34"-6"-414"-16,21-11-59 15,12-13-121-15,-1-10-95 16,-14-11 116-16</inkml:trace>
  <inkml:trace contextRef="#ctx0" brushRef="#br0" timeOffset="65361.62">9649 14222 1051 0,'-25'19'362'0,"9"2"-330"16,-1 4-19-16,3 7-11 16,-1 5 3-16,2 4-5 15,4 3 1-15,5 8 14 16,6 5 12-16,5 5 38 15,1-2 9-15,13-6 0 16,-1-3-8-16,10-8-28 0,7-3-6 16,4-12-7-16,9-7-3 15,8-19-6 1,4-6-4-16,8-18-6 0,-3-8-2 16,-4-10-1-16,-3-3-1 15,-15-6 2-15,-8-4-3 16,-14 2-21-16,-5 2-22 15,-17 5-49-15,-5 6-30 0,-15 7-52 16,-3 2-27-16,-6 5 126 16</inkml:trace>
  <inkml:trace contextRef="#ctx0" brushRef="#br0" timeOffset="65677.19">9796 14328 1483 0,'-15'30'530'0,"17"9"-448"0,10 11-49 15,6 17-45-15,0 8-1 16,2 6-26-16,-1 5-16 15,-2 1 3-15,2 9 7 16,-1 6 24-16,-1-3 20 16,-1-6 10-16,2-6-1 15,-1-18 3-15,3-5-6 16,2-20-24-16,-4-11-56 0,-1-20-118 16,-1-13-57-16,-7-21 134 15</inkml:trace>
  <inkml:trace contextRef="#ctx0" brushRef="#br0" timeOffset="66116.75">10456 15115 1125 0,'-13'-1'385'15,"8"0"-356"-15,10 1-25 16,-3 2-14-16,-2-2 6 0,0 0 7 16,0 0-3-16,9 23 3 15,10 31 4-15,-19-20 15 16,3 4 3-16,-3 2-2 16,2 1 1-16,4-1-17 15,3-2-1-15,-5-6-2 16,0 0-6-16,-2-12 7 15,0-5-6-15,2-9-52 16,-11-6-45-16,1-10-129 16,-10-11 137-16</inkml:trace>
  <inkml:trace contextRef="#ctx0" brushRef="#br0" timeOffset="66867.03">10870 14736 1172 0,'-1'55'402'15,"7"3"-361"-15,4 5-61 16,3 2-20-16,-6-4-5 16,0-5-5-16,2-13 13 15,-7-6 20-15,0-17 12 16,2-4 10-16,-9-10 32 16,-3-6 11-16,-1-8 3 15,-6-7-10-15,1-14-23 16,1-7-8-16,-5-14-11 15,4-7 4-15,2-12 3 16,3-2-1-16,9-2 1 16,1 3-3-16,6 6-6 15,4 1 4-15,5 12 2 16,6 5-3-16,3 15 0 0,4 8-4 16,-3 10-5-16,-2 8 8 15,5 8-2-15,-4 5-4 16,-4 8 5-16,-1 6-4 15,-10 5-6-15,-4 4 12 16,-5 1-1-16,-4-2-4 0,-4-3 5 16,2-6-3-1,0-7 6-15,2-7 2 0,4-3-1 16,0-4-1-16,7-2-10 16,6-1 6-16,8-4 4 15,4 0 4-15,7 1-2 16,-1 5 1-16,2 5-4 15,0 2-2-15,0 12 2 16,-5-1-1-16,-9 8-6 16,-6 3 5-16,-16 5-2 15,-11 3 1-15,-11 4 6 16,-9 5 2-16,-11-1 3 16,-4-3-1-16,-12-3 3 15,-5-5-6-15,-8-11-2 16,-3-3 4-16,9-17-11 0,3-7-10 15,20-11-33-15,13-8-34 16,13-14-86-16,7-4 492 16,17-11-274-16</inkml:trace>
  <inkml:trace contextRef="#ctx0" brushRef="#br0" timeOffset="67477.73">11834 14373 1407 0,'-9'8'532'16,"2"0"-376"-16,2 4-194 15,-2 2-51-15,3 7-40 16,-3 2-7-16,1-1 22 15,2 4 31-15,-1 1 49 16,6-2 30-16,7 0 46 16,4-9 20-16,11-5 0 15,3-7-16-15,9-14-26 16,1-3-17-16,5-18 0 16,-2-3-1-16,-3-7 7 0,-4-1-4 15,-10 6-6-15,-2 1 1 16,-10 11 0-16,-4 5 9 15,-4 10-1-15,1 7 1 16,-3 3-3-16,0 7-4 16,-1 13 1-16,-2 7-1 15,3 20-4-15,0 7 1 0,7 14 3 16,2 3 2 0,1 0 4-16,3 1-4 0,-2-3-2 15,0 1 6-15,-7 3-8 16,-3-4 0-16,-5-12-2 15,-8-10-6-15,-3-19 7 16,0-7 4-16,-5-11 6 16,2-8 0-16,-3-8-10 15,-2-8 1-15,2-9-9 16,-1-7-2-16,6-6 8 16,-1-2-6-16,14-2 4 15,3-2 2-15,12 3-13 16,10 1-18-16,6-1-64 15,10 2-41-15,2 2-86 0,5 2-157 16,3 5 256 0</inkml:trace>
  <inkml:trace contextRef="#ctx0" brushRef="#br0" timeOffset="67953.97">12980 14155 842 0,'-17'15'448'0,"-6"-11"-9"16,-3-1-375-16,-1-3-81 15,5 0-21 1,1 0-4-16,-26 0-10 0,-3-1 17 15,6 1 23-15,5 4 23 16,2 2 19-16,3 7 25 16,1 0 2-16,4 5-12 15,5 3-8-15,3 4-26 16,3 7-6-16,12 13-7 16,1 7 0-16,6 14 4 0,3 8 4 15,-2 7 1-15,2 4-1 16,-1 11-1-16,-2 3 1 15,0 4 6-15,4 3 0 16,1-10 9-16,4-7 1 16,3-16 3-16,2-10-1 15,2-19-12-15,2-10-8 16,4-15-9-16,2-10-5 0,4-10-26 16,3-9-25-16,6-16-38 15,6-4-26-15,2-10-75 16,3-6-36-16,-5-5 145 15</inkml:trace>
  <inkml:trace contextRef="#ctx0" brushRef="#br0" timeOffset="68257.97">13089 14308 1421 0,'-17'15'498'0,"12"5"-450"0,5 4-71 16,4 14-55-16,2 10-4 16,1 8 9-16,1 3 5 15,2 5 43-15,2 1 11 16,2-4 46-16,2-1 14 15,4-14 7-15,1-7-6 0,5-16-27 16,-2-9-29-16,0-14-77 16,0-11-48-16,-5-18 198 15,0-8-87-15</inkml:trace>
  <inkml:trace contextRef="#ctx0" brushRef="#br0" timeOffset="68426.97">13040 14789 1426 0,'19'3'463'0,"23"-12"-517"15,9-8-90-15,17-25 83 16</inkml:trace>
  <inkml:trace contextRef="#ctx0" brushRef="#br0" timeOffset="68903.11">13421 14144 1338 0,'2'11'436'0,"14"-5"-447"15,7 3-34-15,1-5-34 16,3 2-1-16,2 3 0 16,-1 3 16-16,1 6 43 15,-3 3 21-15,0 8 40 16,1 2 13-16,-1 12 17 15,1 3-8-15,-3 8-23 16,3 4-6-16,-7 5-25 16,-1 2-2-16,-4-3-3 15,-4 0-1-15,-7-7 3 0,-4-1 0 16,-5 1-1-16,-4-5-6 16,4 3 3-1,-5-2 14-15,0-5 16 0,-4-2 12 16,-11-12 13-16,2-2-8 15,-12-2 2-15,-1-1-12 16,-6-4-14-16,-7-3-8 0,-10-11-27 16,-9-3-15-16,-8-6-54 15,-4-6-45-15,7-6-77 16,11-4-38-16,16-2 146 16</inkml:trace>
  <inkml:trace contextRef="#ctx0" brushRef="#br0" timeOffset="69439.28">14088 14900 970 0,'30'1'379'0,"12"-1"-254"16,13 0-81-16,14-2-36 16,8 3-7-16,-7 2-3 15,-3-2-18-15,-8 2-24 0,-9-1-1 16,-6 1 5 0,-7 1 17-16,-15-1 25 0,-7-2-26 15,-15-1-85-15,-7-5 318 16,-15-16-193-16</inkml:trace>
  <inkml:trace contextRef="#ctx0" brushRef="#br0" timeOffset="69706.56">14246 14586 1207 0,'-5'28'484'15,"9"2"-268"-15,9 12-199 16,3 4-17-16,-1 14-16 16,-8 1-8-16,5 9-15 15,-4 8 8-15,-3 2 15 16,0 3 10-16,-6-5 23 16,1-9-4-16,0-19-7 15,6-11 0-15,3-23-83 16,-5-13-61-16,12-26 255 0,-5-19-138 15</inkml:trace>
  <inkml:trace contextRef="#ctx0" brushRef="#br0" timeOffset="70187.95">15046 14927 1205 0,'8'31'486'0,"8"-2"-225"0,6-7-283 15,3-6-44-15,2-9-38 16,2-8-9-16,3-11 6 16,-4-5 37-16,-1-5 56 15,-1 3 25-15,-4-1 51 16,-2 0 21-16,-6 0 16 15,-5-3-9-15,-4-4-37 16,-4 0-16-16,-4-2-26 16,-12 2-7-16,-4 7 0 15,-8 3-5-15,-11 7-9 16,2 4 5-16,-11 12-6 16,7 6 4-16,-1 11 11 0,1 7-4 15,5 10 4-15,2 3 4 16,9 9 2-16,7 3-2 15,13 8-3-15,5 2 2 16,12-1-2-16,5-6 1 16,8-10-3-16,3-3-5 15,5-14-4-15,1-5 0 0,8-17-26 16,5-9-19-16,-2-17-81 16,4-8-53-16,-6-20-103 15,-5-7 168-15</inkml:trace>
  <inkml:trace contextRef="#ctx0" brushRef="#br0" timeOffset="70641.08">15906 14543 1364 0,'-6'8'491'0,"-1"-10"-425"0,-2-7-80 16,-11-4-70-16,-6-5-19 15,-6 1 6-15,-6 3 6 16,1 3 53-16,-1 2 41 16,1 7 51-16,9 2 14 15,5 4 10-15,3 2-17 16,6 6-19-16,3 5-16 0,2 11-26 15,2 6-3-15,9 12-7 32,-2 1 7-32,7 5 3 0,2 5 1 0,1 0 5 15,0 2-6-15,0 5 0 16,-3-1 4-16,0 4-8 16,-2-2 1-16,-3-5 6 15,2-1-6-15,-2-9 7 16,0-4 5-16,7-13-6 15,2-6-1-15,6-13-4 16,11-8-7-16,5-8-2 16,4-9-4-16,7-17-66 15,-6-10-52-15,2-14-153 16,-6-6 172-16</inkml:trace>
  <inkml:trace contextRef="#ctx0" brushRef="#br0" timeOffset="70916.14">15982 14751 1417 0,'-12'32'515'15,"4"-4"-382"-15,7 7-197 16,1 4-30-16,-2 4-17 15,1 4 1-15,1-3 4 16,0-5 23-16,0 4 52 16,4-6 34-16,-4-10 34 15,5-1 2-15,-3-20-35 16,2-3-33-16,1-8-68 16,-5-9-55-16,0-16 93 15</inkml:trace>
  <inkml:trace contextRef="#ctx0" brushRef="#br0" timeOffset="71090.36">15575 14916 1287 0,'35'-9'387'0,"12"-5"-443"15,25-21-178-15,3-12 139 16</inkml:trace>
  <inkml:trace contextRef="#ctx0" brushRef="#br0" timeOffset="71377.57">16211 14554 1235 0,'4'43'453'0,"8"2"-350"16,7 4-76-16,5 4-28 15,4 0 1-15,2 0 0 16,-1 4 1-16,-2 3 0 16,-4 1 2-16,-10 1 27 15,-3-1 8-15,-13 6 9 0,-9 3-1 16,-17 4-8-1,-11 4 0-15,-17 0-10 0,-11-6-1 16,-13-9-37-16,-8-16-49 16,-6-28-151-16,-8-15 203 15,-15-24-48-15</inkml:trace>
  <inkml:trace contextRef="#ctx0" brushRef="#br0" timeOffset="74877.14">8714 16382 624 0,'-1'1'285'0,"1"1"-122"16,-2-4-92-16,2 2-50 15,0 0-4-15,0 0-4 16,0 0-1-16,-1 0 13 0,0 0 5 16,1 0 23-16,-1 0-4 15,1 10 1-15,0 15-12 16,0 36-18-16,1-25 0 15,4 8-16-15,1 0 0 16,7 0-1-16,3-2-2 16,3-5-1-16,0-8 0 0,1-9-2 15,3-4-4-15,-2-11 2 16,6-3 4-16,0-11 7 16,4-6 2-16,5-13 2 15,-2-7-1-15,4-10-5 16,-5-3 3-16,1 1 3 15,-4-1 2-15,-8 4-5 16,1 3 0-16,-12 4 2 16,0 10 2-16,-5 11 20 15,-3 1-2-15,-2 10 14 16,-1 1-4-16,-2 2-21 16,1 2 5-16,0 0-28 15,0 2 3-15,-4 23 2 16,1 27-4-16,8-19 4 15,2 1-1-15,5 0-2 16,1 4-2-16,0 5 2 0,2 2-3 16,-2 6 3-16,-2 3 2 15,-7 3 0-15,-3 5 1 16,-13 2 3-16,-8-3-6 16,-17 2-1-16,-8-6 2 15,-17-7-3-15,10-1 9 16,-2-16 8-16,5-7 5 15,20-15-9-15,-3-13-7 0,25-23-17 16,8-17-27-16,25-30-55 16,19-16-57-16,19-24 96 15</inkml:trace>
  <inkml:trace contextRef="#ctx0" brushRef="#br0" timeOffset="77618.02">10275 16086 669 0,'0'0'249'0,"1"1"-184"16,-1-1-12-16,-1 0-20 15,0-1-1-15,-1 0-8 16,1 0-14-16,-11 1-5 16,-4 0 4-16,-31 1 9 15,25 2 2-15,-1 4 9 16,0-2 0-16,-4 4-12 0,-5 1-5 15,-2 1-6-15,-7 3-8 16,-1 3 3-16,3-2 1 16,2 1 14-16,6 0 14 15,10-4 13-15,1 1 7 16,8-5-8-16,4-1-5 0,5-2-20 16,2-2-6-16,1 0-9 15,0-3-7-15,0 0 4 16,0 0 0-16,5 13 7 15,4 7 1-15,16 31-1 16,-15-24 3-16,0 4-5 16,-4 4 6-16,0 4 11 15,-2-1-5-15,1 0 5 16,-1 0 1-16,-4 4-12 16,-1 4-2-16,-8 9-4 15,-2 2-6-15,-1 7 9 16,-3-2 5-16,-2-3 8 15,3-5 8-15,0-12-3 16,4-3 3-16,7-14-15 0,-2-3 1 16,7-7-14-1,1-2-3-15,7-2-1 0,3 1-9 16,3-4 8-16,2 1 2 16,3-3-5-16,5 1 2 15,2-2 5-15,12-1-9 16,4-4-7-16,-5 0-5 15,7-7-39-15,-9 2-11 16,0-4-29-16,2-1-34 16,-10-6-108-16,-2-5 156 0</inkml:trace>
  <inkml:trace contextRef="#ctx0" brushRef="#br0" timeOffset="78056.13">10626 16225 1047 0,'-9'11'377'0,"-1"-4"-310"16,5 0-49-16,0 2-25 15,-2 1-6-15,3 2 1 0,-6-1-5 16,4 5 10-16,-5 5 4 16,-2 8 2-16,3 1 10 15,0 4 13-15,0 2 5 16,6 3 11-16,1 3 0 16,-1 3-11-16,10 2 0 15,1-3-2-15,-5-2-7 16,10-3-4-16,-4-6-5 0,5-3-13 15,10-7 0-15,-2-5 2 16,-2-5-1-16,2-3 4 16,-1-3 3-16,-4-7-8 15,4-1-5-15,-1-7-30 16,-1-5-18-16,1-7-54 16,-7-1-24-16,-5-6-48 15,1-1-84-15,-11-5 180 16</inkml:trace>
  <inkml:trace contextRef="#ctx0" brushRef="#br0" timeOffset="78282.87">10419 16691 1111 0,'5'0'418'0,"8"-6"-302"15,23-7-109-15,5-4-23 16,9-7-34-16,4-3-12 16,-2 1-29-16,-2 2-5 15,-4 7 21-15,-1 5 2 0,-9 6-7 16,2 0-19-16,-19 5 58 16</inkml:trace>
  <inkml:trace contextRef="#ctx0" brushRef="#br0" timeOffset="78859.95">10955 15915 1052 0,'1'8'363'15,"7"2"-323"-15,4-2-33 16,5-1-24-16,5 2 8 16,4-5 2-16,-10 3 0 15,3 5 6-15,-6 3 2 16,-4 5 7-16,1 5 8 0,-5 1 22 15,2 1 1-15,-1 1-7 16,3 0-10-16,0 3-11 16,1 1-5-1,-1 3-5-15,-5 6 6 0,3 6-9 16,-3 2-3-16,0 5 5 16,3-2-2-16,1-1 2 15,-1 1 6-15,4 2-3 16,0 4-1-16,2 5 0 15,3 4-2-15,2-2 9 16,2-6-3-16,4-9-1 16,-9-6 0-16,4-6 2 15,-7-4 0-15,-12-4-2 16,5-5-1-16,-21-4-5 16,-1-3 8-16,-11-3-2 0,-8-2-1 15,-7-5-5-15,-5-1-10 16,-6-6-14-16,-4-3-11 15,5-9-45-15,-1-1-32 16,13-7 419-16,-2-6-258 16</inkml:trace>
  <inkml:trace contextRef="#ctx0" brushRef="#br0" timeOffset="79755.07">12080 15520 869 0,'-54'23'366'16,"34"-32"-195"-16,-2-5-122 15,-6 1-25-15,-6 2-21 16,3 3-12-16,-11 9-9 16,7 8-5-16,-3 7 7 15,1 5 11-15,7 8 15 16,2 3 13-16,9 5-4 15,4 0-3-15,12 7-9 16,7 1-6 0,10 2-1-16,5 4-3 0,9 4 3 15,3 2-4-15,8 0 8 16,3-2 1-16,1-3 2 16,-1 1-1-16,-13 0 1 0,-10 3-6 15,-11-3 3-15,-8-5 0 16,-11-4 3-16,4-7 8 15,-12-10-3-15,-9-4-2 16,2-11 6-16,-11-4-3 16,3-8 4-16,8-4 1 15,3-8-6-15,3-3-2 16,7-1 1-16,5-3-3 0,7 1-6 16,5 1-1-16,8 5-10 15,2 4 2-15,4 12-1 16,3 5 5-16,1 15 1 15,5 11-1-15,-5 15 5 16,0 8-4-16,-15 16 10 16,-4 5-2-16,-3 8 14 15,-5 1 15-15,3 2 11 16,-5 4 10-16,-4-8 7 16,2-5-4-16,9-21-14 15,8-9-9-15,13-15-27 16,-3-8-9-16,5-11-14 15,3-10-6-15,4-8-27 16,8-9-14-16,6-5-59 16,-2-5-47-16,-2-10 197 0,-4-5-65 15</inkml:trace>
  <inkml:trace contextRef="#ctx0" brushRef="#br0" timeOffset="80143.32">12663 16161 1192 0,'-15'6'441'0,"8"-6"-356"15,0 2-46-15,4 2-42 16,1 1-2-16,1 9 2 16,2 7 3-16,1 14 5 15,-2 9 17-15,1 11 43 16,1 6 10-16,-1 5 21 16,4 2-4-16,-1-1-29 15,-4-2-7-15,5-10-21 16,-5-6-15-16,2-15-14 0,-1-11-9 15,-2-14-25-15,2-6-13 16,-1-3-34-16,0-3-22 16,-1 2-50-16,-2-10-30 15,1-20-90-15,2-69 162 16</inkml:trace>
  <inkml:trace contextRef="#ctx0" brushRef="#br0" timeOffset="80740.35">13187 16501 941 0,'3'2'364'0,"5"3"-245"0,5-5-93 16,7 1-21-16,9-3 0 15,8-2 4-15,10 2-1 16,0-1 7-16,5 2 17 15,0 0 8-15,-6-2 27 16,-2 1-4-16,-9-1-9 16,-4 3-3-16,-10-2-24 15,-6 2 2-15,-8 0-10 16,-3-1 1-16,-8 4 13 16,-5 0-2-16,-5 4 0 15,-5 0-9-15,5 0-19 16,1-1 0-16,2-4-14 0,2 0-23 15,1-3-59-15,0-1-43 16,5-4-104-16,0-6 323 16,6-3-97-16</inkml:trace>
  <inkml:trace contextRef="#ctx0" brushRef="#br0" timeOffset="81198.7">14209 16149 1029 0,'-12'19'442'0,"-2"-9"-233"16,0-2-148-16,8-2-91 15,0 2-21-15,1 2-3 16,3 2 9-16,-2 7 30 16,2 7 19-16,2 12 34 15,1 8 9-15,7 8 18 16,2-3 6-16,14 2-7 0,-3-7-2 16,9-7-26-16,5-2-14 15,9-15-19-15,12-6-4 16,5-14-1-16,7-8 3 15,0-11-1-15,1-6-1 16,4-9 3-16,-6-3 1 16,-11-3 3-16,-9-2 0 15,-16 4-6-15,-6-1-3 0,-12 6-8 16,-3 6-10-16,-8 5-31 16,-2 9-21-1,-10 4-38-15,-3 0-31 0,-9 3-42 16,-12 3-26-16,6 1 128 15</inkml:trace>
  <inkml:trace contextRef="#ctx0" brushRef="#br0" timeOffset="81521.2">14496 16018 1195 0,'-14'28'539'0,"2"-6"-192"16,12 6-292-16,1 2-39 15,5 11-24-15,3 6-5 16,1 12 1-16,-2 9-3 16,1 12 10-16,-3 2 0 15,-1 12 8-15,3 6 3 16,0 1-1-16,2-2 8 0,1-19-4 15,-3-17 0-15,3-25-16 16,1-9-36-16,0-20-77 16,1-3-39-16,-1-14-62 15,1-8-17-15,-2-16-172 16,-2-6 268-16</inkml:trace>
  <inkml:trace contextRef="#ctx0" brushRef="#br0" timeOffset="81985.82">15142 16755 823 0,'-2'18'327'16,"0"-4"-206"-16,1-3-90 15,7 0-20-15,1-1 8 16,1 5 14-16,2 8 26 16,-5 5 15-16,-3 12 13 15,0 1-10-15,-4 2-35 16,-6-3-15-16,9-7-37 15,-1-5-13-15,-1-13-54 0,7-5-44 16,-7-10-96 0,1-7 127-16</inkml:trace>
  <inkml:trace contextRef="#ctx0" brushRef="#br0" timeOffset="82711.05">15470 16213 1236 0,'-5'42'552'15,"3"-6"-168"-15,8-8-428 16,4 4-42-16,-1 4-33 15,-2 0 4-15,1 5 20 16,-2 0 16-16,-3 8 52 16,-1 4 38-16,-4-2 43 15,-4-4 16-15,5-13 1 16,-3-4-16-16,3-15-29 16,-1-3-13-16,1-7-15 15,0-8-2-15,-4-13-15 0,-2-8 2 16,-2-19-2-16,3-8-6 15,0-6 1-15,3-3 1 16,2-3-6-16,1-2 8 16,7 5 10-16,0 2-3 15,5 14 14-15,4 8 3 16,4 8-8-16,5 8 2 0,3 10-2 16,0 3-3-1,3 7 12-15,-4 6 2 0,1 8-4 16,-5 2-2-16,-12 7 0 15,-4 0 0-15,-16 0 0 16,-2 0 1-16,-6 0 7 16,2 2-7-16,0-5 0 15,-1-3-1-15,3-10 3 16,4-5-3-16,9 0 4 16,0-4-2-16,12 0-10 15,0-1 6-15,15 3 5 16,13 0-2-16,3 10 1 15,7 2 4-15,-8 8-7 16,-9 5 4-16,-12 3-3 16,-9 6-4-16,-11 2 7 0,-7 2 2 15,-10 2 6-15,-10 1-2 16,-12-1-5-16,-3-2-1 16,-7-11-9-16,8-5 4 15,2-13-30-15,1-7-27 16,8-18-66-16,-3-16-68 15,12-24 118-15</inkml:trace>
  <inkml:trace contextRef="#ctx0" brushRef="#br0" timeOffset="83181.9">16079 15991 1483 0,'-2'15'516'0,"6"-12"-482"15,6-4-70-15,13-5-76 16,-2-6-11-16,7-8-12 16,-4-1 4-16,-7 7 53 15,4 2 36-15,-7 12 74 16,5 4 17-16,0 8 14 0,-2 6-6 15,4 9-28-15,-4 4-2 16,0 7-17-16,-4 3-6 16,-1 4 8-16,2 5 4 15,-5 6 21-15,3 6 17 16,0 14 15-16,-2 2 9 16,-1 8 15-16,-1-2-5 15,-2 1-5-15,2 3-12 0,1-2-29 16,-4-6-4-16,1-9-6 15,-4-11 0-15,-5-7-5 16,-2-3-8-16,-7-8-19 16,-3-5-3-16,-7-6-2 15,-2-4 2-15,-14-12-22 16,-10-1-19-16,-15-10-50 16,-6-10-35-16,-4-13-61 15,0-10-51-15,2-21 153 16</inkml:trace>
  <inkml:trace contextRef="#ctx0" brushRef="#br0" timeOffset="83594.89">17428 16326 940 0,'17'5'359'0,"20"2"-252"16,7 0-61-16,18 1-40 15,-1-1 0-15,0 2-13 16,2-2-17-16,-20 0-46 15,-4 3-39-15,-20 1-45 0,-9-3 87 16</inkml:trace>
  <inkml:trace contextRef="#ctx0" brushRef="#br0" timeOffset="83811.87">17331 16845 1465 0,'29'19'522'0,"28"-26"-457"16,17-8-79-16,18-15-141 15,-1-6-76-15,-11-8 143 16</inkml:trace>
  <inkml:trace contextRef="#ctx0" brushRef="#br0" timeOffset="84343.59">18255 16438 1211 0,'5'39'510'15,"12"-18"-291"-15,11-4-150 0,14-12-115 16,9-3-7-16,9-13-3 16,7-7-1-16,13-7 33 15,-1-4 7-15,-3-7 39 16,-7-5 15-16,-12-7 20 15,-2-4 12-15,-10-6-6 16,-12 0-5-16,-16 0-22 16,-6 1-9-16,-19 8-16 15,3 2-2-15,-17 11 1 16,-8 7-9-16,-13 12-1 16,-11 10 0-16,-14 18-15 15,-9 9 5-15,-4 21 1 16,0 10-1-16,5 16 13 15,10 3 1-15,11 10 3 0,10 4 1 16,15 7 0-16,2 4 0 16,20-2 1-16,7-6 2 15,15-13 6-15,10-4-3 16,14-14-5-16,4-8-5 16,17-20-10-16,6-13-11 15,9-18-22-15,5-9-16 16,-7-20-49-16,-5-3-32 0,-7-10-76 15,-8-5-48-15,-12-2 161 16</inkml:trace>
  <inkml:trace contextRef="#ctx0" brushRef="#br0" timeOffset="84807.97">19337 16368 1008 0,'0'-3'383'15,"0"3"-276"-15,-3 4-36 16,2-4-32-16,0 0-3 16,1 0-7-16,-1 0-8 15,1 23-7-15,-3 40 3 16,1-10 7-16,-1 4 8 0,3 7 19 16,-3 3 1-16,2 4-5 15,1 5-14-15,0-10-20 16,4-5-5-16,6-19-11 15,0-11-10-15,3-8-9 16,2-8-9-16,2-8-14 16,1-5-10-16,6-8-10 15,8-4 4-15,7-10 11 16,1 0 2-16,-2-7-6 16,-1-2-26-16,-7 0-64 15,-2-5-28-15,-6 1 102 16</inkml:trace>
  <inkml:trace contextRef="#ctx0" brushRef="#br0" timeOffset="85047.15">19321 16723 1295 0,'28'4'486'0,"7"-5"-336"0,23-15-144 16,17-7-51-16,7-15-97 16,4-8-76-16,-13-2 125 15</inkml:trace>
  <inkml:trace contextRef="#ctx0" brushRef="#br0" timeOffset="85207.27">20152 16222 1441 0,'-72'-101'361'0</inkml:trace>
  <inkml:trace contextRef="#ctx0" brushRef="#br0" timeOffset="135054.97">956 661 555 0,'-5'-3'215'0,"-8"-2"-151"15,1 0 15-15,-6 0 4 0,8 5-7 16,5-1 0-16,-2 0-7 16,5 4-18-16,-4 4-8 15,-8 14-20-15,10 10-7 16,-4 16-4-16,2 11 3 15,9 7 2-15,0-2-2 16,9-8 2-16,4-5-7 16,15-11-2-16,6-8 0 0,9-10 6 15,1-10 9-15,-1-16 16 16,2-9 7-16,4-17-3 16,4-8-4-16,0-15-10 15,-3-11-1-15,-8-8-5 16,-8-4 4-16,-11 1-8 15,-11 10-6-15,-9 13-3 16,-6 10-3-16,-2 20-2 16,2 9 1-16,-7 11 4 15,7 8-1-15,-6 13-6 16,2 9 0-16,2 18-4 16,2 7-4-16,10 14 4 15,3 7 0-15,6 7-1 16,-6-3 2-16,2 7-3 15,-6 3 3-15,-2 11 0 0,-7 3 0 16,-7 3 2-16,-2-4 0 16,-7-12 6-16,-5-9-1 15,-2-18 2-15,-13-14 1 16,-11-18-6-16,0-12-3 16,-15-19-1-16,6-11-2 15,11-25 0-15,5-7 2 0,15-17 5 16,10-6-1-16,13-4-4 15,5-4-4 1,14 2-22-16,11 3-20 0,14 3-40 16,11 8-22-16,16 11-72 15,-1 10-34-15,-3 16 137 16,-59 20-1065-16,6-1 1142 16,9 0 0-16,15-1 0 15,-4 1 0-15</inkml:trace>
  <inkml:trace contextRef="#ctx0" brushRef="#br0" timeOffset="136089.9">2485 511 530 0,'20'-22'181'0,"-5"6"-147"15,-6 6 14-15,-8 7 41 16,-1-2 11-16,-7 2-11 16,-4-3-9-16,-1 1-31 15,-6 4-6-15,0-7 9 16,-4 3 0-16,0-4 6 16,-3-1-7-16,-6 5-14 0,1-3-2 15,-5 7-20-15,2 0-4 16,4 5-3-16,-1 2-7 15,7 0 2-15,3 5 1 16,6 6-10-16,6 3 3 16,5 9-4-16,5 5 5 15,3 13 1-15,0 7 0 0,1 14 2 16,-3 2-4-16,-3 6 8 16,0 3 2-16,-5 0 0 15,-3 3-1-15,2 4-6 16,-6-2 1-16,8-10-3 15,0-2-2-15,5-10 5 16,7-4-1-16,-3 1 6 16,6-2-1-16,-1-4 1 15,1-3-1-15,5-10-5 16,0-7 2-16,3-10-4 16,3-4-1-16,-3-10 3 15,3-2 0-15,7-11-8 16,-2-7-10-16,6-15-90 15,4-10-75-15,-5-25 111 16</inkml:trace>
  <inkml:trace contextRef="#ctx0" brushRef="#br0" timeOffset="136412.68">2584 776 854 0,'1'5'336'0,"-4"-3"-178"15,-3 7-149-15,5 9-3 16,-10 4 0-16,-1 12 1 16,2 8 0-16,-3 6-1 15,1 8 0-15,3 5 1 16,5-1 4-16,4 2 4 15,6-8 3-15,6-9-2 16,1-5-2-16,4-13-8 16,-1-8 0-16,0-10-2 15,0-2-2-15,1-6-17 16,-1-2-31-16,-4-6-80 16,-1-6-46-16,-12-4 97 15</inkml:trace>
  <inkml:trace contextRef="#ctx0" brushRef="#br0" timeOffset="136591.94">2418 1290 835 0,'17'-11'287'0,"24"-10"-252"15,-2-3-30-15,12-8-1 16,6 0 0-16,6-3-58 15,-1-2-50-15,-7 0 60 16</inkml:trace>
  <inkml:trace contextRef="#ctx0" brushRef="#br0" timeOffset="136960.91">2900 604 551 0,'16'5'263'0,"-2"-4"-7"15,5 2-254-15,9 5 3 16,-1 5 1-16,5 6 3 0,-2 5 3 16,2 11 3-16,-1 7 4 15,1 5 4-15,-1 4 4 16,-8 7 1-16,-5 5-3 15,-7 25-9-15,2 5-6 16,-7 3-4-16,-1-4-1 0,-7-10 10 16,-7-8 17-1,-2-11 11-15,-6-6 4 0,-6-13-1 16,-1-5-12-16,-12-10-4 16,-3-6-2-16,-12-4-11 15,-4-6-9-15,-5-6-54 16,-2-3-54-16,9-15-105 15,-2-9 121-15</inkml:trace>
  <inkml:trace contextRef="#ctx0" brushRef="#br0" timeOffset="137279.5">3783 948 653 0,'-8'3'228'0,"-2"2"-219"0,7-1-9 15,-2-2 12-15,4-2 6 16,1-1 6-16,0 0 5 15,17-3-5-15,49-14-8 16,-29 6-9-16,5 0-3 16,4 2 0-16,-6 3-2 15,-2 2-4-15,-12 6-65 16,-11 1-112-16,-22 4 110 16</inkml:trace>
  <inkml:trace contextRef="#ctx0" brushRef="#br0" timeOffset="137426.06">3636 1351 527 0,'88'-6'241'0,"22"-17"-38"0,0-7-229 15,-16-13 17-15</inkml:trace>
  <inkml:trace contextRef="#ctx0" brushRef="#br0" timeOffset="139843.87">5726 596 484 0,'-1'0'235'15,"-5"1"-107"-15,5-2-23 16,1 1-9-16,-1 0-23 15,-1 0-14-15,1 0-24 16,0 0-9-16,0 0-14 16,1 0-4-16,0 0-3 15,0 0 4-15,0 0 12 16,5 0 8-16,12 1 12 16,26 2 1-16,-20-8-1 15,-4 0-2-15,1-6-5 16,2-2-1-16,-3 1-8 15,-3-3-4-15,2 3-3 16,-13-1 0-16,5-1 3 16,-8 0 3-16,-15-3 1 15,8-1-4-15,-17 5-2 0,2-1-7 16,-5 6-4-16,0 5-2 16,0 2-6-16,-1 11 6 15,3-1-6-15,0 3 0 16,6 5-2-16,5-1-2 15,7 13 2-15,-2 1-3 16,-1 8 5-16,6-2 0 16,4-2 4-16,8 1-4 0,5-5 4 15,-2 3-7-15,5-1-1 16,-5-5 7-16,6-8-3 16,-4-2 3-16,-2-3 3 15,3-3-10-15,-2-3-57 16,1 0-34-16,-4-10-82 15,3-4-40-15,-2-9 137 16</inkml:trace>
  <inkml:trace contextRef="#ctx0" brushRef="#br0" timeOffset="140375.94">6568 266 605 0,'-5'-14'250'0,"-5"1"-182"16,-9-2-21-16,-2 7-10 0,-6 1-24 15,3 3 4-15,0 2 13 16,0-5 5-16,-1 8 7 16,2 2-5-16,3 2-11 15,3 6-4-15,6-3-10 16,1 7-2-16,4 4-5 16,3 4-4-16,3 16 2 15,1 0 1-15,2 1 1 16,2-1 8-16,1 3 12 15,1 0 7-15,-2 10 10 16,-1 6-4-16,-3 7-5 16,-1 7 3-16,0-6-10 15,-1-4-4-15,-2-18-4 16,-1-7-8-16,2-10-1 16,2-3-2-16,3-8-3 0,3-1-3 15,7-2 3-15,1-4 5 16,10-4-2-16,6-1 0 15,5-12-5-15,1-3-7 16,4-3-41-16,6-8-33 16,-3 0-108-16,5-4-150 0,-4-18 218 15</inkml:trace>
  <inkml:trace contextRef="#ctx0" brushRef="#br0" timeOffset="140679.2">6749 468 847 0,'7'1'283'0,"-3"7"-269"16,4 2-6-16,-4 6 11 15,1 1 9-15,3 6 5 16,-5 8 0-16,0 5-3 15,-1 0-8-15,0 6 0 16,1-3-2-16,3-5-3 0,-1-2-4 16,4-13-6-16,2-3-1 15,3-9-4-15,-2-2 0 16,-3-7-19-16,1-2-21 16,0-10-76-16,5-3-49 15,0-12 95-15</inkml:trace>
  <inkml:trace contextRef="#ctx0" brushRef="#br0" timeOffset="140853.15">6666 764 807 0,'14'-13'278'0,"18"-7"-248"16,2-5-20-16,13-7-5 15,0 0-5-15,-2 0-44 16,-5 1-38-16,-8 2 46 16</inkml:trace>
  <inkml:trace contextRef="#ctx0" brushRef="#br0" timeOffset="141292.1">7096 192 663 0,'34'-7'258'15,"1"4"-178"-15,-3 4 0 16,-5 4-8-16,-3 3-12 0,-3 7-12 16,0 2 1-1,-5 9-5-15,-3 6 3 0,-2 8 5 16,-2 5 4-16,0-3-6 15,0-1-3-15,-2-3-11 16,1 1-12-16,-1 6-11 16,-1 0-1-16,-3 3 0 15,-1 1 4-15,-7-3 1 16,-1 9-2-16,-6-20 2 16,-3-3-5-16,-4-6-4 15,-2-11-3-15,-18 3-10 16,-4-2-22-16,-24-7-76 15,-11-3-50-15,-14-1-90 16,-148 43 140 47</inkml:trace>
  <inkml:trace contextRef="#ctx0" brushRef="#br0" timeOffset="141693.19">4357 1682 846 0,'26'0'306'0,"12"3"-268"16,6 3-6-16,15-4-3 16,17 2-13-16,18-6 15 0,13-6 12 15,34-8 29-15,13-5 13 16,33-10 17-16,22-2 1 16,35-5 13-16,-76 11 2 15,-1 1 3-15,145-25 3 16,33-7-28-16,-58 3 2 15,-64 6-33-15,-15 0-20 16,-37 4-2-16,-19 4-22 0,-40 11-6 16,-22 6 1-16,-44 8-14 15,-15 7-5-15,-34 1 0 16,-17 0-13-16,-32 1-77 16,-16 1-33-16,-19 8-99 15,-10 5-54-15,-3 3-72 16,-9 0 209-16</inkml:trace>
  <inkml:trace contextRef="#ctx0" brushRef="#br0" timeOffset="142117.91">4368 2173 885 0,'-10'8'343'16,"5"2"-217"-16,6 10-77 15,-1-1 5-15,3 8 11 16,1 3-9-16,-2 6-9 16,-2 7-7-16,2 14 22 15,-2 0 9-15,4 1 8 16,0-4 4-16,2-16-31 16,-2-1-5-16,-2-13-12 15,4-3-13-15,-8-5-9 16,4-1-6-16,-2-5-6 15,-3-5 1-15,4-1-14 16,-2-4-30-16,0-1-122 16,1-3-97-16,2-26 154 15</inkml:trace>
  <inkml:trace contextRef="#ctx0" brushRef="#br0" timeOffset="142415.84">4877 2364 750 0,'18'3'313'0,"5"2"-195"16,6-4 4-16,0-1-34 16,4-3-14-16,15-2-12 15,5-2-9-15,5 0-11 16,4-1 3-16,-13-1-14 15,-6 2 0-15,-7-3-3 16,-13 0-12-16,-6 3-6 16,-7 4 0-16,-9 2-10 15,-1 0-3-15,-8-1-54 16,-3-2-43-16,0 4-91 16,-1-5-44-16,8-3 148 15</inkml:trace>
  <inkml:trace contextRef="#ctx0" brushRef="#br0" timeOffset="142824.44">5530 2109 682 0,'-1'0'266'15,"0"1"-194"-15,1 2-12 16,0-3 1-16,0 0 1 16,0 0 4-16,3 8-4 15,8 12 4-15,27 28 1 16,-22-28 0-16,7-2-10 16,1 0-3-16,4-4-2 15,9-3-8-15,1-5 2 16,6-4-10-16,2-3-20 15,0-2-5-15,0-7-3 16,-1-5-2-16,0-4-3 16,-2-4 8-16,-12-4-11 15,5 0-1-15,-17-6 7 16,-14 0-4-16,2 2-1 0,-17 4-6 16,-1 6-50-1,-1 1-26-15,-8 6-63 0,1 1-26 16,-4 1-63-16,-3 2 140 15</inkml:trace>
  <inkml:trace contextRef="#ctx0" brushRef="#br0" timeOffset="143158.29">5831 1862 867 0,'-2'4'329'0,"4"3"-240"16,3 6-19-16,5 12 1 16,2 9 8-16,3 8 15 15,6 9-3-15,0 10-8 16,-2-5 2-16,-2 4-4 16,-3 0-8-16,-7 1 10 15,-3 4-20-15,-4-8-12 16,-3-4-9-16,-1-15-28 15,0-19-6 1,2-10-10-16,1 1 4 0,-5 21-3 16,1-14-8-16,0-7-18 0,8-9-18 15,-3-8-48-15,2 2-31 16,2-14-93-16,1-12-56 16,-1-13 167-16</inkml:trace>
  <inkml:trace contextRef="#ctx0" brushRef="#br0" timeOffset="143907.04">6480 1900 732 0,'17'6'275'0,"2"8"-213"15,-3 4 7-15,-9 9 10 16,-1 6-2-16,-1 11 6 16,-2 0-1-16,-3 4 10 15,1 1-6-15,-2-7 2 16,1-4-2-16,3-10-23 16,2-7-4-16,-5-5-13 0,-4-8-6 15,4-4-10-15,-3-3-6 16,3 0-5-16,0-1 6 15,-1-1 10-15,0 0 1 16,-2-7-6-16,-8-18-16 16,-11-38-12-16,9 21 3 15,4-7-9-15,2-3 4 0,5-4 1 16,3 3-5-16,10 8 0 16,11 0 2-1,7 10-6-15,3 0 2 0,8 3 6 16,-7 3-2-16,4 5 2 15,-2 6-1-15,-2 9-1 16,-1 2-4-16,-4 12 3 16,-5 4-5-16,-10 3 1 15,-4 9 7-15,-12 3-4 16,-5 4 7-16,-11 6-3 16,-4 0-3-16,-7-4 1 15,1 2 1-15,1-7 3 16,5-4 2-16,13-5-1 15,2-8-4-15,9-5 1 16,7-1 0-16,6-2 0 0,5 1 2 16,13-1-1-16,4-4-2 15,8 5 6-15,0 5-5 16,-3 4-1-16,-6 5 1 16,-8 8-1-16,-4 0 1 15,-15 10 2-15,-8 6 6 16,-18 0 0-16,-9 2 5 15,-18-2-1-15,-7-3 0 16,-10-4-8-16,-7-1 3 0,3-11-15 16,2-7-28-16,10-11-102 15,15-3-58-15,18-17-141 16,10-8 194-16</inkml:trace>
  <inkml:trace contextRef="#ctx0" brushRef="#br0" timeOffset="161057.04">8270 867 1015 0,'-3'33'351'0,"8"-24"-314"16,6-9-19-16,12-4 1 15,5 0-7-15,17-11 1 16,8-6-3-16,28-5 5 16,11-6-5-16,8 3-5 15,1-1-2-15,-5 2-2 16,-12 3-3-16,-11 9-23 16,-6 2-33-16,-26 13-83 15,-9 2-42-15,-21 5 105 16</inkml:trace>
  <inkml:trace contextRef="#ctx0" brushRef="#br0" timeOffset="161249.76">8476 1265 690 0,'11'-5'237'16,"25"-12"-201"-16,13-7 5 15,28-20 9-15,5-4-6 16,9-4-22-16,4 4-5 16,-17 9-48-16,-7 0-36 15,-22 2 41-15</inkml:trace>
  <inkml:trace contextRef="#ctx0" brushRef="#br0" timeOffset="161551.1">9274 423 844 0,'37'0'284'0,"8"12"-270"15,1 7-10-15,-10 10-1 16,2 5 1-16,-11 12 4 15,-12 5 0-15,-9 14 3 0,-6 5 2 16,-17 1 14-16,-8 6 6 16,-16-7 6-16,-11-1 0 15,-7-7-17-15,5-4-5 16,8-11-9-16,3-11-6 16,16-20-72-16,11-16-60 15,16-36 75-15</inkml:trace>
  <inkml:trace contextRef="#ctx0" brushRef="#br0" timeOffset="162007.76">10023 522 868 0,'9'-2'291'0,"-4"3"-277"15,2 6-1-15,-12 10 11 16,-6 11 4-16,-12 13 6 16,2 9 3-16,0 8 0 15,-1 0-1-15,5 2-4 16,1-5-4-16,4-17-3 16,1-6-2-16,11-18 5 0,-5-9 9 15,3-6 16-15,8-11 0 16,6-23-16-16,3-11-12 15,16-23-21-15,-3-3-1 16,5-4 4-16,10-2-1 16,-6-5-6-16,6-1-8 15,-8 13 5-15,-2 10 3 0,-4 29-4 16,-4 15 1-16,-5 24-2 16,0 16-6-16,-3 22 3 15,-1 7 4-15,-4 12 3 16,-4-2 1-16,-3-3 9 15,-5-2-3-15,-1-11-10 16,-1-3-19-16,-7-10-78 16,1-7-33-16,-7-15-88 15,-7-10 130-15</inkml:trace>
  <inkml:trace contextRef="#ctx0" brushRef="#br0" timeOffset="162170.75">9885 636 561 0,'15'1'249'15,"21"-8"-52"-15,19-8-189 16,16-7-10-16,4-3-11 16,-1-2-63-16,-8 1 53 15</inkml:trace>
  <inkml:trace contextRef="#ctx0" brushRef="#br0" timeOffset="162669.03">10652 338 626 0,'9'12'230'16,"0"2"-177"-16,0 11-40 15,-3 5 6-15,-2 9 7 16,-4 1 4-16,-3 5-1 16,1 4-4-16,-2-13 5 15,-1-5-4-15,2-11 4 16,1-13 1-16,1-2 11 16,2-3 14-16,0-4 30 0,-2 1 7 15,0 0-24-15,-1-21-12 16,-2-40-46-16,9 25-5 15,8-8-6-15,-1-1-5 16,11-1 5-16,3-1-7 16,7 16 1-16,3 4 3 15,-4 14-6-15,-1 9 0 16,-16 7 9-16,0 5-5 0,-13 12 3 16,-15 0 2-16,-12 9-5 15,-11 2 5-15,-7-1 2 16,8-2-1-16,7-5 2 15,4-3 3-15,14-10-8 16,4 0-2-16,12-4-14 16,5 0-6-16,14 1 7 15,6-2-2-15,7-3-11 16,7 1-19-16,-6-2-50 16,4-1-37-16,-4-4 83 15</inkml:trace>
  <inkml:trace contextRef="#ctx0" brushRef="#br0" timeOffset="162861.97">11520 122 833 0,'10'-25'291'0,"-7"-2"-262"16,-14 2-14-16,-7-4-4 0</inkml:trace>
  <inkml:trace contextRef="#ctx0" brushRef="#br0" timeOffset="163115.97">11201 83 1212 0,'-12'49'0'0,"5"-13"0"15,5 3 0-15,2 6 9 16,1 3-1-16,3 9 8 16,-3-1 4-16,1-4-3 15,-2 0 5-15,-1-5 1 16,-1 2 1-16,-5 4 0 16,-1-1-4-16,2-12-9 15,5-7-4-15,6-17-7 16,4-8-3-16,7-5 1 0,5-5 1 15,10-15-18-15,6-6-32 16,13-10-93-16,0-2-38 16,-12-1 99-16</inkml:trace>
  <inkml:trace contextRef="#ctx0" brushRef="#br0" timeOffset="163342.91">11474 460 704 0,'19'3'238'0,"-6"0"-205"15,3 4-1-15,5 3 11 16,-16-1-1-16,2 9-14 16,-3 4-6-16,-4 1-17 15,-3 1-4-15,2-7-47 16,-1-8-35-16,5-9-167 15,2-4 159-15</inkml:trace>
  <inkml:trace contextRef="#ctx0" brushRef="#br0" timeOffset="163619.01">11694 170 576 0,'23'-24'255'16,"8"2"-88"-16,3-7-87 15,1 10-9-15,3 2 0 16,-11 12-11-16,7 16-9 16,-10 13-23-16,-1 0-14 15,-5 6-8-15,-14 0-3 0,-2 12 0 16,-10 5 4-16,-1 11-2 16,-3 2 1-16,-6-2-1 15,-2 1 0-15,-1-6-2 16,-4-3-1-16,-8 3-2 15,2 0 1-15,-12 2-9 16,1-4-27-16,-4 0-83 16,-6-5-49-16,-32-6 91 15</inkml:trace>
  <inkml:trace contextRef="#ctx0" brushRef="#br0" timeOffset="164785.99">649 7635 869 0,'-1'-1'337'16,"0"-1"-260"-16,0 1-9 0,0 0-36 16,0 0-17-16,0 0-3 15,0 1-10-15,3 21-3 16,16 42 2-16,-2-12-1 16,3 6 0-16,8-4 0 15,2-3 1-15,5-19-1 16,-4-10 2-16,-3-12 12 15,2-6 5-15,1-14 22 16,-6-11 9-16,9-19 5 16,-4-10-5-16,-6-9-18 15,4 2-9-15,-15 7-23 16,-3-1 4-16,-9 14-8 16,0 4-1-16,-2 14 10 0,-2 9-9 15,1 12 6-15,3 10 1 16,0 13-8-16,2 9 8 15,8 11 5-15,0 6-7 16,3 10 5-16,-1 9 1 16,-6 5-14-16,-1 3 5 15,-5-2 6-15,-2-4-6 16,-10-1 8-16,-8-3-4 16,-7-2-2-16,-3-7 2 0,-8-13-2 15,8-9 7 1,0-19-5-16,-8-11-2 0,11-14 9 15,-8-9-11-15,7-17 1 16,4-6 1-16,10-7-8 16,9-2 2-16,17 8-12 15,8 3-24-15,8 9-61 16,9 8-45-16,1 8-75 16,0 4 129-16</inkml:trace>
  <inkml:trace contextRef="#ctx0" brushRef="#br0" timeOffset="165223.04">1747 7324 739 0,'2'-21'326'16,"-8"2"-128"-16,-2 6-126 15,-10 2-9-15,-5 5-29 0,-5 5-23 16,-3 3-10-16,-1 11 4 16,0 3 4-16,0 11 2 15,6 3 13-15,1 15 3 16,6 5-2-16,8 16-8 15,0 3-4-15,11 7-7 16,-5 4-3-16,5 3 11 16,-2 6-7-16,-8 0 2 15,4-4-2-15,0-2 2 16,5 0-5-16,7-6 6 16,9-4-3-16,3-18-9 15,4-13 8-15,9-19-10 16,-4-8 0-16,7-19-14 15,3-8-29-15,4-16-88 0,6-11-62 16,4-16 115-16</inkml:trace>
  <inkml:trace contextRef="#ctx0" brushRef="#br0" timeOffset="165476.13">1911 7535 875 0,'1'2'319'0,"2"17"-274"15,-3 7-12-15,-8 15-25 16,12 6-4-16,2 9-3 16,0 3 4-16,8 2-4 15,-10-3 0-15,7-10 2 16,5-8-4-16,1-16-10 15,4-7-7-15,-3-10-55 16,0-11-45-16,-4-11 75 16</inkml:trace>
  <inkml:trace contextRef="#ctx0" brushRef="#br0" timeOffset="165650.2">1906 7846 996 0,'17'0'348'16,"23"-11"-305"-16,8-5-31 0,4-12-42 15,7-5-46-15,-15-8 48 16</inkml:trace>
  <inkml:trace contextRef="#ctx0" brushRef="#br0" timeOffset="165947.1">2075 7446 877 0,'12'-4'321'15,"9"3"-259"-15,12 2-44 16,2 7-2-16,13 7-3 15,1 8 5-15,-3 12 17 16,5 4 6-16,-22 16 7 0,-5 10-3 16,-13 15 4-16,-11 9-6 15,-13 13-7-15,-9-3 4 16,-2-2-3-16,-16-6 0 16,-3-10-4-16,0-6-12 15,-6-24-59-15,9-13-67 16,3-29 388-16,5-11-249 15</inkml:trace>
  <inkml:trace contextRef="#ctx0" brushRef="#br0" timeOffset="166143.81">2743 7570 1137 0,'67'1'383'0,"9"-1"-372"15,-9 0-35-15,-19-1 431 16,-11 2-311-16</inkml:trace>
  <inkml:trace contextRef="#ctx0" brushRef="#br0" timeOffset="166279.88">2162 8329 2208 0,'122'-57'706'16,"124"-92"-707"-16</inkml:trace>
  <inkml:trace contextRef="#ctx0" brushRef="#br0" timeOffset="172779.62">2840 8046 827 0,'-1'0'321'0,"0"0"-248"16,0 0-10-16,0 0-39 16,1 0-8-16,-1 0-1 15,1 0-4-15,-1 0-7 16,1 0-4-16,0 0-4 15,9 3 4-15,20-3 2 16,32-6 3-16,-25-1 3 16,-3 3-2-16,0 1 2 15,-4 1 6-15,-8 1 5 16,-3-2 8-16,-9 1 13 16,-6 0 9-16,-6-2 53 0,-3 1 5 15,5 2-13-15,-11-2-15 16,-17-2-66-16,-43-7-12 15,29 8 0-15,-3 4-3 16,-6 2 5-16,2 5-8 16,6 5-47-16,8 0-27 15,19 2-87-15,16-2-46 16,23-5 370-16,15-7-168 0</inkml:trace>
  <inkml:trace contextRef="#ctx0" brushRef="#br0" timeOffset="174563.25">4088 6922 588 0,'-1'-1'229'0,"-2"0"-163"16,-4 0-15-16,0 0-8 16,-2-1-19-16,5 1-4 15,-5 1 13-15,6 0 8 16,-1 0 4-16,-1 0-4 16,4 0-5-16,0 0-13 15,-4 1 0-15,2 1 0 16,-4 22-2-16,-28 41 6 15,27-20-1-15,-7 10-5 16,1 1-3-16,2-1-6 16,0-2-6-16,5-2-2 15,3-2 0-15,4-2-3 16,2-1 1-16,7-1 0 16,4-7 1-16,7-4 3 0,0-3-2 15,4-11 4-15,2 0 0 16,-1-8-2-16,1-3 8 15,2-9-5-15,-5-2 1 16,5-11 14-16,-10-7 2 31,-9 10 21-31,0 0 7 0,28-42-4 0,-6-7 3 16,-7-12-15-16,-18 24-1 16,-15 0-8-16,-4 2-5 0,-13 4-12 15,-1-1-6-15,-2 5-1 16,-5 2-3-16,4 5 5 15,2 4-5-15,0 4-1 16,6 5 0-16,-4 4 1 16,1 1 0-16,3 5-8 15,-1 6 3-15,6 5-1 16,1 3-1-16,1 6 11 16,-1-1-5-16,3 2-2 15,2 3 3-15,5 3-6 16,5 1 1-16,5 2 5 15,3-1-3-15,7-3-1 16,-1-4 0-16,5-3-3 16,-1 0 4-16,1-4 1 0,3 0-1 15,-4-2-5-15,3-6 1 16,0 1-9-16,0 0-7 16,4-3-22-16,-2 2-37 15,4-3-78-15,-1-4-47 16,-2 2 118-16</inkml:trace>
  <inkml:trace contextRef="#ctx0" brushRef="#br0" timeOffset="175249.66">4618 7336 645 0,'0'-2'244'0,"3"0"-177"16,-5 1 3-16,2 1-3 15,0 0-5-15,-1 3-6 16,1 18-1-16,1 38-9 16,3-23 1-16,-4 4 0 15,2 3-2-15,1 2 2 16,-2-1-3-16,5 8-5 0,-4 4-7 16,-8-4-6-16,4-2-8 15,-2-15-2-15,2-8-5 16,2-8-9-16,0-6 8 15,-1-5-15-15,-5-6 6 16,3-9-28-16,0-5-39 0,-3-13-96 16,2-8-66-1,-6-8 135-15</inkml:trace>
  <inkml:trace contextRef="#ctx0" brushRef="#br0" timeOffset="175874.96">4952 7210 572 0,'5'0'202'15,"-3"3"-173"-15,2-1-15 16,-4-2 9-16,0 0 2 16,0 0 8-16,2 8 8 15,1-5-8-15,-2 1 0 0,12 3 3 16,3 0-1-16,29-1 10 15,-24-14 5-15,4-7 0 16,-1-1-3-16,-1-5-7 16,2-2-3-16,-2-2-13 15,-4-3-3-15,-4-1-5 16,-10-4-3-16,-7 1-2 16,-13 4-1-16,4-3 0 15,-5 8-5-15,-5 7 13 16,8 1 2-16,-11 11 1 15,3 3 4-15,-6 10-14 16,2 7-3-16,-2 11 1 16,2 8-10-16,3 6 5 15,1 2 1-15,5 0-7 16,3-5 4-16,5-5-2 0,5-2-2 16,6-10 5-16,5 4-4 15,6-4 1-15,6 1-1 16,7-3-4-16,6-3 6 15,5-7-7-15,5-1 6 16,0-6-10-16,-2-5-17 16,-5-2-75-16,-14-5-58 0,-1-7 93 15</inkml:trace>
  <inkml:trace contextRef="#ctx0" brushRef="#br0" timeOffset="176465.59">5899 6585 387 0,'-20'-11'177'0,"-2"9"-97"15,1-4 21-15,-1 3 19 16,-2 4-7-16,1-2-9 16,1 1-25-16,-1 3-20 15,1 0-16-15,1 4-6 16,-2-1-1-16,10 1-1 0,-2 5 7 15,0 3-2-15,6 8-6 16,-8 5-1-16,10 5-5 16,-2-2-3-1,0 1 3-15,5 1-6 0,-1 7-1 16,6 4 10-16,3 10-8 16,1 2 2-16,2 5-8 15,2 2-12-15,-2 3-2 16,-2 3 0-16,0-10 7 15,-2-4-3-15,5-13 2 16,-2-7-3-16,-5-6-7 16,4 1 7-16,-6-7-7 15,5-3-3-15,8-8 7 16,-6-5-7-16,9-1 0 16,4-3 4-16,5-2-3 0,7-1-8 15,6-13-28-15,-4-1-24 16,2-9-66-16,-2-2-31 15,-3-4-16-15,-1-7 98 16</inkml:trace>
  <inkml:trace contextRef="#ctx0" brushRef="#br0" timeOffset="176798.41">5862 6768 728 0,'-1'5'255'15,"3"7"-233"-15,0 6 26 16,0 0 0-16,0 10 11 16,-2-1-1-16,6 8-12 15,1 2 6-15,3 6-2 16,2 3 8-16,-3-2 3 15,-2-3-13-15,2-5-5 16,0-5-19-16,-2-8-15 16,3-2-4-16,-2-10-6 0,-3-2 1 15,5-8-3-15,3-5 1 16,-1-7-22-16,3-4-46 16,-2-12-110-16,3-2-42 15,-5-7 120-15</inkml:trace>
  <inkml:trace contextRef="#ctx0" brushRef="#br0" timeOffset="177009.05">5905 7030 591 0,'-22'13'231'0,"9"1"-168"15,6-6-17-15,4-1-19 16,6-2-12-16,11-6-4 15,2-9-3-15,17-8 3 16,2-4-2-16,13-4-3 16,7 2 1-16,-7-1-40 15,0 2-47-15,-12-1 51 16</inkml:trace>
  <inkml:trace contextRef="#ctx0" brushRef="#br0" timeOffset="177292.97">6241 6877 837 0,'-7'34'287'15,"25"-37"-266"-15,2-7-11 0,2-3 0 16,10 0-9-16,5-4 3 15,-1 2-1-15,3 3 1 16,-6 0 2-16,-1 5-2 16,-2 1 0-16,0 4-4 15,-11 1 4-15,-6 1-38 16,-6 1-46-16,-17-5-190 16,6-6 174-16</inkml:trace>
  <inkml:trace contextRef="#ctx0" brushRef="#br0" timeOffset="177530.96">6684 6505 548 0,'0'2'237'0,"4"5"-85"0,-1 5-87 15,4 15 7-15,-1 10-1 16,3 15-7-16,0 2 4 15,-4 4 4-15,8 4-2 0,-9 1-13 16,1-4-13-16,-2-8-26 16,-8-9-8-16,8-19-13 15,3-4-15-15,-4-14-59 16,3-11-57-16,-8-30 78 16</inkml:trace>
  <inkml:trace contextRef="#ctx0" brushRef="#br0" timeOffset="177956.41">6791 6206 749 0,'7'3'290'15,"3"3"-186"-15,3 2-98 16,-2 0-3-16,2 1-2 0,5-2 3 15,1 3-1-15,0 3 10 16,3 3 14-16,-2 2 9 16,1 8 18-16,-2 0-1 15,2 11-1-15,0 5-9 16,-9 5-1-16,7 4-11 16,-7 3-9-16,-6-2-2 15,13 1-15-15,-9-3 6 0,-4-1-8 16,7-1 0-16,-6-6 1 15,5 2-6-15,1-4 6 16,6-1-5-16,-10-5 5 16,0-6-2-16,-1-5 4 15,-11-5 0-15,-11-1 0 16,-7 0-1-16,-20-3 0 16,3 0-3-16,-3-4-21 15,-6-1-19-15,10-1-61 16,-3-5-29-16,13-5-68 15,3-7 118-15</inkml:trace>
  <inkml:trace contextRef="#ctx0" brushRef="#br0" timeOffset="178201.86">7438 6624 781 0,'30'6'380'15,"2"-10"-28"-15,9 1-340 0,-9-1-10 16,10 3-2-16,-5-3-6 16,-2-3-9-16,5 0-37 15,-11-2-17-15,-3 5-42 16,-7-2-29-16,-10 0 93 15</inkml:trace>
  <inkml:trace contextRef="#ctx0" brushRef="#br0" timeOffset="178468.08">7487 6420 759 0,'5'5'306'0,"8"2"-158"16,8 7-139-16,2 5-4 16,7 15 0-16,-11 5 0 15,0 12-1-15,5 1 3 16,-13 1 2-16,7 0 7 16,-7-11 9-16,-7 3-3 15,4-12-1-15,1-4-12 16,4-11-44-16,1-7-56 0,-3-14 57 15</inkml:trace>
  <inkml:trace contextRef="#ctx0" brushRef="#br0" timeOffset="178929.91">8274 6611 937 0,'14'12'315'0,"1"-1"-304"15,-4 0-4-15,-5-5-2 16,0-2-2-16,1-8-4 16,0-5 1-16,8-6 9 0,-1-3 15 15,1-3 24-15,-2-1 4 16,-4-2 0-16,-2 2-9 15,-1 2-14-15,-4 1-6 16,-5-1-5-16,-6 1-3 16,-4 2-8-16,-3 3 2 15,-4 4-1-15,-2 3-5 0,-8 10 0 16,2 7 1-16,-3 13-1 16,4 5-3-16,7 12 4 15,-6 5-1-15,13 8-4 16,-7 6 2-16,9-2-1 15,8-5 1-15,4-7 1 16,13-3-2-16,7-11-1 16,8-3-4-16,9-13 2 15,3-8 6-15,10-9-3 16,1-7-1-16,2-9-58 16,-2-5-60-16,-5-6 161 15,-7-3-70-15</inkml:trace>
  <inkml:trace contextRef="#ctx0" brushRef="#br0" timeOffset="179526.89">9035 6182 663 0,'-9'-11'273'0,"6"3"-168"15,-7-3 6-15,-2 6-28 16,0-2-8-16,1 2-14 15,4 0-6-15,-9 3-2 16,6 4-13-16,-4 6-6 16,-4 3-7-16,0 3-5 15,-1 4 11-15,0 2-6 16,1 2 5-16,3 6-12 16,-2-3-11-16,7 1 4 15,3 6-7-15,4-1-1 0,3 7 1 16,5 0-4-16,1 1 5 15,5 4 3-15,1 1 3 16,-1 2-8-16,-1 2 3 16,4 5 0-16,-3-3-3 15,0 1 1-15,-5-4-1 16,-4-9-6-16,-2-1 0 0,-1-3 9 16,2 0-9-1,0-4 4-15,3-6 0 0,-4-5-6 16,1-3 5-16,4-5-8 15,5-2 3-15,7-5-2 16,1-3-2-16,10-3 5 16,0-5-11-16,5-5-36 15,3-4-39-15,-3-7-78 16,-1-2-35-16,-4-8 123 16</inkml:trace>
  <inkml:trace contextRef="#ctx0" brushRef="#br0" timeOffset="179852.84">9260 6282 669 0,'0'-16'258'15,"1"8"-139"-15,2 4-112 16,-3 5 11-16,-1 5 1 15,0-6 0-15,0 2 5 0,0 24 5 16,2 34 13-16,1-21 10 16,2 0 6-16,7 0 2 15,-3 1-9-15,6-6-13 16,1-2-10-16,-1-2-23 16,3-1-1-16,0-10-4 15,2-1 2-15,0-8 1 16,2-9-2-16,-2 0-12 15,-4-1-26-15,0-8-62 16,-11 1-39-16,-9-12 78 16</inkml:trace>
  <inkml:trace contextRef="#ctx0" brushRef="#br0" timeOffset="180047.81">9266 6544 758 0,'17'-18'252'15,"9"-2"-237"-15,6 0-11 16,3-5-1-16,2 2-6 16,10-2-40-16,-3-2-29 0,-7 1 38 15</inkml:trace>
  <inkml:trace contextRef="#ctx0" brushRef="#br0" timeOffset="180398.31">9688 6138 605 0,'41'7'228'15,"-24"-7"-156"-15,0 1-61 16,4 5 4-16,1 10 4 16,4 0 0-16,2 10 14 15,2 0 3-15,4 10 19 0,-3 1 6 16,2 10 1-16,-8 3-6 16,-13 5-10-16,2 4-11 15,-6 1-13-15,-3 6-1 16,2 4-15-16,-2 0-2 15,-14-6 0-15,3-6-3 16,-7-12 2-16,-9-4-1 16,6-4-4-16,-15-4-12 0,-7-6-53 15,-3-5-27-15,-14-7 368 16,1-2-234-16</inkml:trace>
  <inkml:trace contextRef="#ctx0" brushRef="#br0" timeOffset="180937.08">10567 6569 1497 0,'17'-2'0'0,"5"3"-30"16,19-1-11-16,-5 4-35 15,2 3-9-15,1-1 17 16,-1 1 5-16,-4-1 27 16,-4-1-5-16,-4-4-36 15,-2 2 185-15,-14-9-98 16</inkml:trace>
  <inkml:trace contextRef="#ctx0" brushRef="#br0" timeOffset="181134.53">10425 6719 973 0,'54'3'336'0,"11"-5"-304"16,4 2-27-16,-2-2-2 0,-3 2-55 16,-1-1-52-16,-1-3-89 15,-8-1 105-15</inkml:trace>
  <inkml:trace contextRef="#ctx0" brushRef="#br0" timeOffset="181432.42">11059 6341 1145 0,'16'7'393'0,"14"10"-378"16,2 4-7-16,-6 10-10 0,-6 6-12 15,-6 9-9-15,-6 4-5 16,-3 7 8-16,-4-3 5 16,-4 0 12-16,-8-3 3 15,-6-7 0-15,-3-4 0 16,-1-12-33-16,3-9-49 16,4-16 743-16,2-7-525 15</inkml:trace>
  <inkml:trace contextRef="#ctx0" brushRef="#br0" timeOffset="182044.23">11725 6249 1188 0,'9'16'403'16,"-2"10"-373"-16,-6 25-29 15,-4 8-4-15,-11 16 8 16,-1 6-2-16,0 0 0 16,-3-3 3-16,4-17-9 15,4-6 3-15,4-25-1 16,2-12-4-16,4-10 3 0,4-10 0 16,3-17-4-16,3-9 6 15,4-17 2-15,-4-14 2 16,-4-6 11-16,-1-2-6 15,-5 0-5-15,2 9-1 16,2 12-5-16,-1 11 4 16,1 17 1-16,-2 7-3 0,1 14 4 15,3 11-4-15,4 19 0 16,5 9 1-16,5 14 4 16,2-2-2-16,5-8 1 15,5-4 2-15,4-15-11 16,-5-9 4-16,3-14 1 15,-5-8-8-15,0-16 8 16,3-7-4-16,-9-14 6 16,-1-4 9-16,-7-5-3 15,-5-2 0-15,-4 0 4 16,0 2-5-16,-2 9 0 16,1 11-3-16,-1 15-4 15,-3 7 3-15,4 14-3 16,3 11 1-16,4 16-6 15,3 13 0-15,0 16 10 16,-3 3-5-16,-3 6 9 0,-2 1-2 16,-1-8-11-16,0-3 7 15,1-15-5-15,-1-8 0 16,1-13-75-16,-2-7-66 16,2-19-105-16,4-8 128 15</inkml:trace>
  <inkml:trace contextRef="#ctx0" brushRef="#br0" timeOffset="182466.12">12610 6267 989 0,'-1'15'356'0,"2"14"-292"16,0 11-52-16,-4 15-8 15,-3 7-3-15,-6 9 1 16,3-1-2-16,-1-3 4 16,1-6 1-16,2-10-1 15,2-8-1-15,0-16 8 16,3-8 0-16,2-14 11 0,0-5 13 16,1-16 12-16,2-10-2 15,3-19-5-15,2-9-13 16,2-8-18-16,1-4-4 15,-2-3-1-15,4 2 1 16,2 10-8-16,3 11 6 16,4 21-6-16,-1 9-1 15,3 16 7-15,6 11-4 0,-2 12-1 16,5 11-2-16,-1 12 3 16,-5 1-4-16,-6 3 4 15,-2-3-7-15,-7-6-38 16,-1-3-12-16,-3-9-84 15,-10-6-56-15,-9-11 127 16</inkml:trace>
  <inkml:trace contextRef="#ctx0" brushRef="#br0" timeOffset="182633.01">12598 6586 822 0,'55'-20'269'0,"15"-7"-327"0,0-3-29 15,-5 1 50-15</inkml:trace>
  <inkml:trace contextRef="#ctx0" brushRef="#br0" timeOffset="183115.2">13482 6176 938 0,'3'-2'329'0,"-5"-1"-293"16,-7-2-47-16,-10-1-25 15,-3-1-6-15,-8 0 6 16,-1-1 18-16,-10 4 47 16,-3-1 13-16,2 4 18 15,-1 1 5-15,8 3-12 16,3 3-9-16,5 6-16 16,4 3-13-16,9 8-11 15,4 5-1-15,5 4-6 16,5 5 3-16,2 4 0 0,6 4-2 15,1 7 3-15,0 2 4 16,1 8 1-16,0-1 12 16,-2 2 8-16,-1 1-1 15,3-7 3-15,0-1-4 16,1-8-12-16,1-4-3 0,3-9 1 16,1-6-10-16,5-7 4 15,10-3-2-15,-2-10-7 16,1-7 2-16,6-9 0 15,-7-7 2-15,5-7-44 16,2-2-50-16,-4-9-118 16,-5-3 124-16</inkml:trace>
  <inkml:trace contextRef="#ctx0" brushRef="#br0" timeOffset="183373.81">13550 6243 1192 0,'7'27'401'0,"13"33"-389"16,-11-17-6-16,-7 4-1 15,-2 7 3-15,1 5-8 16,-1-2 0-16,2-3 0 15,1-10-1-15,0-9 3 16,2-15-18-16,-2-6-40 0,2-14-136 16,-2-9-14-16,-2-24 108 15</inkml:trace>
  <inkml:trace contextRef="#ctx0" brushRef="#br0" timeOffset="183746.52">13733 6028 930 0,'44'5'344'16,"8"0"-247"-16,-5 5-86 16,-1 4-2-16,-9 2-6 15,-3 5-1-15,2 3 0 0,-4 2-1 16,-5 2 5-16,-2 4 1 15,-5-1 9-15,-1 2 10 16,-5 6 3-16,0-3-1 16,-7 6-11-16,-3 0-8 15,-1 4-5-15,-6 5-2 16,-2 2-1-16,-5 1 3 16,-6 1-4-16,2 0 1 15,-8-1 0-15,0 0 1 0,-8-6 3 16,-2-5-6-16,-7-6-10 15,-8-3-15-15,-15-8-42 16,-14-4-29-16,-17-15-74 16,-6-7-84-16,-7-22 165 15</inkml:trace>
  <inkml:trace contextRef="#ctx0" brushRef="#br0" timeOffset="184853.02">11625 193 499 0,'-5'0'196'15,"-2"-4"-115"-15,-2 0-8 16,-3 1 10-16,1-5 2 16,1 4-5-16,-2 3-11 0,1-6-7 15,-1 5-5-15,5-3-10 16,4 5 0-16,1-1-11 15,-1 1-1-15,2 0-16 16,-1 0-6-16,1 0-7 16,0 0-7-16,0 0 0 15,0 0-3-15,1 0 2 16,0 0 4-16,0 0-2 16,0 0-1-16,0 0 0 15,0 1 0-15,0 26 7 16,3 32 5-16,0-18 12 15,-2 10 6-15,-1 0 11 16,3-1-7-16,-4-8-7 16,3-6-8-16,8-6-3 15,-8-6-1-15,8-6 3 0,-5-4-10 16,-4-5-7-16,1-5 9 16,-2-3 3-16,-3-2 29 15,2 0 18-15,0 0-1 16,-4-8-10-16,3-21-21 15,-31-32-20 1,29 20-3-16,6-15 1 0,2 3 0 0,9-8-1 16,2 8-2-16,3 18-3 15,-2 9-6-15,-6 19 3 16,-1 4-2-16,-4 27-2 16,-2 16 3-16,-9 27 3 15,-6 9 1-15,-11-3 5 16,3-10-4-16,-2-18-84 15,7-8-60-15,4-20-210 16,9-9 212-16</inkml:trace>
  <inkml:trace contextRef="#ctx0" brushRef="#br0" timeOffset="-204319.65">867 3794 1765 0,'3'32'-3'0,"7"-9"2"16,10 25 1-16,4-10-6 15,13-17 6-15,-5-6 5 16,6-17 0-16,-1-11 4 16,-10-12 3-16,6-11 5 15,-6-12-2-15,-2 0 4 16,0-1-4-16,-7 5-10 0,-2 14 5 15,-5 10-4-15,-6 17-9 16,1 5-3-16,4 22-2 16,-1 9 1-16,8 31 6 15,4 19 2 1,-6 13 1-16,0 7-2 0,-8-4 1 16,-2-1 0-16,-6-7 4 15,0-7-3-15,-9-17-3 16,-13-10 4-16,-2-21-16 15,-8-9-4-15,-1-24-37 16,5-9-23-16,-2-20 6 16,4-7 6-16,10-10 35 15,5-6 20-15,7-4 5 16,5 0-8-16,10 2-14 16,3 9-18-16,13 5-69 15,9 7-36-15,12 6 94 0</inkml:trace>
  <inkml:trace contextRef="#ctx0" brushRef="#br0" timeOffset="-203817.51">2206 3679 602 0,'32'-42'257'0,"-2"7"-147"16,-10 2 16-16,-10 6-5 15,-9-1-12-15,-8 5-11 16,-3 4-8-16,-16 2-2 15,1 9 1-15,-9 7-21 16,4 5-9-16,2 16-33 16,1 5-15-16,8 11-5 0,1 3-5 15,5 6-1-15,6 4 0 16,3 10 0-16,-1 7 0 16,5 10 0-16,-1 8 6 15,-3 10-9-15,0 9 5 16,-4 15-2-16,-1 0 0 15,4-12 16-15,0-10-1 0,9-27 7 16,5-11-6 0,8-19-9-16,3-11-1 0,8-15-6 15,4-11-3-15,13-15 0 16,4-10-17-16,8-14-82 16,6-13-45-16,-9-11-131 15,0-3 157-15</inkml:trace>
  <inkml:trace contextRef="#ctx0" brushRef="#br0" timeOffset="-203555.45">2511 3961 1028 0,'-1'0'357'16,"1"15"-334"-16,0 3-4 15,2 18-4-15,-2 8-2 16,-1 13 6-16,-3 5-6 16,1 4 3-16,2 2-2 15,3-13-8-15,4-8 5 16,3-17-11-16,6-10 0 16,-1-15-25-16,2-9-35 0,2-18-71 15,-2-2-46-15,0-10 109 16</inkml:trace>
  <inkml:trace contextRef="#ctx0" brushRef="#br0" timeOffset="-203401.07">2433 4395 597 0,'10'3'298'15,"9"-4"-54"-15,19-14-197 16,7-13-7-16,20-17-64 15,14-7-35-15,2-13 180 16,0-1-116-16</inkml:trace>
  <inkml:trace contextRef="#ctx0" brushRef="#br0" timeOffset="-203136.18">3003 3731 922 0,'10'15'350'16,"8"8"-278"-16,5 4-11 0,4 7-27 16,0 4-8-16,10 8-7 15,-2 7 11-15,0 11-5 16,1 2 5-16,-18 15-9 16,-2 8-7-16,-22 2-6 15,4 2-7-15,-9-13 4 16,-9-10-7-16,6-12 1 15,-8-5-13-15,0-14-77 16,7-11-50-16,-5-20 85 16</inkml:trace>
  <inkml:trace contextRef="#ctx0" brushRef="#br0" timeOffset="-202861.36">4071 4143 1072 0,'-21'6'375'0,"20"-5"-354"16,1-2-6-16,12-3-12 15,6-2-6-15,19-7 0 16,13-1 2-16,4 1-15 16,-3 1-47-16,-11 7-113 15,-22-2 110-15</inkml:trace>
  <inkml:trace contextRef="#ctx0" brushRef="#br0" timeOffset="-202714.81">3995 4521 1212 0,'98'-22'457'16,"19"-10"-277"-16,20-29-358 0,-5-11 129 16</inkml:trace>
  <inkml:trace contextRef="#ctx0" brushRef="#br0" timeOffset="-190781.91">5261 3530 494 0,'-3'9'211'16,"-11"3"-110"-16,1 0 11 0,3-1 1 15,5-1-4-15,3-2-27 16,0-3-19-16,8 0-33 16,-1 1-13-16,5-3 5 15,3 0 5-15,3 5 17 16,3-3 3-16,10 0-8 16,-1-1-2-16,-1-3-10 15,3-1-8-15,1-3-4 16,0-6 8-16,4-2-14 15,-8-5 2-15,-5-2-3 16,1 0-1-16,-15-2 1 16,3 2 4-16,-9-5 22 15,-4 3 4-15,-8-8 6 16,-6 2-1-16,-5 3-15 0,-1 0-13 16,0 7 0-16,-1 6-2 15,1 9-5-15,-2 4 7 16,1 18-10-16,1 6 3 15,-2 20-9-15,4 7 1 16,7 2 0-16,-5 3-2 16,8-6-4-16,2 0 2 0,11-4 2 15,7-6-7-15,9-1 12 16,6-10-5-16,4-2 2 16,7-7 3-16,4-13 1 15,3-1-8-15,0-14-41 16,4-2-48-16,0-13-108 15,3-5-61-15,-12-7 155 16</inkml:trace>
  <inkml:trace contextRef="#ctx0" brushRef="#br0" timeOffset="-190260.75">6249 3240 688 0,'19'-30'274'16,"-11"7"-181"-16,-7 2 8 16,-3 6-28-16,-9 0 3 15,3 3-8-15,-7 3-4 16,-6 3-9-16,-4 6-3 0,-10 0-11 15,9 3-9-15,-2 2-5 16,3-2-11-16,3 11-2 16,-4-2 4-16,8 5-5 15,4 6 2-15,4-3-5 16,4 4-1 0,1 0-3-16,2 8 3 0,4 7 4 15,4 1 10-15,0 10 6 16,3 0 5-16,0 13-8 15,1 0-8-15,-1 3-3 16,-4 3-9-16,-2-7 9 16,5 3-1-16,0-7-9 15,-1-7 3-15,5-5-4 16,-4-5-6-16,3-8 7 16,1-5-5-16,-2-10 0 0,2-2 4 15,7-8-4-15,-1-2 3 16,10-8-14-16,-3-5-11 15,-1-7-51-15,5-2-28 16,-7-6-70-16,3-2-49 16,-9-8 143-16</inkml:trace>
  <inkml:trace contextRef="#ctx0" brushRef="#br0" timeOffset="-189897.52">6330 3428 593 0,'19'-9'277'0,"-4"2"-45"16,-3 1-200-16,-8 7 0 15,-4 8 1-15,0 10-1 16,-2 4 7-16,-1 8 2 15,1 6 1-15,2 4-5 16,3 4 1-16,0 3-8 16,2-1-4-16,4-2-1 0,3-2-8 15,5-11-2-15,-1-4-6 16,3-9-5-16,0-6-5 16,2-9-2-16,1-7-4 15,7-10-18-15,-1-7-16 16,-7-6-52-16,1-4-37 15,-21 0-71-15,-8 0 121 0</inkml:trace>
  <inkml:trace contextRef="#ctx0" brushRef="#br0" timeOffset="-189734.85">6288 3754 582 0,'7'1'283'16,"8"-5"-118"-16,12-9-87 15,9-5-10-15,16-11-44 16,2-1-13-16,11-5-7 16,-2 1-16-16,-13 6-75 15,-4-1-30-15,-25 6 60 16</inkml:trace>
  <inkml:trace contextRef="#ctx0" brushRef="#br0" timeOffset="-189366.56">6724 3217 758 0,'26'-18'313'0,"-2"4"-221"0,-6 5-2 15,-3 3-23-15,0 8-22 16,1 4-2-16,-3 9-17 15,3 4 3-15,-4 8 1 16,-3 2 3-16,0 12 7 16,-3 3 1-16,2 15-1 15,1 4-10-15,0-3-8 16,2 4-11-16,-3-12-7 16,1-3-1-16,-2-1-2 15,-4-8 0-15,0-2-2 16,-2-1 1-16,-3-3 0 15,-3-3 4-15,-13 3 1 16,-7 1-3-16,-19 3-26 16,-12 3-35-16,-30 2-84 0,-16 4-65 15,-24 0 123-15</inkml:trace>
  <inkml:trace contextRef="#ctx0" brushRef="#br0" timeOffset="-187962.46">7637 2492 425 0,'0'0'205'16,"0"0"-93"-16,0-1 1 15,0 0-7-15,0 0-13 16,0 0-4-16,0-1-24 15,-1 1-6-15,-1-4-21 16,-2-1-14-16,-12 3-7 16,-30-27-8-16,18 30-3 15,1 1-1-15,2 4-1 16,0 2 0-16,10 4-1 16,1-3-3-16,8 5-1 15,3 3-1-15,6 1 0 0,3 6 1 16,8 7 1-16,1 5 2 15,-2 5 0-15,1 4 3 16,2 4 3-16,-4 2 2 16,0 6 4-16,-8 5 1 15,-10 2 2-15,-1 5-3 16,-9-2 6-16,1-8 2 16,-1-7-1-16,-4-8 1 0,3-10-7 15,-1-5-3 1,5-11-5-16,1-4-3 0,5-10 5 15,5-1 2-15,4-5-3 16,6-4-1-16,4-3-7 16,2-1 1-16,4 4-2 15,-1 7 5-15,0 12-4 16,-7 9 2-16,-4 18-2 16,-5 13-3-16,-5 16 4 15,-4 9-2-15,-5 11 6 16,-3-1-4-16,-2-3-1 15,6-5 3-15,-1-15-7 16,7-9 2-16,9-17 4 16,5-7-7-16,14-13 8 15,7-6-1-15,10-14-46 0,0-6-28 16,11-17-95-16,-7-8-36 16,-6-14 128-16</inkml:trace>
  <inkml:trace contextRef="#ctx0" brushRef="#br0" timeOffset="-187558.61">7941 2951 733 0,'12'-10'291'0,"-2"8"-208"15,-3 3 17-15,-5 11-9 16,0 8-5-16,-5 16-14 16,3 9-7-16,-2 10-12 15,0 7 6-15,2 0-2 16,-4 4-1-16,2 0 5 0,-2-4-19 15,-2-4 6-15,6-6-15 16,0-13-15-16,1-9-1 16,2-11-14-16,-1-7 0 15,-3-6 1-15,-3-5-4 16,-3-7-45-16,-9-9-40 16,5-6-80-16,0-6-37 15,7-5-60-15,5-2-119 0,2-3 260 16</inkml:trace>
  <inkml:trace contextRef="#ctx0" brushRef="#br0" timeOffset="-187309.88">8177 3314 793 0,'6'0'316'0,"9"4"-228"16,4-3 12-16,8-4-29 15,5 0-8-15,12-6-8 16,2-4-8-16,3 0-5 16,5 2-15-16,-17 1-14 15,-2 3-7-15,-11 3-5 16,-6 0 4-16,-7 2-10 0,-11 2-7 16,-10-2-75-16,-4-3-40 15,-11-4-93-15,1-1 119 16</inkml:trace>
  <inkml:trace contextRef="#ctx0" brushRef="#br0" timeOffset="-187023.87">8353 3008 823 0,'3'4'324'0,"5"5"-225"16,1 4-8-16,1 12-4 15,-1 2-8-15,2 12-19 16,-4 6-4-16,-2 2-10 16,-2 8-10-16,-6 6 8 15,-1-1 4-15,-2 12-2 16,0-3-6-16,-1-5-9 16,5-5-10-16,1-16-13 15,1-11 2-15,1-11-3 16,3-3-6-16,-2-13-6 15,0 0-34-15,-2-15-108 16,-4-14-108-16,-4-20 154 0</inkml:trace>
  <inkml:trace contextRef="#ctx0" brushRef="#br0" timeOffset="-185493.72">8867 2905 555 0,'0'21'250'16,"-3"-27"-130"-16,-1 4-25 15,2 0 4-15,1 2-9 16,0 0-4-16,0 0-20 16,-4 6-8-16,-7 23-21 15,-11 41-9-15,15-17-12 0,1 7-3 16,4 3-3-16,-1-1 1 16,6-6-4-16,5-4-3 15,1-8-1-15,5-6-1 16,0-5-1-16,3-7 1 15,10-10-2-15,-1-5-1 16,13-14 2-16,3-5-3 16,6-12 5-16,-4-9 1 0,-6-10 15 15,3-7 10-15,-13-3 17 16,1-1 4-16,-10-2 7 16,-9-2-3-16,-9-4-10 15,-1 1-2-15,-12-3-27 16,-3-1-1-16,-6 9-13 15,-5 2 0-15,-2 18 6 16,-3 12-4-16,-6 18 1 16,-12 9-1-16,-5 19-2 15,-3 6 0-15,2 9-2 16,11 5-1-16,15 1 1 16,7-1-1-16,19-5-1 15,5-3 2-15,15-12-3 16,9-3-3-16,15-8 5 15,8-8-1-15,19-4-1 16,0-3-1-16,-2-6-53 0,-1-4-32 16,-18-1-91-16,-2-7-59 15,-18 1 155-15</inkml:trace>
  <inkml:trace contextRef="#ctx0" brushRef="#br0" timeOffset="-185066.45">9559 3264 587 0,'0'-9'282'16,"-2"0"-115"-16,4 4-38 16,-9-1 9-16,3 6-11 15,8-1-15-15,-11 1-27 16,12 0-14-16,-2 8-42 16,-5 7-4-16,6 15 1 0,-2 7 2 15,3 8 12-15,-1 2 0 16,7 1-10-1,-4-1-2-15,-5-7 7 0,0 0-2 16,-3-9-8-16,0-4-5 16,3-6-12-16,-2-6-5 15,-2-7-4-15,4-6-2 0,-5-8-50 16,0-9-36-16,-2-13-75 16,2-8-47-16,6-13 389 15,6-8-174-15</inkml:trace>
  <inkml:trace contextRef="#ctx0" brushRef="#br0" timeOffset="-184346.48">9829 2632 921 0,'4'-5'332'0,"3"10"-268"15,-5 4 2-15,-1 15 4 16,0 6-2-16,2 9-15 0,-2 5-6 16,2 4-6-16,1 1 0 15,1 4 11-15,0 1 0 16,2-2-8-16,-5-5-2 16,2-8-15-16,-2-5-2 15,4-6-5-15,-2-4-5 16,1-13-2-16,-5-2-5 15,0-7 1-15,0-2-1 0,-5-6 13 16,4 5 3-16,0-5-3 16,-2-24-1-16,-4-36-17 15,7 25-1-15,1-11-1 16,6 0 1-16,6-6-3 16,2 2 1-16,18 8-4 15,-3 6 2-15,5 8 1 16,2 7-1-16,-7 6 3 15,1 5 1-15,-4 9 0 16,-4 5-1-16,-6 6 0 16,-5 4-1-16,-12 8-1 31,0-8 0-31,1 1-3 0,-4 25 3 0,-9 7 1 16,-4 1 2-16,-1-13 0 0,-3-1 0 15,3-5 2-15,1-2-5 16,7-8 3-16,8-2-3 15,1-6-3-15,7-2 2 16,9-2 1-16,2-1-2 16,7-1 5-16,5 0 0 15,0 2-3-15,0 2 3 16,1 8-2-16,-5-1 0 0,-6 7 0 16,-8 4 0-16,-9 3 0 15,-6 8 2-15,-15 3 1 16,-5 3-1-16,-15 1 1 15,-5-3-3-15,-3-3 2 16,-8-4 0-16,9-12-3 16,-1-4-7-16,6-14-62 15,11-11-57-15,11-14-102 16,18-11-60-16,10-19 177 16</inkml:trace>
  <inkml:trace contextRef="#ctx0" brushRef="#br0" timeOffset="-183724.94">10315 2258 765 0,'21'-9'287'16,"7"1"-214"-16,3 1 25 15,-1 5 17-15,-1-1-1 16,4 1 2-16,-2 2-12 16,-4-1-10-16,-2 1-1 0,-6 2-21 15,1 0-4-15,-5 5-19 16,-3 2-13-16,-2 5 1 16,-4 3-3-16,0 4 3 15,0 3 1-15,0 0-6 16,0 3 6-1,-3-1-16-15,-1 3 4 0,-3 2-3 16,-1 2-11-16,-2 3 8 16,0 0-13-16,1 3-3 15,-5 0 10-15,2-3-7 16,1 2 0-16,1-5-3 16,1 1-1-16,2 3-3 15,1 1 2-15,5 2 6 16,0 0-10-16,0-3 2 0,-1 2 2 15,-2 2-1-15,-1 1 2 16,-1 3-2 0,-2-1 2-16,-1 0-12 0,-1 2 9 15,-2 1-5-15,0-2 6 16,-3 1 7-16,0-5-9 16,-2 0 7-16,3-2-6 15,-3-7-5-15,-3-1 6 16,3-4-9-16,-8 1 8 0,-4 0-1 15,-1-2-8-15,-17 3 2 16,-4-2-13-16,-16-1-32 16,-11 4-38-16,-27 2-120 15,-29-3-122-15,-72-7 207 16</inkml:trace>
  <inkml:trace contextRef="#ctx0" brushRef="#br0" timeOffset="-180329.47">11251 2905 530 0,'-24'-5'231'0,"1"0"-101"15,0-2-99-15,0-1-1 16,2 0 17-16,5 0 3 0,7 5 1 15,5 1-8-15,9 0-24 16,8-2-10 0,13-1-9-16,9-2-1 0,19 3 1 15,11 4 1-15,7 4-1 16,6 4 4-16,-17 0-29 16,-8-2-41-16,-20-8 41 15</inkml:trace>
  <inkml:trace contextRef="#ctx0" brushRef="#br0" timeOffset="-180112.26">11101 3061 726 0,'-3'7'251'16,"5"-1"-236"-16,6-1-9 0,4-1 1 15,9-3 4-15,8-1-1 16,15 0 1-16,5-5-6 16,13-6-48-16,-4-9-79 15,2-13 76-15</inkml:trace>
  <inkml:trace contextRef="#ctx0" brushRef="#br0" timeOffset="-179818.66">11631 2450 714 0,'-5'-3'254'0,"4"5"-224"16,2 0-9-16,-1-2-6 15,0 0 1-15,18 8 5 16,40 38-2-16,-21-17-7 15,0 8-7-15,-2 12-3 16,-7 6-4-16,-5 2 2 16,0-1-2-16,-19-6 4 15,1 1 0-15,-12 3-1 16,-8-7 7-16,-2-6-4 0,0-8 1 16,7-18-60-16,5-12-5 15,9-30 28-15</inkml:trace>
  <inkml:trace contextRef="#ctx0" brushRef="#br0" timeOffset="-179212.55">12123 2273 740 0,'-3'-14'284'0,"-2"6"-199"15,0 4-18-15,-2 6-25 16,2 6-17-16,0 10-20 15,-1 7-4-15,2 14-1 16,-3 3 1-16,2 12-1 16,2 2 2-16,0 2-1 15,3-1-1-15,0-14 2 16,0-7 3-16,-1-22 5 16,2-5 5-16,-1-9 32 15,0-8 21-15,2-11-4 16,-1-20-2-16,0-12-31 0,1-8-25 15,-2-3-7-15,-2 12 5 16,1 0-4-16,0 2 0 16,1 17 5-16,1 3-3 15,3 17-5-15,1 10 1 16,4 12-7-16,4 10 0 16,3 8 4-16,5 6 1 0,1-4 4 15,2 1 3-15,2-8-2 16,6-5 3-16,1-11-5 15,-2-8-2-15,1-12 7 16,-4-6-4-16,-3-8 14 16,-12-5-2-16,-1-2 4 15,-5-2 3-15,-5 4-3 16,2-2 2-16,-15 2-7 16,5 6 2-16,-2 9-10 15,9 11-5-15,11 17-6 16,2 8 1-16,3 15 0 15,-4 8 6-15,5 9 1 16,-4-4-5-16,0 5 11 16,-1 7-7-16,-4-2-2 15,-1-4-46-15,-2-16-67 16,4-14-27-16,6-31-78 0,3-16-64 16,8-25 192-16</inkml:trace>
  <inkml:trace contextRef="#ctx0" brushRef="#br0" timeOffset="-178805.93">12807 1983 595 0,'-13'-17'248'16,"0"11"-136"-16,4 3-12 16,4 7-37-16,1 6-16 0,7 11-19 15,4 5 4-15,5 17 9 16,-6-5 2-1,-4-19-13-15,1 0-9 16,5 60-15-16,-7-4-1 0,-1-11 2 16,0-38 3-16,1-9 6 15,-5-6 9-15,2-6 27 16,-1-1 2-16,-4-6 9 16,4-3-11-16,0-19-23 15,-1-8-11-15,6-13-18 16,8-8 3-16,-1-7-3 15,4 2 0-15,3 7 4 0,-2 8-2 16,5 22-5-16,-6 12-1 16,-1 15-2-16,1 12-5 15,3 18 9-15,3 5-3 16,3 9 1-16,-1-1-3 16,-1-6-50-16,-2-2-25 15,-3-10-84-15,-4-3-41 0,-7-5 128 16</inkml:trace>
  <inkml:trace contextRef="#ctx0" brushRef="#br0" timeOffset="-178611.89">12752 2381 595 0,'14'5'197'0,"17"-7"-190"16,14-5 1-16,14-13-3 16,3-3 5-16,4-8-28 15,-3-10-115-15,-12-8 94 16</inkml:trace>
  <inkml:trace contextRef="#ctx0" brushRef="#br0" timeOffset="-178214.04">13499 1634 490 0,'2'-14'208'16,"1"1"-83"-16,-3 0-48 0,0 8 9 16,-3-2-12-16,0 5-26 15,2 2-20-15,0 0-25 16,0 0-1-16,-4 1-2 15,-11 4 0-15,-23 20 0 16,22-17 8-16,4 8 7 16,-3-1 6-16,-3 9-3 15,7 7-1-15,1 6-8 16,4 3 0-16,5 3 0 16,1 0-2-16,1-2 8 15,6 5 1-15,-1 6 7 16,1 0-3-16,0 8-7 15,0-2-4-15,6-3-6 16,-4-3-3-16,7-13 0 0,2-5 2 16,-3-15-2-16,8-5 1 15,-1-11-29-15,-1-5-14 16,5-12-53-16,-2-9-53 16,-1-16 96-16</inkml:trace>
  <inkml:trace contextRef="#ctx0" brushRef="#br0" timeOffset="-177978.83">13633 1781 674 0,'-6'0'230'0,"6"6"-210"15,2 5 0-15,1 3 1 16,1 4 5-16,1 0 3 15,2 2-15-15,0-2-9 16,-2-2-1-16,-3-3-15 16,-1-4-18-16,0-4-41 15,-1-3-31-15,3-5-127 16,-3 2 151-16</inkml:trace>
  <inkml:trace contextRef="#ctx0" brushRef="#br0" timeOffset="-177662.25">13692 1480 547 0,'14'-14'197'16,"11"6"-153"-16,0 3 6 16,6 5 9-16,3 4-2 0,0 5-9 15,0 0-10-15,-7 4-15 16,-3 1-6-16,-10 6-13 15,-1 4 0-15,-3 8-6 16,-5-1 3-16,0 7 1 16,-2 3-2-16,0 3 7 15,0 2-7 1,-1 1 4-16,1-1-4 0,0-3-1 16,-1 2 1-16,0-1 0 15,2-1 4-15,-4 7-4 16,-3-2 4-16,-4 1-13 15,-9 4-40-15,-20-7 34 16</inkml:trace>
  <inkml:trace contextRef="#ctx0" brushRef="#br0" timeOffset="-101800.21">13006 780 486 0,'-12'11'276'0,"1"-5"-113"15,-1-6-72-15,4 0 41 16,0-4-18-16,3-2 2 0,-3 1-16 16,1 1-10-16,-5 4-22 15,-1 6-16-15,-3 17-18 16,-4 9-3-16,-2 20-23 16,-1 11-6-16,0 11 0 15,0 4 0-15,6-2-3 16,1-3 6-16,11-16-5 15,0-10 2-15,10-29 11 16,6-17-1-16,8-28-3 16,3-13 5-16,-1-18 3 15,-1-8-4-15,-3-17 5 16,0-7-4-16,-6-1-10 16,-9 7 3-16,-2 13-3 15,-3 8-1-15,-2 16-3 16,1 10-1-16,1 28-1 15,-5 17-2-15,-2 31 4 0,2 13-5 16,1 17 5-16,-2 6-4 16,1 9 4-16,4 2 0 15,-3-6-1-15,7-10-1 16,0-20-7-16,-1-8 1 16,-2-17-34-16,-4-12-33 15,-5-17 70-15,0-11-12 0,-4-11-22 16,-3-1 1-16</inkml:trace>
  <inkml:trace contextRef="#ctx0" brushRef="#br0" timeOffset="-101293.31">13517 907 670 0,'-11'7'311'16,"1"0"-181"-16,7-4-79 16,4-2 35-16,10 0-34 15,6-1 2-15,12-3-6 16,6 0-6-16,11-3-5 15,5-3-1-15,3-1-5 16,-2 0-2-16,-5 0-9 16,-4 1-3-16,-10 2-1 15,-8 2-1-15,-15 3-5 16,-10 5 1-16,-15 5-11 16,-6 2-10-16,-10 1-22 15,-1 1-21-15,-3 2-60 16,-2-3 87-16,7-4-71 15,3-4-44-15</inkml:trace>
  <inkml:trace contextRef="#ctx0" brushRef="#br0" timeOffset="-100914.05">14123 852 719 0,'4'0'339'0,"-4"0"-199"15,0-3-89-15,0 1 38 16,0 1-57-16,0 0-8 16,0 1-1-16,0 0-14 15,0 0-7-15,12 7-7 16,7-5 0-16,38 37 5 15,-23-27 2-15,7-3 10 16,1-2 4-16,2-7 9 16,2-2 0-16,-4-8 6 15,-2-3-1-15,-7-6 1 16,-4-2-1-16,-9-3-8 16,-4-2 0-16,-10 0-27 0,-5-1-18 15,-6 4-46-15,-4 1-25 16,-3 4 68-16,-1-2-60 15,3 6-36-15</inkml:trace>
  <inkml:trace contextRef="#ctx0" brushRef="#br0" timeOffset="-100630.85">14476 584 607 0,'-45'-7'322'16,"36"14"-167"-16,3 1-91 0,2 8 65 16,4 4-72-16,4 11-11 15,2 7 2-15,3 14-10 16,1 5-6-16,4 7-13 16,-1 4-3-16,-1 6-4 15,-2-3-3-15,-2-3-2 16,-3-6-4-16,-4-13-14 15,0-8-22-15,0-15-50 16,1-13-48-16,3-23 99 16,4-13-73-16,2-16-50 0</inkml:trace>
  <inkml:trace contextRef="#ctx0" brushRef="#br0" timeOffset="-100007.47">14989 559 834 0,'8'13'337'0,"0"13"-221"15,-2 6-71-15,0 11 3 16,-2 6-4-16,-3 6 2 16,0 2 0-16,-2 4-3 15,-2-6-6-15,0-8-2 16,-2-6 4-16,1-13 11 15,-1-5 2-15,0-12 6 16,0-7-1-16,0-13-9 16,0-4-6-16,0-12-6 15,2-8-6-15,1-9-14 16,1-6-7-16,2-8-8 16,3 0 0-16,4 2-1 15,3-1-1-15,2 9 0 16,1 5-2-16,4 10-1 15,-1 5 2-15,2 13 0 0,3 4-1 16,2 8-3-16,-2 2 4 16,3 4-2-16,-1 0 2 15,-4 3-2-15,-2 0 1 16,-3 1-3-16,-6 1 2 16,-4 0 0-16,-3 1 0 0,-10 2 0 15,1 0 0-15,-3 4 2 16,1-2-2-16,0 0 4 15,4 1-3-15,0 0 3 16,6 1-4-16,8-3 2 16,3 2 0-16,6 1-2 15,5-1 1-15,2 4 0 16,1 1 2-16,1 1-2 16,-6 1 3-16,-3 2-3 15,-8 0-1-15,-18 6-2 16,-15-1-15-16,-25 3-31 15,-12 2-12-15,-27 3-39 16,-13-1-30-16,-18-6 88 16,-1-1-74-16,-15-16-33 0</inkml:trace>
  <inkml:trace contextRef="#ctx0" brushRef="#br0" timeOffset="-99485.34">12589 551 600 0,'4'-39'295'0,"-13"31"-156"16,-4 2-82-16,-6 5 19 15,-5 3-4-15,-6 10-15 16,-1 7-10-16,-8 13-13 16,0 11-4-16,-1 17-2 0,3 3-1 15,6 14 3-15,6 2 3 16,12 5-5-16,8-2-1 15,19-5-8-15,13-7-8 16,20-17-33-16,12-8-33 16,17-22-112-16,17-12 133 15,11-23-92-15,5-11-69 16</inkml:trace>
  <inkml:trace contextRef="#ctx0" brushRef="#br0" timeOffset="-98988.89">15256 411 564 0,'46'5'231'16,"9"-3"-142"-16,2 3-44 15,13 1 10-15,2 2 3 16,-4 5 14-16,-2 3 5 16,-10 15 4-16,-1 6 1 0,-15 16-3 15,-6 7-8-15,-19 10-6 16,-5 2-4-16,-14 6-11 16,-6 2-4-16,-11 0-16 15,-4-4-4-15,-8-10-9 16,-3-3-4-16,-3-10 0 15,-2-4-8-15,3-12-20 16,1-5-19-16,5-17-47 16,4-6-36-16,7-20 83 15,2-12-65-15,9-17-43 16</inkml:trace>
  <inkml:trace contextRef="#ctx0" brushRef="#br0" timeOffset="-98689.48">15725 377 761 0,'40'-5'318'16,"0"-2"-199"-16,-2-2-72 15,7 0 16-15,1-2-15 0,-1-1 8 16,-7 2 0-16,-6-2-6 15,-2 2-7-15,-9 2 1 16,-4 1 0-16,-10 3-3 16,-6-1 0-16,-7 4-9 15,-1 0-8-15,-7 0-28 16,-1 1-29-16,0-1-60 16,-2 0-39-16,5-3 92 15,0 2-81-15,6 1-45 16</inkml:trace>
  <inkml:trace contextRef="#ctx0" brushRef="#br0" timeOffset="-98332.9">16340 64 445 0,'6'-14'258'0,"-1"-1"-99"16,0 6-77-16,-3 1 36 16,1 3-6-16,-2 17-11 15,-1 8-8-15,0 5-21 16,-1 7-6-16,-3 13-14 15,-1 3-3-15,0 11-9 16,0 0-7-16,1-5-5 16,1-3-7-16,3-7-10 15,2-8-15-15,3-10-59 16,1-8-34-16,3-16 72 16,0-2-52-16,-1-8-43 15</inkml:trace>
  <inkml:trace contextRef="#ctx0" brushRef="#br0" timeOffset="-97840.89">16656 811 609 0,'-7'10'305'0,"3"-9"-156"15,4-3-88-15,3-4 18 16,11-1 2-16,5-4-6 16,4 0-13-16,7-2-24 15,0-2-6-15,4-3 1 16,-2 2-1-16,0-2 7 15,-6 1-3-15,-4-3 2 16,-5 0 1-16,-7-1-6 16,-4 2 0-16,-9-1-10 15,-4 1-3-15,-10 5-8 16,-7 1-4-16,-6 6-2 16,-3 4-6-16,-6 9 0 0,0 5-5 15,2 9 3-15,3 8-2 16,9 6-1-16,7 4-1 15,13 1-4-15,6 5 5 16,16-3-6-16,11-5 1 16,8-7-10-16,4-6-14 15,7-11-58-15,0-8-24 0,5-11 84 16,-6-13-66-16,6-10-42 16</inkml:trace>
  <inkml:trace contextRef="#ctx0" brushRef="#br0" timeOffset="-97360.84">17580 332 757 0,'8'-11'373'0,"-13"4"-208"15,-6-3-108-15,-6 2 35 16,-4-2-35-16,-4 0-11 16,-4 1-2-16,2 5-29 0,-1 3-6 15,6 4-4-15,1 4 7 16,3 6 1-16,4 2 3 16,4 10 5-16,4 4 2 15,2 8-4-15,3 2 1 16,1 11 4-16,2 3-6 15,1 9 1-15,-1 4-6 0,-2 4-1 16,0 0-1-16,-4 1 7 16,-1 0-3-16,1-5 1 15,-4-4 0-15,4-10-1 16,0-6 0-16,4-12-2 16,2-4-4-16,7-12-1 15,5-7-3-15,6-11-5 16,3-5-4-16,6-10-25 15,1-6-16-15,7-5-45 16,2-5-23-16,2-4-110 16,-3-5 160-16,0-1-129 15,0-6-60-15</inkml:trace>
  <inkml:trace contextRef="#ctx0" brushRef="#br0" timeOffset="-97082.9">17660 520 725 0,'-3'-2'318'15,"4"10"-183"-15,0 4-76 16,2 6 23-16,0 3-18 0,2 7 0 16,-2 4 4-16,-2 2-18 15,2 0-11-15,-2-1-14 16,5-2-6-16,2-4-6 15,-2-1-5-15,4-5 1 16,0-2-7-16,2-6-7 16,0-3-17-16,0-5-30 15,-4 0-20-15,0-7-45 16,-2-3 86-16,-4-3-77 16,2-5-37-16</inkml:trace>
  <inkml:trace contextRef="#ctx0" brushRef="#br0" timeOffset="-96885.2">17493 876 521 0,'16'-10'291'0,"6"-5"-164"15,13-7-88-15,6-3 63 16,9-6-93-16,2 0-8 15,3 0 36-15,-2-3-30 0,-5 4 9 16,-8 3 12-16</inkml:trace>
  <inkml:trace contextRef="#ctx0" brushRef="#br0" timeOffset="-96487.4">17920 274 787 0,'5'-1'336'0,"0"1"-206"16,3 0-79-16,4 0 6 16,-1 0-7-16,5 2 3 15,0 4-5-15,3 3-20 16,1 2-13-16,4 2-6 0,-4 4-2 15,2 7 5-15,1 3-1 16,-4 5 7-16,0 1 1 16,-6 4 0-16,-3 0 5 15,-7 4-3-15,0 1 0 16,-8 1-2-16,-2 0-2 0,-2-1-8 16,-1 0 0-1,1-1-4-15,4-1-1 0,-1-5-2 16,3-2 1-16,2-3 1 15,1-1-2-15,-8 3-1 16,-12 3-11-16,-39 10-66 16,-32 8 65-16,-79 8-35 15,-53-1-35-15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8T16:21:47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 2246 1274 0,'-7'-8'439'16,"10"7"-408"-16,0 1-5 0,-4 6 2 16,0-6 3-16,-9 20-16 15,-25 53 7-15,4 5 14 16,-1 13-5-16,3 18 14 15,0-1-7-15,5-11-16 16,3-12-1-16,5-32 5 16,3-10 8-16,10-25 22 15,-2-11 15-15,7-27 0 16,6-21-2-16,8-41-29 16,7-27-19-16,10-30-17 15,2 0-2-15,0 9-1 16,-2 14 0-16,-8 43-2 15,-3 17-6-15,-4 41-3 16,-3 24 0-16,-2 38 3 16,0 20 1-16,1 27 9 15,0 8-1-15,9-6-1 16,3-16 0-16,7-30-4 0,2-19 7 16,3-39-1-16,2-13-1 15,6-38 2-15,5-20-2 16,8-21 0-16,1-8 2 15,-9 3-2-15,-13 3-2 16,-21 21 1-16,-10 17-1 16,-2 32 5-16,-5 19 5 0,-4 38-5 15,-2 26 1-15,-7 50-4 16,1 18-3-16,7 34 3 16,4 1-1-16,11-27-9 15,5-16-25-15,3-47-85 16,10-23-54-16,3-33 100 15</inkml:trace>
  <inkml:trace contextRef="#ctx0" brushRef="#br0" timeOffset="353.64">2857 1981 1301 0,'-15'38'477'0,"2"31"-403"16,0 13 8-16,-7 18 9 0,-8 7-17 16,-2 9-16-16,3-3-18 15,8-17-28-15,7-15-6 16,10-41-8-16,2-18 1 16,8-36 5-16,4-22 3 15,15-40 4-15,7-19 1 16,7-22-8-16,-5-6-3 15,-18-7-1-15,-2 8 0 0,-11 22-2 16,6 22-1-16,7 49-2 16,3 22 1-16,-3 39-1 15,0 21 3-15,-3 40 0 16,-1 10 1-16,2 10 3 16,-1-3-32-16,6-19-135 15,-2-15 391-15,-5-23-218 16</inkml:trace>
  <inkml:trace contextRef="#ctx0" brushRef="#br0" timeOffset="493.9">2862 2491 1504 0,'58'-32'515'0,"49"-9"-570"0,28-9-111 16,10-11 114-16</inkml:trace>
  <inkml:trace contextRef="#ctx0" brushRef="#br0" timeOffset="1269.96">1528 5564 1667 0,'-16'-50'589'15,"1"13"-491"-15,9 22-98 16,4 15-3-16,-12 41-2 16,-3 24 3-16,-4 49-1 0,-11 22 2 15,-4 23 3-15,2-4-2 16,-1-25 2-16,8-18 0 16,14-47-1-16,3-21 1 15,7-27 13-15,0-18 17 16,3-41 5-16,-1-23-2 15,13-53-15-15,3-17-14 16,9-22-10-16,-1-7-1 16,7 11 0-16,4 13-7 0,2 42 4 15,8 30 5-15,-6 51 1 16,-1 22-2-16,-1 48-1 16,-4 24 0-16,-6 50 2 15,-4 11 2-15,-6 8-2 16,-3-4-30-16,-8-36-61 15,0-12-92-15,-9-37-36 16,-7-17 118-16</inkml:trace>
  <inkml:trace contextRef="#ctx0" brushRef="#br0" timeOffset="1409.62">1250 6200 1207 0,'55'-39'507'0,"25"-9"-275"15,31-19-187-15,16-4-11 16,8-5-70-16,-1 3-45 16,-14-2 48-16</inkml:trace>
  <inkml:trace contextRef="#ctx0" brushRef="#br0" timeOffset="1854.52">2458 5491 1307 0,'-27'0'502'0,"7"5"-391"16,2 6 4-16,1 13-45 15,5 8-20-15,6 20-15 16,-1 10-1-16,3 17-15 16,-9 2-2-16,-2 1 2 15,-5-8-3-15,-3-18 1 16,3-8 2-16,4-25 12 15,4-12 16-15,11-26 5 16,3-23 0-16,16-31-19 16,11-18-19-16,15-20-12 15,6-5-12-15,4-3-9 16,0 8-1-16,-7 23 3 16,-1 16 8-16,-13 39 9 0,-11 16-3 15,-19 36 0-15,-12 24-1 16,-24 27 0-16,-7 13 3 15,-13 16 0-15,-5-4 3 16,2-12 1-16,8-9 0 16,21-25 0-16,25-12-5 15,29-21-1-15,16-15 4 16,28-25-1-16,0-12 7 16,20-21-34-16,9-5-64 0,-5-12 495 15,-4-4-337-15</inkml:trace>
  <inkml:trace contextRef="#ctx0" brushRef="#br0" timeOffset="1989.88">3401 5132 1194 0,'1'17'1024'16,"7"6"-804"-16</inkml:trace>
  <inkml:trace contextRef="#ctx0" brushRef="#br0" timeOffset="2134.41">3426 5762 1526 0,'-10'33'707'16,"13"-27"-157"-16,4-14-664 15,-4-43 69-15</inkml:trace>
  <inkml:trace contextRef="#ctx0" brushRef="#br0" timeOffset="2385.94">3677 1959 2231 0,'0'4'0'16</inkml:trace>
  <inkml:trace contextRef="#ctx0" brushRef="#br0" timeOffset="3614.74">5141 1531 1145 0,'-15'-11'466'0,"21"-7"-209"16,6 2-257-16,2 10-1 16,-5 3-3-16,-7 14 0 15,-4 13-2-15,2 22 4 16,9 9 3-16,3 12 0 0,12 6 0 16,1-7-3-16,5-3-1 15,2-18 7-15,2-14-2 16,1-25-2-16,-4-13-4 15,-1-25 6-15,-5-16 1 16,-3-19-1-16,-3-8 4 16,-8 0-4-16,-3 5 3 0,0 23 11 15,-4 11-5-15,1 25-5 16,3 14-6-16,2 29-5 16,4 14 6-16,0 29 18 15,5 17 6-15,-4 18 5 16,-1 10-8-16,-13 1-1 15,-13-7-1-15,-18-14 1 16,-14-14 9-16,-7-15 0 16,-2-10 0-16,2-26-3 15,5-14-1-15,14-40-14 16,15-22-2-16,24-37-25 16,16-17-18-16,26-27-47 15,11-2-22-15,18 13-47 16,15 8-21-16,4 23 109 15</inkml:trace>
  <inkml:trace contextRef="#ctx0" brushRef="#br0" timeOffset="3883.87">6194 1537 1264 0,'-36'-44'449'16,"36"31"-396"-16,0 12-33 16,4 9 10-16,2 27 32 15,-5 17 3-15,-1 39 5 16,-2 11-4-16,-4 16-45 16,5 6-7-16,5-20-5 15,12-13-5-15,9-38-7 16,3-24-22-16,13-32-56 15,3-16-53-15,2-34 76 16</inkml:trace>
  <inkml:trace contextRef="#ctx0" brushRef="#br0" timeOffset="4051.23">6603 1428 1281 0,'-26'38'475'16,"4"24"-370"-16,9 16-11 15,4 15-40-15,7-1-13 16,10-10-27-16,9-7-35 16,13-28-79-16,2-10-57 15,5-28 81-15</inkml:trace>
  <inkml:trace contextRef="#ctx0" brushRef="#br0" timeOffset="4199.96">6315 1906 1503 0,'54'-22'468'16,"22"-8"-558"-16,22-23 53 16</inkml:trace>
  <inkml:trace contextRef="#ctx0" brushRef="#br0" timeOffset="4406.58">6975 1215 1526 0,'12'52'513'15,"8"28"-505"-15,5 13 13 16,-8 13 23-16,3 12 0 15,-17 11-5-15,0 4-1 16,-14 0-126-16,-7-13-74 16,2-35 99-16</inkml:trace>
  <inkml:trace contextRef="#ctx0" brushRef="#br0" timeOffset="4603.83">7913 1547 1840 0,'47'15'645'0,"22"-19"-567"16,10-3-225-16,-3-14-102 15,-10-6 577-15,-19 8-290 16</inkml:trace>
  <inkml:trace contextRef="#ctx0" brushRef="#br0" timeOffset="4738.81">8057 2101 1789 0,'103'-22'449'16,"64"-33"-512"-16</inkml:trace>
  <inkml:trace contextRef="#ctx0" brushRef="#br0" timeOffset="6462.64">10096 1638 1364 0,'-9'-3'478'0,"11"11"-406"16,-2 6 12-16,0 13 2 16,5 16 1-16,-8 11-25 15,-2 8-29-15,-2 3-21 16,-4-4-1-16,2-7-79 16,8-1-73-16,1-26 90 0</inkml:trace>
  <inkml:trace contextRef="#ctx0" brushRef="#br0" timeOffset="10515.03">9804 1449 479 0,'-14'0'281'16,"2"2"-24"-16,0 2-117 15,2 2-16-15,-2-2-5 16,1 3-6-16,2 0 2 0,-3 1-1 16,6 3-25-16,1 0-1 15,5 1-22-15,2 1-13 16,12-3-3-16,5-6-10 15,14-8-3-15,7-7-8 16,14-15-13-16,7-4-3 16,9-14-8-16,-2-7 1 15,-12-5-1-15,-13-2 1 0,-32 4-2 16,-11 5 0-16,-28 15 3 16,-9 8 0-16,-14 18-1 15,-11 17 0-15,-1 30-5 16,5 18-2-16,7 31-3 15,16 7-1-15,17 13 1 16,9 0-1-16,24-15 4 16,11-11-21-16,23-33-1 15,12-15 1-15,16-26-10 16,3-14 14-16,-3-17-46 16,1-5-49-16,-3-10-153 15,-3-3 165-15,-62 36-1498 16,20-13 1599-16,24-13 0 15,-8 3 0-15,-23 14 0 16,-8 3 0-16</inkml:trace>
  <inkml:trace contextRef="#ctx0" brushRef="#br0" timeOffset="11142.5">10502 1834 1139 0,'0'-8'417'0,"1"3"-306"15,3 3-2-15,-2-4-6 16,-3 5-28-16,1 1-57 16,0 0-11-16,0 14-1 15,3 16 3-15,0 82 4 16,-8-35 1-16,4 11-5 16,1-7 9-16,5-17 1 0,10-9-1 15,3-22-3-15,3-7-9 16,6-14-4-16,2-5-18 15,1-15-43-15,-2-8-55 16,-6-15 67-16</inkml:trace>
  <inkml:trace contextRef="#ctx0" brushRef="#br0" timeOffset="11290.07">10290 2295 1382 0,'0'-2'472'0,"45"-14"-435"15,22-7-10-15,34-26-13 16,16-11-11-16,17-12 537 16,0-2-406-16</inkml:trace>
  <inkml:trace contextRef="#ctx0" brushRef="#br0" timeOffset="11492.05">11281 1642 1439 0,'-9'0'473'0,"38"-4"-473"0,17-14-13 16,36-22 9-16,9-6 6 15,6-10-39-15,-5-2 351 16,-29-7-247-16</inkml:trace>
  <inkml:trace contextRef="#ctx0" brushRef="#br0" timeOffset="11650.95">11487 1357 1372 0,'-1'71'473'0,"13"32"-445"15,2 12 5-15,4 21-19 16,-5 2-12-16,8-28-1 16</inkml:trace>
  <inkml:trace contextRef="#ctx0" brushRef="#br0" timeOffset="13070.92">12575 1380 1167 0,'-8'-10'436'0,"5"9"-344"15,0 2-5-15,-3 16-33 16,-2 10-31-16,0 13-13 16,4 8 0-16,7-1 7 15,3-4 2-15,13-11-12 16,4-10-2-16,16-18 20 15,13-13 16-15,19-23 10 16,8-11 0-16,-6-14-18 16,-8 0-15-16,-29 1-16 15,-13 3 2-15,-23 6-47 16,-10 6-64-16,-25 9 69 16</inkml:trace>
  <inkml:trace contextRef="#ctx0" brushRef="#br0" timeOffset="13290.72">12628 1091 1186 0,'9'6'505'16,"7"4"-192"-16,1 11-281 15,2 37 2-15,-6 22 1 0,-3 38 4 16,-6 22-8-16,-3 11-23 15,-2-3 4-15,8-17-67 16,7-23-37-16,20-44 309 16,5-31-203-16</inkml:trace>
  <inkml:trace contextRef="#ctx0" brushRef="#br0" timeOffset="13646.5">13424 1624 1260 0,'3'24'467'16,"15"-9"-320"-16,4-10-125 15,2-15 6-15,7-9-1 16,-2-14-6-16,0-3-10 15,-3-9-7-15,-6 4 0 16,-11 1 16-16,-9 4 10 16,-14 12 10-16,-13 4-1 15,-15 20-10-15,-10 11-14 0,-11 23-5 16,0 12-6-16,7 20-3 16,15 10-1-16,23 9 0 15,18 1 3-15,34-13-6 16,16-13 1-16,24-29-10 15,7-15-23-15,13-28 514 16,1-19-366-16</inkml:trace>
  <inkml:trace contextRef="#ctx0" brushRef="#br0" timeOffset="14082.5">14005 1693 900 0,'1'-8'447'15,"0"0"14"-15,2 4-308 0,-1 11-20 16,0 10-10-16,-2 17-73 15,-4 13-27-15,-2 12-12 16,-2 4-2-16,3 1-5 16,1-1-1-16,7-13 0 15,2-8-3-15,9-23-6 16,3-11-22-16,8-24-120 16,2-13 104-16</inkml:trace>
  <inkml:trace contextRef="#ctx0" brushRef="#br0" timeOffset="14223.87">13915 1986 1275 0,'5'9'435'16,"21"-11"-387"-16,10-10-35 16,37-12 2-16,14-11-8 15,22-18-9-15</inkml:trace>
  <inkml:trace contextRef="#ctx0" brushRef="#br0" timeOffset="14427.55">14858 1698 1443 0,'11'7'492'15,"10"-6"-465"-15,26-15-14 16,12-8 4-16,21-13 15 16,3-1-49-16,-3-2-92 15,-9 0 80-15</inkml:trace>
  <inkml:trace contextRef="#ctx0" brushRef="#br0" timeOffset="14610.67">15379 1414 1047 0,'-8'30'438'15,"7"6"-170"-15,2 9-184 16,3 12 14-16,6 7-12 16,-2 1-35-16,2 4 4 0,1-13-82 15,-4-11-62-15,6-20 60 16</inkml:trace>
  <inkml:trace contextRef="#ctx0" brushRef="#br0" timeOffset="14820.66">16100 1405 1309 0,'-11'14'495'0,"8"-1"-312"16,3-3-173-16,29-6 8 16,14-4 3-16,23-12 4 15,9-5 8-15,-7-8-120 0,-5-4-34 16,-15-2 69-16</inkml:trace>
  <inkml:trace contextRef="#ctx0" brushRef="#br0" timeOffset="14994.73">16256 1297 1277 0,'-8'41'463'16,"3"5"-369"-16,14 6-55 16,5 7 0-16,6 2-1 15,4 3-23-15,1-9 515 16,5-14-395-16</inkml:trace>
  <inkml:trace contextRef="#ctx0" brushRef="#br0" timeOffset="15385.59">17209 1283 1367 0,'-18'26'485'0,"2"5"-394"16,2 3-47-16,12-5-3 15,8-2 1-15,10-7-15 16,20-9-33-16,6-5 5 16,8-14-1-16,6-8-2 15,0-12 12-15,-3-6 11 16,-8-6 28-16,-11 3 10 15,-22-1 7-15,-8-1-9 16,-24 11-23-16,-7 1-12 0,-9 11-16 16,-2 13-4-16,6 16-6 15,5 9 0-15,8 24 5 16,3 4 1-16,13 7 2 16,3 2-1-16,11-6-1 15,3-2 0-15,6-8-1 16,2-6 2-16,0-13-74 15,-1-5-65-15,-11-11 82 16</inkml:trace>
  <inkml:trace contextRef="#ctx0" brushRef="#br0" timeOffset="15823.38">17602 1243 938 0,'48'-13'398'16,"-29"-6"-157"-16,6 3-175 16,-3 3 10-16,-5 11-5 15,0 3-18-15,-9 19-27 16,-8 11-3-16,-10 11-4 15,-2 4 6-15,-3-5-9 16,2-8-5-16,16-11-4 16,4-6-4-16,17-13-2 15,10-7 3-15,6-13-69 16,12-5 319-16,7-9-207 16</inkml:trace>
  <inkml:trace contextRef="#ctx0" brushRef="#br0" timeOffset="16175.58">18316 1581 1244 0,'-8'4'441'0,"7"-1"-322"16,2-6-3-16,11-8 25 15,7-7-13-15,10-13-74 16,6-3-11-16,5-10-23 16,-3 2-14-16,-5 1-3 15,-7 1 1-15,-14 6 2 16,-7 3 3-16,-22 13-2 16,-12 3 2-16,-13 23-10 15,-5 11-2-15,4 19 1 16,1 12-4-16,10 9 5 15,7 4 1-15,20-3-3 16,15-5 3-16,17-19-4 16,16-10-5-16,14-26-31 15,16-15-69-15,13-28 71 0</inkml:trace>
  <inkml:trace contextRef="#ctx0" brushRef="#br0" timeOffset="16538.09">18763 1099 1263 0,'-3'25'428'16,"2"6"-396"-16,7 5-8 16,2 4 3-16,5 1 7 15,4-4-15-15,2-4-16 16,1-11-2-16,-1-6-9 15,0-3-1-15,-3-7 3 16,-3 5 2-16,-3-3 5 16,-3 2-2-16,-5 4 14 15,-1 0 16-15,-3 9 14 16,-3 3 7-16,3 2-19 16,-1-3-17-16,4 1-7 15,2-5 1-15,6-7 9 16,4-2 4-16,5-11-12 15,6 2-4-15,12-11 1 0,8-4-22 16,3-10-66-16,-2-9 104 16,-7-1-46-16</inkml:trace>
  <inkml:trace contextRef="#ctx0" brushRef="#br0" timeOffset="16699.57">18861 1586 1237 0,'40'-9'417'0,"39"-15"-393"15,12-8 2-15,15-13-6 16,8-3-41-16,7-5 10 16</inkml:trace>
  <inkml:trace contextRef="#ctx0" brushRef="#br0" timeOffset="16910.55">19635 1445 1268 0,'-35'16'431'15,"23"-9"-366"-15,20-8-4 16,34-20 14-16,20-9-4 15,32-14-39-15,5-2-5 16,5-6-114-16,-4 6-67 16,-23 4 93-16</inkml:trace>
  <inkml:trace contextRef="#ctx0" brushRef="#br0" timeOffset="17202.48">20116 1209 1050 0,'-4'-1'418'16,"11"-4"-215"-16,14 0-141 15,9-5 7-15,9 2 15 16,0 4-2-16,-8 5-41 16,-9 10-1-16,-14 13-19 15,-8 6-2-15,-6 7-3 16,-7 1 3-16,-3-4 20 15,2-2 1-15,3-15 6 16,8-1-7-16,14-10-18 16,8-7-5-16,22-10-13 15,12-8 5-15,21-21-55 16,5-5-62-16,1-8-162 16,-8-9 163-16</inkml:trace>
  <inkml:trace contextRef="#ctx0" brushRef="#br0" timeOffset="17425.59">20666 918 1294 0,'20'9'424'0,"16"7"-397"16,10-1 17-16,13 8 30 15,4 5 13-15,-5 11-22 16,-11 6-14-16,-20 9-26 15,-9 2-10-15,-24 5-15 16,-9 0-11-16,-13-8-55 16,-1-1-68-16,3-15-45 15,15-9 96-15</inkml:trace>
  <inkml:trace contextRef="#ctx0" brushRef="#br0" timeOffset="17596.84">21813 1100 1078 0,'48'5'441'15,"7"-5"-172"-15,5-4-224 16,6-1 16-16,-3-7 1 16,-4-6-65-16,-5 1-64 15,-9-7 32-15</inkml:trace>
  <inkml:trace contextRef="#ctx0" brushRef="#br0" timeOffset="17775.89">22148 821 1115 0,'-3'18'403'0,"5"13"-281"16,7 8-64-16,4 13 17 15,-1 6-3-15,3-1-32 16,1-5-68-16,3-16 12 16</inkml:trace>
  <inkml:trace contextRef="#ctx0" brushRef="#br0" timeOffset="17935.82">23225 938 1233 0,'0'10'424'0,"-1"1"-404"15,-7-4 1-15,0-5-10 16</inkml:trace>
  <inkml:trace contextRef="#ctx0" brushRef="#br0" timeOffset="22704.62">1998 7320 1079 0,'-10'-24'422'0,"6"1"-331"16,4 4-1-16,1 1-14 16,-1 7-19-16,-3 1 7 0,3 8-24 15,-2 1-15-15,-2 5-6 16,3-4-9-16,0 0-8 16,0 0 1-16,-2 5-4 15,1-2 1-15,-1 0 8 16,2-3 8-16,0 0 22 15,0 0 8-15,0 0 10 16,0 0 0-16,0 0-14 16,0 0-8-16,0 0-16 15,0-1-6-15,-1 0-9 16,1 0-2-16,0 0 3 16,-2-4-3-16,0-2-1 15,-2 1 3-15,4 4-1 16,-2-3-2-16,2 4 1 15,0 0-1-15,0 0-2 0,0-1 0 16,-1 1 3-16,1 0-1 16,0 0 0-16,0 0 2 15,0 0-2-15,0 0-2 16,0 0 3-16,0 0-2 16,1 0-1-16,0-1 3 15,-1 2-2-15,0 17 0 16,-4 65 1-16,5-12 0 15,10 21 2-15,1 0 0 0,8-16-2 16,4-12 0-16,0-34-4 16,3-12-1-16,5-28 12 15,5-19 7-15,9-33 10 16,6-14 5-16,0-9-6 16,-2-1-8-16,-14 17-2 15,-16 5 3-15,-11 17-2 16,-8 14 3-16,-11 11 1 15,0 16-2-15,-9 18-3 16,-5 11-6-16,4 27-7 16,5 13-3-16,16 26-2 15,4 10 1-15,19 12 3 16,8 0 1-16,-4-1 4 16,4-3 0-16,-17-4 0 15,-6-4-4-15,-24-9-16 0,-12-4-8 16,-19-13-8-16,-12-11 1 15,1-25 15-15,4-18 2 16,11-38-19-16,7-20-14 16,20-33-23-16,11-11-7 15,23-10-9-15,19-3-1 16,27 6-55-16,13 9 63 16,12 14 37-16</inkml:trace>
  <inkml:trace contextRef="#ctx0" brushRef="#br0" timeOffset="22969.97">2650 7533 1316 0,'-5'-36'463'0,"6"4"-405"15,4 2 7-15,-2 15 21 16,-2 6-11-16,1 24-24 15,4 18-9-15,-3 33-37 16,0 16-2-16,-2 29 4 16,-3 9-4-16,-1 2-3 15,2-7 0-15,10-31 0 16,8-25-2-16,24-35-16 16,5-21-32-16,18-41-89 0,2-23 90 15</inkml:trace>
  <inkml:trace contextRef="#ctx0" brushRef="#br0" timeOffset="23160.59">3114 7199 1344 0,'-10'33'494'0,"8"18"-428"0,5 20-22 15,0 8-9-15,4 11-27 16,3-4-3-16,3-7 2 15,6-5-7-15,10-11-58 16,3-11-35-16,5-24-54 16,-1-14 77-16</inkml:trace>
  <inkml:trace contextRef="#ctx0" brushRef="#br0" timeOffset="23319.37">3151 7743 1503 0,'25'-14'530'0,"40"-7"-485"0,6-10-7 15,7-12-82-15,-6-7-62 16,-26-15 66-16</inkml:trace>
  <inkml:trace contextRef="#ctx0" brushRef="#br0" timeOffset="23553.75">3516 7191 1382 0,'24'-15'479'0,"16"7"-442"15,5 7-5-15,9 14 22 16,-8 12 3-16,-8 30 1 15,-4 23 2-15,-34 35-29 16,-4 5-15-16,-32 18-28 16,-10-6-32-16,-3-19-92 15,-2-6-44-15,11-34 101 16</inkml:trace>
  <inkml:trace contextRef="#ctx0" brushRef="#br0" timeOffset="24268.55">4712 7614 1165 0,'-42'-6'487'0,"11"2"-303"16,27 0-115-16,9-2-6 15,24-3-60-15,9-3-12 16,18-8-31-16,2-3-17 15,-2-2-70-15,-8 1-169 16,-16 10 203-16</inkml:trace>
  <inkml:trace contextRef="#ctx0" brushRef="#br0" timeOffset="24403.07">4420 8165 1573 0,'35'-10'528'0,"56"-24"-540"16,28-20-82-16,23-28 70 16</inkml:trace>
  <inkml:trace contextRef="#ctx0" brushRef="#br0" timeOffset="25134.75">6383 7130 664 0,'-7'10'361'15,"3"0"-17"-15,-32 32-238 0,27-24 1 16,2-4-20-16,4 0-15 15,4-7-26-15,1-3-6 16,5-4-10-16,6 0 6 16,3-6 26-16,3-5 6 15,9-7 6-15,-1-7-2 16,11-7-20-16,4-3-8 16,4-5-11-16,4 0-6 0,-13 1-12 15,-13 1-5-15,-15 5-3 16,-12 2-1-16,-25 11 2 15,-8 11-3-15,-20 19-7 16,-7 11-3-16,3 27-3 16,3 15 3-16,13 20 3 15,5 5-1-15,20 3 2 16,8-10-1-16,19-12-4 16,15-9 1-16,23-28-3 15,13-15 3-15,28-40-20 16,16-19-35-16,9-22-135 15,-6-8-201-15,-22 6 252 16</inkml:trace>
  <inkml:trace contextRef="#ctx0" brushRef="#br0" timeOffset="25447.85">7030 7226 1152 0,'-7'-6'453'16,"11"-1"-327"-16,-4 1 12 15,1 1-3-15,4 3-10 16,-5 0-9-16,0 2-24 0,0 0-40 16,-1 0-15-16,-4 17-20 15,-18 41 8-15,10-18 2 16,2 2-6-16,6-2-4 15,2-1-9-15,8-5-5 16,0-12 0-16,14-9-2 16,1-7-14-16,10-12-56 15,9-5-23-15,-7-11-86 16,5-4-46-16,-18-1 149 16</inkml:trace>
  <inkml:trace contextRef="#ctx0" brushRef="#br0" timeOffset="25625.22">6815 7560 1157 0,'10'-10'447'0,"11"-7"-326"16,31-18-56-16,25-11-25 15,22-7-23-15,11-4 3 16,-2 3-86-16,-16 8-29 15,-22 4 57-15</inkml:trace>
  <inkml:trace contextRef="#ctx0" brushRef="#br0" timeOffset="26150.68">5339 8502 1775 0,'133'-56'645'0,"35"-13"-580"15,59-14-16-15,22-5 7 16,28-2-35-16,20-5 5 16,8-4 17-16,25-3-16 15,1-4 8-15,-15 3 8 0,2 1-2 16,-25 1 18-16,-27 7 1 15,-18 11-9-15,-48 16-2 16,-24 6-11-16,-59 18-8 16,-19 8 6-16,-54 17-14 15,-17 11-3-15,-19 3-10 16,-8 3-3-16,-4 1 7 16,-1 1 7-16,4-1-10 15,0 0 0-15,-8 3-18 16,-10 1-33-16,-33 7-75 15,24-11-58-15,-14-6-134 16,-1-2-311-16,-24-19 423 16</inkml:trace>
  <inkml:trace contextRef="#ctx0" brushRef="#br0" timeOffset="27030.67">5308 9218 1161 0,'0'-7'427'0,"2"6"-369"0,-1 7 0 16,5 12-16-16,0 10 4 16,-2 13 8-16,0 7 8 15,-7 3-2-15,-4 6 0 16,-3 13 11-16,1 3-2 16,-9 11 2-16,3 1-4 15,2-11-14-15,-5-4-8 16,10-15-19-16,4-13-10 0,5-17-6 15,12-12-10-15,7-26-66 16,1-11-45-16,4-29 65 16</inkml:trace>
  <inkml:trace contextRef="#ctx0" brushRef="#br0" timeOffset="27211.68">5628 9580 1362 0,'30'1'511'15,"19"-4"-399"-15,20-17-64 16,3-5-4-16,7-12-33 16,4 2-49-16,-6 2 29 15</inkml:trace>
  <inkml:trace contextRef="#ctx0" brushRef="#br0" timeOffset="28807.04">6569 9086 1071 0,'28'28'400'15,"-19"-25"-308"-15,-9 6-1 0,0 11 4 16,9 9-9-16,0 18-27 15,0 11-2-15,5 12-26 16,-5 2-1-16,-9 0-4 16,-3-2-1-16,-10 0 13 15,-1-1 5-15,5-11 17 16,-9-9-1-16,2-23-8 16,6-8-3-16,-6-18-2 15,10-12-3-15,6-22-4 16,-3-14-10-16,11-24-15 15,9-11-3-15,4-7-6 16,2-7 2-16,5-1-2 16,-8 2-5-16,4 14 3 15,-2 17-3-15,-8 26 0 16,3 17-1-16,-8 21-3 16,-2 7 9-16,-6 18-8 15,-4 8 3-15,-15 14 0 0,-1 7 0 16,-6 3 2-16,-4-1-2 15,16-8 0-15,-5-7-7 16,18-11 5-16,4-6 7 16,13-12-6-16,15-2-1 15,6-9 4-15,16-4-6 16,-1-2 4-16,1-3 7 16,0 7-6-16,-4 4-3 0,-11 9 7 15,-9 6-9-15,-33 16 3 16,-20 14 5-16,-39 23-18 15,-14 9-5-15,-23 9-8 16,-10-7-2-16,1-11 6 16,4-12-9-16,24-30-97 15,22-17-66-15,35-38 115 16</inkml:trace>
  <inkml:trace contextRef="#ctx0" brushRef="#br0" timeOffset="30574.81">7692 9137 836 0,'3'-14'420'16,"0"-4"-20"-16,-6-5-293 0,-8 3-2 16,-4 7-18-16,-14 2-38 15,1 6-18-15,-11 5-29 16,-2 0 5-16,-2 11-7 16,0 3-3-16,15 13 2 15,5 6-2-15,13 7 1 16,3 0 4-16,9-6-4 15,5-5-4-15,10-14-4 16,6-7 7-16,10-14-2 16,7-9 9-16,-2-15 10 15,-1-5-7-15,-1-5 9 16,-9-1-8-16,-7 6 11 16,-2 4 2-16,-14 11 13 15,-11 4 9-15,2 10-5 16,-6 4 0-16,-2 11-18 0,7 11-12 15,1 17-8-15,7 9-4 16,11 16 2-16,3 2 1 16,8-5-22-16,-3-3-14 15,3-15-41-15,3-11-49 16,-8-13 605-16,2-10-388 16</inkml:trace>
  <inkml:trace contextRef="#ctx0" brushRef="#br0" timeOffset="30746.71">8101 9249 1094 0,'20'17'487'0,"5"12"-181"16,-2 3-226-16,-3 7-17 16,-2 0-35-16,-6-4-27 15,4 0-28-15,-3-1-78 16,2-5-43-16,2-12 88 15</inkml:trace>
  <inkml:trace contextRef="#ctx0" brushRef="#br0" timeOffset="31028.85">8534 8804 1104 0,'-6'11'466'16,"7"-10"-185"-16,10-1-262 0,16-4 9 16,5-9 2-16,10-4 9 15,2 1 0-15,2-3-25 16,-3 5-14-16,-5 3-29 15,-4 1-17-15,-7 5-82 16,-8 0-137-16,-19-4 174 16</inkml:trace>
  <inkml:trace contextRef="#ctx0" brushRef="#br0" timeOffset="31626.79">9217 8338 1243 0,'3'0'517'0,"1"1"-225"16,-3 14-277-16,-2 7-2 16,-4 25 2-16,-1 7 1 15,-1 9-6-15,4 5 0 16,-1-4-5-16,4-1 6 15,5-10 2-15,-2-11-3 16,4-18 7-16,-2-7 0 16,0-12 7-16,-2-8 8 0,0-15-1 15,-1-9-5-15,-1-19-9 16,0-1-13-16,-3-6-4 16,0-2-3-16,1 1-2 15,0-3 4-15,3-2-1 16,4 2 0-16,8 4 1 15,4 7-4-15,12 13-1 16,1 7 2-16,1 15-4 16,-1 6 3-16,-6 10-1 15,-3 9 0-15,-9 12 3 16,-10 8 1-16,-11 7 3 16,-9 8 0-16,-9-3 0 15,4-6 0-15,3-7 0 16,5-9 2-16,12-8-3 15,4-4-3-15,18-5-3 0,4-6-3 16,15-3 6-16,3-5-2 16,0 2 4-16,-2 3 1 15,-12 3-4-15,-11 4 3 16,-17 8 6-16,-14 5-1 16,-21 7 3-16,-14 9-3 15,-15 5-33-15,1 3-15 16,5-7-42-16,11-10-41 15,14-26 83-15</inkml:trace>
  <inkml:trace contextRef="#ctx0" brushRef="#br0" timeOffset="31925.95">9623 7909 1292 0,'-12'-21'466'16,"8"2"-390"-16,9 1-48 16,3 3 7-16,6 2-13 15,1 4 7-15,1 9-6 16,0 7-7-16,-7 18 6 16,-2 9 0-16,-9 13-2 0,1 7-1 15,-6-3 11 1,-1-3-7-16,3-9 6 0,0-10-1 15,13-9-18-15,6-9-7 16,18-17-5-16,11-8-19 16,20-14-64-16,10-5-66 15,8-7 89-15</inkml:trace>
  <inkml:trace contextRef="#ctx0" brushRef="#br0" timeOffset="32386.08">10478 8203 1229 0,'-4'-3'472'16,"-2"-8"-387"-16,-2-9 36 16,-1-5 2-16,-5-6-31 15,-5-5-6-15,-1 2-47 16,-3 5-14-16,-6 4-14 15,1 9-6-15,1 11-1 16,3 6-5-16,8 17-4 16,2 9 3-16,11 10-4 15,8 0 1-15,10 0-4 16,5-5 1-16,10-9 2 0,3-6-1 16,8-11 4-16,3-6 4 15,-2-9 7-15,-4-7 5 16,-15-4 6-16,-7-2 4 15,-10-1 12-15,-7-1-2 16,-1 5 0-16,-7-1 1 16,4 9-19-16,3 4 3 15,-1 3-14-15,9 9-7 0,5 3-1 16,5 9-7-16,7 12 11 16,0-2-2-16,2 8 2 15,-3 0 3-15,-1-3-25 16,-1-3-25-16,0-10-81 15,-1-7-61-15,3-12 115 16</inkml:trace>
  <inkml:trace contextRef="#ctx0" brushRef="#br0" timeOffset="32665.62">10986 8090 1203 0,'6'1'442'0,"5"-2"-317"0,-4-2-113 16,0 1 25-16,4 2 0 15,-6 1 5-15,2 3-7 16,-4 6-21-16,-3 8-3 16,-6 7-8-16,-3 5 4 15,-6 5-1-15,-1-3 16 16,2-6 16-16,12-1 9 15,16-17-3-15,12-8-16 16,28-21-24-16,2-17-30 16,19-20-73-16,11-6 68 0</inkml:trace>
  <inkml:trace contextRef="#ctx0" brushRef="#br0" timeOffset="33602.64">11719 8075 1552 0,'-7'40'573'0,"32"-46"-401"16,25-13-206-16,29-25-25 16,10-14-14-16,4-15-72 15,2-1-29-15,-5 9 105 16</inkml:trace>
  <inkml:trace contextRef="#ctx0" brushRef="#br0" timeOffset="34317.57">12789 7155 905 0,'9'-13'362'0,"-9"2"-222"16,2 7-20-16,-4 3-8 15,-2 1-11-15,3 0-23 16,0 0-21-16,0 0-26 15,0 0 1-15,-6 8-15 16,-5 15 12-16,-2 38-1 16,17-23-3-16,1 18 2 15,6 4-9-15,3 14-6 16,-2 4-2-16,6-10-7 16,-5-11 2-16,3-25-4 15,2-9 1-15,-8-17-6 16,-3 1-5-16,-3-10 9 0,-7-7 5 15,-8-14 5-15,4-11 2 16,-4-16-11-16,2-4-1 16,8-8 1-16,2-4 2 15,3 5 1-15,9 4-3 16,8 13-3-16,-3 5 1 16,4 13 0-16,-1 4 1 0,-8 11 2 15,6 8-2 1,-14 4 2-16,-2 7-7 0,-1 10 2 15,-1 2 2-15,0 7 1 16,-1-3 3-16,-3-3 1 16,0 2-1-16,4-3-1 15,1 2-2-15,11-3 0 16,5-1 0-16,7-3-1 16,3-2 2-16,-2-3-1 15,1 0-4-15,-4 0-1 16,-2 0 2-16,-6 4 2 15,-4 4 5-15,-8 7 5 16,-5 3-9-16,-15 5-15 16,-5 4-17-16,-10-1-44 15,-1 2-9-15,4-4-26 16,0-8-25-16,11-13 97 16</inkml:trace>
  <inkml:trace contextRef="#ctx0" brushRef="#br0" timeOffset="35403.68">13032 6651 1087 0,'-1'-32'392'16,"1"5"-341"-16,2 5 13 0,0 8 5 15,0 7-10-15,-1 4-9 16,1 0-12-16,-1 3-27 16,-1 0 3-16,0 0-5 15,0 0-5-15,4 22 6 16,0 32-7-16,-6-26-3 16,-1-4 7-16,0-4-4 15,1-4 9-15,1-6-1 16,0-3-2-16,0-4 5 15,1-3-4-15,0 0 1 16,0-1-2-16,0 0-2 16,11-2-6-16,2-2 2 15,25-5 0-15,-27 16-6 16,-3 3 6-16,-5 7-3 16,-2 6 0-16,-8 3 5 0,-5 2-1 15,-5-1 0 1,2-2-1-16,-1-5-2 0,3-2-19 15,5-7-34-15,2-5-30 16,6-10 128-16,6-7-58 16</inkml:trace>
  <inkml:trace contextRef="#ctx0" brushRef="#br0" timeOffset="35900.43">13652 7053 919 0,'3'-22'390'0,"-1"-3"-157"16,0-2-161-16,-5 2 10 16,-5 3-3-16,-8 6-25 15,-2 8-4-15,-4 8-34 16,-1 8-3-16,1 10-11 0,0 4-10 16,4 8 8-16,5 3-6 15,5-3-1-15,8-1 4 16,5-11 0-16,4-4-5 15,8-7 9-15,-1-8-4 16,4-11 7-16,0-8 12 16,-2-6-8-16,-1-6 10 0,-2 6-8 15,-6-1 1-15,-7 10 0 16,-2 4 2-16,-2 3-3 16,-2 8 0-16,3 6-5 15,1 8-5-15,4 14 2 16,3 4-12-16,7 5-18 15,7-1-30-15,8-5-74 16,2-2 470-16,3-9-277 16</inkml:trace>
  <inkml:trace contextRef="#ctx0" brushRef="#br0" timeOffset="36231.71">13856 7119 997 0,'-4'-4'395'0,"4"-3"-260"0,2 0-56 16,9 0-25-16,6 1-20 16,2-2-19-16,3 2-9 15,-1 2 10-15,-3 0 7 16,-2 10-1-16,-1 2-1 16,-11 3-9-16,1 4-6 15,-6 6-6-15,-5-3 7 16,2 9-7-16,-3-8-1 15,1-5 7-15,1 2-9 16,5-9 3-16,1 2 0 16,6-1-7-16,2-2 8 0,-6 2-10 15,0 3-5-15,-3 3-6 16,-6-2-5-16,-5-1-6 16,-6-1-6-16,-6-5-33 15,-8 0 447-15,-2-5-292 16</inkml:trace>
  <inkml:trace contextRef="#ctx0" brushRef="#br0" timeOffset="36844.49">14603 6811 1269 0,'3'6'456'0,"3"0"-402"16,-6 2-12-16,0 0 0 0,3-2-50 16,-2-2-41-16,8-11 36 15</inkml:trace>
  <inkml:trace contextRef="#ctx0" brushRef="#br0" timeOffset="37007.6">15109 6741 1554 0,'8'5'491'0,"-2"-3"-623"15,-5-3 88-15</inkml:trace>
  <inkml:trace contextRef="#ctx0" brushRef="#br0" timeOffset="86945.65">24537 4957 1857 0,'-2'0'1'0,"1"4"10"0,-7 13 14 16,-2 4 1-16,-2 18 14 16,-4 5-11-16,-4 30-5 15,-4 8-14-15,-6 14-9 16,1 6-1-16,4-3 0 16,8-2 5-16,8-17-3 15,10-13 8-15,3-31 4 16,-4-17 3-16,13-29 22 15,-1-17 9-15,13-36-4 16,7-17-2-16,-1-28-24 16,4-11-11-16,-6-8-4 15,-1 3-1-15,-4 4 3 16,-5 18 1-16,-3 42 7 0,-2 21 0 16,-8 42-2-16,2 20 2 15,-2 28-7-15,-2 15-2 16,5 21 3-16,2 1-6 15,11 0 1-15,3-10-1 16,8-27-2-16,4-16 1 16,6-34 8-16,3-14 14 0,2-34 13 15,1-14 4-15,-5-18-3 16,-4-9-14-16,-7 3-9 16,-19 32 0-1,-7 27-6-15,1 0 8 16,8-53-11-16,-6 20 2 0,-9 48-2 15,-9 51-5-15,-3 36 3 16,-1 16-7-16,0 17-29 16,3 5-39-16,7-5-54 15,7-12-39-15,7-22-34 16,6-18 7-16,4-32 123 16</inkml:trace>
  <inkml:trace contextRef="#ctx0" brushRef="#br0" timeOffset="87320.5">25701 4756 1447 0,'-19'54'563'16,"4"21"-296"-16,2 14-229 15,-7 17 7-15,-3 7 6 16,0 11-22-16,0 2-15 0,-1-11-13 15,4-8-5 1,3-30-7-16,1-20-7 0,10-33-8 16,3-23-1-16,7-39 1 15,4-17 10-15,16-40 5 16,4-12 7-16,12-21 7 16,0-5-4-16,-2-4 3 15,8 7 7-15,0 34-3 16,5 21 4-16,-5 47 2 15,-11 24-4-15,-9 44-1 16,-8 18 0-16,-10 33-4 16,-5 15 1-16,-8 13-4 15,0-2-21-15,0-18-71 16,4-14-54-16,1-35 84 16</inkml:trace>
  <inkml:trace contextRef="#ctx0" brushRef="#br0" timeOffset="87482.45">25463 5449 1317 0,'77'-6'490'16,"48"-23"-348"-16,7-5-154 15,41-15-45-15,8-6 31 16,-17 3 11-16</inkml:trace>
  <inkml:trace contextRef="#ctx0" brushRef="#br0" timeOffset="87868.48">27095 5030 1424 0,'-35'26'525'16,"6"2"-388"-16,11 9-107 15,4 9 4-15,7 2-6 16,7 5 0-16,4-4-19 16,7-7-6-16,12-11 0 15,8-8-4-15,21-18 3 16,4-14 2-16,16-27 13 16,3-16 8-16,-11-15 9 0,0-2-1 15,-21 2-13-15,-13 3-3 16,-18 9-6-16,-12 7 1 15,-7 14 1-15,-3 9-2 16,0 19-10-16,3 13-4 16,6 23-4-16,5 7 0 15,10 13 5-15,3 5 1 0,5 3 3 16,1 1-2 0,2-2-9-16,-13-2-5 0,-18-14-29 15,-15-6-27-15,-33-20-103 16,-5-14 112-16</inkml:trace>
  <inkml:trace contextRef="#ctx0" brushRef="#br0" timeOffset="87992.95">26726 4787 1318 0,'37'8'514'0,"25"1"-303"16,15 2-263-16,19-11 37 15</inkml:trace>
  <inkml:trace contextRef="#ctx0" brushRef="#br0" timeOffset="88379.66">28845 4995 1675 0,'-19'-23'519'16,"-19"-7"-568"-16,-9-1-3 0,-14 1 52 15,-2 6 6-15,0 20-12 16,0 9-6-16,7 23 0 16,5 9-9-16,21 10 11 15,11 1-6-15,22-7 8 16,14-2 5-16,17-12-2 15,9-10 19-15,16-15 9 16,4-9 8-16,2-17 3 16,-6-5-9-16,-16-10-6 15,-8-1-7-15,-19 0-2 16,-5 2-2-16,-11 4-4 16,-4 7-1-16,-4 12 1 15,1 9-8-15,1 18-17 16,4 10-27-16,5 12-99 0,2 3 348 15,14 1-185-15</inkml:trace>
  <inkml:trace contextRef="#ctx0" brushRef="#br0" timeOffset="88722.67">28944 4941 993 0,'-10'-22'492'0,"2"0"0"15,6 1-395-15,4 7 7 16,8 8-20-16,5 12-55 16,-2 12-14-16,2 17-11 15,-5 7-2-15,-2 5-2 16,-1-1 1-16,-6-9-2 16,0-8 1-16,-1-12-1 15,-1-9 5-15,0-17 7 16,0-12 0-16,3-15 3 15,4-8-5-15,5-5-3 16,5 2-2-16,6 4 0 16,8 6 1-16,6 14-2 15,2 12-2-15,6 29-1 16,-1 15-4-16,-5 27-23 16,-4 13-18-16,-15 13-48 15,-9 6-33-15,-14 1 79 0</inkml:trace>
  <inkml:trace contextRef="#ctx0" brushRef="#br0" timeOffset="89009.06">25400 6805 2498 0,'15'6'-71'0,"-4"5"38"16,12 9-76-16,-11 5 109 15,-4 6 3-15,-5 2-39 16,-2 4-37-16,-6-3-88 15,-3-10-49-15,-1-10 127 16</inkml:trace>
  <inkml:trace contextRef="#ctx0" brushRef="#br0" timeOffset="89154.93">25235 6425 1345 0,'16'0'454'0,"9"1"-451"16,12 4-456-16,6 3 325 16</inkml:trace>
  <inkml:trace contextRef="#ctx0" brushRef="#br0" timeOffset="90022.18">25589 6775 1893 0,'-13'-1'632'16,"8"-3"-612"-16,5-3-12 15,-2-3 22-15,2 4-6 16,0 0 3-16,0 8-27 16,2 8-7-16,2 9-3 15,0 2-8-15,3 2 4 16,2-3 8-16,0-1 9 15,0-4 4-15,1-9 0 16,1-5-4-16,0-13 1 0,2-7-5 16,5-6-3-16,0-2 6 15,2-2-6-15,-5 4 6 16,-4 5 4-16,-1 6-9 16,-6 11 5-16,-4 5-11 15,0 13 4-15,0 4 1 16,4 7 1-16,1 4 5 15,11 2-4-15,-3-2 2 0,11-6-1 16,3-6-6-16,8-14 0 16,7-7 4-16,4-23 5 15,4-9 2-15,2-18 9 16,-1-3-3-16,-6-7 0 16,-3-6 0-16,-10 2 0 15,-9-2 6-15,-9 10 6 16,-10 11-6-16,-12 16 3 15,-2 11 5-15,-3 26-19 16,-2 13 2-16,6 33-9 16,-1 22-6-16,10 41 0 15,-1 14 10-15,6 34-6 16,4 5-27-16,-1-2-17 16,17-3-10-16,9-34 9 15,3-23 20-15,9-40 20 0,-5-24 7 16,-6-33 12-16,-20-27 7 31,-7 9 5-31,1 2 4 0,3-67-9 0,-13-16-6 16,-28-22-17-16,-13 27-8 15,-20 7-31-15,-9 2-14 16,-4 15-30-16,0 4 0 16,16 13 27-16,14 11 13 0,23 6 49 15,14-1 5-15,31-2 12 16,18-4 14-16,31-11-8 15,16 2 4-15,6-2-9 16,0 0-3-16,-11 10 15 16,-8 6 2-16,-4 13 11 15,-20 4-6-15,-1 15-16 16,-14 3-1-16,-16 13-15 16,4 5-2-16,-17 9-2 15,-1 5 8-15,-6-1-7 16,2 1-10-16,-2-12-41 15,2-4-29-15,3-13-93 16,-3-6 577-16,2-15-330 16</inkml:trace>
  <inkml:trace contextRef="#ctx0" brushRef="#br0" timeOffset="90169.6">26697 6354 1483 0,'12'7'501'0,"10"1"-482"16,4 1-21-16,8-2-38 16,-3-2-272-16,6-3 223 0</inkml:trace>
  <inkml:trace contextRef="#ctx0" brushRef="#br0" timeOffset="90679.5">27179 6481 1518 0,'-13'0'513'0,"13"5"-480"15,2 2-25-15,-11 3 14 16,7 6 3-16,0 12-5 16,-4 3-11-16,11 7-5 15,-3 0-4-15,3-8 5 16,-6-8-5-16,7-8 2 15,4-6 5-15,-7-13 22 16,14-7 14-16,-1-18-5 16,-7-5 4-16,4-9-27 15,2 4-9-15,-1 4-3 0,5 6-7 16,-2 15 1-16,-2 5-1 16,-1 15-3-16,1 10 0 15,1 14 3-15,-4 6 3 16,5 6 1-16,3-2 1 15,3-10-2-15,3-4-1 16,3-17 11-16,-2-6 10 0,2-18 4 16,2-9 2-16,-7-11-1 15,0-2 1-15,-15-2 17 16,-5 2 13-16,-5 5-6 16,-4 3-1-16,2 12-22 15,0 5-13-15,3 15-10 16,-1 9-15-16,7 21 1 15,3 11-4-15,7 10 8 16,4-1 2-16,-1-8-24 16,1-12-30-16,-5-19-89 15,2-11-55-15,-1-25 121 16</inkml:trace>
  <inkml:trace contextRef="#ctx0" brushRef="#br0" timeOffset="90830.83">27618 5980 1542 0,'-7'9'526'0,"6"2"-490"16,1-2-118-16,9-7 575 16,15-9-390-16</inkml:trace>
  <inkml:trace contextRef="#ctx0" brushRef="#br0" timeOffset="91188.15">28071 6042 2086 0,'13'51'624'0,"4"2"-714"16,5 2-26-16,-5 0 128 15,-5 1 1-15,-1 6 0 16,-7 1-5-16,-6 9-17 16,1-5 2-16,4-16-4 15,6-7-3-15,11-25 13 16,3-12-2-16,14-14 8 16,7-15 5-16,4-16 0 0,5-5 0 15,2-3-6-15,-4 3-4 16,-5 11-7-16,-2 7-9 15,-16 12-36-15,-2 7-20 16,-20 19-20-16,-8 6-6 16,-9 22-1-16,-11 3-2 15,2-3-41-15,-3-6-20 16,0-15 103-16</inkml:trace>
  <inkml:trace contextRef="#ctx0" brushRef="#br0" timeOffset="91368.86">28064 6241 1628 0,'80'-17'534'0,"35"-4"-542"15,21-1-2-15,22-5-5 16,5 0-60-16,22 0 51 15</inkml:trace>
  <inkml:trace contextRef="#ctx0" brushRef="#br0" timeOffset="91809.22">29869 5999 1596 0,'-17'45'480'0,"7"8"-564"16,5 14 75-16,4 3 75 0,1 14-1 15,2 2-14-15,0 5-52 16,-2 3-4-16,-4-15-10 16,1-9 2-16,2-28-3 15,1-15 9-15,3-17 7 16,-3-9 22-16,0-18 16 15,-3-9 1-15,-3-27-1 16,4-12-16-16,0-16-19 16,4-6-1-16,6-10 2 15,4-2-2-15,7-7 20 16,6 2-4-16,20 24-1 16,3 18-1-16,13 38-19 15,-2 17 0-15,-15 25 2 16,-10 11-2-16,-29 21 2 15,-13 5-3-15,-38 9 2 0,-11 1 0 16,-19-17-20-16,-3-8-18 16,12-23-74-16,6-13-49 15,22-14-308-15,10-12 310 16</inkml:trace>
  <inkml:trace contextRef="#ctx0" brushRef="#br0" timeOffset="92262.75">30161 6046 1227 0,'32'5'490'0,"-2"4"-319"16,5 1 1-16,-2 0 16 15,0 3-44-15,-2 6-60 16,-2 3-38-16,-10 12-37 16,-2 6-7-16,-12 4-8 15,-7 3 5-15,-8-5-6 16,-6-7 1-16,-2-10 6 15,2-8-1-15,0-10 3 16,2-10 5-16,9-17 7 16,6-8 3-16,14-13-6 15,4-5-4-15,15-8-7 16,5-1-1-16,13 2 0 16,7 8 0-16,-7 15 3 0,-6 14-2 15,-14 17 0-15,-9 9-3 16,-10 18-9-16,-5 6 1 15,-6 8 12-15,-1 1-4 16,3-8 5-16,2-6 5 16,4-11-9-16,4-11 2 15,6-10 2-15,0-9 2 16,-1-13 4-16,-4-1 5 16,-15-9-5-16,-8-4-2 0,-17 3 0 15,-9 0-11-15,-10 11-9 16,-4 4-25-16,6 10-70 15,19 7-57-15,16 1 99 16</inkml:trace>
  <inkml:trace contextRef="#ctx0" brushRef="#br0" timeOffset="93117.54">31493 5783 1656 0,'-13'-12'617'16,"-12"3"-532"-16,-10 11-6 15,-6 4 5-15,-6 15-62 16,3 8-7-16,3 20-12 0,-2 8-3 16,10 17 4-16,7 5-6 15,14-7-8-15,14-6-9 16,24-24-3-16,12-10 8 15,16-21 7-15,6-8 15 16,16-18 8-16,2-11 0 16,3-14 3-16,-5-8-4 0,-20-1-2 15,-12-1 8-15,-21 3 16 16,-11 6 7-16,-15 11-9 16,-8 9-13-16,-12 24-18 15,-7 10-5-15,0 21-5 16,0 11 4-16,9 10 7 15,15 2-5-15,15-7 3 16,14-6-11-16,16-18-6 16,6-12 0-16,14-18 12 15,3-12 2-15,21-16 6 16,-2-9 9-16,-6-7 2 16,-7 0 21-16,-29-3 5 15,-8 3-7-15,-20 6 0 16,-9 2-6-16,-13 13-8 15,-8 5-5-15,-6 16-17 16,0 9-7-16,-1 15-1 16,8 10-3-16,15 9 10 0,5 3-3 15,20 3-9-15,8 2 0 16,6-8-3-16,5-2-3 16,-2-4 9-16,-8-6 7 15,-12-5 3-15,-11-5-3 16,-18-5-5-16,-9-4-5 15,-13-2 3-15,-3-2 10 0,4-5 7 16,3-4 3 0,14-9-1-16,9-6-6 0,19-9 0 15,12-4 0-15,24-7 1 16,10-1 7-16,11-4 5 16,1 1 0-16,-10 1 6 15,-10 4-1-15,-27 15-5 16,-15 5-1-16,-28 18-13 15,-7 2-8-15,-16 11-3 16,-2 9 4-16,10 9 3 16,-1 6 1-16,13 15-1 15,10 3 0-15,9 13-1 16,4 8 5-16,5-7 3 16,-6 1-9-16,-8-5-19 15,-2-3-29-15,-20-2-80 16,-7-5-50-16,-23-5 107 0</inkml:trace>
  <inkml:trace contextRef="#ctx0" brushRef="#br0" timeOffset="93834.56">24684 8543 1501 0,'0'-1'19'15,"0"-4"18"-15,-1-1 9 16,-1 5 30-16,1 0 3 16,0 0-12-16,0 0-2 15,0 1-37-15,-7 2-20 16,-11 28-14-16,-29 109 1 0,16-35 2 16,-1 1 8-16,-4-1 0 15,1-7-5 1,1-13 0-16,2-10 7 0,10-30 35 15,5-17 30-15,18-45 29 16,11-26-12-16,24-45-31 16,9-24-27-16,17-37-30 15,5-9 5-15,14-7-5 16,3 9-5-16,6 33-3 16,-4 20-6-16,-18 47 2 15,-9 21 4-15,-20 42 1 16,-8 25-2-16,-15 44 5 15,-6 23 0-15,-11 32 4 16,-3 14 4-16,4 1-1 16,2-8-3-16,6-28-1 0,1-21-13 15,-3-33-56-15,-3-13-33 16,-13-45 556 0,6 2-372-16</inkml:trace>
  <inkml:trace contextRef="#ctx0" brushRef="#br0" timeOffset="93990.82">24527 8862 1604 0,'44'-26'550'16,"22"-8"-509"-16,41-15-36 16,17-4 1-16,19-5 2 15,3 0-54 1,-13 4-253-16,-15 5 213 0</inkml:trace>
  <inkml:trace contextRef="#ctx0" brushRef="#br0" timeOffset="94452.92">25635 8369 1195 0,'-34'20'483'15,"5"-1"-242"-15,13 10-178 16,5 4 7-16,9 4-2 15,4 10-12-15,10 7-34 0,4 7-12 16,-1 12-5-16,-1-2-2 16,-3-2-2-16,-2-9 0 15,-5-21 3-15,2-9 0 16,-4-19 4-16,-2-11 20 16,0-17 10-16,0-11-1 15,0-34-3-15,7-12-20 16,9-19-14-16,8-4 2 0,10-7-3 15,8-4 0-15,10 13-3 16,5 9 0-16,0 37 3 16,-5 17 0-16,-13 32-2 15,-8 14-1-15,-15 26-2 16,-10 16 0-16,-25 19 6 16,-12 4 0-16,-19-6 1 15,-9 8 2-15,-9-4-3 16,-7-6 7-16,15 0 7 15,12-16-3-15,34-20 4 16,23-9-9-16,54-20-6 16,29-7 2-16,42-19 2 15,25-8 0-15,11-9-22 16,0-7-43-16,-1-1-45 16,-17 0 59-16</inkml:trace>
  <inkml:trace contextRef="#ctx0" brushRef="#br0" timeOffset="98092.27">27430 8423 1102 0,'5'-22'454'0,"0"3"-323"16,-2 9 4-16,-3 2 0 16,2 19-81-16,1 12-30 15,5 27-8-15,1 19-10 16,-1 30 11-16,2 12-9 16,-3 10-8-16,-3-1 5 15,-4-10-7-15,0-11 10 0,-1-25 11 16,1-18 9-16,1-30 24 15,0-13 21-15,2-24 17 16,-1-17-4-16,7-36-20 16,0-29-21-16,2-38-34 15,-1-11-11-15,-3-10-20 16,-1 8-6-16,1 13-11 16,6 16 3-16,2 34 19 15,4 26-2-15,11 48 8 16,0 18-3-16,11 38 6 15,2 17-1-15,-10 20 6 16,-4 6 1-16,-24 4 2 16,-9-7-1-16,-25-13 1 15,-10-11 5-15,-27-27-6 16,-4-12-13-16,-5-25-89 16,-1-14-51-16,15-26 24 0,8-13 47 15</inkml:trace>
  <inkml:trace contextRef="#ctx0" brushRef="#br0" timeOffset="98564.61">27719 8382 1196 0,'54'-4'513'0,"-1"2"-349"16,-7 4-6-16,-3 1-22 0,3 1-56 16,2 6-19-16,9 3-24 15,0 2-21-15,-6 16-16 16,-7-1-7-16,-20 6-14 15,-11 4 2-15,-17-1-2 16,-10 2 10-16,-21-7 9 16,-7-6 2-16,-2-12 11 15,-1-10 10-15,16-14 12 16,4-10-1-16,18-23-9 16,7-8-11-16,27-17-15 15,14-5-1-15,16-3-4 16,9 5-2-16,-3 18 0 15,-2 16 3-15,-7 31-3 16,-6 12 0-16,-8 23 5 16,-6 12-2-16,-9 13 7 0,-1 0 3 15,0-8-2-15,1-11 3 16,8-19 7-16,2-13 4 16,5-25 16-16,3-11-4 15,-6-26-7-15,-7-6-5 16,-21-1-22-16,-10-1 2 15,-19 15-25-15,-14 9-13 16,-11 19-23-16,-3 17-26 16,-2 24-36-16,8 11-19 0,20 13-35 15,14 4 333-15,23-4-131 16</inkml:trace>
  <inkml:trace contextRef="#ctx0" brushRef="#br0" timeOffset="99471.63">29362 7997 1397 0,'-5'-16'551'16,"-4"4"-444"-16,-4 14 0 16,-10 4-22-16,-14 16-63 15,-5 6-11-15,-6 11-7 16,-7 7 0-16,0 14 0 15,2 13-1-15,6 9-1 0,13-1 0 16,22-17-2 0,12-9 2-16,26-25-3 0,16-10 1 15,30-15 2-15,12-12 5 16,14-19 2-16,1-12-3 16,-1-16 2-16,-1-3-5 15,-13-2-2-15,-15 2 3 0,-30 5 0 16,-20 4 2-1,-18 15 1-15,-4 8 9 0,-13 20-4 16,-5 9-2-16,-11 26 1 16,-1 11-11-16,4 28 0 15,3 7-1-15,15-5 0 16,8-6-3-16,21-29-1 16,15-11-2-16,23-23 2 15,10-13 9-15,25-27 15 16,24-10 2-16,2-27 1 15,6-6-8-15,-12 0-9 16,-22 3 5-16,-14 12-11 16,-17 7 6-16,-32 7 2 15,-14 5-3-15,-21 17 4 16,-9 11-2-16,-14 23-11 16,-4 14-3-16,-3 23 3 15,6 11-4-15,15 5 7 16,9-2 3-16,20-6-18 0,15-7 0 15,18-7-3-15,14-4-7 16,2-12 4-16,-4-3 0 16,-15-2-6-16,-14-1-2 15,-19 3 3-15,-13 0 2 16,-26 6 10-16,-14 0 4 0,-18 0 12 16,2-5 3-16,10-10 21 15,11-8 13-15,28-16 12 16,10-12 1-16,34-26-22 15,20-9-11-15,28-22-12 16,7-4-8-16,-3-4-1 16,-4 3-1-16,-8 16-7 15,-11 9 1-15,-16 27 1 16,-17 9 2-16,-20 17 10 16,-7 5 1-16,-14 8-3 15,4 5 0-15,-9 3-7 16,0 6 0-16,1 11-3 15,-5 5-1-15,7 11-4 16,3 5-2-16,1 2 5 16,5 2 2-16,0-1 4 15,1-6 8-15,-3-3-8 16,-1-4-6-16,-1-6-27 0,-1-1-38 16,0-7-52-16,0-3-39 15,4-11 98-15</inkml:trace>
  <inkml:trace contextRef="#ctx0" brushRef="#br0" timeOffset="99869.69">31567 7664 1550 0,'7'8'517'0,"2"13"-511"15,-1 7 7-15,-4 19-6 16,-9 5 4-16,-1 4-4 16,2-2-7-16,7-10 5 15,12-6-11-15,9-15-2 16,3-11-2-16,7-17 2 16,-1-11 14-16,7-16 5 15,-1-10 3-15,4-13 1 16,-3 0-11-16,-10-2 2 15,1 4 3-15,-16 13-4 16,-4 6 5-16,-9 15-6 16,-2 11-2-16,-1 19-3 0,-3 12-7 15,9 28 5-15,-5 10-1 16,10 13 4-16,3 0 3 16,-8-15-6-16,10-9 4 15,-9-18-36-15,-7-12-27 16,-14-17 547-16,-11-11-387 15</inkml:trace>
  <inkml:trace contextRef="#ctx0" brushRef="#br0" timeOffset="99998.48">31452 7221 1395 0,'-9'29'363'0,"-11"20"-447"15</inkml:trace>
  <inkml:trace contextRef="#ctx0" brushRef="#br0" timeOffset="100642.53">25679 10995 1201 0,'-8'-6'419'0,"4"-5"-369"16,1-10-21-16,4-8 9 0,-6-19 13 15,-5-7 2-15,-4-14-18 16,-5-2-12-16,-2 1-12 15,-3 3-1-15,-2 17 12 16,2 11 5-16,-3 21 0 16,-1 10-6-16,-5 17-14 15,-3 8 0-15,-8 25-10 16,-4 18 2-16,-4 25-4 16,5 9 1-16,13 3 6 15,9-12-1-15,21-25 20 16,4-19 2-16,23-24 13 15,12-17 17-15,20-29 6 16,10-14-3-16,-3-29-16 16,-6 0-15-16,-17-2-21 15,-10 1-2-15,-15 22 4 16,-5 7-2-16,-7 27-1 0,-1 17 0 16,0 25-2-16,-2 24 0 15,5 26 2-15,-2 8-3 16,9 5-23-16,6-9-19 15,7-17-93-15,5-15-58 16,8-28 118-16</inkml:trace>
  <inkml:trace contextRef="#ctx0" brushRef="#br0" timeOffset="101069.9">25949 10730 1239 0,'-12'-10'466'15,"4"-3"-384"-15,8 6-21 16,0 5-12-16,0 13-36 15,0 13-11-15,-3 27-6 16,1 11 4-16,-3 11 0 0,0 4 3 16,2-17 3-16,-1-8-7 15,4-24 0-15,2-11 1 16,-2-21 14-16,1-11 25 16,4-19 21-16,2-10 3 15,8-12-4-15,3-1-15 16,3 0-18-16,6 8-10 15,6 15-10-15,3 12-1 0,9 27 0 16,-1 10 4-16,5 22-18 16,1 9-18-16,-3 11-47 15,-2 6-42-15,-5-11-83 16,-3-6 120-16</inkml:trace>
  <inkml:trace contextRef="#ctx0" brushRef="#br0" timeOffset="101622.7">27101 10286 1196 0,'-9'50'510'16,"2"6"-176"-16,7 8-323 15,0 13 3-15,1-2 3 16,2-14-4-16,2-11 3 16,11-25-16-16,6-11 1 15,13-15 6-15,-2-13 1 16,3-19 9-16,3-5 0 16,-7-15-4-16,2 1 4 15,-10 0 8-15,-4 3 2 16,-13 6-2-16,-2 8-8 0,-4 13-2 15,-1 6-3-15,-3 15 2 16,2 6-2-16,-2 19-6 16,2 10-6-16,6 17-1 15,1 5 1-15,5-1-4 16,2-1 3-16,-2-11-5 16,1-10-1-16,-5-14-3 15,-3-8 0-15,-2-11 2 16,-2-2-3-16,-7-14-7 15,0-9-1-15,0-16-4 16,1-7 4-16,10-6 14 16,5 3-2-16,12 8 2 15,2 8 6-15,4 19-6 16,3 8 3-16,-5 27 7 16,-1 14-4-16,-5 20 1 15,-3 9-10-15,-8-2-47 0,-3-11-45 16,-9-23 332-16,-6-12-202 15</inkml:trace>
  <inkml:trace contextRef="#ctx0" brushRef="#br0" timeOffset="101779.73">26876 10083 1448 0,'31'28'423'0,"21"3"-443"16</inkml:trace>
  <inkml:trace contextRef="#ctx0" brushRef="#br0" timeOffset="102315.43">27948 10418 2010 0,'19'-76'653'16,"11"-23"-719"-16,-7-4-6 16,-11 11 18-16,-7 16 4 15,-4 39 49-15,3 18-6 16,-4 37-22-16,-2 19-2 15,-4 43-8-15,1 21 9 16,-2 31 22-16,-1 16 3 16,3 12 4-16,-1 6 1 15,5 0 4-15,6-11-6 16,12-31 2-16,6-24 0 0,17-46 8 16,0-25 9-16,6-41 4 15,-1-19 1-15,-13-36-9 16,-8-14-9-16,-24-13-31 15,-12-2-10-15,-28 8-9 16,-3 10 2-16,-14 18 16 16,-1 10 5-16,12 16 10 15,2 5-2-15,20 11 12 16,6 4 6-16,18-2 14 16,9 0 4-16,14-6 5 15,13-3-6-15,15 4-9 16,-1 2 2-16,8 11 12 15,-2 6 10-15,-8 15-12 16,-1 8-2-16,-9 16-16 0,-6 2-5 16,-7 3-8-16,-5-5-9 15,-9-14-59-15,-3-7-49 16,-13-22 78-16</inkml:trace>
  <inkml:trace contextRef="#ctx0" brushRef="#br0" timeOffset="102464.79">28485 10077 1514 0,'7'22'505'0,"10"10"-592"16,2 0-45-16,3-3 80 15</inkml:trace>
  <inkml:trace contextRef="#ctx0" brushRef="#br0" timeOffset="102985.74">28692 10441 1248 0,'-14'-10'533'0,"7"0"-274"15,4-2-199-15,0 0 15 16,6 8-46-16,-2 0-7 15,7 14-6-15,4 10-13 16,-2 15-1-16,1 9 3 16,0 5-6-16,-4-22 0 15,-2-12 3 1,-1-1-2-16,11 23 1 0,5-8-1 16,5-30-5-16,-5-21 8 0,8-17 1 15,0-7 4-15,-3 1 1 16,-1 3-5-16,-9 7 1 15,-1 8 4-15,-7 13-3 16,-1 7 3-16,-3 12 1 16,-3 5-4-16,-2 13-1 15,0 6-3-15,4 9-2 16,1-6 0-16,11-1 3 16,5-8-4-16,4-12 0 15,6-7 2-15,1-15 1 16,0-4 7-16,-2-12 0 15,-8-3-1-15,-7-2-2 16,1 3 6-16,-11 7 11 16,3 6 3-16,-4 10-1 15,-2 6-7-15,1 12-12 0,1 9-3 16,3 13-5-16,-1 2-14 16,6 0-46-16,0-7-30 15,5-18-112-15,-2-11-5 16,-2-26 124-16</inkml:trace>
  <inkml:trace contextRef="#ctx0" brushRef="#br0" timeOffset="103138.81">29021 9903 1135 0,'-3'-2'495'16,"21"4"-165"-16,10 5-412 15,7 4-46-15,6 1 71 16</inkml:trace>
  <inkml:trace contextRef="#ctx0" brushRef="#br0" timeOffset="103510.53">29521 9954 1480 0,'-6'28'545'0,"3"9"-468"16,-1 18-26 0,4 7-13-16,-1 9-33 0,5 0 2 15,4-2-6-15,2-6 1 16,13-16 0-16,1-11-2 16,14-17 0-1,8-9 0-15,3-17-2 0,5-5 2 16,-1-16 3-16,-2-5-3 15,0-6 9-15,-1-1-7 16,-15 3-2-16,-12 4 3 0,-21 9-5 16,-17 2-1-16,-15 14-9 15,-4 10-5-15,-9 18 5 16,7 12 1-16,3 18 5 16,7 5 5-16,18 3-2 15,11-5 0-15,17-18-20 16,13-13-21-16,18-28-97 15,1-15-36-15,5-25 103 16</inkml:trace>
  <inkml:trace contextRef="#ctx0" brushRef="#br0" timeOffset="103684.36">29483 10142 1665 0,'63'10'536'16,"39"-10"-600"-16,12-11-16 15,16-22 367-15,3-9-237 16</inkml:trace>
  <inkml:trace contextRef="#ctx0" brushRef="#br0" timeOffset="104266.71">30722 10107 1749 0,'-14'27'609'16,"6"6"-547"-16,6-1-56 15,-1 0 7-15,-4 1-7 16,-1 0 5-16,2 7-9 15,-2-1-2-15,4-3 3 16,1-6-5-16,-3-14 2 16,3-8-2-16,5-21 0 15,-1-12 9-15,12-22-3 16,1-16 9-16,2-19-7 0,-1-3-5 16,-1-5-1-16,0 3 0 15,-2 9 0-15,-3 1-2 16,-2 23-1-16,-3 12-2 15,1 26-8-15,-2 18 1 16,1 24 1-16,2 15 2 16,0 17 8-16,5 7 1 15,7 5 1-15,3-3-2 0,7-4 5 16,6-10 5-16,11-27 6 16,3-15 8-16,11-33 3 15,3-13 2-15,-7-25-11 16,1-10 0-16,-15-1-15 15,-7-7-2-15,-10-1 15 16,-6 5-8-16,-4 6 4 16,-7 12 6-16,-1 29-6 15,-2 14-9-15,-2 27-2 16,2 18-9-16,-1 34 4 16,-1 13 3-16,-1 21 0 15,4 1 0-15,-3 2-17 16,3-7-15-16,7-25-60 15,4-16-30-15,15-42-76 16,3-18 116-16</inkml:trace>
  <inkml:trace contextRef="#ctx0" brushRef="#br0" timeOffset="104640.35">31888 9286 1063 0,'-14'40'538'16,"-7"23"9"-16,8 21-480 16,-1 27-28-16,1 9 30 0,3 15-18 15,0-2 2-15,4-18-13 16,4-13-24-16,4-35-25 16,5-21-13-16,1-34-15 15,2-15 8-15,5-35-3 16,0-20 7-16,5-23 5 15,-3-8-9-15,-6-11 19 16,5-2 4-16,6-14 14 16,5-2 6-16,10 5-4 15,6 13 2-15,2 38-11 16,0 18-7-16,1 46 4 16,-5 20-2-16,2 34 4 15,-3 15 4-15,0 20-3 16,-4 5 9-16,-12-2-37 15,-4-10-63-15,-15-21-75 0,0-12 90 16</inkml:trace>
  <inkml:trace contextRef="#ctx0" brushRef="#br0" timeOffset="104794.88">32112 9816 1894 0,'125'-27'609'0,"55"-8"-738"16,11-2-9-16,-3-11 77 15</inkml:trace>
  <inkml:trace contextRef="#ctx0" brushRef="#br0" timeOffset="105371.58">28011 12068 1604 0,'-38'-15'530'16,"17"5"-543"-16,8 11 3 16,5 23 0-16,3 11 0 0,5 40 6 15,-3 13-2-15,1 17 11 16,-3 7-2-16,-6 0-1 15,-2-2 0-15,-3-11 26 16,2-10 23-16,5-36 36 16,2-18 8-16,6-35-19 15,4-19-21-15,8-44-34 16,5-26-8-16,8-48-12 16,3-17-19-16,-2-14-20 15,-1-1-6-15,-2 6-8 16,3 10 20-16,13 33 15 15,8 19 8-15,4 48 8 16,2 22-3-16,-11 34 0 16,-12 21 0-16,-15 38 2 15,-14 16 5-15,-19 28 0 16,-13 2 4-16,-21-5-5 0,0-9-2 16,-6-26 3-16,7-14-3 15,18-34-1-15,8-16-47 16,23-43-130-16,6-15 120 15</inkml:trace>
  <inkml:trace contextRef="#ctx0" brushRef="#br0" timeOffset="105868.72">28647 11941 1641 0,'14'33'630'15,"19"2"-376"-15,13-1-253 16,1-1-1-16,-6 2-2 16,-12-5-17-16,-14 7-54 15,-10 0-24-15,-16 2-40 16,-7 3 1-16,-20-10 49 16,-2 1 35-16,-8-11 63 15,-9-9 43-15,12-13 48 16,2-7 15-16,16-22-6 15,15-8-30-15,19-17-35 16,11-5-23-16,22-8-13 0,9 2 0 16,10 5-16-16,3 6-10 15,-9 17-23-15,-3 10-8 16,-11 25 5-16,-6 11 11 16,-2 28 22-16,-1 9 9 15,-1 9 1-15,4 1 3 16,6-10 1-16,4-4 5 0,6-16 12 15,0-12 3-15,1-22 4 16,-1-16-6-16,-7-21-5 16,-6-10-8-16,-25-11-7 15,-11-6-2-15,-28 6-7 16,-10 5 6-16,-15 20-12 16,-7 12-6-16,-3 24-55 15,7 9-53-15,9 17-91 16,5 6-318-16,19-1 365 15</inkml:trace>
  <inkml:trace contextRef="#ctx0" brushRef="#br0" timeOffset="106795.77">30143 11422 1972 0,'-22'-9'661'16,"-9"16"-667"-16,-9 8 11 16,-23 19-9-16,-6 9 0 15,-7 20 4-15,-2 13-8 16,5 21-1-16,3 9-7 16,10 3 0-16,20-7 2 0,29-24 11 15,20-13-1-15,33-26 4 16,20-11 7-16,12-26 18 15,3-13 10-15,9-24 12 16,0-10-13-16,-5-13-10 16,-9-4-11-16,-24-11-14 15,-16-1 2-15,-28 1-9 16,-8 6 6-16,-18 22-10 16,-5 13 7-16,-8 28-7 15,-1 11 0-15,2 31-4 16,0 9-3-16,19 24-5 15,9 3-3-15,23-6 7 16,22-9-4-16,21-27 12 16,13-13 7-16,19-27 15 15,8-13 9-15,15-32 8 16,6-16-3-16,-6-22-13 0,-14-3 4 16,-20-6-10-16,-9-2 4 15,-19 1 0-15,-13 1-9 16,-11 23-2-16,-16 17 0 15,-12 31-8-15,-1 16 0 16,-14 20-14-16,0 17-12 16,-1 23 10-16,6 12 1 15,6 24 15-15,6 1 16 0,17-1-7 16,2-2 7-16,11-13 0 16,5-3-6-16,-8-8 8 15,-3-1-2-15,-13-12 4 16,-9-5-6-16,-10-7-3 15,-10-5-7-15,-8-7-8 16,-4-6-10-16,1-6 6 16,2-7 3-16,13-12 18 15,11-5 9-15,27-28 11 16,18-14 1-16,27-15-7 16,16-18 4-16,21-3 3 15,5-1 9-15,-2-5 9 16,-10 10 2-16,-30 17-18 15,-15 15-6-15,-28 29-12 16,-15 10 0-16,-31 15 7 16,-11 5-4-16,-22 10-10 0,-2 11 3 15,-2 15-5-15,8 5-5 16,18 6 3-16,8-2-3 16,24-1 0-16,13 2-4 15,18 0 1-15,9 2-3 16,9 1-28-16,6 1-5 15,-7-2-20-15,-4-1-22 0,-24-4-27 16,-15-5-18-16,-29-4-67 16,-17-8-13-16,-18-9 135 15</inkml:trace>
  <inkml:trace contextRef="#ctx0" brushRef="#br0" timeOffset="119844.59">30474 5476 1394 0,'-4'-12'509'16,"2"-6"-420"-16,5-3 3 0,14-16 2 16,7-11-38-16,10-17-29 15,9-9-7-15,2-17-16 16,1-7 4-16,5-17-7 16,-3-5 1-16,0 6-1 15,-5 13-1-15,-11 42 1 16,-6 25-1-16,-7 40-3 15,-1 16-4-15,-7 38 3 16,-3 18 2-16,-8 27 3 16,-8 6 1-16,-3 1-3 15,-5-6 1-15,0 2 0 16,1-5-1-16,3-15 3 16,8-8-2-16,0-27 1 15,2-13 3-15,1-18-4 16,-1-8 4-16,-5-17 3 15,-4-8 3-15,-9-17 4 0,-8-10-3 16,-13-5-5-16,-10-6-5 16,-16 5-2-16,-7 5-5 15,-8 8-16-15,5 14-11 16,18 19-59-16,13 6-23 16,30 17-67-16,16 1-5 0,31-4 119 15</inkml:trace>
  <inkml:trace contextRef="#ctx0" brushRef="#br0" timeOffset="120373.04">31411 4791 1272 0,'-23'-17'469'0,"14"12"-339"16,5 12-97-16,4 18 24 16,0 9-13-16,-1 21-12 15,-1 10 4-15,-5 13-26 16,-9 3-6-16,-4 8 2 16,-3-3-10-16,-1-12 1 0,4-9 7 15,5-23-5-15,5-12 6 16,4-19 18-16,4-9 27 15,4-23 11-15,4-14 0 16,5-30-20-16,7-16-28 16,12-18-9-16,5-3-1 15,19 0 0-15,1-4 1 16,15 22-4-16,0 9 2 16,-10 33-5-16,-5 25-1 0,-22 26-1 15,-10 14-3-15,-21 24 2 16,-10 8-1-16,-25 12 2 15,-12 1 1-15,-24 5 4 16,-14-1 0-16,-6-3 1 16,6-1 6-16,24-15-4 15,20-6 0-15,33-16-3 16,17-2-1-16,47-11-2 16,28 0 1-16,46-10 5 15,19-3-12-15,26-5-105 16,-7-2-31-16,-6-4 73 15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5T16:59:44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19579 8318 4095 0</inkml:trace>
  <inkml:trace contextRef="#ctx0" brushRef="#br0" timeOffset="291.35">23615 6065 1701 0,'-69'-26'-3'0,"-25"-3"-1"16,-76-18 1-16,-18 8-1 15,-11 10 4-15,-13 14 0 16,3 4-1-16,-8 11-2 16,2 5-1-16,1 14 3 15,-3 5 3-15,10 17-21 16,10 8-26-16,4 5-57 16,11 0-29-16,10-5 74 15</inkml:trace>
  <inkml:trace contextRef="#ctx0" brushRef="#br0" timeOffset="1287.88">18904 6084 788 0,'-41'20'282'0,"0"1"-228"0,0 3-33 15,2 3-5-15,-4-2 2 16,-14 3-1-16,5 2-2 16,-3 8 0-16,-2 2-1 15,15 12 3-15,-5 5 5 16,7 9 0-16,8 7-2 16,7 2-3-16,7 0-5 15,11-1-4-15,3 4 0 16,8 7 2-16,9 9 1 0,7 7 0 15,6 4-3-15,6 4-4 16,2 1-2-16,16-1-2 16,3 1 1-16,16-6 2 15,0-3 1-15,10-10-3 16,10-9 3-16,17-11-4 16,17-7 0-16,10-12 5 15,12-3-2-15,12 0 3 16,1-1 3-16,20 5 0 15,5 0-1-15,0-2-4 16,10 2-3-16,-2 0 1 16,4-3-1-16,-44-20-5 31,-75-16 3-31,1 1-6 0,238 33 6 0,13-23 5 0,2-9-4 16,-95-38 8-16,-16-13-4 15,-6-10 11-15,-13-9 5 16,-9-10 12-16,-8-4 7 15,-26-21-3-15,-8-9-4 16,-20-20-8-16,-14-9-9 16,-17-14-9-16,-11-4-1 15,-30-7-8-15,-9 0-2 0,-30 2 7 16,-14 2-3-16,-28 3-9 16,-13 0-5-16,-32 7-9 15,-14-1-2-15,-24 11 6 16,-16 10 5-16,-26 6-1 15,-5 13 5-15,-26 15 1 16,-17 8-1-16,-12 27 2 16,-24 7 1-16,-26 19-6 15,-6 14 2-15,-27 16-18 16,-7 10-16-16,-9 15-47 16,-6 1-44-16,-28 2 84 15</inkml:trace>
  <inkml:trace contextRef="#ctx0" brushRef="#br0" timeOffset="3700.79">23027 7614 848 0,'37'-50'311'0,"96"-58"-264"16,50-46-139-1,97-119 58-15</inkml:trace>
  <inkml:trace contextRef="#ctx0" brushRef="#br0" timeOffset="5786">22908 7417 587 0,'4'2'234'0,"0"0"-146"16,2 3-73-16,5 2-20 15,-9 3 4-15,10 10 14 16,-5 3 2-16,-6 13-1 16,6 3 1-16,-14 4-2 15,0 2 7-15,-3-1 25 16,-3-5 3-16,9-14 5 15,-1-7-8-15,8-16-23 16,15-6 25-16,26-30 52 16,22-29 13-16,72-65 5 0,18-31-27 15,70-38-76-15,20-1-57 16,9 16-144-16,-13 9 181 16,-67 26-47-16</inkml:trace>
  <inkml:trace contextRef="#ctx0" brushRef="#br0" timeOffset="7944.04">25138 6784 895 0,'11'-8'296'16,"9"5"-298"-16,8 5-9 16,4 7 1-16,-3 14-4 15,-1 9-1-15,-17 17 1 16,-10 6 7-16,-19 7 6 0,-8-3 4 16,-12-11 4-16,-3-7-1 15,-1-18 13-15,-4-8 11 16,1-11 19-16,1-10 2 15,3-17-7-15,6-11-10 16,19-23-20-16,8-10-5 16,26-13-7-16,11 1-2 0,12 0 0 15,10 8-1-15,18 10 1 16,12 5-1-16,17 17-1 16,2 7 0-16,-4 17 2 15,-5 7-19-15,-13 15-112 16,-7-1 96-16</inkml:trace>
  <inkml:trace contextRef="#ctx0" brushRef="#br0" timeOffset="8421.84">25364 7012 1114 0,'-7'29'353'15,"14"12"-392"-15,5 1-18 16,-1-2 9-16,-4-2 1 16,4-9 18-16,2-5 19 15,3-9 5-15,2-8-1 0,3-11 2 16,1-8 1-16,10-16 8 15,2-5 6-15,5-12-3 16,-2-3 5 0,1 1-2-16,-2 2-2 0,-13 12 2 15,2 10-5-15,-10 13-4 16,-2 9-1-16,4 14-6 16,0 12 3-16,-5 18 1 15,3 10 6-15,-2 12 5 16,-3 2-1-16,2 4 0 15,-5 1-3-15,-3-10 7 16,-1-11-2-16,-4-18 4 16,-9-13 0-16,-4-13-2 15,-15-2-2-15,-15-12-11 16,-1-5-24-16,-8-16-68 0,7-7-30 16,12-7-66-16,11 0 110 15</inkml:trace>
  <inkml:trace contextRef="#ctx0" brushRef="#br0" timeOffset="8887.51">26160 6867 960 0,'11'2'331'0,"7"4"-295"15,7 1-21-15,-3 7-3 16,0 1-5-16,-2 2-9 15,-11 2-10-15,-4 8-11 16,2 3-1-16,-2 3 7 16,7 2 10-16,0-8 7 15,-1-3 3-15,8-7 0 16,0-8-2-16,7-12 1 16,2-9 4-16,4-18 1 15,3-10 0-15,4-15 4 16,1-4-5-16,-5 0 0 15,-1 3 0-15,-8 12-3 16,-8 10-1-16,-8 18-5 16,-3 12-3-16,-6 20-7 0,5 13-1 15,-3 25 10-15,1 13 7 16,4 19 10-16,-9 1 6 16,3 1-4-16,-4-5-5 15,-8-7-1-15,8 0-4 16,-19-8 4-16,-5-1 1 15,-14-9-1-15,-10-11 6 0,-9-14-8 16,-6-16-2-16,-8-18-11 16,-2-10-19-16,1-18-66 15,5-7-41-15,16-23 77 16</inkml:trace>
  <inkml:trace contextRef="#ctx0" brushRef="#br0" timeOffset="9329.9">27349 6297 1058 0,'11'-21'363'16,"-6"6"-323"-16,-5 3-36 15,-11 3-13-15,-6 3-3 16,-23-2-3-16,-2 1 3 16,-8 6 12-16,-5 1 0 15,11 5 1-15,0 5 2 16,7 4-6-16,6 6 4 0,5 10-3 16,4 6-4-16,8 15 6 15,1 10-1-15,7 15 7 16,4 7 0-16,1 7 1 15,1 1 0-15,1 3-3 16,1 1-1-16,0 2 0 16,-2-3 1-16,-1-9-2 15,0-9 3-15,5-16-2 16,7-13-3-16,7-18-2 16,7-7 1-16,7-21-10 15,6-6-18-15,11-20-51 16,5-12-37-16,2-15-91 15,-9-5 129-15</inkml:trace>
  <inkml:trace contextRef="#ctx0" brushRef="#br0" timeOffset="9619.73">27279 6811 747 0,'-32'-5'284'15,"9"13"-206"-15,0 6-28 16,2 19-18-16,1 4-14 15,9 11-18-15,4 5 4 16,18-2-5-16,7-1-6 0,18-14-11 16,13-10-3-16,1-26 8 15,6-9 3-15,6-23 25 16,1-13 9-16,0-11 14 16,3-6 8-16,-22-7 0 15,-9 0-6-15,-31 1-17 16,-21 2-10-16,-26 16-12 15,-11 14 1-15,-4 29-5 16,1 17 0-16,10 21-54 16,3 7-45-16,9 2 61 15</inkml:trace>
  <inkml:trace contextRef="#ctx0" brushRef="#br0" timeOffset="9935.83">28045 6041 1153 0,'44'-4'378'0,"16"23"-386"16,4 13-4-1,-10 19-4-15,-3 8-5 0,-8 9-29 16,-6-2-9-16,-6 2-13 15,-4 1-4-15,-7 5 4 16,-5 5 3 0,-13-4 9-16,-5-3 10 0,-19-7 22 15,-8-2 16-15,-18 0 16 16,-11-3-4-16,-19-3 7 16,-10 0 0-16,-23-6-36 15,-20 0-16-15,-35-4 26 16</inkml:trace>
  <inkml:trace contextRef="#ctx0" brushRef="#br0" timeOffset="12171.34">22552 7355 75 0,'6'46'29'0,"6"5"-24"16,5-2-3-16,3-7-12 0,7-16 7 15</inkml:trace>
  <inkml:trace contextRef="#ctx0" brushRef="#br0" timeOffset="14022.87">21342 5985 372 0,'-47'-11'134'0,"5"5"-116"0,4 3-14 16,-4 5-3-16,5 4-3 15,-9 5-1-15,-2 1 1 16,0 6-1-16,-8 5 4 15,6 6 2-15,3 2 8 16,4 10 15-16,6 2 6 16,-1 9 4-16,-1 4-4 0,-6 4-16 15,0 5-5-15,-5 8-9 16,3 5-1-16,1 3 2 16,-2 0-2-16,8 1 4 15,1 4-2-15,8 9-1 16,6 2 2-16,3 1-5 15,7-2 2-15,6 4-1 16,7-4-3-16,9-1-11 16,3-2-11-16,7-7-28 15,3 1-31-15,6 4-32 16,4 1-8-16,9 0 74 16</inkml:trace>
  <inkml:trace contextRef="#ctx0" brushRef="#br0" timeOffset="14350.48">21449 8686 23 0,'140'-32'36'15,"12"-10"36"-15,-9-6 27 16,-1-10 20-16,1-10 0 16,-1-16-33-16,-1-8-16 0,-1-13-28 15,6-5-8-15,-10-9-19 16,-6-2-2-16,-11-8-5 15,-9-2 6-15,-19 1 10 16,-8-7 2-16,-20 2 9 16,-19-1-2-16,-27 15 1 15,-17 6-1-15,-35 15-2 16,-12 13-7-16,-30 13-2 16,-11 13-11-16,-18 25-10 15,-14 13 0-15,-12 25-9 16,0 13 4-16,3 18-25 15,7 11-12-15,13 19-25 16,6 2-25-16,19 6 64 16</inkml:trace>
  <inkml:trace contextRef="#ctx0" brushRef="#br0" timeOffset="16496.14">22911 7271 1132 0,'0'-1'340'16,"9"2"-459"-16,1 5 96 15</inkml:trace>
  <inkml:trace contextRef="#ctx0" brushRef="#br0" timeOffset="17175.3">27447 4094 1041 0,'-6'2'341'16,"3"7"-356"-16,6 15 2 16,-2 15-7-16,3 19 5 15,4 10 4-15,5 7 3 16,4-5 5-16,10-7 2 16,6-10-4-16,17-23 1 15,7-8-3-15,14-23-3 16,1-12 10-16,-1-19 18 15,5-11 10-15,2-24 9 16,-1-8-10-16,-1-8-8 16,-15-1-6-16,-25 14-8 15,-19 3-7-15,-29 11-52 16,-9 7-23-16,-29 9-61 0,10 11-14 16,-17 21-2-16,-1 8 0 15,10 12 105-15</inkml:trace>
  <inkml:trace contextRef="#ctx0" brushRef="#br0" timeOffset="17399.8">27863 3885 737 0,'-3'0'264'0,"4"4"-226"16,1 9-20-16,3 13-11 15,0 15 6 1,-3 28 8-16,1 12 1 0,-6 30-8 15,-1 7-3-15,-3 10-3 16,4 1 0-16,3-17-6 16,0-18 0-16,10-31-20 15,-2-19-30-15,5-34-72 16,-1-15 75-16</inkml:trace>
  <inkml:trace contextRef="#ctx0" brushRef="#br0" timeOffset="17682">28389 3264 757 0,'24'1'318'0,"5"6"-108"15,19 9-228-15,-5 10-13 16,-8 11-16-16,-2 7-11 15,-26 9-5-15,8 2 13 0,-24-2 20 16,-11-1 7-16,-8-6 14 16,-12-3 9-16,4-1 2 15,5-5 3-15,12-12 7 16,6-6-2-16,19-11-7 16,10-8 1-16,37-13-11 15,16-13-36-15,32-20 32 16</inkml:trace>
  <inkml:trace contextRef="#ctx0" brushRef="#br0" timeOffset="18611.73">29046 4141 509 0,'13'-1'215'0,"3"-3"-84"16,29-6-104-16,14-4 1 15,17-2-9 1,13-3-10-16,4 4-49 0,-1 3-36 16,-11-1 47-16</inkml:trace>
  <inkml:trace contextRef="#ctx0" brushRef="#br0" timeOffset="18805">28884 4464 879 0,'31'2'297'16,"26"-2"-260"-16,54-12-58 16,16-11-14-16,37-20-50 15,-1-8-40-15,-14-13 77 16</inkml:trace>
  <inkml:trace contextRef="#ctx0" brushRef="#br0" timeOffset="19147.97">30678 3395 875 0,'10'-7'368'16,"15"-2"-77"-16,13-9-329 15,9-4-10-15,1-12 21 16,1-1 4-16,-2-6 9 16,-3-4 19-16,-6 4-2 15,-5 2-4-15,-9 14-2 16,-2 11 2-16,-3 15-6 15,-2 14 0-15,0 19-1 16,-3 9 0-16,-5 17 9 16,-2 8 0-16,-7 11-23 15,-7 6-31-15,-6-4-71 16,-8-5-42-16,-13-21 102 16</inkml:trace>
  <inkml:trace contextRef="#ctx0" brushRef="#br0" timeOffset="19335.95">30386 3759 1111 0,'128'-23'345'16,"30"4"-413"-16,34-12-237 15,1-6 211-15</inkml:trace>
  <inkml:trace contextRef="#ctx0" brushRef="#br0" timeOffset="19486.14">32258 2900 1336 0,'1'31'265'16,"-3"8"-322"-16</inkml:trace>
  <inkml:trace contextRef="#ctx0" brushRef="#br0" timeOffset="20637.3">29234 5004 1094 0,'-9'-16'367'0,"8"12"-352"15,2 4-21-15,-2 0-12 16,0 0-3-16,0 0-6 16,0 0 8-16,-9 26 10 15,-19 59 6-15,7 17 37 16,-2 20 13-16,5 38 19 16,9 7 3-16,-1 6-34 15,-3 4-3-15,0-15-11 16,-1-1-5-16,4-8 4 0,10-11-9 15,0-25-5 1,0-21-2-16,4-43-9 0,0-14-22 16,-3-30-58-16,2-12-45 15,0-47-8-15,7-38 70 16</inkml:trace>
  <inkml:trace contextRef="#ctx0" brushRef="#br0" timeOffset="21000.96">29402 5403 1241 0,'-20'32'400'15,"5"15"-390"-15,12 24-61 16,0 10 11-16,6 8 17 15,8-3 2-15,11-10 16 16,9-11 4-16,15-18-3 16,8-11 1-16,17-24 15 15,6-13 12-15,6-25 16 16,2-10 2-16,3-14-4 0,-1-5-9 16,-6-10-9-16,-7-5-7 15,-28-3-6-15,-15 1-3 16,-19 17-5-16,-9 8-9 15,-21 18-41-15,-13 9-19 16,-15 11-33-16,-4 9-17 16,-6 11-27-16,4 1-13 0,6 0 99 15</inkml:trace>
  <inkml:trace contextRef="#ctx0" brushRef="#br0" timeOffset="21283.06">29736 5298 964 0,'-4'5'332'0,"9"14"-301"16,0 10-2-16,4 18 4 16,0 15-7-16,-8 30-16 15,0 18 4-15,-3 28 5 16,-3 15 9-16,-3 11 8 0,-7 3-2 15,2-8 11-15,0-18-8 16,13-42-7-16,5-24-2 16,5-41-26-16,0-14-1 15,-5-18-26-15,-1-15-25 16,4-38-84-16,4-27-73 16,4-41 127-16</inkml:trace>
  <inkml:trace contextRef="#ctx0" brushRef="#br0" timeOffset="21629.75">30480 4694 1177 0,'21'60'466'0,"-7"20"-233"15,6 23-239-15,4 41-13 16,-5 7 2-16,-4 30 1 16,-4 9 7-16,-11 1 9 15,1 4 2-15,-3-23-1 16,0-15 0-16,-3-41 9 0,6-26 6 16,-3-37 6-16,-2-18-4 15,4-21-6-15,-5-8-6 16,4-5 2-16,1-2-1 15,-1 0-7-15,0-7-24 16,-4-23-62-16,-11-72-34 16,-10 34-108-16,6 2 10 15,-12-11 131-15</inkml:trace>
  <inkml:trace contextRef="#ctx0" brushRef="#br0" timeOffset="22096.24">31674 4988 1044 0,'0'13'336'16,"-4"7"-354"-16,-14 15-21 0,-11 7 7 16,-17 11 2-16,-10 1-1 15,-8 0 19 1,-4-3 8-16,-2-4 4 0,3-3 2 16,6-6 4-16,5-3 4 15,12-2 0-15,7-1 0 16,11-8-3-16,4-1-4 15,17-11-4-15,10-2 0 0,21-1 9 16,12-3 7-16,14-2 13 16,6 1 3-16,9 4-2 15,-1 5-6-15,14 17-12 16,0 6-4-16,2 9-6 16,-4 1-2-16,-20-3 1 15,-9-1-1-15,-13-2 1 16,-6-8-3-16,-10-10-45 15,-6-9-38-15,-10-20 90 16,-5-17-32-16</inkml:trace>
  <inkml:trace contextRef="#ctx0" brushRef="#br0" timeOffset="22371.85">32102 4646 1326 0,'1'51'419'0,"2"17"-430"16,5 28-78-16,-2 15 26 0,2 27 17 15,-3 14 8 1,-5 28 31-16,4 1 8 0,-8-18 2 15,3-13-6-15,-3-39-6 16,-3-23-21-16,0-42-79 16,-5-19-51-16,-12-51 91 15</inkml:trace>
  <inkml:trace contextRef="#ctx0" brushRef="#br0" timeOffset="23715.46">29092 7670 635 0,'-48'-8'222'16,"13"-1"-194"-16,-3 1 15 16,13-1 47-16,4-1 18 15,4 0 30-15,3-2 2 0,7-9-32 16,4-6-20-16,10-26-40 16,10-15-20-16,6-17-32 15,2 2-25-15,-5 21-23 16,-7 23-2-16,-8 30 5 15,-4 15 16-15,-5 33 18 16,-1 19 5-16,-4 44 10 16,1 13 4-16,4 9 0 15,4-1 2-15,4-14 6 16,6-10 7-16,9-21 11 16,-1-18-5-16,19-30-4 15,-2-14-6-15,8-25-14 16,6-16 4-16,-8-27-5 15,1-16-10-15,-18-17-19 16,-11-1-11-16,-30 11-14 16,-11 8 2-16,-28 19 13 0,-16 7 8 15,-8 24 19-15,-8 8 6 16,3 14 21-16,7 9 15 16,11-5 17-16,16-1 6 15,21-4 4-15,12-6-4 16,24-6-27-16,9-12-7 15,24-13-19-15,12-3-6 0,10-4 2 16,-1 8 1-16,-5 14-8 16,-12 5-5-16,-8 17 5 15,-4 8-4-15,-2 14 11 16,1 5 7-16,-6 12-7 16,3 3 2-16,-11 4 2 15,3-2-3-15,6-9 4 16,3-6 0-16,13-15 4 15,3-8 7-15,9-15 0 16,1-11 0-16,5-13-2 16,-1-7-9-16,-16-7 1 15,-6-4-7-15,-32-5-10 16,-12 2-4-16,-29 4-15 16,-13 6 5-16,-11 18 7 15,-8 13 8-15,4 13 18 0,5 10 4 16,9 9 3-16,13-2-2 15,24-3-1-15,7-3-4 16,30-8-4 0,13-4-2-16,14-11-5 0,9-7-1 15,4-13-2-15,4-5 1 16,8 0 4-16,-4 2 2 16,-7 9 2-16,-3 9 0 0,-13 18 1 15,-2 11 0-15,-6 24-12 16,-4 10-24-16,-7 14-78 15,-5 2-46-15,-8-5 92 16</inkml:trace>
  <inkml:trace contextRef="#ctx0" brushRef="#br0" timeOffset="24630.53">30179 7963 1443 0,'13'-18'438'0,"23"-24"-533"0,-3-14-33 15,8-14-15-15,-5-1-16 16,-15 5 11-16,-4 2 34 15,-19 11 73-15,-6 8 30 16,-5 14 54-16,-4 12 10 16,-4 15 3-16,0 8-11 0,-2 9-27 15,4 2-10-15,8 6-7 16,7-1-2-16,11 8-7 16,8 3 4-1,9 5 0-15,3 4 2 0,5 1 2 16,0 3 0-16,0 1 1 15,-3 2 0-15,-4-3-1 16,-4-5-7-16,-11-7-5 16,-7-4-3-16,-8-5-4 15,-9-4 9-15,-4-7 12 16,-2-9 12-16,6-16 25 16,4-13-4-16,14-31 0 15,8-14-10-15,17-25-20 16,17-3-1-16,9-13-7 15,2-2-4-15,-8 11-3 0,-9 10 3 16,-14 31 3-16,-6 19 4 16,-9 24 6-16,-3 14 5 15,-1 23 1-15,2 15 4 16,-1 28-8-16,0 11-1 16,-1 17-3-16,-1-4-2 15,3-5 3-15,5-8-5 0,7-21 4 16,3-9-5-16,9-14 2 15,2-10 1-15,-1-16-4 16,0-6 1-16,-4-20-5 16,1-6-5-16,-1-10-3 15,-7-3 0-15,-17 1-3 16,-6 3 11-16,-18 13 7 16,-1 7 0-16,-2 17 5 15,-1 5-7-15,8 20-4 16,-2 7 4-16,4 6-4 15,4 3 5-15,7-7-2 16,1-5-6-16,20-14 3 16,-7-7-2-16,12-9 3 15,4-8 4-15,-3-9 0 0,3-4 1 16,-7-8 6-16,2-1-2 16,-4 0 0-1,1 3 2-15,-3 16-5 0,3 6 0 16,-3 19 7-16,1 9-7 15,1 14 2-15,-5 5-1 16,3 0-22-16,-9-3-25 16,-3-12-81-16,1-7-65 15,-15-17 112-15</inkml:trace>
  <inkml:trace contextRef="#ctx0" brushRef="#br0" timeOffset="24801.07">30690 7347 1282 0,'34'-6'467'16,"12"-3"-336"-16,25-8-340 16,14-4-2-16,-4-9 108 15</inkml:trace>
  <inkml:trace contextRef="#ctx0" brushRef="#br0" timeOffset="26414.37">31235 6739 1300 0,'-4'6'416'0,"0"22"-442"15,6 51-30-15,2-16 0 16,-1 7-7-16,-1 8-5 16,0-1 18-16,2-3 19 15,0-7 12-15,3-14 17 16,0-11 0-16,6-21 9 16,3-8 0-16,5-15 7 15,6-8 4-15,4-13-1 16,-2-6-5-16,6-10-4 15,-5 0-7-15,-12 1 3 16,5 7 0-16,-22 9-3 16,1 6 5-16,0 10-7 15,-6 4 0-15,-1 12 0 16,-2 7-3-16,-3 12 2 16,7 5 3-16,7 4 1 0,-4-5-2 15,8-5 4-15,-3-4-4 16,4-12 1-16,5-4 2 15,5-10-3-15,7-8 0 16,-2-10 3-16,4-4-2 16,-11-3 3-16,-8 2 1 15,-5 2-1-15,-4 5 2 16,5 9-2-16,-5 1-1 0,1 8-3 16,0 2-2-16,-4 4-2 15,3 8-1 1,2 2 5-16,1 0-2 0,5-2 4 15,2-2-3-15,5-6-1 16,7-4 3-16,3-9 2 16,0-8 2-16,-1-6-2 15,-3-2 0-15,-8-1-1 16,-4-1 1-16,-10 2-1 16,-7 2-4-16,-6 5-1 15,-6 1 1-15,-3 12-2 16,1 2 4-16,4 1 0 15,3 0 0-15,9-2 0 16,3 0-4-16,6-1-1 0,-3 2-1 16,0 0 2-16,18-7 1 15,33-12 3-15,-25 18 1 16,1 8-1-16,-1 9 1 16,-5 12-3-16,-5 5-1 15,0 3 3-15,-2 0 0 16,-2-1 2-16,2-4 2 0,-3-7 0 15,-3-6 1-15,4-10-1 16,-3-5 1-16,1-13 9 16,-8-9 3-16,3-15-4 15,3-3-3-15,1-3-10 16,15 4-2-16,-7 4 2 16,-3 6 2-16,-2 8-4 15,-2 7-1-15,6 16-3 16,0 4-1-16,-1 21 5 15,-1 4-2-15,-2 2 4 16,2-1-1-16,-2-7-1 16,2-2 2-16,0-5 0 15,2-4 2-15,6-12 4 16,4-9 1-16,3-14 1 16,0-9-5-16,-8-4-3 15,-4-3 1-15,-12 0-1 0,-2 0 1 16,-11 5 0-16,-5 4 2 15,-6 17-2-15,-2 6 3 16,-2 14-4-16,0 6 0 16,0 7 0-16,3 3-4 15,9 3 2-15,4 0-3 16,11-8-2-16,5-4 3 16,3-12 1-16,2 0 0 0,3-10 3 15,-1-7 0-15,0-5 2 16,0-7-2-16,-4-4 2 15,-3 4 0-15,-6 0-1 16,0 5 3-16,-3 7-3 16,3 3 0-16,-2 8-3 15,-2 2-4-15,0 10 0 16,1 8-2-16,2 5 6 16,1 0 2-16,0-3 1 15,4-7 3-15,3-7-5 16,1-3 2-16,3-5 0 15,-1-6 1-15,-2-8 1 16,-3-4-3-16,-6-6-5 16,-1 0 0-16,-1-1 2 0,-6 0 0 15,8 6 3-15,-2 1 0 16,1 6 0-16,10 2 0 16,1 7-4-16,1 3 2 15,-3 11-4-15,7 3 2 16,0 8 2-16,1 5-1 15,6-1 0-15,-6 0 2 16,-2-3 4-16,-2-3-2 0,-2-6 4 16,2-2-4-16,-6-6-1 15,4-5 4-15,0-7 1 16,4-6 2-16,1-5 1 16,-1-7-5-16,-8-6-3 15,-1 2 2-15,-8-4 0 16,-2 3 7-16,-1 11 5 15,1 2 0-15,2 11 0 16,1 3-2-16,-2 9-7 16,0 5-7-16,0 16 0 15,2 5-4-15,4 3-19 16,3-1-19-16,2-13-78 16,0-8-52-16,0-20 103 15</inkml:trace>
  <inkml:trace contextRef="#ctx0" brushRef="#br0" timeOffset="26557.07">32610 6628 1042 0,'-9'19'364'16,"7"7"-321"-16,1 5-109 0,1-8-177 15,1-5 164-15</inkml:trace>
  <inkml:trace contextRef="#ctx0" brushRef="#br0" timeOffset="27122.05">32940 6346 1345 0,'6'74'426'16,"-5"12"-514"-16,10 6-42 15,-8-7-8-15,-1-20-50 0,8-13 33 16,-3-18 65-16,-2-10 46 16,0-14 98-16,3-4 28 15,6-21 30-15,0-3-10 16,16-11-45-16,3-2-22 15,-2-2-26-15,-1 1-8 16,-15 6 0-16,-3 4 2 16,-7 11-3-1,0 4 2-15,-5 6-8 0,0 7 0 0,-2 9-2 16,-3 7 4-16,2 6 4 16,1 2 6-16,6-2 0 15,3 2-5-15,8-4 2 16,4-3-8-16,8-4 4 15,4-8-4-15,3-8 5 16,1-5 2-16,2-12 0 16,-3-5-1-16,-10-6 0 15,1-2 1-15,-3-3-2 16,-1 3 1-16,1 4-1 16,-4 6-1-16,-7 14-5 15,0 7 5-15,0 19-6 16,-7 9-4-16,-4 17-2 15,-5 7-16-15,-17 9-17 0,3-5-14 16,-5-11-43-16,1-8-19 16,-2-26-73-16,6-11 120 15</inkml:trace>
  <inkml:trace contextRef="#ctx0" brushRef="#br0" timeOffset="27259.49">33036 6517 1046 0,'57'0'358'16,"14"-5"-380"-16,14-3-267 15,-15-10 200-15</inkml:trace>
  <inkml:trace contextRef="#ctx0" brushRef="#br0" timeOffset="27467.8">31123 7048 1586 0,'99'-7'503'15,"90"-74"-626"-15,63-50 2 16</inkml:trace>
  <inkml:trace contextRef="#ctx0" brushRef="#br0" timeOffset="30207.06">17254 4582 825 0,'-63'-6'282'0,"0"8"-268"16,-3 5-8-16,-1 11-5 16,-2 6-1-16,6 13-2 15,-2 8 3-15,-3 10-6 16,-5 4 3-16,3 7 3 16,0 0-3-16,7 9 6 15,13-1-2-15,4 11 6 16,13-2-1-16,17-4-1 15,1 3 1-15,24-8-9 16,5 8 1-16,16 6-1 0,8-3 0 16,15-2-2-16,11-2-3 15,15-4-11-15,11 3-2 16,6-2 5-16,7-7 3 16,28-11 8-16,7-9 1 15,32-17-1-15,15-10-2 16,9-24 3-16,23-11 2 15,14-24 0-15,10-8 1 0,14-15 0 16,-1-10 0-16,7-10 6 16,-4-5 3-16,4-3 5 15,-10-4-3-15,-8-5-4 16,-8-5-4-16,-25-2-3 16,-11-1 2-16,-36 0-3 15,-25 2 7-15,-38-1 12 16,-27 3 8-16,-40 4 28 15,-19 1 3-15,-39 1 8 16,-23 2-1-16,-44 9-24 16,-25 2-4-16,-41 12-23 15,-25 4-9-15,-43 18-6 16,-19 12-6-16,-40 17 4 16,-16 11-1-16,-38 24-2 0,-15 19-16 15,-38 37-26 1,-7 14-11-16,-21 39-42 0,-5 12-27 15,-24 13 84-15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28:43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21609 5532 1086 0,'-3'0'356'0,"2"-2"-362"16,1 2-5-16,0 0 3 15,0 0 10-15,0 0 14 16,3 0-4-16,11 0-4 15,3 2-2-15,30 17-6 16,-25-7 0-16,7 3 1 16,6 1 0-16,16-1 10 15,10 0 5-15,17-3 10 0,9-1 4 16,15-2 0-16,11-3-1 16,19-5-12-16,9-1-6 15,26-4-6-15,4 1-2 16,7 0-2-16,15 0 3 15,-11 3-2-15,6 0-2 16,4 6 0-16,-14-1 1 16,9-1-1-16,-61-2 0 31,-62-1 4-31,-1 1 0 0,169 2 0 0,-5-1 0 0,-24-1 0 16,-85-2-2-16,-22 0-1 15,-11 2 1-15,-31 2-20 16,-14-1-20-16,-21-1-56 15,-14-4 58-15</inkml:trace>
  <inkml:trace contextRef="#ctx0" brushRef="#br0" timeOffset="1462.61">16160 6274 1027 0,'24'5'345'0,"17"-2"-332"15,8 4-13-15,-1 0-1 16,2-1-2-16,-3 3 3 15,3-2 0-15,0 1 1 16,1 0 3-16,7 0-2 16,0 1 5-16,-5 0 15 15,-4-1 7-15,-5-3 12 0,-2 0 1 16,0-3-5-16,2 3-4 16,4-1-4-16,2-1-4 15,3 0-9-15,0-3 1 16,-2 1-10-16,1-1 0 15,-5 0-1-15,-1 0-6 16,4 0 1-16,-3-3 1 16,9-1 2-16,0-3 1 15,3-4-2-15,2 2 3 16,-6-3 0-16,3 7 0 0,-11-3 1 16,0 3-1-16,-3 3-1 15,-1-3 1-15,5 3-4 16,3 1-2-16,6-1 4 15,-1-2 1-15,0-2 6 16,-7-3-1-16,0-1-9 16,2-2-1-16,6 1 3 15,4 0-1-15,4 0 2 16,-1 1 5-16,-1 2-9 16,-6 2 6-16,1 2 1 15,1 3-7-15,9 1 8 16,11 1-2-16,2-2 0 15,3-4 4-15,2-2-6 16,-1-2 1-16,20-4 2 16,2 0-2-16,6-3-3 0,4 1-2 15,2 3-4-15,8 0 3 16,4 0 4-16,6 1 3 16,-3 0-2-16,-8 2-2 15,13 2 6-15,0 0-1 16,3-6 1-16,11-1 4 15,12-6-10-15,-6-2 1 16,16 3 4-16,5 1-5 16,-17 2 8-16,13 6-3 0,-7 3-7 15,-7 4 0-15,6 7-3 16,-8 4 3-16,-11 6 3 16,-2 2 0-16,-7 2 1 15,-3-1 1-15,-6 0 5 16,3-4 5-16,-3-4-6 15,3-3-2-15,-3-6-5 16,1 1-3-16,-10-2 7 16,-5-3 2-16,-6 3-3 15,-11-1 1-15,-12 2-8 16,-11 0-9-16,-17-3-40 16,-8 1-26-16,-27-3-75 15,-7-2 91-15</inkml:trace>
  <inkml:trace contextRef="#ctx0" brushRef="#br0" timeOffset="2175.92">15643 6801 1163 0,'73'0'393'0,"22"3"-379"15,28 0-9-15,16-2 1 16,19 1-2-16,22-2-1 15,22-1-1-15,6-1 0 16,23 2-4-16,6 2-4 16,7 3-1-16,16 1 1 15,11 1 19-15,14-6 20 16,30 1 36-16,-5-1 2 0,26 3 5 16,9 3-10-16,2 7-37 15,4 2 9-15,1 4-19 16,-6 2-6-16,-1-5 9 15,0-2-15-15,-10-11 2 16,-18-1 4-16,-14-5-8 16,0-3-1-16,-36-3-4 15,-8 1-48-15,-50-6 34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49:06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15320 6702 1093 0,'16'12'358'0,"-6"-2"-353"16,11-3-11-16,2 2 6 16,3 0 0-1,10 0-2-15,-6 3-7 16,3 4 1-16,6 3 8 0,12 6 0 16,-13 3 1-16,18 2 1 15,8-2-2-15,-1 0 3 16,23-1-3-16,13-2 0 31,5 2 0-31,19-4-2 0,18-5 9 0,24 0 1 16,-2 1 4-16,39 2-5 0,-3-1-2 15,30-1 1-15,19-7-7 16,20-5 12 0,1 8 4-16,1-2 3 15,26 0 3-15,-2 0-12 0,17-4-4 16,12 1-5-16,-16-4-2 15,14-5 4-15,15-5-5 16,7-11 0 0,-13-4 8-16,0-8-5 0,-16-7 7 0,-30-7 6 15,23-5-4-15,-30-4 9 16,-14 3-3 0,-20-8-4-1,-33 3 6 1,-25 5-10-16,-15 1 0 0,-42 6-2 0,-28-2-5 0,-46-2 10 15,-23 3 10-15,-28-8 4 16,-12-3-3-16,-43-5-11 16,-9-1-12-16,-45 7-6 15,-25 6 6-15,-35 9 0 16,-27-2 0-16,-30 10 3 16,-14 0-8-16,-31 5 3 15,-21 7-2-15,-35 13-3 16,-9 3 5-1,-26 12-3-15,-19 13-5 0,-30 8-16 0,-14 11-12 16,-39 12-23-16,-2 2-25 16,-29 15 58-16</inkml:trace>
  <inkml:trace contextRef="#ctx0" brushRef="#br0" timeOffset="2495.44">20854 11677 783 0,'333'-15'271'0,"30"-4"-247"15,29-3-4-15,17-3-8 16,-11 6 1-16,9 11 12 0,-13-1-1 15,9 4 1-15,25-2-15 16,-1-13-11-16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04:09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16375 662 981 0,'-5'-11'394'0,"5"13"-276"16,8 1-30-1,-6 9-46-15,1 12-18 0,-11 23-8 16,2 20 2-16,7 19 3 15,0 12-1-15,1 22 0 16,0 3-3-16,0 9-1 16,-7 10 2-1,12 2 18-15,-4 8 5 0,-18 27 9 16,8-4 3-16,-20 14 2 16,-9 1 4-16,9-21-6 15,-12-2-6-15,4-41-14 16,29-21-14-1,0-39-8-15,4-23-3 0,12-26-28 0,-18-8-13 16,9-20-63-16,-15-8-45 16,-11-30 89-1</inkml:trace>
  <inkml:trace contextRef="#ctx0" brushRef="#br0" timeOffset="419.68">15635 2401 1168 0,'-10'-4'431'0,"13"2"-355"0,7 2-42 16,8-2-9-16,45-4-11 15,12-3 0-15,31 0-2 16,22-3-2-16,16 0-13 15,15 5-7 1,44-8-12-16,9 4-4 0,17 2 11 16,22-6 2-16,21 1 14 15,29-2 4-15,14 5 3 16,15-6 10-16,12 7 3 16,6 4 0-16,18-2 12 0,-7 6 9 15,-6 1 7 1,-18 0 1-16,-2-4-4 15,-13 7-10-15,-33-2-6 16,-2-7-6 0,-49 4-12-16,-23-2-2 0,-42 4-12 0,-37 1-22 15,-48 2-56-15,-26-5-37 16,-50 3 315-16,-27 4-178 16</inkml:trace>
  <inkml:trace contextRef="#ctx0" brushRef="#br0" timeOffset="2548.19">16292 1666 1046 0,'-14'0'361'0,"-6"-1"-314"16,33-5-2-16,-7 0 13 15,7-5-6-15,7-4-23 16,-5-4-12-16,2-7-18 16,7-2 1-16,3 0-2 15,-4 5 2 1,3 6 0-16,-5 6-2 0,1 5 0 15,-5 5 0-15,-8 5 0 16,19-3 5-16,-2 4-5 16,-11 4 0-1,13 0 3 17,-10 3 3-32,3 3 6 0,6-2 6 0,-7 7 10 0,20-3 2 0,-3 4 5 15,1 2-4-15,6-1-15 0,-26 2-3 16,9-12-7-1,10-12 2-15,6-17 5 16,-3-11-2-16,11-13 2 0,0-3-4 16,-10-1 1-16,-11 3 3 15,-10 14 2-15,-6 9 4 16,-7 15-4-16,8 4 1 16,-1 10-5-16,-4 5-2 0,7 10-2 15,1 14 0-15,-4 8 5 16,3-5 0-1,4-3-5-15,-1-13 0 16,3-12-3-16,3-9-5 0,2-17 6 16,2-9-3-16,2-13 1 15,2-1 2-15,-16-4-3 16,15-3 2 0,2 2-1-16,-23 8 0 15,6 6 2-15,9 7-3 0,-17 11 0 16,-3 4 2-16,8 2-4 15,-6 8 2-15,0 2 2 16,3-1-2-16,-1 1 8 16,-3-4-2-16,1-6-9 15,12-3 5-15,2-12 0 0,-5-10-2 16,6-8 5 0,1-6-5-16,-1-5 3 15,4 4 2-15,-8 0-6 0,-6 0 3 16,0 6-5-16,-1 1 4 15,-3 9 6-15,-4 6 2 16,5 13-7-16,-10 8-2 16,-4 13 0-16,17 8-4 0,5 24 9 15,2 15 5-15,8 26 4 16,-20 7 0-16,2 1-2 16,18-10-5-1,1-25-4-15,18-12-2 16,-7-32-3-16,-15-17 0 0,4-35-6 15,-8-14-4-15,3-24 1 16,0-2-4-16,-10-2 11 16,7-3 5-1,8 11 0-15,-17 5 1 0,10 26-8 16,16 18 1-16,-30 30-5 16,24 14 4-16,7 29 10 15,-22 14-7-15,20 13 7 16,-13 3 1-16,-3-15-1 15,5-16 7-15,7-21 2 0,0-11 0 16,-1-16-5-16,8-7-3 16,2-17-5-1,-8-7 4-15,6-15 1 0,-1 0-3 16,-15-3 6-16,2-3-4 16,-6 15-3-16,-8 7 1 15,-2 15-7-15,-1 11 3 16,-1 13 2-16,1 11-1 15,7 14 1-15,4 3-4 0,-1-3 0 16,4-7 6-16,0-9 1 16,2-3 3-16,2-7 0 15,3-9 2-15,8-10 2 16,-2-6 2-16,14-9 1 16,-8 0-4-16,-4-1-9 15,10 2-4-15,-13 7-2 16,5 6 2-16,-2 10 4 15,-5 5 1-15,-3 10 0 16,-8 5 1-16,5 2-1 16,1 0 0-16,3 3 0 15,-10-4 0 1,9 0 2-16,5 2 0 0,-1-3 1 16,4 1-1-16,1 0-1 0,-2-4-1 15,4-7-1-15,11-7-5 16,0-5 1-1,8-3 3-15,-2-12 1 0,-7-3 1 16,0-10-2-16,-9-6-2 16,-4-7 2-16,7-10 0 15,-10-17 2-15,-6-6 2 16,-3-2 0-16,-1 5 1 16,2 13 3-16,7 15-6 0,-12 13 2 15,8 5-5-15,9 21-6 16,0 2 5-1,21 13 0-15,-3 9 5 16,-3-4 3-16,1 0-1 0,-5-7-2 16,10-5-2-16,4-4-4 15,-7-2-1-15,-8-8 1 16,-7-5 2-16,-10-7-2 16,2-4 4-16,-6 3-7 15,-1 1 0-15,-6 8 4 16,-4-1-7-16,10 8-1 15,1 9-1-15,-1 12-2 16,13 8 7-16,18 17 7 16,-7 8 0-16,24 6 2 0,-1-1 1 15,22-11 3-15,26-9-1 16,13-11-3-16,13-11-3 16,19-29-102-1,-7-17-51-15,36-32 93 0</inkml:trace>
  <inkml:trace contextRef="#ctx0" brushRef="#br0" timeOffset="3744.98">14095 1338 1149 0,'-17'3'435'0,"-5"-4"-327"0,5-7-24 0,1-17-29 0,-4-9-10 0,2-12-19 15,1-3-6-15,0 5-6 0,5 6-1 16,-10 16 3 0,1 10 6-16,10 16-4 0,8 12-4 15,3 17-8-15,-2 11-4 16,-3 11-1-16,5-2-6 15,23-11-1 1,7-12-3-16,2-14 0 16,-8-7 8-16,-4-11 3 15,0-7 2-15,-2-14 1 0,0-3 5 0,-3-9 0 16,-2-1-7-16,-5 2 0 16,-5 0 1-1,0 11-5-15,2 7 2 16,2 11 1-16,-1 6-10 0,3 26 1 15,6 6 4-15,-1 21-3 16,3 10 1-16,-6-2 5 16,1-2-7-1,6-5 5-15,2-10-1 0,-9-9-3 16,-13-3 3-16,-5-8-10 16,-8-3 2-16,-8-7-3 15,-1-11-4-15,-10-13-1 16,5-9 0-16,12-15-3 0,6 2 1 15,11-9-4-15,11-2-10 16,24-3-22-16,7-2-25 16,40-6 52-16</inkml:trace>
  <inkml:trace contextRef="#ctx0" brushRef="#br0" timeOffset="4757.04">19524 2675 505 0,'239'90'-253'0,"-94"-291"127"0,-208 194 63 0,-1911 12 31 0,943 27 16 0,4160 119 8 0,-3055-83 4 0</inkml:trace>
  <inkml:trace contextRef="#ctx0" brushRef="#br0" timeOffset="5029.09">18771 2898 943 0,'-15'-5'450'16,"18"-1"-54"0,0 2-353-16,24-5 1 0,34-4 9 15,24-3-10-15,17 0-14 16,9 2-8-16,6 3-19 0,11 1 1 16,17-1-3-16,8-1 2 15,9 3 6-15,-3 0-1 16,-3 1 0-16,-4 4 0 15,-27 0-1-15,-17 5 1 16,-25 3-6-16,-21 2 5 0,-22 0-6 16,-13 0-9-16,-26 2-16 15,-9-3-29 1,-11 0-53-16,-11-3-29 16,-2-8 82-16</inkml:trace>
  <inkml:trace contextRef="#ctx0" brushRef="#br0" timeOffset="5493.05">20392 2489 734 0,'0'-3'349'0,"-15"3"-117"16,18-1-117-16,-2 1-9 16,15 1-30-16,6-1-17 15,-8 6-28 1,8 3-8-16,11 7-11 0,7 1-6 15,-1 10-5-15,-6 4 0 0,-10 0 0 16,-7 7-2-16,-1-4 5 16,5-4-2-16,-10 1 0 47,-6-4 3-47,4-4 5 15,-1 3 5-15,-15 2 6 0,0-2 5 0,-4 2 5 0,-20-2-3 0,-17 1-11 16,-8-3-14-16,-12-4-32 15,5-4-16 17,15-7-34-17,12-6-28-15,10-5 69 0</inkml:trace>
  <inkml:trace contextRef="#ctx0" brushRef="#br0" timeOffset="5824.35">21255 2525 1337 0,'-7'6'447'0,"4"8"-430"16,1-1-5 0,-9 6 8-16,-1 3 6 15,0 7-10-15,-1 0-7 0,2 10-5 16,-2 0-8-16,-5 5-6 15,4 7-2-15,11-3-8 16,5 0 0 0,7-5 1-16,2-10 1 15,10-11 6-15,6-7-3 0,17-11 2 16,7-4-6-16,10-13-31 16,1-7-25-16,-5-13-15 15,-14-4 45-15</inkml:trace>
  <inkml:trace contextRef="#ctx0" brushRef="#br0" timeOffset="5951.12">21225 2812 1427 0,'154'-43'485'0,"58"-10"-543"0,31-18 46 15</inkml:trace>
  <inkml:trace contextRef="#ctx0" brushRef="#br0" timeOffset="175754.15">23139 4156 1253 0,'-18'2'452'0,"11"1"-353"15,7 0-90-15,4 5-7 0,1 2-1 16,3 6-1-16,2-1 5 16,6 2-3-16,8-3 0 15,10-1 4-15,4-1 6 16,26-3 16 0,1-3 9-16,16-7 14 15,10-5-1-15,15-5-3 16,10-7-1-16,19 0-16 0,7-4 0 0,11 0-7 15,5 2-4 1,9 1 8-16,3 2-3 0,-19 2 0 16,-2 4 4-16,-13 1-9 15,-8 2-1-15,-22 3-1 16,-10-1-4-16,-28 5-1 16,-15 1 3-1,-16 0-10-15,-12 3 1 0,-15-3-5 16,-5 0-1-16,-16 4 1 15,-1 0 2-15,-17 4-24 16,-8-4-19-16,-7-2-49 16,-4-3-36-1,10-11-32-15,-2-3-24 0,0-17 117 0</inkml:trace>
  <inkml:trace contextRef="#ctx0" brushRef="#br0" timeOffset="176197.83">25160 3649 1233 0,'78'6'419'0,"-43"3"-386"15,4 4-28-15,15 4-1 16,-24 2 1-16,9 3-5 15,-1-3 4-15,-9-1-4 16,2-3 0-16,1-5 2 16,-3-1 3-16,2-7 14 15,-1 0 3-15,-13 2 5 16,10-4 1-16,-7 3-11 16,-8 0-2-16,2 1-10 15,-6 2-3-15,-10 6 1 16,-2 1 0-16,-3 11 1 15,-22 4 1-15,3 4-1 32,-3 7 2-32,-17-2 1 0,13 6-1 0,-13 2 0 0,6 3-3 15,2 4-1-15,-3 2 0 16,-4 1-4-16,11-2 0 16,8-3-6-16,4-8-11 15,18-12-32-15,-9-10-36 16,18-13-97-16,-5-6 115 0</inkml:trace>
  <inkml:trace contextRef="#ctx0" brushRef="#br0" timeOffset="177234.45">25867 3000 1272 0,'1'42'434'15,"17"17"-410"-15,2 9-21 16,-9 14-12-16,3 4-3 15,-7 7 0-15,-7 8 3 16,9 3 9-16,-2 0 7 16,-3 8 14-16,5-5 8 15,-4-4 6-15,3-3 0 16,1-5-3-16,-2 0 4 16,-1-1-9-16,0-2-2 0,-1-15-12 15,0-8-7-15,3-20-5 16,0-9 2-1,3-17-4-15,-3-6 3 16,4-10-1-16,2-5 2 0,3-9 9 16,17-6 3-16,2-8 0 15,6-3-1-15,23-2-7 16,-5-3-7-16,15-1 0 16,9-1 1-16,4 2-1 15,14 1 1-15,8 7 0 16,8 3-3-16,11 6 1 15,10 0-1-15,8 5 2 16,5 2-1-16,10 1 1 0,-13 4-1 16,14 4 0-16,-3-1 6 15,-18-1-5-15,9-4 0 16,-9-6 7 0,-4-4-6-16,-6-6 8 15,-11-4-3-15,-19-10 1 0,-1-5 2 16,-19-7-5-16,-7-4 2 15,-16-12-4-15,-16-6 0 16,-2-14 1-16,-10-13 3 16,-8-14-4-16,4-9 1 0,-17-14 1 15,1-1-2-15,3 0-3 16,-15-1-2-16,0-4 2 16,10 0-5-16,-18-4-2 15,9 4 1-15,0 12-7 16,-17 8 2-16,13 14 8 15,-8 11-2-15,1 14 6 16,7 7 1 0,-8 18 4-16,5 5 0 15,-1 16 1-15,-5 7-4 0,3 10-1 16,-2 4 0-16,-4 8 0 16,-2 0 1-16,-10 7-2 15,-4 5-2 1,-15 5-1-16,-2 4 3 0,-18 5-2 0,-13 1 2 15,-16 5 3-15,-21 5 1 16,-18 1-1 0,-10 7-1-16,-23-2 1 0,-7 1-3 15,-18 3-2-15,-14-2 1 16,-4 6-4-16,-15 0 2 16,-4 3 8-16,5 2 2 15,-11 3-7 1,14 1-2-16,19-8-16 15,97-21-19-15,1-1-16 0,-47 13-20 0,28-5-68 16,61-12 94-16</inkml:trace>
  <inkml:trace contextRef="#ctx0" brushRef="#br0" timeOffset="179474.79">26840 3212 1239 0,'-29'-7'403'0,"-4"1"-440"0,-9 1-6 0,-13-5-4 15,-9 6 11-15,6-1 39 16,13 1 23-16,5 8 12 16,8-1 7-16,0 5-10 15,8 3-12-15,15 3-9 16,1 5-10-16,21 3-1 15,9 1 1-15,7 6-3 16,12 0 5-16,8 3-3 16,6-1-3-16,9 1 4 15,13 1 0-15,-13 7-4 16,-3 1 7-16,-21 3-6 16,-14 2-1-16,-15-1 3 15,-14 8-4-15,-14 5 2 16,-8 0 2-16,-20 4-2 15,-6-9 3-15,-13-9 2 0,-2-10 8 16,15-19 15 0,8-7 5-16,22-21-2 15,5-16-2-15,18-23-18 0,7-7-3 16,16-17-1-16,12 1 3 16,10 1 11-16,6 1 3 15,10 6 4-15,1 6 1 16,-4 13-15-16,-2 8-3 0,-15 22-9 15,-7 8-12-15,-7 13 0 16,-6 10-3 0,-5 10-2-16,4 6 9 15,-10 11 2-15,3-3-2 0,14 3 5 16,-15-2-1-16,14-14 0 16,2 3 1-16,-18-11 1 15,19-4 1 1,-11-4 1-16,4-7 1 0,5-7 2 15,-14-5 0-15,3-9 1 16,-9-1 7-16,-6-4-2 16,-2-2-1-1,-8 0 0-15,1 0-8 0,-6 2 0 16,0 9-3-16,4 6 0 0,-3 6-1 16,0 3 1-16,11 0-2 15,1 5-4 1,7 4 2-16,16 15-2 0,-6 4 6 15,8 9 1-15,2 6-2 16,-1 2-3-16,1 3-4 16,-6 6-10-16,-6 4 1 15,-11 3 1 1,-7 3 2-16,-13 1 9 0,-6-3 3 0,-8-6 0 16,-6-5-2-16,1-14 1 15,-4-7 2-15,0-14 1 16,11-7 3-16,-1-14 5 15,17-8 0 1,3-20 3-16,8-8-4 0,29-18 0 16,-6-11-4-16,27-11-3 15,-4-10 4 1,6-1-3 0,9-1 3-16,3 7-3 0,-4 4-3 0,-1 8-1 15,-9 8 3-15,-19 15 0 16,2 8 1-16,-22 16 2 15,-5 5-8-15,-3 8-5 16,-8 7 2-16,-12 5-16 16,4 5 2-16,-12 4 0 0,-9 5 4 15,26 1 11 1,-10 5 0-16,10 3 4 16,13-2-2-16,-8 7 1 0,0 3 1 15,21 1 3-15,-2 7 2 16,7 0-2-16,13 3 0 15,-15 3-3 1,6-3 1-16,-8 2-1 16,-5-5 1-16,-4-2-1 0,-10 0-1 0,-3-5 2 15,-5-3 5-15,-5-4-1 16,3-6 0-16,3-9 1 16,-5-4-5-1,12-14 1-15,0-3-1 0,7-18-6 16,9-6 6-16,5-11-2 15,4-11 1-15,5-3 3 16,3-5 0-16,6-3 0 16,6 5 4-16,-5 3-2 15,10 1 0-15,-21 9-2 16,-6 0-4-16,-4 9 4 16,-26 10 0-1,14 11 0-15,-6 9 0 0,-19 14 0 16,18 3-3-16,-14 18 1 0,-8 7-3 15,17 10-1-15,-6 10 6 16,-6 11-2-16,22 2 2 16,4 3 0-1,-18 1 0-15,29-2 1 0,-11-3-1 16,10-6 4-16,20-7 3 16,-16-15-3-16,7-10 0 15,-4-13 1-15,-2-11 1 16,6-10 1-16,-4-6 6 0,2-12-5 15,-7-6 0-15,0-10-2 16,-4-2-2 0,-9-2 2-16,1 4-7 15,-5 8 1-15,-2 8-5 0,0 14 1 16,-3 7 4-16,-1 10-8 16,2 4 0-16,0 14-5 15,4 5 0 1,7 5 7-16,0 0 2 0,14-12 1 15,9-2 2-15,-14-12-2 16,22-2-1-16,-17-7 8 16,-9-3 0-16,20-4 1 15,-32-2 0-15,12 3-2 16,-7 1 3-16,-17 0 4 0,11 1 2 16,-20 4-2-16,-2 2-3 15,6 4-5 1,-14 3 2-16,22 6-4 15,3-1-1-15,-13 9 0 0,21 2-1 16,-7 2 1-16,-9 4-2 16,33-4-3-16,-17 0-4 15,-6-3-1-15,19-9-1 16,-27 1 3-16,4-9 2 0,9-8 3 16,-18 2 4-16,22-11 2 15,-13-3-1-15,0-2 2 16,8-6-3-16,-19 1 1 15,26-3-1-15,-9 1-1 16,-2 1 3-16,23 4-1 16,-23 4 2-16,20 5 0 15,5 7-3 1,-12 4 0-16,19-2-1 16,-15 9-1-16,2-2-3 0,4 7-2 15,-9 3-2-15,2-1-2 16,-4 1 2-16,-3-2 2 15,1-3 2-15,-4-2 3 16,1-2 2-16,3-6 4 0,-1-4 0 16,7-7-1-16,0-2 0 15,0-3 0 1,8-1 3-16,-4 3 1 0,2 2-2 16,16 10-3-16,-14 3-2 15,9 8-3-15,2 6 2 16,-16 9-7-16,7 3-10 15,-13 5-36 1,-10-4-29-16,-7 1 50 16</inkml:trace>
  <inkml:trace contextRef="#ctx0" brushRef="#br0" timeOffset="179664.01">28354 3088 1497 0,'93'-35'403'0,"49"-25"-444"0</inkml:trace>
  <inkml:trace contextRef="#ctx0" brushRef="#br0" timeOffset="180511.74">23266 3607 1068 0,'-9'27'371'0,"9"10"-351"16,5 4 0-16,3 0-11 15,13-1-4-15,1-4 1 0,-2-6-2 16,4-7 4-16,-28 2 2 15,-4-13 3-15,1-3-2 16,3-7 1-16,21-12-1 16,17-17-4-1,-3-4-11-15,-6-14-116 0,-1-3 86 16</inkml:trace>
  <inkml:trace contextRef="#ctx0" brushRef="#br0" timeOffset="180689.1">23346 3290 1117 0,'15'8'387'0,"1"7"-346"16,26 0-38-16,-16 6-65 16,-6-5-77-16,0-11 87 15</inkml:trace>
  <inkml:trace contextRef="#ctx0" brushRef="#br0" timeOffset="181585.89">23604 3635 1216 0,'-9'19'429'0,"5"4"-364"16,4 15-64-16,0 0 0 0,0 8-2 15,-1 5 1 1,4-4-10-16,4-5-1 16,0-9-1-16,0-6 1 0,-3-17 9 15,-4 0 3-15,0-7 7 16,-1-3 9-16,1-4 12 15,0 3-1 1,-1-2-5 0,1-27-6-16,4-33-13 15,0 19 2-15,5 0-6 0,0 3 0 0,5 2-1 16,-5 10-1-16,2 8 2 16,0 8-1-16,-2 11 1 15,7 3-3-15,5 9 2 16,0 9 0-16,6 9 0 15,-7-1 3-15,-3 3-2 0,-1-9 1 16,-8-5-3-16,5-5 0 16,-1-7 2-16,20-4 0 15,-1-6 1 1,4-7 1-16,-1-7-4 0,-15-2 1 16,4-10 1-16,-2-1 0 15,-5-2 3-15,-5-1 0 16,-3 5 1-16,-6 5 1 15,-2 7 4-15,1 6-2 16,0 10 0-16,2-1-2 0,1 8-6 16,-5-4 0-16,1 6-1 15,0 22 2 1,6 44-2-16,5-22 0 16,0 6 0-16,0 9 1 0,-1 7 1 15,3-7 3-15,-3-14-3 16,-1-10 0-16,-5-20 0 15,-6-6 0 1,1-11 3-16,-3-2 1 0,0-7 9 16,-4-3 1-16,-5-8 1 15,1-8-4-15,2-17-5 16,10-9-3-16,6-17-6 16,7-5 2-16,11-2-8 0,-4 6-1 15,3 10 0-15,1 9 0 16,-8 19 4-1,8 5 3-15,7 21-2 16,8 4-2-16,4 16-11 0,-18 8-2 16,-10 5-8-16,-21 2 2 15,-18 2 7-15,11-3 6 0,-18 1 7 16,15-3 5 0,-3-3 1-16,8-6-3 15,-5-5-13-15,-24-2-22 0,15-7-53 16,-5-5-45-16,12-6 85 15</inkml:trace>
  <inkml:trace contextRef="#ctx0" brushRef="#br0" timeOffset="182201.76">24424 3612 1158 0,'12'3'405'0,"5"3"-352"16,2 3-63-16,-3 4-17 0,-10 5 4 15,-6 2-3-15,-6 3 15 16,-2 0 12-16,6-1 1 16,1 1-1-1,12-3 2-15,0-3-3 0,1-6 1 16,2-3 8-16,-2-6-1 15,0-4 15-15,1-6 6 16,5-8 8-16,-3-1-1 16,-1-8 4-16,0 0-2 0,-9 0-2 15,-1-2-1-15,-3 9-9 16,-1 2-8-16,0 9-8 16,-2 6-4-16,2 6-10 31,0-3 0-31,0-2-1 0,0 0 3 0,1 20 1 15,12 33 1-15,3-37-2 16,6-4-2 0,8-12 1-16,-7-4 1 15,11-12 3-15,-6-4 0 0,0-11 2 16,9-3-3-16,-7-13 0 16,6-1 2-16,-12-3 6 15,-6-6 4-15,-10 5 1 16,-3-3 1-16,-3 9-4 0,0 8-1 15,0 9-5-15,0 11-1 16,1 9-3 0,-3 6-2-16,-1 8-1 0,-6 8-3 15,1 10 2-15,2 9 0 16,4 6-8-16,11 0-10 16,-1-1-35-16,1-4-12 15,-5-6-20 1,2-4-6-16,-1-11-37 0,-1 3-35 0,-7-9 109 15</inkml:trace>
  <inkml:trace contextRef="#ctx0" brushRef="#br0" timeOffset="182378.13">25090 3333 1182 0,'113'-29'397'0,"30"-6"-471"16,19-3 54-16</inkml:trace>
  <inkml:trace contextRef="#ctx0" brushRef="#br0" timeOffset="182981.7">29682 3140 784 0,'-13'5'327'16,"8"-2"-131"-16,3 3-191 15,-7 1-3-15,17-6-2 16,-8 5 13-16,19-6 19 15,3-2 8-15,10 0 16 0,19-5-7 16,9-2-17-16,8-4-5 16,29-5-14-1,-2 3-2-15,12-5 3 16,2-1 6-16,4 3 2 0,-2-5-1 16,-12 5-8-16,-6 0-11 15,-35-2-8-15,5 1-6 16,-18 0-16-1,-15 0-9-15,-12-3-55 16,-16 2-31-16,-21-4-66 0,4 3-26 0,-15 1 138 16</inkml:trace>
  <inkml:trace contextRef="#ctx0" brushRef="#br0" timeOffset="183256.03">30568 2751 1096 0,'38'7'393'0,"22"1"-323"15,6 2-48-15,5 6-5 16,-3 4-8-16,12 5-4 16,-12 4-4-16,-3 3-1 0,-10 2 1 15,-26 1 0-15,-4 2 5 16,-28 3-2-1,-2 4 3-15,-34 3 0 16,5-4-1-16,-25 5-1 16,-3-7-3-16,3-8-9 0,-12-5-32 15,16-13 27-15</inkml:trace>
  <inkml:trace contextRef="#ctx0" brushRef="#br0" timeOffset="183668.83">30148 3846 1309 0,'1'19'437'15,"11"3"-399"-15,6 12-84 16,-10 9 18-16,5 0 11 0,-8 2 8 16,5-6 6-1,4-7 4-15,4-10 2 16,5-4 3-16,-1-8 6 0,4-8 6 16,-3-10 19-16,3-7 4 15,-8-11 1-15,0-8-10 16,-10-6-19-1,-11-3-12-15,-14-2-8 16,-10 5-1-16,-10 8 0 0,0 8-2 0,-12 17 2 16,14 2-4-16,-14 14-10 15,2 5-5 1,8 7-33-16,2 5-18 0,41-2-37 16,6 0-41-16,19-13 103 15</inkml:trace>
  <inkml:trace contextRef="#ctx0" brushRef="#br0" timeOffset="184335">30454 3884 1117 0,'16'11'453'0,"1"4"-225"16,-15 2-241-16,21 4-25 16,-17 4 3-16,1-3 8 0,7 6 13 15,-19-3 13-15,6 3 2 16,0 0-2-16,6-8 4 16,-3 2 4-1,10-6 2-15,-2-9 7 16,1 0 1-16,15-11 1 0,-16-5-1 15,15-13-3-15,-7-4-2 0,0-12-6 16,4-3-1-16,-11-1-3 16,2 2-1-1,-8 10 2-15,0 5 1 0,-3 12-1 16,-1 6 2-16,-2 6-8 16,2 4-2-16,-1 16 3 15,4 1-3 1,-2 13 2-16,2-3-2 15,4-7-2-15,-2-5 0 0,8-11 0 16,0-3 0-16,2-10 5 16,1-3 1-16,14-9 9 15,-3-5 0-15,10-10-6 16,-11-2 1-16,-10-8 1 0,-8 2 6 16,-11 0 13-16,0-2 4 15,-6 4 2 1,4 1-4-16,1 8-10 15,-5 10-5-15,6 9-8 0,-3 6-2 16,-5 9-5-16,9 5-8 16,-18 17-1-16,18 11 1 15,-14 13 6-15,13 2 4 16,3 8-3-16,-2-6-5 16,10-5-10-16,-19-9-5 0,15-18-17 15,4-5-10-15,-5-13-38 16,16-3-41-16,-11-12 85 15</inkml:trace>
  <inkml:trace contextRef="#ctx0" brushRef="#br0" timeOffset="184492.85">30885 3788 956 0,'63'-1'437'16,"19"-2"-98"-16,10 0-410 0,0-1-72 16,-19-2 85-16</inkml:trace>
  <inkml:trace contextRef="#ctx0" brushRef="#br0" timeOffset="184997.1">31430 3850 1235 0,'-3'52'410'0,"11"14"-426"16,0 3-8-16,-21 8-14 15,17-1-4-15,-17 12-28 16,8-9 9-16,2-19 40 31,3-10 27-31,7-24 66 0,-7-5 11 0,2-10-10 16,-7-4-14-16,6-11-14 16,-6-3-12-16,7-18-16 15,-2-13-9-15,0-24-7 0,2-14-1 16,2-14-4-16,-3-6 4 15,16-7-5-15,7 4-3 16,-1 7-4-16,13 12-4 16,-23 29 1-1,-1 18 6-15,-8 22-2 0,10 4-5 0,-5 16-12 16,-1 3-5-16,-1 16-1 16,-28 11 2-1,17 1 16-15,-19 6 4 16,9-6 7-16,-1-8 5 0,-10-5 3 15,11-7-3-15,1-12-11 16,17-8-34-16,-22-6 28 16</inkml:trace>
  <inkml:trace contextRef="#ctx0" brushRef="#br0" timeOffset="185580.02">31723 3685 1200 0,'7'12'430'0,"3"9"-347"0,3 2-62 16,-2 7-28-16,-1-2-10 16,-2 4-24-1,-4 3 1-15,2-1 9 16,-5 0 10-16,7-11 21 0,-3-4 4 15,6-12 10-15,2-8 6 0,2-9 4 16,3-7-5 0,3-17-4-16,5-5-9 15,-2-8-3-15,-2 1-1 0,-11 6 14 16,10 6 8-16,-19 16 2 16,6 5 0-16,-1 10-18 15,-14 4-8 1,19 16-3-16,-9 9 0 0,13 13 0 15,-8 2 3-15,4-6 0 16,6-8 0-16,-12-9 0 16,20-6-1-16,-8-12 0 15,6-10-3 1,7-19-3-16,-8-6-1 0,0-13-1 16,-6 0 2-16,-3-2 10 15,-5 0 4-15,-2-2 4 16,-7-1 4-16,-2 4 0 15,-4 2-2-15,3 20-1 0,2 9 1 16,-1 15-7-16,2 6-2 16,0 23-2-16,0 6-4 15,3 25 1-15,6 3 1 16,4-5-23-16,1 2-15 16,7-18-34-16,3-4-19 0,-3-13-17 15,7-9-8-15,7-14-25 16,-15-3-214-1,-6-11 249-15</inkml:trace>
  <inkml:trace contextRef="#ctx0" brushRef="#br0" timeOffset="185708.7">32279 3576 1123 0,'39'-32'856'0,"45"-35"-741"15</inkml:trace>
  <inkml:trace contextRef="#ctx0" brushRef="#br0" timeOffset="186713.96">3609 3423 1328 0,'-16'-10'480'0,"1"1"-418"16,10 4-11-16,-4 5-32 15,1 4-10-15,-5 13-8 16,0 5 0-16,-6 22-4 16,2 10 1-16,-2 17 1 15,0 20 1-15,4 28 1 16,-1 14-4-16,16 14 4 15,11 3 0-15,18-18 4 16,14-12 4-16,22-23-2 16,16-20-3-16,13-28-1 15,9-20-1-15,-8-33 9 16,-5-13 12-16,9-34 19 0,-19-10 1 16,4-30 3-16,-14-12-12 15,-32-16-15 1,3-4-7-16,-37-3-11 0,-12 0 8 15,-22 8-11-15,-20 6 4 16,-21 29 3-16,-9 12-5 16,-17 42 0-16,3 24 0 15,2 39-21 1,-15 21-10 0,11 31-16-16,-2 17-21 0,13 15-6 0,30 1-1 0,12-8 9 15,25-14 10-15,37-27-1 16,10-9-27-1,38-30 159-15,21-15-75 16</inkml:trace>
  <inkml:trace contextRef="#ctx0" brushRef="#br0" timeOffset="187351.51">4571 3857 1082 0,'-23'-10'392'0,"11"5"-347"15,6 7-10-15,3 8-13 16,7 14-10 0,2 6 3-16,13 19-8 0,4 3 3 15,8 7-6-15,1-4-4 16,17-5 8-16,3-4 10 15,-8-16 13 1,5-7 6 0,-15-21 1-16,-9-4-1 15,4-16-7-15,-8-8 0 0,-4-12-7 0,1-8-6 0,-3-5-9 16,-3-7-2-16,-7 3-2 16,2 1-1-16,-1 17-3 15,-1 12 0 1,5 25-5-1,2 15-2-15,9 24 4 0,3 12 2 0,13 10 1 16,1-3 3-16,12-14-3 16,5-12-2-16,-9-21 1 15,3-8-5-15,-15-22 6 16,-2-11 0-16,0-31 1 16,0-17 5-16,-5-22-2 15,-8-4-3-15,-6-1 0 16,-12 0-1-16,-13 5 0 15,-7 2 1-15,-8 5 0 0,-2 16-1 16,3 17-1-16,3 14 1 16,7 28 0-16,3 13-6 15,8 29-3 1,3 13-2-16,9 22 4 0,9 8 6 16,7 16 2-16,7 2-2 0,8 0-3 15,-4-1-10-15,4-9-33 16,-1-5-17-1,-13-7-44-15,1-7-19 16,1-16-61-16,1-9 116 0</inkml:trace>
  <inkml:trace contextRef="#ctx0" brushRef="#br0" timeOffset="187517.76">5480 3817 875 0,'32'-37'322'0,"33"-12"-242"16,14-3-75-16,8-3-32 15,4 6-29-15,-9 1 31 16</inkml:trace>
  <inkml:trace contextRef="#ctx0" brushRef="#br0" timeOffset="187937.67">6237 3529 758 0,'-17'50'318'0,"-10"5"-212"0,7 6 10 15,10 8-10-15,-2 24-15 16,42 10-5-16,-8 19-20 16,15 7-8-16,1 18-19 15,-27 23-10-15,11 18-16 16,-7-2-10-1,-3-26-7-15,2-38-1 16,-10-57 2-16,4-26 4 0,-11-36 9 16,3-22-1-16,-9-35 0 15,-1-22-7-15,-5-35-8 16,-1-11-4 0,-7-12 4-16,7-4-1 15,-12-7 12-15,16 0 5 0,-4 10-4 16,13 8 2-16,22 18-5 15,-9 14-1-15,31 23-2 16,-22 20 2-16,12 30-2 16,0 13-1-16,5 26 1 0,-2 9-2 15,-5 15 2-15,-10 13-2 16,-14 4-1-16,-2 3 2 16,-12-1-8-16,-1-9-11 15,-12-13-47-15,6-8-37 0,-12-22 61 16</inkml:trace>
  <inkml:trace contextRef="#ctx0" brushRef="#br0" timeOffset="188542.92">6673 3665 688 0,'5'4'358'15,"-5"9"0"-15,18 1-332 16,-7 5-1-16,8 5-9 16,-22-2-5-16,10 3-3 15,-10 1-2-15,8-4-1 16,0-1 1-16,-2-4 1 16,17-9-3-16,-11-3 1 15,17-6 3 1,-12-8 1-16,-3 1 4 15,-1-2-4-15,-6 4-1 16,4 2 0-16,-10 3 3 0,1 1-2 0,-1 6-5 16,2-6 0-16,0 0-4 15,3 10 6-15,3 1 0 16,33 25-7 15,-16-38 3-31,0-8-3 0,13-7 4 0,-4-10 9 0,11-6 0 0,2-7 5 16,-4-5 0-16,-2-13-5 15,-18-3 3 1,-7-12-9-16,-21-5 0 16,-3-3-1-16,-13 1 3 0,-9 3 4 15,17 1 1-15,-16 8 1 16,31 9-4-16,-14 27 5 16,4 12 0-16,3 36-3 15,-10 17 0-15,17 30-10 16,0 13-1-16,24 10 2 15,-2 4-3-15,19-6 0 16,-10 4 0 0,4-16-2-16,-7-7 2 0,-4-19-22 0,8-14-17 15,-17-13-43-15,1-9-42 16,-9-16 79-16</inkml:trace>
  <inkml:trace contextRef="#ctx0" brushRef="#br0" timeOffset="188685.01">7125 3581 1229 0,'55'-36'418'0,"14"-12"-399"0,18-9-11 15,7-2-73-15,11-1-90 0,-11 6 95 16</inkml:trace>
  <inkml:trace contextRef="#ctx0" brushRef="#br0" timeOffset="188917.02">7918 3354 1086 0,'33'-4'394'0,"9"-5"-337"16,27-12-30-16,-2-6-8 15,0-11-10 1,1 3-1-16,-12-3-37 16,-2 4-86-16,-22 6 77 15</inkml:trace>
  <inkml:trace contextRef="#ctx0" brushRef="#br0" timeOffset="189100.16">8060 3864 1060 0,'88'-49'373'15,"27"-13"-337"-15,24-20-56 16,1-9-67-16,-8-3 54 15</inkml:trace>
  <inkml:trace contextRef="#ctx0" brushRef="#br0" timeOffset="189483.92">9597 1665 698 0,'-27'-33'313'0,"0"12"-97"16,-21 17-217-16,13 3 0 0,-9 18-4 15,5 3 16-15,-1 14 39 16,-1 11 15-16,5 3 18 15,4 7-1 1,13 0-19-16,13-1-13 0,10 9-10 16,17 2-8-16,8 12-1 15,7 4 6-15,12 3-5 16,-9 5 2-16,11 4-10 16,-10 8-4-16,-7 1-7 15,-9 0-3-15,-20 3-1 16,8-9-4-16,-35-6 3 15,16-15-6-15,-13-27-25 16,-15-9-25-16,7-24-84 16,-13-7 84-16</inkml:trace>
  <inkml:trace contextRef="#ctx0" brushRef="#br0" timeOffset="189668.78">8897 2928 1115 0,'67'-53'421'0,"13"1"-338"0,25-15-23 16,1-1-18-16,18 3-19 15,3 0-11-15,-19 16-124 16,-5 4 83 0</inkml:trace>
  <inkml:trace contextRef="#ctx0" brushRef="#br0" timeOffset="190028.95">10045 1695 790 0,'5'-42'321'0,"19"5"-233"15,-9 9-10-15,-28 11-6 16,18 10-19-16,-25 7-12 16,11 15-11-16,3 14-11 15,-12 31-5-15,25 10 17 16,-9 33 18-16,7 8 7 16,15 21-2-16,-20 6-12 0,16 5-6 15,11-5-1-15,-4-15 0 16,17-12-1-1,3-23-14-15,2-7-7 16,19-22-8-16,0-5-3 0,12-27-17 16,-3-16-19-16,-16-21-65 15,-4-11-53-15,-19-21 92 16</inkml:trace>
  <inkml:trace contextRef="#ctx0" brushRef="#br0" timeOffset="190237.59">10518 2240 1001 0,'-1'-4'365'0,"33"-4"-305"15,-3 19 17-15,-4 9-5 16,-1 17-11-16,-18 14-19 15,-2 7-31-15,2-1-16 16,-4-8-36-16,-1-9-33 0,-11-17 43 16</inkml:trace>
  <inkml:trace contextRef="#ctx0" brushRef="#br0" timeOffset="190559.22">10374 2068 955 0,'-18'-33'386'0,"5"5"-266"0,9 2-28 15,4 3-25-15,10 7-20 16,11 1-5-16,0 8-24 16,20 5-3-16,-24 9-10 15,16 0-6-15,-12 7-1 16,-21-2-5-16,19 0 0 0,-34 0 4 15,7-2 2 1,-17 2 4-16,-5-7 0 0,8 0-2 16,-10-3-3 15,23-9-2-31,-11-1-4 0,15-7-1 16,1-2-25-16,-1 3-20 0,22 0-49 0,-2 5-51 0,16 1 97 15</inkml:trace>
  <inkml:trace contextRef="#ctx0" brushRef="#br0" timeOffset="191397.77">10802 2420 833 0,'15'7'314'0,"1"0"-235"15,4 1 13-15,13 0-18 16,-17 2-17-16,12 3-25 16,-22 6-11-16,2-3-14 15,1 1 2-15,-14-4 0 16,35-8 1-16,-14-2 18 16,-14-4 12-16,10-8-1 15,-30-1 2-15,-1-11-17 16,29-6-10-16,-10-6-5 15,22-3-3-15,5-5-1 0,-18 5-5 16,16-5-1-16,-21 2 0 16,5 9-1-16,7 8 2 15,-10 17 0-15,13 5-2 16,-11 22 2-16,7 2 0 16,1 13 4-16,-7 8-2 0,7-5-1 15,-3 0 1-15,5-9-2 16,3-5 6-1,-4-13 5 1,17-8 1-16,-11-12 13 16,20-9 2-16,3-9-3 0,-26-3-4 0,9-4-10 15,-33 2-1-15,-18 0 0 16,22-4 3-16,-31 1-1 16,26-3-4-1,-4 9-3-15,-6 7-1 16,19 17-3-16,-15 11-1 0,14 16-1 15,-5 14 0-15,19 11 0 16,8 7 5-16,2 9-3 16,7 5-3-1,-6 15 3-15,9 5-1 0,-1 1 3 16,-10-8 0-16,-5-24-1 0,-13-5-2 16,-7-24-1-16,5-7 4 15,-7-13 1-15,-2-10 3 16,-10-15 1-16,-8-12-7 15,2-23 0-15,-6-4-4 0,8-25-2 16,-24-4 6-16,0-18 0 16,5-8 0-16,4 9-1 15,33-2-5 1,9 22 1-16,24 12 2 0,-4 24 3 16,0 18 0-16,11 19-2 15,-25 16-5-15,8 19 1 16,-5 13 6-16,-19 17 1 15,6-1-1-15,-17-1 1 16,0-8-4-16,-11-7-4 16,-2-3-9-16,-7-13-38 15,-3-5-24-15,27-26-261 16,-1-11 234-16</inkml:trace>
  <inkml:trace contextRef="#ctx0" brushRef="#br0" timeOffset="192037.72">11729 1882 994 0,'2'-3'376'16,"-2"3"-265"-16,0 3-1 16,0-3-21-16,0 0-11 0,-1 9-39 15,1 12-11-15,5 38-11 16,4-25-9-1,6-1-4-15,-9-3 0 0,11-9-1 16,-10-1-1-16,10-11-2 16,-2-4 4-16,-12-5 6 15,25-4 1-15,-22-7 2 16,14-4 2-16,6-4-3 16,-37-3 1-16,12-3-1 15,-1-1 0-15,-20 3-4 16,32 3-3-16,-13 9-2 15,11 1-4 1,12 10-2-16,-13 3 3 0,20 10-2 16,-22 7 2-16,9 3 3 15,1-3-3-15,-6-4 0 16,16-5 1-16,-5-10-4 16,-1-5 6-16,2-16 9 0,-8-5-5 15,-3-9 10-15,3-7-5 16,-9-6-8-16,-5-7 5 15,-2-10-9-15,-8 3 8 16,-4-5 6-16,-2 7-5 0,-6 4 5 16,6 2-10-16,-7 13-1 15,12 6 0 1,1 20-7-16,5 4 1 16,4 20 1-16,0 10-5 0,11 18 4 15,-6 12 4-15,15 20-6 16,2 7 5-16,1 7 4 15,4-1 0 1,-1-13-2-16,1-1 0 0,0-12-6 16,1-10-3-16,0-8-9 15,8-14-21-15,-22-13-36 16,-2-6-17 0,15-23-43-16,-36-7-54 0,13-16 125 15</inkml:trace>
  <inkml:trace contextRef="#ctx0" brushRef="#br0" timeOffset="192232.22">12086 1893 992 0,'34'-13'347'0,"20"-5"-311"16,12-8-20-16,-8-3-4 15,20-5-4-15,-18-5-9 0,-5-6-44 16,-8 4 95-16,-26-4-51 15</inkml:trace>
  <inkml:trace contextRef="#ctx0" brushRef="#br0" timeOffset="192484.07">12179 1057 1217 0,'34'-2'419'16,"3"6"-391"-16,12 12-8 16,-3 8 6-16,8 13 17 15,14 8 7-15,1 17 1 16,9 4-4-16,-3 20-18 0,-24 12-10 31,-5 15-11-31,-8 12-3 16,-38 20-3-16,6 6 5 0,-55 13-9 0,-14 7-21 15,-21 3-55-15,-40-5 205 16,-3-5-117-16</inkml:trace>
  <inkml:trace contextRef="#ctx0" brushRef="#br0" timeOffset="209781.38">1215 9457 725 0,'-8'20'237'0,"-6"12"-244"0,-3 0-2 15,-5 5-3-15,7 3 2 16,5-1 7-16,-5-7 0 16,7-8 1-16,5-7 1 15,-1-12 13-15,4-1 30 0,6-4 69 16,-13-4 19-16,4-3 24 16,5 6-10-16,-2-1-52 15,1 4-16-15,-1-2-28 16,0 0-15-16,-1 0-8 15,1-1-4-15,0 1-9 16,0 0-4-16,2 8-8 16,6 18 0-16,14 49 9 31,-6-13 6-31,2 32 11 16,3 14-2-16,-5 25 2 0,4 17-4 0,5 24-11 15,-12 19 5-15,7 42-13 16,9 27 3-16,-1 41 0 15,-4 14-6-15,-1 5 1 0,5-25-1 16,-4-62-6-16,4-34 4 16,-7-88-1-16,-19-37 1 15,-2-47 5 1,10-16-1-16,-25-16-47 0,7-14-42 16,-44-22 51-16</inkml:trace>
  <inkml:trace contextRef="#ctx0" brushRef="#br0" timeOffset="210626.45">1246 9865 1174 0,'113'-49'435'0,"53"-17"-353"0,28-6-1 16,26-16-34-16,6-4-20 15,6-9-13 1,9-6-7-16,-7-6-3 0,-3-2-1 15,-13-5-1-15,-12 4-2 16,-19 2 7-16,-4 2 10 16,9 11 9-16,-19 1 2 15,-10 11-7-15,-9 11-5 16,-38 18-15-16,-1 11 1 0,-36 17-1 16,-10 7 1-16,-17 12-1 15,-17 5 0 1,-8 7 1-16,11-1-2 0,0 2-2 15,-26 5 4-15,7 9-3 16,4 2-1-16,-3 12 5 16,10 10-2-16,-2 19 3 15,-6 15 8-15,-2 21-4 16,9 12 3-16,-5 23-2 16,0 8-2-16,-2 22-2 15,5 12-5-15,8 13 3 16,-10 9-3-16,11 6 10 15,2-1 4-15,0-3 8 16,10-9 6-16,4-11-1 0,-15-5 7 16,-6-9-12-16,-3-2 3 15,-19-14-9-15,5-16-8 16,-8-19 0-16,-10-15-8 16,-13-16 3-16,5-10 3 15,-19-16-3-15,-27-3 0 16,-15-12-1-16,-19 1-1 15,-20-2-1-15,7-6 0 16,-21 6 1-16,-18 2-2 0,-24 12 4 16,-2 9-4-16,-8 13 0 15,-18 7-4-15,-5 13-1 16,-14 8 3 0,-5 10 3-16,11 2 1 0,7 0 3 15,16-3-5-15,10-14 1 16,20-2 1-16,31-16-14 15,10-10-11 1,27-10-30-16,13-8-24 16,11-9-47-16,18-4-13 0,22-21 507 15,23-14-308-15</inkml:trace>
  <inkml:trace contextRef="#ctx0" brushRef="#br0" timeOffset="212303">1789 10732 1020 0,'-34'-2'384'15,"6"-7"-316"-15,10-1-10 16,1-1-26-16,1 0-17 16,14 4-8-16,2 0 1 15,-2 15-8-15,3 7 1 0,11 10 0 16,0 13 0-16,11 14-1 16,8 0 0-1,-16 5 1-15,12-4 2 0,11-19 23 16,-12-4 9-16,4-19 21 15,-23-6 12-15,-20-5 24 16,-13-4-10-16,-6-14-21 16,4-8-22-16,-5-19-39 15,9-11-2-15,3-7 3 16,4-8-2-16,6-7-3 16,5 6-2-16,20 5-2 15,10 10 1-15,15 26 2 16,19 13 1-16,-16 22-16 0,-5 11-2 15,16 16-11-15,-21 5 0 16,-10 18 10 0,-3 0 7-16,-23-1 10 15,-8 3 2-15,-7-12 4 16,1-3 0-16,-1-6 6 0,-5-5 1 16,2-10 2-16,0-8 2 0,1-9-5 15,3-3 0 1,30-18-5-16,9-1 1 15,2-16-2-15,8-4 0 0,-1 3 1 16,-5 1 1-16,-1 14-3 16,3 5 0-1,-15 16 3-15,2 3-6 0,-11 16 4 16,-3 9 0-16,-1 8-6 16,-7 10 4-16,-8 9 0 15,-2 2 0-15,2-7 2 16,-6 1 2-1,16-10-4-15,3-9 0 0,0-8 2 16,7-12-3-16,6-13 1 16,9-5 2-16,13-21 9 15,8-9 4-15,13-17 13 16,3-9 3-16,19-11-10 0,-7-3 5 16,0-7-12-16,-10-2-2 15,-25-1-2-15,1 0-5 16,-26 6 2-1,-6 8-2-15,-18 6 6 0,-7 8 0 16,0 11-2-16,4 7-4 0,-20 25-8 16,5 11-1-16,19 16-6 15,-6 13 2 1,21 22-6 0,13 9-10-16,-19 15 7 0,5 3-2 0,26-8 6 15,-1-2 8-15,8-12 2 16,4-8 1-16,-7-16 4 15,-2-11 0-15,5-17 11 16,3-7 9-16,-8-9 4 16,-2-5 2-16,-6-7-9 15,-7-3-11-15,-3-4 0 16,-6 2-4 0,-9 2-2-16,-3 1 3 0,-6 11-3 15,2 4 3-15,1 15-3 16,1 11-10-16,1 11-9 15,-3 6-4-15,13 9-3 16,5 1 8-16,1-2 3 16,4-7 2-16,8-9 10 0,3-8-4 15,-4-8 6-15,-5-2 0 16,13-17 2-16,3-2 7 16,-10-7 2-16,6-6 1 15,-16 2-1-15,-10 1-5 0,10 4-3 16,3 7 1-16,-16 12-3 15,0 2 0 1,17 12 2-16,0 5-1 16,3 9-2-16,13 1-6 0,-13-3-31 15,5-7-17-15,16-13-42 16,-5-2-19-16,-1-15 75 16</inkml:trace>
  <inkml:trace contextRef="#ctx0" brushRef="#br0" timeOffset="212963.52">3158 10132 1074 0,'-2'-11'428'0,"-12"6"-307"16,-2 5-26-16,0 7-50 15,-3 9-19-15,-2 15-13 0,0 3-2 16,-5 16-17-16,6 0-6 15,13-2-7-15,3 5 2 16,14-5 7-16,4-8 5 16,15-19 3-1,4-14-1-15,13-21 11 16,12-12 4-16,11-17 13 0,-6-8 6 0,-9-13 0 16,-26 6 2 15,-13 29-4-31,-1 1-1 0,12-93-1 0,0 1-4 0,-12 4 1 15,-26 46-4-15,-7 21-11 16,-6 7 0-16,15 18-9 16,2 14-2-1,-2 22 0-15,5 13-2 16,-1 23 4-16,2 9-4 0,11 9 4 16,6 2-1-16,-1-3 0 15,0 2 1-15,5-2 3 16,-4-5 0-1,-7-11-3 1,-2-8 1-16,-4-17-4 0,-3-7 3 0,-1-9 2 16,-4-4 2-16,0-8 0 15,3-6-3-15,-9-13 1 16,3-7-3-16,8-16 1 16,7-6 0-1,3 1-11-15,10-2 0 0,6 4-7 0,-3 4-4 16,11 13 9-16,1 9-1 15,-9 19 1-15,-2 7 3 0,10 11 2 16,-1 8 1 0,-14 11 3-16,3 3 4 15,3-1 2-15,-10 0 3 0,14-11 1 16,3-4 3-16,3-14-1 16,9-11-1-16,6-10 0 15,0-8-6 1,-2-6-16-16,14-3-19 0,-1 0-54 15,-8 4-40-15,17 10 79 16</inkml:trace>
  <inkml:trace contextRef="#ctx0" brushRef="#br0" timeOffset="213496.65">2022 11699 896 0,'-1'-7'429'0,"2"-3"-215"0,8 1-31 16,6 3-138-16,9 11-25 15,1 10-3 1,7 23-15 0,0 9 1-16,-10 22 1 0,-3 8-3 15,1-2 1-15,-4 2 1 0,-10-12 18 16,2-14 14-16,-21-14 12 16,1-9 3-16,23-20-14 15,-2-1-15-15,-6-9-9 16,5-8-6-16,-4-20-5 15,7-7 0-15,29-12 1 16,-1-3-2 0,-10 13-2-16,-1 5 6 15,2 10-8-15,-5 7 7 0,2 15-4 0,0 9-3 16,-18 13 4-16,-1 7-4 16,-13 11 2-1,-13 1 0 1,-3 3 1-16,-13 2-2 0,2-11-9 15,9-6-7-15,-19-11-35 0,17-11-20 16,-5-17-68-16,9-11 84 16</inkml:trace>
  <inkml:trace contextRef="#ctx0" brushRef="#br0" timeOffset="213859.44">2744 11675 1192 0,'-17'32'455'0,"12"4"-325"0,10 9-94 16,3 3-17-16,25-11-21 16,-13-6-1-16,16-15-7 15,10-13-1-15,-13-19 3 16,13-9 3-16,-2-25 27 15,0-6 14-15,-9-6 15 16,-4-1-2-16,-7-6-15 16,-9 2-17 15,-23 7-9-31,-9 5-1 0,-23 23-27 0,-15 11-4 0,-14 20-12 0,-12 13-1 16,13 23 15-16,8 10 2 15,11 11-3-15,18 1-12 16,6-8-19-16,7-2-7 0,30-14-18 15,5-8-12-15,17-12 187 16,12-9-93-16</inkml:trace>
  <inkml:trace contextRef="#ctx0" brushRef="#br0" timeOffset="214090.31">3152 11368 1041 0,'12'0'418'16,"-2"8"-240"-16,35 2-140 15,10 5 6-15,0 11-14 16,6 4-3-16,-13 5-3 16,2 1-5-16,16 6-2 0,14-3-34 15,-25-4-28 16,-5-6-18-31,5-24-37 0,-32-6 5 0,4-14-31 0,-10-11 76 16</inkml:trace>
  <inkml:trace contextRef="#ctx0" brushRef="#br0" timeOffset="214264.64">3672 11158 1165 0,'-14'45'469'0,"-24"34"-307"16,-3 23-11-16,-9 45-31 16,-21 38-27-1,-25 52-34-15,-13 19-54 16,-9 10-9-16</inkml:trace>
  <inkml:trace contextRef="#ctx0" brushRef="#br0" timeOffset="-213189.58">3534 12478 681 0,'7'5'345'15,"-7"1"-122"-15,0-7-75 16,2 2-18-16,-3-1-26 16,1-1-3-16,0 0-16 0,0 0-12 15,0 0-32-15,0 1-20 16,0 0-20-16,0 0-1 16,-1 8-6-1,-1 20 4-15,-4 78 1 16,10-21 4-16,20 27 6 0,6-11 3 31,-14-50 2-31,0 0-3 0,63 152-5 0,6-13-4 16,-1-15-2-16,-49-81-2 15,-11-25 4-15,-7-6 0 0,-14-22 2 16,5-19 1 0,-11-13-17-16,-8-2-21 15,-8-13-57-15,-14 2-35 0,3-14 74 16</inkml:trace>
  <inkml:trace contextRef="#ctx0" brushRef="#br0" timeOffset="-212849.69">3450 13700 1155 0,'4'9'423'15,"4"8"-343"-15,16 7-41 16,6 8-29 0,0 14-1-16,10 18 2 0,18 3-3 15,11 15 0-15,-1 3-3 16,2-9-5-16,-8-10 2 16,-7-33-2-16,4-15 1 15,-9-33 14-15,4-26 24 16,-19-27 47-16,15-23 21 0,-14-19 15 15,-19-5-13-15,14-5-48 16,-25 13-22-16,19 16-34 16,-9 22-29-16,-11 34-49 15,4 12-40-15,-28 33-67 16,-20 21 105-16</inkml:trace>
  <inkml:trace contextRef="#ctx0" brushRef="#br0" timeOffset="-212413.65">3762 15163 1085 0,'-19'11'433'0,"-5"-1"-235"15,8-1-171-15,-10 3-7 16,-6 6-11-16,13 3-6 16,1 24-3-1,-10 10-2-15,12 27 2 0,16 7 0 16,10-1 3-16,1 4 5 0,16-22 6 16,2-9-3-16,17-30 7 15,5-13 7 1,15-30 7-16,4-17 12 0,-17-22 6 15,5-18-6-15,-24-15-10 16,-11-3-5-16,-13 4-17 16,-13 1-5-16,-18 12 3 15,-12 3-4 1,-8 14-5-16,-13 16-1 0,-11 24-3 16,25 13-5-16,-5 30-17 15,13 12-11-15,14 25-52 16,-5 9-20-1,13 14-49-15,14-4 90 16</inkml:trace>
  <inkml:trace contextRef="#ctx0" brushRef="#br0" timeOffset="-211791.88">4367 15187 1099 0,'-14'0'449'16,"1"0"-264"-16,13 1-66 0,-14 5-44 16,-4 3-21-16,4 5-30 15,-13 3-9-15,3 14-13 16,23-3-7 0,14 6-10-16,3 3-5 0,15-8-9 15,-20 5 2-15,-2-6 2 16,19-7 5-16,-8-9 12 15,7-5 1-15,-6-8 7 32,-8-4 4-32,-1-6 9 0,6-3 2 0,-6-8 0 15,-6 2-4-15,3-6-6 16,-5-3 3-16,-1-7-1 16,-1 0 1-16,1 0 2 0,-4 8-8 15,-1 15-2-15,6 5-6 16,5 15-12-16,13 11 1 15,14 14-4 1,-9 8 7 0,7 1 6-1,27-15-1-15,-11-17 1 0,-3-9-3 0,-24-42 3 16,-12 21 6-16,1 0 8 16,-7-79 7-16,-13-28 2 0,14-17 2 15,-21 49 4-15,-9 7 1 16,-12 1 5-16,0 5-6 0,-5 20-11 15,6 13-5-15,22 32-5 16,-6 17-3-16,16 27-16 16,24 13-4-1,21 35-3-15,-21 15 2 0,13 4 7 16,12-10-2-16,-5-21-9 16,13-11-4-1,2-2 5-15,-25 3-43 16,-10-6-5-16,7-11-32 0,-23-11-83 15,-2-9 138-15</inkml:trace>
  <inkml:trace contextRef="#ctx0" brushRef="#br0" timeOffset="-211620.88">4612 15067 1293 0,'26'-46'436'16,"22"-23"-429"-16,18-6-23 0,-3 4-51 16,16 0-57-1,-21 13 76-15</inkml:trace>
  <inkml:trace contextRef="#ctx0" brushRef="#br0" timeOffset="-211209.89">5242 14653 785 0,'-1'26'378'0,"14"2"-94"16,7-1-162-16,-10 11-50 16,12 5-13-16,0 11-30 15,-5 6-5-15,5 14-8 16,-1 12-6-16,5 17-4 16,4 5 0-16,-9-7-6 15,-3-10-1-15,-8-33 3 16,-13-13 4-1,-6-22 17-15,8-15 3 16,-10-12 6-16,-10-6-4 0,-5-25-16 0,-9-12-4 16,-7-18-6-16,18-12-3 15,-2-8 8-15,-16 3-2 16,7-14 1-16,-6 4 3 16,17 11-11-16,42 2 2 15,26 30-4-15,-17 14 3 0,12 23-1 16,-15 8-5-1,-1 16-12-15,15 6-8 16,-13 11-20-16,-10 8-9 0,-15 4-16 16,2-4-15-16,-9 2-7 15,0-2 3-15,-4-6 0 16,-14 0-14 0,7-13 74-1</inkml:trace>
  <inkml:trace contextRef="#ctx0" brushRef="#br0" timeOffset="-210579.9">5459 14511 1141 0,'-1'5'505'16,"0"-3"-224"-16,1 2-191 0,0-4-77 0,3 18-15 15,18 48-18-15,-8-26-10 16,6 1 1 0,-7-2 1-16,1-6 14 0,24-18 3 15,-10-8 2-15,-6-3 7 0,-7-10 14 16,10-4 11 0,10-16 15-16,-25-7-7 15,7-8-11-15,-18-8-9 16,-2 2-11-16,-3 4 2 0,0 13 6 15,3 9 1-15,-5 13 0 16,8 5-3-16,1 6-8 16,-13 10-6-1,11 16 3-15,35-1 2 0,10 6 0 16,-13 0 6-16,-3-12-11 16,-1-10-1-16,-8-19 0 15,15-6 0-15,-4-28 11 16,-7-4 7-16,-5-16 13 15,-2-17-2-15,-12-6 2 16,-7 0-2-16,-15 3-10 0,0 5 2 16,-12 7-7-1,-2-1 1-15,-5 5-5 16,-19 10-3-16,9 13 1 0,18 9-3 16,14 25 0-16,5 5-2 15,12 28-8-15,-11 13 3 16,15 26 2-1,40 11 3-15,3 13 9 0,4 6-3 0,-2-14 2 16,-12-4-3-16,-3-22-21 16,0-9-17-16,-7-15-25 15,-18-4-8-15,-10-11-6 16,9-11 3 0,-16-15-20-16,5-12-45 0,-9-11 93 15</inkml:trace>
  <inkml:trace contextRef="#ctx0" brushRef="#br0" timeOffset="-210388.76">5847 14170 1195 0,'56'-55'446'15,"22"-9"-363"-15,20-10-44 0,-10 11-33 16,-16-3-99-16,-5-3 64 16</inkml:trace>
  <inkml:trace contextRef="#ctx0" brushRef="#br0" timeOffset="-210192.58">6348 13712 1904 0,'2'-57'476'15</inkml:trace>
  <inkml:trace contextRef="#ctx0" brushRef="#br0" timeOffset="-146061.37">23514 16426 1514 0,'-5'-10'107'0,"-5"17"-25"0,8-8-6 0,-11-1-23 0,7-2-8 16,5-2 1-1,-7 4-12-15,6 2-16 16,-1 7-5 0,1 0-10-16,-3 16-2 15,-9 13-6-15,11 8 1 0,-5 8 6 0,-2 0 2 0,8 10 11 16,-9-1-2-16,13 1-8 16,-3 0 3-1,20-10-12 1,-4-4 3-16,10-13 5 0,21-3-4 0,-8-10 7 15,14-7 1-15,1-15 14 16,0-11 8-16,5-17 6 16,2-9 1-1,-9-12-16-15,-6-3-9 0,-14-6-12 16,-15 1-3-16,-18 3 18 16,-14-2 14-16,-19 3 12 15,7 2 7 1,-3 4-14-16,-3 10-12 15,3 5-10-15,-14 7-13 0,-3 10-23 0,4 6-9 16,3 28-24-16,6 5-7 16,13 14-14-16,7 2 1 15,11 1 6 1,-1 1 5-16,7-1 14 0,10-7 3 16,4-4-12-16,14-5-13 15,-2-4 50-15</inkml:trace>
  <inkml:trace contextRef="#ctx0" brushRef="#br0" timeOffset="-145347.02">24170 16566 1535 0,'-4'4'531'0,"4"2"-494"16,2 1-39-16,10 6-10 15,0 7-6-15,2 5-6 16,-3 5-3-16,0 4 2 16,-5-4 3-16,0 2 18 0,5 4 8 15,1-3 17-15,0 1 13 16,-2-4 7-1,0-7 5-15,2-6 3 16,6-6-10-16,3-10-9 16,4-3-2-16,-1-12-4 0,-4-2 1 15,-6-3 7-15,-9-8-5 16,-10 2-8-16,-2-6-7 16,1 6-16-16,4 9-3 15,8 5-12-15,-1 7-5 0,1 3-4 16,-1 1-8-16,-3 15 1 15,2 6 2-15,4 5 3 16,4 2 10-16,8-9 9 16,6-6 0-1,5-10 9-15,-2-4-1 0,1-14-1 16,0-2 4-16,-4-15 4 16,-2-3 4-16,-13-12 1 15,-4-9 0-15,-12-4 2 16,-5-5 0-16,-6 0 3 15,-4-1 2-15,3 11 3 16,-2 3-1-16,8 21-8 16,4 12-5-16,1 11-8 15,1 11-7-15,-2 22-4 0,0 8-1 16,2 24-1-16,4 7 6 16,3 2 12-16,7 3 1 15,3-10 3 1,5-2 0-16,2-6-3 0,2-4 0 15,-3-3-6-15,3-3-5 0,9-19-12 16,4-5-8-16,-19-16-38 16,15-11-20-1,-15-3-30-15,-12-10-10 16,9-8-137-16,-18-2 178 0</inkml:trace>
  <inkml:trace contextRef="#ctx0" brushRef="#br0" timeOffset="-145159.14">24585 16574 1208 0,'8'0'476'0,"18"-4"-302"16,8-2-94-16,27-11-83 16,-6-2-29-16,10-1-88 15,0-3 69-15</inkml:trace>
  <inkml:trace contextRef="#ctx0" brushRef="#br0" timeOffset="-144747.36">25056 16564 1019 0,'0'33'508'0,"0"9"-93"15,11 8-333-15,5 6-38 0,5 7-33 16,0 3-11-1,-5 2-11-15,-4 10-11 16,-4 3-14-16,-2-4 4 0,1-12 17 16,-6-12 18-16,3-26 34 15,-4-7 8-15,-6-11 2 16,10-7-12 0,-7-10-9-16,-1-7-7 0,-4-27-8 15,-7-11 2-15,1-24-7 16,2-6-3-16,4-5-6 15,6-3 2-15,7 8 1 16,3 5 1-16,6 12 3 16,2 13-4-16,5 18-4 15,1 11-4-15,4 23-4 16,-4 5 4-16,-1 20-15 16,10 7-6-16,-5 7 1 15,1 7-4-15,-7 5 18 0,-15 0 5 16,-18 0 8-16,-5-2 1 15,-16-9-2-15,-13-4 0 16,0-14-12 0,3-8-15-16,9-13-33 0,12-13-19 0,9-14 48 15</inkml:trace>
  <inkml:trace contextRef="#ctx0" brushRef="#br0" timeOffset="-144095.2">25426 16553 1611 0,'-4'19'622'16,"-1"-3"-407"-16,11-3-198 16,2 2-32-16,-5 0-29 15,3 2-13-15,0 0-17 16,0 0 0-16,7 4 11 15,-2 0 21-15,-1 0 35 16,-1 0 15-16,3-3 19 16,0-1 0-16,4-7 2 15,3-5-3-15,2-7 0 0,1-9-1 16,-1-6-4-16,-2-3-6 16,-8-7-2-1,-2-2 0-15,-8-6 4 0,-1-1 1 16,0 4-9-16,2 6-3 0,-1 13-16 15,8 5-6-15,2 8-13 16,2 7-6 0,-3 14-11-16,-8 5 2 15,6 8 11-15,4-7 4 0,6-8 21 16,3-7 8-16,4-12 13 16,-4-3 8-16,8-23 9 15,2-6 3 1,-5-22-13-16,-6-5-6 0,-11-4-9 15,-1-3-1-15,-8 2 8 16,0 2 2-16,-4 1 5 16,-3 9-3-1,-3 16-12-15,-1 8-3 0,-1 21-8 16,-3 6 2-16,-2 17-13 16,7 12-2-16,3 21 0 15,7 9-2 1,8 12 17-16,1 3 9 0,6-1 3 15,-2-2 0-15,5-8-3 0,-4-6-4 16,1-10-29-16,-1-14-17 16,4-12-39-16,-6-5-14 15,0-15-6-15,-2 2-4 16,1-13-32-16,-5-6 87 16</inkml:trace>
  <inkml:trace contextRef="#ctx0" brushRef="#br0" timeOffset="-143909.83">25989 16368 1167 0,'22'-3'526'0,"11"-3"-161"0,10-6-335 15,23-7-40-15,-13-4-72 16,16-8-37-16,3 0 72 15</inkml:trace>
  <inkml:trace contextRef="#ctx0" brushRef="#br0" timeOffset="-143625.2">26494 16609 1343 0,'-18'29'527'0,"13"-17"-365"0,1 0-84 0,13-3-59 15,4-7-3 1,12-2-8 0,4-5-7-16,7-14-9 15,-2-1-10-15,4-6-10 0,17 0 0 0,5 3-23 16,-3 4-17-16,-1 5-41 15,-26 3-33-15,-18 4 89 16</inkml:trace>
  <inkml:trace contextRef="#ctx0" brushRef="#br0" timeOffset="-143446.08">26331 16999 1469 0,'11'32'585'16,"31"-18"-376"0,15-3-135-16,21-13-91 0,6-12-6 15,6-11-56-15,8-15-28 16,-3-15-69-16,-10 0 7 16,3-21 104-16</inkml:trace>
  <inkml:trace contextRef="#ctx0" brushRef="#br0" timeOffset="-143046.33">28158 15562 1349 0,'13'-1'514'15,"-45"-3"-327"-15,3 0-221 16,-15 2-26-16,-14-2-12 16,23 3-1-16,-4 0 24 15,-5 0 17-15,3 4 13 16,-10 7 16-16,14 8 28 16,10 4 6-16,4 11 19 15,14 2 3-15,2 11-1 16,-1 5-3-1,11 13 3-15,1 5-7 0,3 9-9 0,9 3-1 16,-7 4-5-16,7 2-2 16,-4 5 2-16,-7-1 0 15,-9-1-8-15,-15 0-2 16,-8-8-10-16,-7-3-5 0,0-11-10 16,11-13-16-16,-3-25-31 15,-3-8-23-15,-6-31-75 16,0-25-15-16,-1-29 99 15</inkml:trace>
  <inkml:trace contextRef="#ctx0" brushRef="#br0" timeOffset="-142819.17">27533 16138 1709 0,'81'9'603'0,"14"-6"-504"15,-23-14-160 1,-36 5-32 0,2 2-106-16,106-28 414 0,-30-15-189 15</inkml:trace>
  <inkml:trace contextRef="#ctx0" brushRef="#br0" timeOffset="-142396.06">28908 15401 1335 0,'-9'11'481'0,"-2"5"-376"16,-4 10-108-1,-4 7-3-15,-5 8-4 16,0 3-1-16,-3 14 11 16,4 7 0-16,-3 31 13 0,3 12 5 15,-15 17 24 17,-2 5 11-32,13-1 23 15,9-4 6-15,33-18-7 0,6-13-9 0,12-25-29 0,6-16-22 0,15-27-28 16,8-14-7-16,5-31-30 15,4-19-24-15,0-29-97 16,-27-11 107 0</inkml:trace>
  <inkml:trace contextRef="#ctx0" brushRef="#br0" timeOffset="-107134.99">29114 15930 778 0,'-8'-7'297'15,"-5"-1"-200"-15,13-7 5 0,-18 3 10 16,34-4-1-16,-12 5-4 16,-4 2-5-1,7 2-6 1,-26 7 0-16,16-3-22 0,-9 3-9 15,13 0-24-15,6-2-13 0,-21 3-17 16,30-3-3-16,-33 3-13 16,7 1 0-16,24-2 1 15,-26 9-5-15,41 2 8 16,-3 12-2-16,-12 18 3 16,16 6 5-16,-18 18-3 15,4 2 6-15,-21 8-7 16,14-1-2-16,-26 6 1 15,11-8-6-15,-5-11 7 0,4-9 4 16,11-27 18-16,-4-8 5 16,6-17 7-1,-10-13 0-15,-7-21-12 16,-1-16-1-16,14-23-10 16,-9-10-7-16,15-7 0 0,-6 1-3 15,4 0-1-15,-1 8 1 16,0 13-3-16,11 6-1 15,-2 17 0-15,14 7-1 16,1 12-1-16,1 10-5 0,4 14-1 16,-8 11-2-16,6 10-3 15,-10 6-2 1,3 11-2 0,-7-1-1-16,-13 3 9 0,-2 5 4 0,-17-5 2 15,-2 2 5-15,-10-1-28 16,-3-5-11-16,1-5-24 15,-4-7-16 1,11-10-16-16,-6-2-20 0,10-8-81 16,5-2 125-16</inkml:trace>
  <inkml:trace contextRef="#ctx0" brushRef="#br0" timeOffset="-106188.1">29655 16237 916 0,'3'-5'423'0,"26"-20"-134"0,-24-1-173 16,5-8-52-16,5 1-24 0,-21-1-29 15,5 0-4-15,-24 10 0 16,18-3 4-16,-24 18 12 15,6 7-1-15,-3 12 3 16,-8 11-1-16,19 15-19 16,-13 7-4-16,27 10-6 15,-13 8-1-15,23-8 0 16,3-3 9-16,7-21-3 16,18-9-3-16,-16-12 6 15,21-10-3-15,-11-9 17 16,-7-7 15-16,13-17 1 15,-19-9-2-15,2-5-7 16,3-4-14 0,-15 5-2-16,9 4-2 0,-13 17-2 0,2 5 3 15,-3 18 2-15,-1 1 2 16,2 8 3 0,-3-5-6-16,1 6-6 0,1 23 1 15,14 30-3-15,-7-27 1 16,7-8 0-16,4-1-1 15,-3-6-3-15,6-5 2 16,-6-5-1-16,4-6 1 16,-2-12 1-16,4-5 1 0,9-10 1 15,-16-2 1-15,18-3 1 16,-26 3-1-16,9-6 1 16,3 3 1-1,-39 7-3-15,28 2 5 0,-31 12-5 16,12 2 2-16,4 11-3 15,-7-1-5-15,11 8 0 16,-7 4 4 0,26-6-1-16,-4 6-3 15,21-8-5-15,0 1-7 0,-10 0-2 16,9-5 2-16,-18 13-5 16,2-3-7-16,-4 10-6 15,-13 6-2 1,5-1 0-16,-4 6 0 0,-15-4 6 0,15-4 8 15,-24-9 6-15,12-9 7 16,-6-9 9 0,3-10 3-16,9-22 12 15,-1-3 8-15,18-22 5 0,3-9 3 16,5-3-3-16,1-6 9 16,4 3-3-16,-10 9 1 15,12 15-8-15,-10 9-18 16,2 22-8-16,-5 9-5 15,2 11-4-15,-4 12 1 0,-4 11-12 16,5 8-12-16,-6 14-22 16,-2 2-7-1,2 0-7-15,-6-4-5 16,4-8 6-16,3-5-4 0,-6-8-25 16,-2-1-52-16,-9-18 95 15</inkml:trace>
  <inkml:trace contextRef="#ctx0" brushRef="#br0" timeOffset="-106002.74">30260 15824 1342 0,'39'-24'492'15,"5"-12"-412"-15,4 1-30 16,22-6-99-1,-11-1-51-15,6 6 57 16</inkml:trace>
  <inkml:trace contextRef="#ctx0" brushRef="#br0" timeOffset="-105516.12">31020 15725 1521 0,'-8'15'581'16,"12"-3"-401"-16,-7 0-147 15,3-2-28-15,17-1-44 16,-26 4-23-16,0 2-16 16,7-5-2-16,-19 1 39 15,15-3 14-15,9-3 29 16,-2 0 19-16,21-8 4 15,-6 0 0 1,24-12-4 31,-10 2-13 15,5-6-1-15,-2-3-2-47,-14-2-4 0,4-1 2 0,-13 2-3 0,-10 4 7 0,-5 2 6 0,-9 3 1 0,-10 5-1 0,3-2 3 16,-5 9-16-16,-4 5-18 0,-2 8-40 0,5 6-40 0,0 5-44 0,18 2-16 0,15 4 209 16,17-7-64-16</inkml:trace>
  <inkml:trace contextRef="#ctx0" brushRef="#br0" timeOffset="-104892.89">31387 15526 978 0,'-28'5'411'0,"13"3"-229"15,-4 2-59-15,3-2-55 16,8 0-13-16,-2 1-26 16,9-1-9-16,0 6-10 15,5 0-6-15,9 4-1 0,-2 4-3 16,11-2 0-16,-2 1 0 15,4-8-2-15,2 2 2 16,-15-4-2 0,12-5-2-16,-14-3 4 0,8-7 1 15,-3-11 20-15,2 0 5 16,-5-5 8-16,5 0 8 16,-5-1-6-16,-9 2-1 15,-6 4 7-15,-4 2-11 0,0 6 5 16,3 1-10-16,-4 4-13 15,2 2 2-15,12 3-12 16,-22-1 2 0,38 2 0 15,-26 3-5-15,12-3-2-16,9 3-4 0,-13-4 1 0,12 4-1 0,-15-2 1 0,15-1 4 0,-14 2 0 15,3-5 3-15,3 5-2 16,-15-2 6-16,14 6-6 15,-12-1 3 1,10 1 5 0,-8 2-9-16,10-3 6 0,-6 2-4 0,4-8-3 0,4 1 2 15,-5-5 1 1,17-7 9-16,-11-5 5 16,10-7 6-16,-10-6-2 0,3 0-6 15,-6-7-4-15,0-3-5 16,-4 3 10-16,-3-6 6 15,-13 3 6 1,7 1 6-16,-11 0-4 0,8 5-6 16,4 8-3-16,-2 4-3 0,8 13-8 15,-9 3-3-15,13 11-6 16,-7 13-2-16,10 13-4 31,9 12-1-31,-5 4-7 0,10-5-11 0,-1-8-23 16,-2-4-3-16,4-11-25 15,-7-2-7-15,-6-7-39 16,4-7-27-16,-13-8 97 16</inkml:trace>
  <inkml:trace contextRef="#ctx0" brushRef="#br0" timeOffset="-104692.18">31607 15517 971 0,'22'-10'388'0,"6"-14"-221"0,15-5-113 16,-6-2-34-16,8-2-30 16,-12 2-152-16,12 6 117 15</inkml:trace>
  <inkml:trace contextRef="#ctx0" brushRef="#br0" timeOffset="-104260.64">31861 15361 807 0,'-13'102'430'0,"21"-78"-32"0,-6 11-234 0,13 2-75 15,0-1-19-15,10 11-31 16,3 11-23-16,-22 6-12 15,25-4 1-15,-31 5-13 16,14-20 14-16,-17-5-1 16,-15-7-2-16,18-14 1 15,-13-6-3-15,22-14-1 16,-5-6-5-16,2-18 2 16,-25-8-2-16,7-17 2 0,-12-1 6 15,-5-10 6-15,15 1 8 16,-4 3 11-1,8 2 1-15,8 6-6 0,8 6-8 16,-2 13-9-16,16 2-3 16,-9 21-1-16,2 5 1 15,21 9-3 1,-26 10-1 0,30 2-15-1,-13 8-8 1,-27 0-8-16,17 1-6 0,-37 2 3 0,-3-6 2 0,9-4-18 0,-7-5-11 0,7-9-30 15,3-4-27-15,-7-9 75 16</inkml:trace>
  <inkml:trace contextRef="#ctx0" brushRef="#br0" timeOffset="-103437.77">32137 15396 1317 0,'-2'11'520'16,"-3"2"-340"-16,6-6-129 15,-3 0-23-15,2-1-23 0,0 1-3 16,-2 5-2 0,10 1-4-16,-7 12 4 15,12-4 7-15,-2 2-9 0,3-1 7 16,5-7-2-16,-6-1-3 15,4-6-1-15,0-5-4 0,-3-6 3 16,3-6 2 0,-1-10 10-16,-6-3 5 15,6-14 3-15,-7-1 4 0,-4-2 5 16,3-2 7-16,-14 8 9 16,2-3 1-1,-1 9-10 16,-4 5-7-31,8 10-18 0,-1 9-3 0,3 8-6 0,2 10-8 0,0 13-8 16,6 3-6-16,10 0-3 16,-8-1 0-16,13-8-8 15,8-3-4 1,-20-6-7-16,28-10 3 0,-25-7 17 16,9-8 7-16,4-14 19 15,-13-1 4-15,13-16 8 16,-15 1 5-16,-1-6 5 15,-7-1 12-15,-6 4 4 0,-7-2 2 16,-2-1-7-16,-3 8-5 16,5 9-13-16,-10 13-8 15,21 15-9 1,-7 7-4-16,5 23-10 16,13 8 3-16,-19 20-6 0,17 3-6 0,-5-3 10 15,7-1-9-15,11-12 0 16,-4-3 6-1,7-9-2 1,-4-8 3-16,8-5-2 0,-4-11-6 0,12-10 15 16,-5-11 7-16,8-18 17 15,-2-6 9-15,-10-6-16 16,4 1-1 0,-30 0-8-16,6 11 2 0,-17 7 2 15,-1 10-6-15,8 10 4 16,-20 5-11-16,22 14-2 15,-16 0-2 1,4 13-6-16,19 2-4 16,-12-5-11-16,-2 8-7 0,23-3-7 0,-13-6 2 15,5 5 9-15,13-5 15 16,-25-4 10 0,8 4-3-16,4-10-8 0,-11 1-15 15,-15 0-41-15,-4-6 51 16</inkml:trace>
  <inkml:trace contextRef="#ctx0" brushRef="#br0" timeOffset="-103257.7">32523 15119 1349 0,'69'-10'493'0,"0"-5"-417"16,-1-9-75-16,-16-4-200 16,23-7 136-16</inkml:trace>
  <inkml:trace contextRef="#ctx0" brushRef="#br0" timeOffset="-103046.9">33336 15474 1833 0,'24'34'628'15,"-16"-7"-649"-15,2 8-79 16,-33-1-147-16,-19 3 143 0</inkml:trace>
  <inkml:trace contextRef="#ctx0" brushRef="#br0" timeOffset="-101987.83">28967 17270 1331 0,'-3'0'490'15,"6"-2"-388"-15,2-1-40 0,-5 2-47 16,12-3 0-16,6-1-32 0,41 5-14 16,-51 33-13-16,3 5-8 15,7 9 24-15,-22 8 10 16,29-6 20 0,-18-1 0-16,9-11 5 0,-11-10-4 15,-3-17 0-15,9-5 0 16,-9-18-3-16,9-9 2 15,-10-19-2-15,3-8 4 16,-5-8 4 0,14-2 7-16,-18 6 8 0,21 1 6 0,-8 12 0 15,8 8-12-15,7 17-1 16,-11 12-14-16,14 23-2 16,-11 14-5-16,7 15-15 15,-7 11 6-15,6-4-3 16,-9-2 7-16,5-14 10 15,1-7 0-15,-3-13 3 16,5-9-3 0,-2-11 0-16,0-15 4 0,-8-10 2 15,6-8 5-15,-14-3 3 16,7 0 4-16,-6 4 7 16,-3 0 3-16,-3 11-2 15,0 4-4-15,1 8-9 16,-8 8-9-16,23 5-2 0,-16 11-8 15,22 1 1-15,4 6 0 16,-11 0-1-16,15-9 3 16,-16-3-2-16,16-4 1 15,-8-9 2-15,8-3 2 16,-3-6 0-16,-7-9 2 16,2-1-3-16,-11-5-3 15,-5-2 6-15,-16 3 3 16,-2-1 0-16,-23 8 6 15,16 4-11-15,6 5-10 0,-20 14-21 16,18 8-29-16,-13 9-35 16,16 2-20-1,33-9 312-15,6-1-168 16</inkml:trace>
  <inkml:trace contextRef="#ctx0" brushRef="#br0" timeOffset="-101240.18">30059 17017 1322 0,'-25'4'511'16,"20"-4"-358"-16,15 0-111 0,-25 1-27 15,34 0-26 1,-13 8-9-16,5 11-6 0,18 7 6 15,-31 14 5-15,31-2 2 16,-17 1 11-16,8-10-1 16,9-10 4-16,-8-12 2 15,7-14 4-15,-6-8 6 16,6-19 4 0,-2-5-4 15,-2-16-3-31,-6 0-5 0,1 4-5 0,-10 10 11 0,-4 11 4 0,-3 5 4 0,-4 11 12 15,-1 4-4-15,-3 12-4 16,0 13-7-16,1 3-11 16,1 5-8-1,3-4-5-15,8-4-6 0,2-4-8 16,9-1 2-16,13-1 6 16,-5 2 0-16,21-1 7 15,-14 3 3-15,10-1-6 16,-11 1-2-16,-17 2-2 15,6 2 4-15,-38 4 2 0,17-5 4 16,-31 4 2-16,8-3-6 16,4-6 8-1,-2-4-1-15,21-8 2 0,-8-6 6 16,18-14-6-16,-2-3 8 16,31-16-4-16,-2-2 1 15,15-7-1-15,-2 0-3 16,-12 4 13-16,3-4 1 15,-5 4 3-15,-10 6 3 0,-2 5-8 16,-10 9 3-16,-6 10 1 16,-2 4 8-1,-11 6 4-15,1 3-6 16,-8 7-8-16,3 3-6 0,-2 16-9 16,8 1-2-16,3 15-2 15,10-5-2-15,4-1 1 16,9-2-1-16,19-15-4 15,-3-4-13-15,-2-12-25 16,-10-10-18-16,-2-13-54 16,12-13-27-16,-4-12 91 15</inkml:trace>
  <inkml:trace contextRef="#ctx0" brushRef="#br0" timeOffset="-101020.56">30016 16747 1075 0,'-14'6'515'0,"8"-9"-137"16,32-7-284-16,0-7-110 15,9-3-49 1,-23 3-80-16,15 2 82 0</inkml:trace>
  <inkml:trace contextRef="#ctx0" brushRef="#br0" timeOffset="-100508.93">31446 16896 1394 0,'-6'17'578'16,"2"2"-352"-16,1 6-141 15,3 0-35-15,-13 14-89 0,-7 7-36 16,-15 17-77 0,-19 6-12-16,-20 20 101 0</inkml:trace>
  <inkml:trace contextRef="#ctx0" brushRef="#br0" timeOffset="-94093.95">31859 16642 1050 0,'-7'15'442'0,"-7"-4"-240"16,15-7-151-16,-2-1-15 15,4-4-26-15,-3 1-1 0,0 0 6 16,0 0-5-16,0 0 9 15,0-1 8 1,12-1 11-16,2-1 13 16,25-15 4-16,-28 9-8 0,-10-4-13 15,4 2-14-15,-3 1 1 16,-14 2-5-16,10 0 6 16,-14-1 3-16,-4 6-11 15,7-2 6-15,-13 12-18 16,6 4 3-16,0 13-8 15,2 6-9-15,7 8-5 16,2 7-5 15,8-6 2-15,4 2 5-16,7-8 8 0,7-9-4 16,6-8 1-16,2-14 1 0,23-16 2 0,-9-7 7 0,17-21 10 0,1-4 4 15,-18-9-2 1,3-4-2-16,-17 2-8 15,-6 1-2-15,-8 10 6 0,-5 5 11 16,-9 15 18-16,4 2 8 16,-8 12 19-16,6 2-6 15,-2 7-15-15,-1 2-8 16,4 2-21-16,-1-1-9 0,1 0-9 16,0 0-4-16,1 6-7 15,6 22-1-15,15 36-4 16,-11-24-2-1,0-1-9-15,-1 4-2 0,-6-5-13 16,0-4-11-16,-4-6-30 16,-6-8-15-16,2-9-16 15,-3-3-25 1,-2-11 97 0</inkml:trace>
  <inkml:trace contextRef="#ctx0" brushRef="#br0" timeOffset="-93900.2">32175 16616 1018 0,'0'0'468'0,"2"1"-172"0,11-6-236 0,-4-3-34 16,8-4-45-16,8-9-27 16,-2-1-280-16,3-4 230 15</inkml:trace>
  <inkml:trace contextRef="#ctx0" brushRef="#br0" timeOffset="-93656.03">32646 16318 1450 0,'-15'14'528'0,"13"-11"-449"15,-2 0-87-15,0-3-72 16,3 0-14-16,-1 0 10 16,1 0 16-16,0 0 42 15,-10 20 14-15,-6 37 26 16,20-21 2-16,8-8 15 16,14-5-2-16,3-7-11 15,1-8-1-15,8-8-14 16,3-7 0-1,4-16-25-15,-7-11-25 0,-2-10-143 0,-9-6 126 16</inkml:trace>
  <inkml:trace contextRef="#ctx0" brushRef="#br0" timeOffset="-93382.18">32736 15980 1450 0,'5'10'517'0,"18"-6"-440"16,-3-2-41-16,17 10-18 16,-7-4-2-16,12 5 5 15,-4 9 2-15,-9-1 9 16,12 8 1-16,-18 8 5 16,17 4-3-16,-13 14-12 15,-5 5-3-15,-11 16-13 16,-17 9-35-16,-21 14 0 62,-23-1-16-62,-40 18-17 0,-24 1 10 0,-55 19-57 0,-23 17-19 0,-71 3 74 0</inkml:trace>
  <inkml:trace contextRef="#ctx0" brushRef="#br0" timeOffset="-85175.99">28463 17886 1007 0,'-7'2'418'0,"-3"1"-232"15,1-5-31-15,10 2-53 16,-6-2-13-16,1 2-41 16,3-1-10-16,0 0-12 15,0 0-7-15,-11-1-9 16,-2 1 1-16,-30 9 2 16,25 6 3-16,2 13-3 15,-4 8-2-15,11 14-7 16,-14 5-5-16,13 5 4 15,1-4-4-15,5-5 0 0,12-4 3 16,4-14-7 0,3-3 4-16,1-11-4 15,6-6-8-15,2-7 6 0,6-5 0 16,2-10 18-16,-2-4 0 16,2-5 9-16,-3-5 5 15,-2 1-8 1,-10 1 3-16,-6 5 0 0,-6 6-4 0,-2 9 3 15,3 2-3-15,-4 0-4 16,-1 0-6 0,0 0-17-16,0 0-6 15,0 0-14-15,6 13 0 0,-3 3 13 16,48 30 2-16,-35-38 8 16,7-3-2-16,-1-9 8 15,-6-4 8 1,16-10 8-1,-11-4 8-15,-6 0-12 0,-14-1-2 0,-1 8-6 16,-9 4-9-16,-30-6-11 16,21 12-14-16,-40 5-19 15,5 3-6-15,20 19-13 16,-13-6-1-16,27-3 2 0,9 0 4 16,-1-5-1-16,11-2-12 15,5 2-287 1,5-6 258-16</inkml:trace>
  <inkml:trace contextRef="#ctx0" brushRef="#br0" timeOffset="-84316.11">28852 18176 1276 0,'-10'10'492'0,"10"-8"-350"16,-1 3-21-16,-4-5-48 15,5-1-18-15,0 1-37 16,0 0-1-16,0 0-13 16,2 5-6-16,4 13-5 15,13 30-9-15,-14-29-2 16,0 3 7 0,4-5 5-16,-7-6-2 0,-1-6 4 15,1-1-6-15,-3-6 3 16,0 1 7-16,0 0 9 15,0 0 2-15,-4-23 6 16,-1-30 7-16,6 29-5 16,1 0-2-16,4 5-7 15,4 2-2-15,6 6-8 0,1 4 2 16,6 8-9-16,1 5-4 16,2 5-2-1,-2 2-1 1,-6-4 9-16,7 2 3 15,-13-7 4-15,9 3-2 0,-4-2 1 0,-12-2-4 0,4 2-1 16,-11-4 6-16,8 0 13 16,-16-9 2-1,11 1 11-15,-5-3 4 16,5-6-15-16,0 2 0 0,1 2-11 16,-1 1-5-16,4 8-1 15,14 4 0-15,-16-3-7 16,29 9-7-16,-17-3-7 15,4 5-3-15,11 5 9 16,-15-5 9-16,1 2 5 16,5-11 5-16,-8-4 6 15,3-10 2-15,-1-10 5 16,-6 1-3-16,-6-12-6 16,-2 2-3-16,-10 2 2 15,1 2 4-15,-3 9 4 0,6 5 1 16,-1 8-1-1,6 8-6-15,2 0-13 0,-1 8-8 16,6 14-14-16,-4 3-7 16,8 15 12-16,2-3 4 15,0-3 15-15,4-4 2 16,-2-9 0-16,-3-4 1 16,4-6-4-16,-8-6 5 0,0-4-9 15,4-2-2-15,2-12 0 16,0-6 0-1,2-4 9-15,4 6-7 16,-12 1-9-16,11 14-9 0,-16 2-14 16,5 2 3-16,6 12 0 15,-18-4 5-15,8 15 5 16,-12-6-1 0,-3-9 1-16,9-1-20 15,-11-10-28-15,2-2-33 0,-6-7 62 16</inkml:trace>
  <inkml:trace contextRef="#ctx0" brushRef="#br0" timeOffset="-84068.19">29805 17931 1023 0,'0'19'499'0,"5"-6"-38"16,0-2-455-16,2-3-13 16,-5 5-4-16,-2-5-5 0,7 2-18 15,-4-1-17-15,3 1-37 16,2 0-20-16,-5-5-78 16,-8-1 119-1</inkml:trace>
  <inkml:trace contextRef="#ctx0" brushRef="#br0" timeOffset="-83924.23">29676 17863 1277 0,'26'-8'448'0,"-18"3"-412"15,-8 1-45-15,1 0-70 16,9-3-64-16,7 2 86 15</inkml:trace>
  <inkml:trace contextRef="#ctx0" brushRef="#br0" timeOffset="-82071.25">29992 17878 1081 0,'-9'8'543'0,"13"-3"-105"0,1-3-388 16,0 0-32-16,-5 4-34 16,9 0-6-1,0 5-7-15,-5-1-8 0,14 5-14 16,-18 0 6-16,7-1 15 16,0-4 9-16,-5-3 21 15,-2-5 5-15,-8-2 11 16,22-3 9-1,-31-4-2-15,19-2-1 0,-4-5-3 16,-20-2-9-16,34 2-3 16,-11 1 2-16,0 3-2 15,16 3-5-15,-14 4 0 16,16 3 0-16,4 3-3 16,-14 4-4-16,8-1-1 0,-1 3-7 15,9-2 5 1,7-4 3-16,-3-4 10 15,-1-1 2-15,-4-6 7 0,-1 3 7 16,0-9-5-16,-3 0 8 16,-5-7-7-16,-2 2-1 15,-7 0-3-15,0 3-5 16,-6 2 3-16,-6 5 4 16,-5 3 5-16,-7 5-2 0,1 5-7 15,-2 2-4-15,9 2-10 16,2 1 0-1,2-4-5-15,10 0-3 16,-1 0-9-16,6-3-5 0,-1 3 6 16,6 0-4-16,0-1 13 15,1 2 7-15,-1-5 7 16,-6 2 5 0,1-3 7-16,-8-2 1 0,0 4 2 15,-2-3 7-15,0 1-6 16,0 0 3-16,0 0-13 15,0 0-3-15,-1 0-12 16,2 0-6-16,0 0-10 16,0 0-6-16,0 0 4 0,18 6 5 15,27 5 2-15,-18-15 8 16,-13-4 6-16,11-3 2 16,-17-4 8-16,8-6-7 15,-9-4 7-15,-6-6-3 16,9 1 17-16,-14 1 11 15,13 2 5-15,-29 6 9 16,22-2-14-16,-23 4-5 16,5 9-10-16,9 1-6 0,1 8-15 15,18 1-10-15,-13 7-14 16,24 10-16-16,-25 20 1 16,21 6 6-1,4 9 12-15,-1 3 16 16,13-13 8-16,-14-2 7 0,6-11-1 15,-18-6-6-15,2-8 9 16,-11-10-9-16,7-8 8 16,0-8-1-16,-6-11-4 15,5-2 10-15,-5-5-8 16,-3 0 3-16,4 6-1 16,-4 4-1-16,2 10 1 15,0 5 3-15,0 8-10 16,4 4-10-16,2 9-4 0,1-1 1 15,2 7 4-15,3-5 7 16,0-1 4 0,0-6-4-16,1-3 6 15,0-6 1-15,2-3-3 16,2-2 8-16,-4-14-5 0,2 4-6 16,-6-5 6-16,-3-2-6 15,-1 1-2 1,0 6 2-16,-2 1-2 0,-2 4 3 15,0 12 8-15,-1-4-4 0,0 0 0 16,0 0-1-16,0 0-2 16,0 0-2-1,0 0 3-15,14 4-2 0,5-3-3 16,38-1 1-16,-33-10-3 16,2-3 1-16,-11 2 0 15,2-4 4-15,-11 0-1 16,-2-3-6-1,-15 4-3-15,3 0-4 0,-20 6-20 16,-4 1-4-16,30 5-29 16,-31 3-7-16,27 2 9 15,-4 5 8-15,-11 1 36 16,9-5 9-16,3 2 24 0,8-6 6 16,3-1 10-16,18-4 13 15,4-2-3-15,22-5 4 16,-14-4-10-16,17-1-13 15,-9-4-5-15,-10 8-10 16,11 4-1-16,-22 7-1 16,3 7 0-16,-9 6 0 15,-3 6-3-15,-4 7 3 16,-6 3-2-16,2-2-6 16,-4-4 4-16,2-8-5 0,0-5 6 15,-1 0-1-15,4-8 3 16,-1-1 4-16,2-17 3 15,2-4 13 1,2-9 3-16,0 1 4 0,5 5 0 16,4-1-10-16,-1 11-10 15,-3 2-2-15,4 12-7 16,-6 3-1 0,6 8-3-16,5 4-1 0,-9 4 2 15,10 0-1-15,-13 0 4 16,8-1-2-16,8-5 1 15,-8-5 8-15,19-10 4 16,-7-13-3 0,3-13-2-16,4-6-4 0,-7-13-1 0,-5 0 1 15,-6 2 2-15,1 5-2 16,-12 15-1-16,-2 8 5 16,-6 9-6-16,-9 10 5 15,-4 14-3-15,1 0-6 0,2 12 6 16,1 2-1-1,9-4 12-15,5 1 1 16,6-1-1-16,10-5 0 16,10 1-6-16,2-5 2 0,5 2-6 15,-8 3-9-15,-18-3-23 16,-4 4-18-16,-22 13-66 16,0-3-39-1,-30 11 92-15</inkml:trace>
  <inkml:trace contextRef="#ctx0" brushRef="#br0" timeOffset="-81861.97">30830 17614 1719 0,'74'-26'620'0,"24"-20"-522"16,7-41-106-16</inkml:trace>
  <inkml:trace contextRef="#ctx0" brushRef="#br0" timeOffset="-81629.88">32214 17778 2114 0,'-11'26'624'0,"-18"-79"-639"15</inkml:trace>
  <inkml:trace contextRef="#ctx0" brushRef="#br0" timeOffset="-46127.23">3105 6369 1499 0,'-9'4'520'0,"15"6"-462"16,5 14-34-16,1 30-24 16,-3 13-6-16,-5 24-22 15,0 6-9-15,-3 10-2 16,2 11 4-16,-3 11 16 16,-6 5 10-16,-11 4 9 15,-1-6 3-15,11-13 8 16,1-8 5-16,7-15 2 15,4-4 7-15,-8-22-11 0,7-11-5 16,9-27 1-16,-1-12-11 16,0-8 1-16,-2-7 9 15,8-7 2-15,11-10 7 16,3-13 11-16,0-6-12 16,13-11-4-16,5-1-4 0,11 1-8 15,7 5 1-15,-1 9-1 16,-6 4 4-1,40 4-6-15,7 1 7 0,10 6-4 16,12 2-3-16,-19 1 2 16,10-1-4-16,7-1 2 15,6-5-3-15,-1 1-1 16,-12-1 7 0,-1-5-1-16,-15 0-1 0,14-15 3 15,-6-4-3-15,-23-3 8 16,-6-6 11-16,-33 3 14 15,-8-7 4-15,-20-13 5 16,-2-5-1-16,-20-20-11 16,-4-6-6-16,-14-11-13 15,-9-6-4-15,-6-6-7 0,2-3-2 16,2 3 2 0,0 8 0-16,-2 18-1 0,-2 11 0 15,7 23 0-15,2 8-2 16,-5 27-5-16,-1 6 0 15,-13 11-6-15,-5 7-4 16,14 2 4 0,6 7-2-16,7 8 4 0,-1 7 8 0,-8 8 0 15,-7 1 5-15,-3 5 3 16,-2 2-6-16,-25 8 3 16,-18 3 0-1,-33 5-2 1,-16 0 0-16,-14 0 1 0,-1 1-2 0,0 2 3 15,-5 1-18-15,4-1-47 16,13-5-31-16,10-7-83 16,28-7-30-16,-1-12 128 15</inkml:trace>
  <inkml:trace contextRef="#ctx0" brushRef="#br0" timeOffset="-45591.93">3630 7116 954 0,'-10'-15'384'0,"4"5"-271"15,1 1-12-15,-3-7-54 16,2 5-19-16,-14 6-14 16,0 0-7-16,7 5-2 15,-4 1-2-15,2 10-1 16,0 6 0-16,-3 8 1 15,5 2-2-15,17-4 8 16,1-3-2-16,7 3 4 16,5 0 2-16,1-2-4 15,7 1 7 1,16-10-1-16,10 0-2 0,-18 2 4 16,1-3-4-16,7 1-2 0,-14-1-2 15,15 4-4-15,-11 0-3 16,-50 11 0-1,-14 4 1-15,-13 4-5 0,-7 0-1 16,8-2-1-16,0 0 0 16,-5-14 3-16,4-4 2 15,20-23-20-15,8-11-15 16,18-12-33-16,11-12-28 16,8-4 58-16</inkml:trace>
  <inkml:trace contextRef="#ctx0" brushRef="#br0" timeOffset="-43939.03">3888 7114 1117 0,'3'0'411'0,"3"6"-347"15,-5 6-9-15,2 8-27 16,-1 4-19-16,7 5-4 15,1 4-3-15,-8 6 0 16,-2-2 1-16,19-10-3 0,4-6 5 16,-1-13-2-1,4-8-3-15,6-16 9 0,-1-10 0 16,17-17 3-16,1-5 6 16,-33-5-9-16,3 0 0 15,16-3-1 1,-10 1 1-16,8 13 4 15,-18 9 1-15,-27 19-1 0,-6 9-3 0,23 12-6 16,11 9 0-16,-16 25-3 16,7 11 1-1,-20 10 0 1,10 0-2-16,20-6 2 0,6-7-3 0,-15 2 1 16,-15-2 0-16,-5-5 0 15,-8-5 2-15,29-12-1 16,7-5-1-16,-26 0 1 15,-2-3-2-15,-8-10 1 16,-5 0 0-16,26-10 1 16,3-2 0-16,-38-2-1 15,10-9 1-15,7-12-1 16,0-9 3-16,28-14 2 16,5-9-1-16,-10-12 1 15,19-7-1-15,29-14-2 16,-3 1 0-16,5 4-1 15,-12 6 0 1,-11 21 5-16,-1 10-4 0,-15 23 4 0,-4 10 0 16,-20 14-6-16,-9 5 4 15,4 8-7-15,-4 1-2 16,-10 12-1-16,6 0 1 16,-6-2 5-16,5 3-1 0,21-9 1 15,1 0-3-15,10-1 0 16,2-3 2-1,4 2 1-15,2-1 0 0,12-2 0 16,-2 0 0-16,-5 5 0 16,0 2 2-16,-14 2-2 15,-4 7 0-15,0-4 0 16,-5 4 0-16,-9 4 3 16,-2-3-3-16,-11-5 1 15,0-11 2-15,17-9-4 16,1-7 4-16,-2-6 2 15,2-4-5 1,10-24 6-16,2-9-1 0,18-18 0 16,9-7-1-16,-13 1-4 15,-1 2 0-15,8-5 1 16,-4 9 0-16,4 9 3 16,5 10-1-1,-45 30 1-15,-1 10-1 0,-6 17-1 0,4 14-3 16,26 14 2-16,0 10-1 15,-27 12-1-15,-6-2 4 16,12-3-1-16,-1-5 0 16,40-7-2-16,10-6 1 0,-26-5-3 15,10-3 5-15,2-18-2 16,-2-8-3 0,12-13 5-16,-5-6 3 15,-11-8 3-15,-5-1 3 0,-2-3-6 16,-5-4-1-16,-14 5-4 15,-3-1-2-15,-1 3 5 16,3 6-4 0,1 7 1-16,1 5-1 0,-6 12-4 15,1 3 2-15,12 4 0 16,5 6 2-16,3 7-3 16,3-2 7-16,-4-3-7 15,2-9 3-15,13-14 0 16,-1-3-8-16,2-11 9 15,-6-2 1-15,-13-3 2 16,-3-3 1-16,5-1 2 0,-1 0-4 16,-2 6 3-16,-6 6-4 15,-12 6-2-15,5 4 2 16,9 2-3-16,6 2 5 16,-5 13-5-16,1 4 1 15,-11 6 0-15,1 2-3 16,22-9 3-16,-2-3 0 15,-6-6 0-15,-1-6 3 16,-17-2 1 0,0 1-8-16,22-7 4 0,7-5 0 0,-17-1-3 15,2-4 8-15,-11 2-4 16,-10-3-3-16,38-2 5 16,-2-3-2-1,-10 0-1-15,4 0 2 0,-16 1-4 16,3 6 0-16,36 7 1 15,-1 6-1-15,-7 21 1 16,2 7 1-16,-19 8 0 16,-1 1 1-16,7-7-1 15,-1-5 0-15,-12-2 2 16,-4-6-3-16,2-10 4 16,-2-8-1-16,1-11-2 15,0-2 4 1,-9-5-4-16,0 1-1 0,10-7 1 0,2 4 3 15,4 4 1-15,-1 5 3 16,1 10-1-16,3 2-4 16,10 8-2-1,0 1 0-15,0 9-6 0,-3 1-5 16,-1-3-14-16,3 0-18 16,-8-7-27-16,-6-2-27 15,-12-4 60-15</inkml:trace>
  <inkml:trace contextRef="#ctx0" brushRef="#br0" timeOffset="-43794.25">4946 6660 1494 0,'59'-48'478'0,"30"-15"-483"15</inkml:trace>
  <inkml:trace contextRef="#ctx0" brushRef="#br0" timeOffset="-42753.27">3050 5809 1019 0,'-8'-8'420'0,"-1"-4"-294"15,0-6-34-15,-4 6-18 16,4-2-46-16,-1 0-12 0,-3 6-3 15,-3 4-4-15,-26 15-5 16,-10 8 0-16,7 5-1 16,-4 2-3-1,21 0 0-15,12-3 2 0,-3 4-1 16,15 5 2-16,21 2-2 16,19 5-3-16,28 2 1 15,-6-2-1-15,-8 3-2 16,-7-2 1-1,-5-5 0-15,1 4 2 0,-13-5 3 16,-10 2 0-16,-23 3-1 16,-8 0-1-16,-11 0 1 15,-5 1-2-15,-2-3 2 16,-4-6 2-16,-16-14-3 0,6-11 0 16,32-24-2-1,10-13-3-15,35-31 2 0,6-14 2 16,0-28 1-16,8-10 1 15,7 10 1-15,4 8-4 16,-16 36 9-16,-4 15 7 16,-2 25 7-16,-6 11 4 15,5 20-11-15,-3 12-3 16,-38 20-8-16,-3 9 0 16,-2 5 2-16,7 0-1 0,26-3-3 15,3-8 0-15,-13-1 0 16,-1-5 1-1,29-16 1-15,3-3-1 16,5-15 0-16,-2-6-1 0,-13-11 1 16,-2-5 1-16,9-11 2 15,-5-5-4-15,-14 2-2 16,-5-5 0 0,-6 2 1-16,-3 2 2 0,-1 6 1 15,-2 7-2-15,-10 13-1 16,-2 4 0-16,4 6-2 15,6 4 2-15,13 1 0 16,4 1 0-16,-2-3-2 0,1-3 0 16,4-8 0-16,-1-4 2 15,20-6 0-15,-7-4 1 16,-27 2 0 0,0 1-1-16,-13-1 1 0,-1 2 2 15,23-3-14-15,-3 2-6 16,-18 5-17-16,8 2-4 15,-16 4-1-15,3 0 0 16,3 4-10-16,-14 1-19 16,-2 2-327-16,-4 1 280 0</inkml:trace>
  <inkml:trace contextRef="#ctx0" brushRef="#br0" timeOffset="-42571.84">3373 5970 924 0,'10'-6'354'16,"11"1"-260"-16,-12-4-78 15,6-1-35-15,25-10-82 16,-4-2-38-16,8-4 81 16</inkml:trace>
  <inkml:trace contextRef="#ctx0" brushRef="#br0" timeOffset="-41199.17">3961 5912 950 0,'0'4'328'0,"-2"1"-300"16,3 8-21-16,0 5-2 0,-14 7-3 15,2 5-2-15,3-3 4 16,-5 4 0-16,21-5-4 16,1-3-1-16,0-9 3 15,6-8 8-15,4-18 28 16,-1-10 12-16,13-18 16 16,3-9 1-16,-2-6-12 31,0-3-8-31,-12-3-10 31,-7-4-3-31,-2 0-4 0,-14 1 2 0,-7 6-4 0,-3 7-5 0,-8 14-8 16,12 6-7-16,1 21-2 15,-3 7-2-15,-6 7-4 16,3 8 0 0,16 8-1-16,6 7-1 15,6 19 0-15,-1 7 2 0,-4 8 0 0,2-2-2 16,21-9 3-16,2-6 1 15,8-12 0-15,-4-4-1 16,-33-3 1-16,-4-6-2 16,10-11-1-16,8-6 4 0,-12-3 2 15,4-3 6-15,-8-6 9 16,-2-4-3 0,17-6-7-16,2-4-4 15,-20 0-6-15,-1 0-1 0,11-4 4 16,1 3 1-16,5 10-6 15,-3 5 1 1,-11 14 0 15,5 7-2-31,7 6 5 0,0 1-2 0,2 1-2 0,-6-4-1 0,-5-7 3 16,3-8 3-16,8-9 0 16,4-4-1-16,-4-1-1 15,-3-1-3 1,-7-6 2-16,2-2 0 0,1-4 2 15,0 3 0-15,-9 11-2 16,-9 8 0-16,-3 5-5 0,0 3 2 16,5 3 2-1,1 3 0-15,-5 9 2 16,-2 0-1-16,4 2 2 0,8-1-2 16,11-8 1-16,5-4 1 15,-5 1-3-15,-4-3 1 16,-1-4-2-16,3-1 0 15,2-6 5-15,-1-1-2 0,-9 3 1 16,-7 1 0-16,7 0-2 16,0-1 0-1,5 4 1-15,-5-1-1 0,0 1 1 16,0 0 1-16,0 0-2 16,5 3 0-16,19 8 2 15,25 2-2-15,-41-18 0 16,-9 0 3-16,15-11 1 15,1-1 3-15,3-4 0 16,0-7 0-16,-32 8-5 16,0-5-1-16,14 1 6 15,0 6-5-15,-4 4 5 16,-10 4-2-16,-2 6-9 16,6 2 4-16,27 0-4 0,9 1-2 15,-20 5 8-15,-1 3-4 16,-4 9 3-1,5 3 2-15,28-2-3 16,-1 3 1-16,-20 4-2 0,-10 0-1 16,-11 2-1-16,5-1 2 15,18-10 0-15,-1-1-2 16,-12 2 2 0,-7-10-1-16,-7 0 3 0,8-7 1 0,13-13-1 15,-1 0-1-15,-15-8 2 16,-2-5 3-16,4-13-3 15,9-2-1 1,8-5-3-16,-16 2-2 16,-17 8 2-16,4 3 2 0,19 4 0 15,13 7 0-15,4 14 4 16,-6 6-3-16,-23 6-1 16,1 7 0-16,24 4-7 15,1 4 4-15,1 10 3 16,-2 2-3-16,-17 3-10 15,6-4-10-15,3-2-33 16,6-8-8 15,-7-4-5-31,-4-6-5 0,2-6 7 0,1-4-9 0,3-14-80 0,-7 3 104 16</inkml:trace>
  <inkml:trace contextRef="#ctx0" brushRef="#br0" timeOffset="-41052.88">4865 5606 942 0,'-23'0'364'16,"28"2"-276"-16,-2-2-25 15,6-2-44-15,0-3-8 16,14-4-7-16,5-6-2 0,-17 3-10 16,1 1-15-16,2-6-49 15,-7 4-57-15,6-6 80 16</inkml:trace>
  <inkml:trace contextRef="#ctx0" brushRef="#br0" timeOffset="-40815.07">4995 5466 639 0,'0'0'356'15,"1"16"-28"-15,-3 31-243 16,-4-26-13-16,-1 5-46 15,0 1-15 1,10-4-1-16,1 0-3 0,3-3-17 16,4-4-5-16,-11-8-20 0,4-6-3 15,8-18 3-15,-1-5-11 16,5-10-72-16,6-7 81 16</inkml:trace>
  <inkml:trace contextRef="#ctx0" brushRef="#br0" timeOffset="-40457.33">5367 5200 710 0,'8'3'351'0,"-17"8"-30"0,0 6-264 16,-11 11-23-16,-9 5-9 15,23-2-13-15,-1 1-6 16,-15 4-4-16,7-4 4 15,-8 1-6-15,1-3 2 16,34-8-1-16,9-5 0 16,-3-7 5-16,14-8 0 15,7-11 3-15,3-7-3 16,14-6-22-16,2-6-19 0,-18 8-96 16,-1-3 85-1</inkml:trace>
  <inkml:trace contextRef="#ctx0" brushRef="#br0" timeOffset="-39929.1">1323 7691 910 0,'-68'38'373'0,"34"-6"-227"15,16-16-99-15,2 0-5 16,-27 51-29-16,6-2-8 0,16-13 0 16,18-30 4-16,9-7-7 15,8-9-1-15,6-17 4 16,18-7 2-16,28-26 30 15,22-10 9-15,34-7 7 32,11-5-3-32,29 1-22 0,-5-2-10 0,19 0-10 15,-4 0-5-15,-35 6 1 16,0 7-3-16,-45 11-12 16,-8 9-3-1,-25 9-19-15,-1 2-12 0,-33 6-33 0,-14-2-31 16,-16 4 69-16</inkml:trace>
  <inkml:trace contextRef="#ctx0" brushRef="#br0" timeOffset="-39684.9">2566 7006 1000 0,'7'-5'390'0,"18"1"-295"15,5 8-13-15,15 9-33 16,9 13-25 0,-27 23-13-16,-2 6-2 15,-21 9-13-15,-18 4-13 0,4 2-30 16,-20 4-26-16,-10 1-76 16,-14-3-49-1,-19-14 120-15</inkml:trace>
  <inkml:trace contextRef="#ctx0" brushRef="#br0" timeOffset="-39274.16">1027 7042 1109 0,'-1'-7'406'16,"3"3"-346"-16,1 1-11 0,18 2-28 15,1 6-10-15,-10 0-7 16,0 0-2-16,7 0 5 16,-2 0-3-16,-4 12 3 15,3 3 1-15,4 1-4 16,0 7-1-16,-8 4 2 16,-5 1-3-16,-24 3-8 15,-9 2-7-15,2-3-16 16,-7 1-8-16,6-6-10 15,1-4-6-15,3-12-19 16,8-9-21-16,-1-10 60 0</inkml:trace>
  <inkml:trace contextRef="#ctx0" brushRef="#br0" timeOffset="-38219.97">1479 6875 709 0,'0'-1'263'0,"0"0"-215"16,0 0-15-16,0-1-17 15,0 1-7-15,0 0 1 16,-1 0-2-16,0 0 17 15,0 0 13-15,0 0 18 16,0 0 6-16,0 0-7 16,-2 0-8-16,2-1-18 15,0 2 1-15,-21 10-10 16,-20 22 0-16,36-7-1 16,-14 4-6-16,0 17 0 0,-7 8-3 15,20 2-2-15,11 1 4 16,-5-7 0-1,5-9 1-15,16-14-4 16,3-7-6-16,30-15 1 0,12-11-9 16,-25-15-34-16,9-7-42 15,4-7 48 1</inkml:trace>
  <inkml:trace contextRef="#ctx0" brushRef="#br0" timeOffset="-36937.94">1496 6816 953 0,'-15'-1'394'0,"3"0"-268"0,12 2-15 16,-8 4-14-16,-6 2-35 16,-9 2-14-16,6 6-11 15,-3 2-5-15,8 11-16 16,3 4-4-16,-14 9-1 15,13 8 2-15,2 11 11 16,12-3 1-16,3-5-6 16,9-8-3-16,21-17-10 15,-6-6 1-15,12-15 2 0,-11-5-4 16,-7-17 0-16,1-8-10 16,1-18-54-16,-7-9-29 31,-8-18 49-31</inkml:trace>
  <inkml:trace contextRef="#ctx0" brushRef="#br0" timeOffset="-36797.24">1154 6645 1132 0,'26'-14'366'0,"2"-9"-370"15</inkml:trace>
  <inkml:trace contextRef="#ctx0" brushRef="#br0" timeOffset="-36385.83">1647 6785 1031 0,'12'19'387'16,"9"6"-305"-16,-5 4-1 15,4 9-29-15,-6 2-18 16,-12 3-24-16,0-4-1 16,2-7-8-16,8-8-1 15,-12-9 6-15,6-6 8 16,-13-4 38-16,0-5 22 15,14-9-1 1,-11-4-9-16,4-17-39 0,0-5-20 16,11-11 3-16,-9-3-3 0,12 0 5 15,-3 3-3-15,5 5-4 16,23 10 0-16,-7 19-5 16,-7 11-1-16,-23 26-1 15,-11 16 0-15,9 15 0 16,13 9-2-16,10-1-23 15,-1-8-19-15,-6-20-29 16,-13-14-17 0,-9-25-32-16,4-19 79 0</inkml:trace>
  <inkml:trace contextRef="#ctx0" brushRef="#br0" timeOffset="-35976.16">2041 6605 994 0,'1'29'372'16,"14"2"-304"-16,4 6 7 15,-7 8-5-15,2 4-7 16,8 5-1-16,0 4-6 0,-1 10-16 16,0-1-14-16,-1 1-13 15,1-1-7 1,-11-18-6-16,0-10 0 15,-14-15 0-15,-3-12 5 0,-4-15 14 16,-2-6 5-16,-2-15 0 16,-13-7-6-16,8-13-13 15,2-8-3 1,-3-12-1-16,4-4 0 0,5-3-1 16,2 4-3-16,12 14 0 15,7 6-2-15,4 23 1 16,1 6 2-16,-10 18-6 15,3 10 0-15,3 11-3 16,-4 8-2-16,-1 6-3 0,-4 5-5 16,-10-3-18-16,3-4-7 15,-4-7-32 1,3-8-19-16,4-8 62 0</inkml:trace>
  <inkml:trace contextRef="#ctx0" brushRef="#br0" timeOffset="-35456.04">2194 6749 886 0,'1'0'343'0,"3"3"-258"0,0 6-37 16,3 4-17-16,-1 7-17 15,1 0-4-15,12-1-5 16,0 1 1-16,-4-6 4 15,0-3 9-15,-8-9 20 16,-10-7 10-16,35-12 13 16,-3-2-3-16,-35-4-18 15,13-2-11-15,-9-2-18 16,5 0-3-16,-3 4-3 16,3 3 0-16,-6 5-4 15,3 4-1-15,17 8 2 0,-5 3-3 16,-11 11 0-1,8 3-4-15,9 4 1 0,-2 0 3 16,-3-3 0-16,-8-7 0 16,2-8-1-16,-5-2 2 15,6-14 3-15,-7-6 5 16,1-13-3 0,0-6-2-16,-8-8-2 15,3-2 1-15,1-4 3 0,1 1 1 0,-3 0 2 16,-12 3-3-16,15 8-5 15,2 9-1 1,5 19-9-16,4 12-3 16,-29 26 3-16,5 12 1 0,14 21 5 15,0 6 3-15,5 2-14 16,2-1-13-16,-2-18-44 16,5-9-31-16,5-20 63 15</inkml:trace>
  <inkml:trace contextRef="#ctx0" brushRef="#br0" timeOffset="-35302.5">2409 6512 1053 0,'47'-4'366'0,"10"-5"-359"16,1-8-6-16</inkml:trace>
  <inkml:trace contextRef="#ctx0" brushRef="#br0" timeOffset="-34716.14">5677 6753 1032 0,'-19'0'410'0,"9"0"-292"0,-15 4-68 16,19 0-12-16,-1 0-35 16,1 0-3-16,0-2 15 15,10-5 11-15,37-8 12 16,14-4 3-16,12-9-6 15,7-2-8-15,0-10-8 16,10-1-3-16,-3 3-7 16,-3-2-3-16,-7 10-21 15,-21 2-9-15,-2 3-28 16,-10 5-24-16,-22 6-62 16,-5-3 86-16</inkml:trace>
  <inkml:trace contextRef="#ctx0" brushRef="#br0" timeOffset="-34499.23">6184 6315 957 0,'9'-26'354'16,"11"4"-275"-16,7-1 6 16,28 7-5-16,8 10 0 0,-2 12-2 15,12 11-8-15,1 19-24 16,-3 6-12-16,-36 16-45 15,-21 6-21-15,-43 7-36 16,-10 0-26-16,-12-4-48 16,-6-8-33-16,9-22 109 15</inkml:trace>
  <inkml:trace contextRef="#ctx0" brushRef="#br0" timeOffset="-34142.72">5879 7326 1056 0,'-2'37'367'0,"2"11"-338"0,3 8 2 15,4-8-1-15,6-7-2 16,3-11-1-16,1-10 4 15,19-21 23-15,-7-4 14 16,19-25 36-16,0-8 0 16,-18-9-31-16,14-8-20 0,-26 5-41 15,-12 0-7-15,-16 8-4 16,-33 7 2 0,-15 12-24-16,6 16-17 15,-1 21-15-15,14 10-16 0,1 21-11 16,1 4-14-16,25 5-75 15,1 1 107-15</inkml:trace>
  <inkml:trace contextRef="#ctx0" brushRef="#br0" timeOffset="-33591.56">6261 7257 1057 0,'2'-4'397'16,"-13"5"-325"-16,12 4-11 16,1 9-23-16,-6 9-10 15,18 13 1-15,7 3-1 16,-16 7-9-16,3-4-5 16,7-9-4-16,-5-9-3 0,2-7 3 15,7-13 10 1,-11-9 26-16,-2-5 6 15,6-20-2-15,-7 5-12 0,-1-3-24 16,-3 1-5-16,0 9-1 16,-1 1 1-1,0 10-7-15,4 1-1 16,1 10 1-16,6 4-4 0,4 13 2 16,-2 4 0-16,6 2-4 15,2-2 1-15,1-11-4 16,-2-5-1-1,-1-11 5-15,4-6 3 16,-2-12 9-16,-14-5 4 0,20-16-1 16,-15-6-4-16,-7-4-2 15,0-6-6-15,-13-4 4 16,-3-2 1-16,-15 0-2 16,10 8 5-16,-1 21-3 0,8 13-1 15,22 23 0-15,-3 21-5 16,-1 28-6-16,16 15 5 15,7 13 2-15,4-2 1 16,12-6-11-16,-13-1-3 16,-4-17-85-16,9-15-23 15,-14-22-38-15,-6-18-48 16,-9-24 151-16</inkml:trace>
  <inkml:trace contextRef="#ctx0" brushRef="#br0" timeOffset="-33407.25">6537 7268 1015 0,'55'-25'350'0,"20"-6"-354"15,-2-2-40-15,2-4-206 16,-4 0 168-16</inkml:trace>
  <inkml:trace contextRef="#ctx0" brushRef="#br0" timeOffset="-33053.81">7079 7002 293 0,'-3'14'200'0,"19"8"11"0,-1 2-28 16,-31 10-17-16,2 0-27 16,16 8-26-16,-6 8-20 15,37 9-21-15,5 7-5 16,-32 11-19-16,24 2-7 0,-10-5 5 15,-10-5-23-15,16-19-5 16,-8-10-6 0,-18-13-12-16,-2-10 3 15,-3-13-4-15,-1-7 4 0,-18-17 6 16,-6-8-1-16,9-19 5 16,-5-10 4-16,-1-12 3 15,10-11 1 1,-1-8-3-16,-3-1-8 0,21-1-5 15,16 7-1-15,4 19 6 16,4 11 11-16,25 23 11 16,-16 18 0-1,-10 20-9-15,-2 15-12 0,-31 17-25 16,6 9-7-16,-4 4-11 16,-1-2-2-16,-9-7-9 15,0-6-3-15,-5-15-20 16,-16-8-23-16,30-21 59 0</inkml:trace>
  <inkml:trace contextRef="#ctx0" brushRef="#br0" timeOffset="-32506.65">7291 6895 1059 0,'-1'14'411'31,"1"-7"-290"-31,0 1-82 0,8 26-6 16,-7 16-31-16,9-1-5 0,4-12-8 16,2-5-1-16,9-15 9 15,-3-6 5-15,-1-11 24 16,0-7 11-16,4-12 20 16,-9 2 3-16,1-12-18 15,3-3-5-15,-21 2-14 16,5-1-7-16,6 4-2 15,-4 6-6-15,-3 10-4 16,0 5-3-16,-9 10-6 0,9 9 0 16,17 7-2-16,-9 7 3 15,5 3 3-15,5 1 0 16,-3-7-4 0,7-8-1-16,18-16 7 15,-24-3 3-15,10-24 14 0,4-9 0 16,-20-15-3-16,0-8-3 15,-3-7 3-15,-7 3-2 16,-3-1 12 0,-1 2 9-16,-10-1-1 0,-4 3 3 0,3 16-18 15,-3 11-3-15,9 27-13 16,1 12-7-16,-5 32 5 16,8 15-8-1,2 20 3-15,6 5 3 16,7-4-18-16,3-7-10 0,-3-12-49 15,6-9-22-15,11-20-33 16,-6-9-23-16,-2-19 105 16</inkml:trace>
  <inkml:trace contextRef="#ctx0" brushRef="#br0" timeOffset="-32352.93">7591 6754 1483 0,'56'-15'525'0,"15"-9"-472"16,21-19-59-16</inkml:trace>
  <inkml:trace contextRef="#ctx0" brushRef="#br0" timeOffset="-27454.15">796 2451 722 0,'-1'-2'298'0,"-6"-27"-154"0,-12-25-57 16,12 35 14-16,-8 1-7 16,3-2-10-16,2 5-2 0,-11 3-14 15,5 7-10 1,0 9-20-16,-1 4-10 16,1 14-18-16,1 3-5 0,2 18 3 15,2 8 2-15,9 8 4 31,2 3 0-31,9-1-8 16,10-5 0-16,14-14-5 0,10-8-1 0,18-30 2 16,15-4-1-16,-7-25 5 15,8-9 4-15,-17-11 15 16,-14-13 6-16,-5-3 3 16,-19-7-1-16,2-5-15 15,-17-3-9-15,-17-8-5 16,-5 6-3-16,-19 10-4 15,0 14-3 1,-10 29-12-16,-14 17-6 16,11 26-10-16,2 22-10 0,5 33-18 0,12 9-4 15,-1 12-16-15,5-2-21 16,21-15 72 0</inkml:trace>
  <inkml:trace contextRef="#ctx0" brushRef="#br0" timeOffset="-26837.3">1297 2307 980 0,'3'-10'347'15,"5"7"-307"-15,4 4-17 16,-12 7-8-16,16 6-5 16,2 1-1-16,-31 6-1 15,5 0 2-15,18 1 13 16,-13 1 6-16,39-8 8 16,4-1 9-16,-36-5-2 15,29-5-4-15,-34-3-2 16,1-2-11-16,28-9-12 0,-21 2-3 15,13-4-9-15,0-1-1 16,-25 8 6-16,5-4-5 16,3 7 3-16,-6 2 0 15,8-1-6-15,-5 1 2 16,0 0-2-16,0 0-2 0,0 0 4 31,0 0 0-31,19-1-2 16,38-11 0-16,-46-6-1 0,8-5 1 0,-3 0 6 15,-7-3 6-15,11-13 7 16,-7-6 3-16,-13-12-4 16,0-2-2-1,-13 2-6-15,-3 2-5 0,7 5 1 16,-5 0-2-16,-7 10-3 16,3 2 0-16,3 11-3 15,6 11 2-15,3 16-4 16,6 9 3-16,-1 27-1 15,-1 7 0-15,18 15 1 16,3 8 1-16,-5 11 0 16,9 0 0-16,-5-1 3 15,-2-2 1-15,4-19-26 16,-6 0-18-16,2-16-46 0,-5-7-26 16,9-11 72-16</inkml:trace>
  <inkml:trace contextRef="#ctx0" brushRef="#br0" timeOffset="-26635.43">1694 2215 924 0,'35'-49'321'15,"9"-1"-296"-15,17 6-9 16,-4 2-11-16,-7 9-85 15,-7 6 60-15</inkml:trace>
  <inkml:trace contextRef="#ctx0" brushRef="#br0" timeOffset="-26229.14">1954 2211 832 0,'10'26'331'15,"3"7"-229"-15,1-5 7 16,-23 9-35-16,11 3-9 16,-4 6-18-1,-7 11-7-15,19 10-13 0,-17 4-11 16,11-3-9-16,8-8-2 16,-21-21-1-16,13-11 1 15,-8-20 13-15,-5-5 8 16,12-13 3-16,-8-3 0 15,10-22-13-15,2-8-7 0,-20-14-9 16,2-9 2-16,5-2-2 16,-3 0-3-1,9-3-9-15,0 3-6 16,6 4-8-16,11 1 1 0,7 14 14 16,8 7 4-16,-21 25 7 15,-5 9 0-15,3 17 0 16,-8 11-1-16,1 8 2 15,-2 11-1-15,-20 9 2 16,-5-3-3-16,9-5-13 16,-13-4-6-16,27-11-44 15,4-4-33 1,-17-10 61-16</inkml:trace>
  <inkml:trace contextRef="#ctx0" brushRef="#br0" timeOffset="-25643.28">2189 2051 978 0,'4'-7'394'16,"-17"14"-270"-16,2 3-17 16,-9 16-46-16,3 5-20 0,18-1-19 15,-2 7-6-15,3-8-10 16,5-7-3-16,-7-4 2 15,1-7-4-15,19-11-1 16,-3 0 1-16,7-12-1 16,14-6 1-16,-19 1 2 15,-3-7 0-15,18-8 7 78,-17 5 1-78,-6-8 7 0,15 7 0 0,-43 15-5 0,-8 1-1 0,36 10-9 0,-20 2-2 0,25 4 2 0,13 3-3 0,-41 10 1 0,12-3-1 16,16-4 1-16,-13-2 0 16,37-15-1-1,-4-7 0-15,-19-8-2 16,18-12 0-16,-25-1 4 16,1-3 2-16,10-3-3 0,-17 4 1 15,3-9 0-15,0-3 1 16,-15 2-2-16,1-2 1 15,3 2-2-15,-6 4-1 0,-1 17 1 16,4 6 0-16,-3 23-2 16,3 10 1-16,9 14-2 15,2 12 2 1,-6 22 1 0,2 1 2-16,6 3-1 0,-3-4 0 0,20-16 0 15,0-3-2-15,-8-5-14 16,6-4-17-1,-11-8-37 1,0-7-26 0,-1-17 59-16</inkml:trace>
  <inkml:trace contextRef="#ctx0" brushRef="#br0" timeOffset="-25493.95">2482 1899 841 0,'25'-23'375'15,"13"-12"-174"-15,12-5-116 16,-7 3-50-16,19-6-40 16,-5 6-103-1,-14 1 76-15</inkml:trace>
  <inkml:trace contextRef="#ctx0" brushRef="#br0" timeOffset="-25300.23">2954 1880 956 0,'20'-12'374'15,"1"-1"-229"-15,10-1-152 16,-12 3-44-16,1-8 31 15</inkml:trace>
  <inkml:trace contextRef="#ctx0" brushRef="#br0" timeOffset="-25104.28">3018 2145 1097 0,'11'1'410'16,"24"-15"-333"-16,14-11-13 16,1-6-38-16,19-6-23 15,2-4-54-15,-4-4 377 0,-3-7-262 16</inkml:trace>
  <inkml:trace contextRef="#ctx0" brushRef="#br0" timeOffset="-24779.26">4094 1112 790 0,'-15'-3'326'0,"-1"-2"-164"16,2 4-162-16,-4 1-13 0,-2 0-4 15,-8 9 7-15,1 5 10 16,16 6 14-16,1 4 11 16,14 13 32-16,9 4 9 15,2 7 11 1,8 1-3-16,-5-3-21 0,10-3-10 16,-12 1-20-16,1 0-7 15,10-1-12-15,-17 4 0 16,-4-2-7-16,-4-1-15 15,-22 1-50-15,-2-4-65 0,-14-9 82 16</inkml:trace>
  <inkml:trace contextRef="#ctx0" brushRef="#br0" timeOffset="-24603.11">3795 1555 905 0,'69'-47'344'0,"9"-4"-272"0,14 4-30 16,-4 0-14-16,17-3-52 16,-4 3-85-16,-15 2 76 15</inkml:trace>
  <inkml:trace contextRef="#ctx0" brushRef="#br0" timeOffset="-24292.11">4821 943 893 0,'-52'-40'385'0,"38"33"-239"0,-30 15-42 15,23-3-34-15,-7 18-45 16,-3 6-7-16,38 11 1 16,-12 16 4-16,24 14 10 15,-3 13 1-15,6 10 0 16,15 1-6-16,-39-5-9 16,22-13-7-16,-2-11-7 15,-1-14-7-15,29-14-34 16,-11-14-27-16,4-18-60 15,-2-5 70-15</inkml:trace>
  <inkml:trace contextRef="#ctx0" brushRef="#br0" timeOffset="-23933.91">4973 1108 953 0,'12'-14'364'0,"0"0"-285"16,12 0-16-16,0 3-93 15,-3 2-97-15,7 4 85 16</inkml:trace>
  <inkml:trace contextRef="#ctx0" brushRef="#br0" timeOffset="-19486.18">1170 3184 868 0,'-5'-8'386'0,"-2"3"-174"0,5-1-89 16,2 3-25-16,-5 0-18 15,9 1-21-15,-5 6-11 16,-4 11-22-16,0 14-13 16,-9 30-6-16,0 15 5 0,6 33 13 15,-5 6 0-15,10 0 1 16,5 1-5 31,8-27-13-47,12-13 3 0,2-24-10 0,9-17-5 0,21-21-21 0,1-10-23 0,21-27-46 15,-17-8-29-15,-10-21 76 16</inkml:trace>
  <inkml:trace contextRef="#ctx0" brushRef="#br0" timeOffset="-19196.89">1654 3256 1046 0,'0'-20'427'15,"0"5"-273"-15,-4 11-90 0,-5 3-26 16,9 11-27-16,-3 10-6 15,7 12-5 1,6 6 2-16,-3 8-2 16,9-4 0-16,3-1 1 15,1-5 0-15,20-20-10 0,-8-5-12 0,20-19-58 16,-12-6-34-16,-26-4 67 16</inkml:trace>
  <inkml:trace contextRef="#ctx0" brushRef="#br0" timeOffset="-19037.8">1538 3596 1135 0,'20'-38'387'0,"24"-17"-366"16,6-8-3-16,17-8-36 15,1 3-67-15,-4 7 58 0</inkml:trace>
  <inkml:trace contextRef="#ctx0" brushRef="#br0" timeOffset="-18827.78">2011 3111 903 0,'31'-4'438'16,"6"4"-129"-16,10 7-199 15,15 4-11-15,-16 22-49 16,-3 8-12-16,-25 23-88 16,-1 7-51-16,-9 7 61 15</inkml:trace>
  <inkml:trace contextRef="#ctx0" brushRef="#br0" timeOffset="-15788.39">5114 1417 740 0,'-25'4'355'0,"-3"-15"-69"15,16-6-169-15,0-11 10 0,10-7 2 16,-1 0-13-16,9 0-11 16,1 11-39-16,-7 12-27 15,18 8-27-15,-7 9-9 16,-1 21 0-16,18 5 2 15,-20 18 7-15,6 0 0 16,8-8 1-16,-18-1-3 31,19-16 5-31,-18-6 3 0,0-10-4 0,20-5 13 0,-38-3 25 16,31-9 2-16,-31-6-2 16,-22-10-9-1,15-16-39-15,-24-3-2 16,19-19 1-16,-1-7-4 0,9-4-13 15,14-2-10-15,11 11-8 16,10 14 4-16,38 9 10 16,-2 8 12-1,-4 22 1-15,10 10-5 0,-47 23 1 16,1 12-4-16,-12 5 1 16,-24 5 6-16,4 4-7 15,-8-1-8-15,-15 0-37 16,-3-4-31-16,-2-13-56 15,4-5-35-15,20-13 114 0</inkml:trace>
  <inkml:trace contextRef="#ctx0" brushRef="#br0" timeOffset="-14972.85">5617 1168 1089 0,'-15'-10'480'0,"20"-3"-244"0,-14-1-112 16,4-1-23-16,-13 6-56 16,-10 2-18-16,9 5-23 15,-8 5-5 1,9 6-5-16,0 4-2 0,1 7 3 16,15-4-8-16,-2 5 5 15,7-3 2-15,15-8-3 16,-2 1 5-16,21-12 7 15,3-5-2 1,-9-3 5-16,18-4 2 0,-33 2 0 16,10 2 3-16,-20 0 14 15,-3 0 5-15,-10-1-2 16,-5-1-2-16,5 1-11 16,-18 1-11-16,34 3 2 0,-17 1-3 15,22 4-4-15,1 2 1 16,-14 7-8-1,18 0 2-15,-21 2 1 16,13-4 3-16,18-7 4 0,-1-5 0 16,14-12-2-16,-5-5 1 15,-6-3 0-15,-9-3-1 16,0-1 5-16,-6-1 1 16,-11 4-4-16,4-4 4 15,-18 5-5-15,0 5-1 0,-1-1-2 16,-7 14-1-16,13 7-2 15,-4 1-8 1,8 16 2-16,5-3-4 16,-1 11 0-16,12 2 6 0,3-5-1 15,-1 2 1-15,14-6 3 16,-9 2 5-16,3 0-2 16,6-1 0-1,-28 3 4-15,5-6-3 0,-12 3 1 16,-9-4 0-16,13-6 0 15,-5-2 0-15,8-17 6 16,-4-7 2-16,10-13 1 16,0-8 0-16,1-12 0 15,15-6 0-15,-26-8-3 0,9-1-2 16,1 9 1-16,-6 6 0 16,27 18 1-16,-19 10 6 15,10 19-3-15,3 10 2 16,-29 19-9-16,28 9-1 15,-31 18 1-15,9 1-2 16,11-2 6-16,-8 0 1 16,28-17-15-16,-14-4-9 15,8-12-51-15,-7-8-30 0,-9-8-61 16,-5-2 92-16</inkml:trace>
  <inkml:trace contextRef="#ctx0" brushRef="#br0" timeOffset="-14798.14">6220 886 1079 0,'42'-33'387'0,"10"-10"-336"16,6 6-15-16,-8 2-47 16,0 5-46-16,-23 17 40 15</inkml:trace>
  <inkml:trace contextRef="#ctx0" brushRef="#br0" timeOffset="-14539">5483 1812 1220 0,'-4'0'450'16,"6"-1"-368"-16,-1 3-36 15,-1-2-20-15,0 0-9 16,1 3 3-16,10 17-15 16,8 25 0-16,-5-35-23 15,-12 2-25-15,7-14-86 16,-2-5-163-16,-17-6 190 15</inkml:trace>
  <inkml:trace contextRef="#ctx0" brushRef="#br0" timeOffset="-14303.71">5409 1554 1104 0,'14'-21'443'0,"12"0"-302"16,2 8-33-16,-11 3-26 15,12 7-36-15,-19 6-17 16,-1 10-21-16,-7 3-4 16,-17 8 4-16,1 0-5 15,-13 0 1-15,8-1-1 0,-8-5-2 16,6-9 3 0,8-10-6-16,4-9-17 0,20-13-53 15,9-3-29-15,8-9 55 16</inkml:trace>
  <inkml:trace contextRef="#ctx0" brushRef="#br0" timeOffset="-13505.12">5842 1657 1087 0,'-5'7'427'0,"5"-1"-287"15,-4 4-21-15,6-3-29 16,3 2-13-16,-1 2-28 0,2 2-17 16,2 0-10-1,2 0-13-15,-7-2-9 16,5-5 3-16,-13-1-5 0,4-4 7 16,1 0 8-16,0-1 5 15,0-1 13-15,0 0-5 16,0-2-3-16,1-21-11 15,8-36-7-15,-10 27 0 16,9-7-7-16,-4 5 2 0,8 9-3 16,0 4-2-16,-3 17 5 15,3 5-2 1,-6 14 3-16,5 7-1 16,7 7 3-16,-2 6-2 0,16-12-5 15,4 0 2-15,1-14 2 16,4-5 7-16,-12-12 16 15,4-8 0 1,-9-9-1-16,6-9-5 0,-17 5-10 16,0-3-1-16,-6 4-2 15,-14 6 1-15,10 5-5 16,-12 0-1-16,6 7 3 16,2 2-2-1,-16 9 3-15,15 4 1 0,-14 9-6 0,14 6 3 16,15 4-1-16,-11 6-1 15,28 7 2 1,-12 7-3-16,10 13-2 0,-1 11 0 16,-6 4 1-16,1-3 3 15,-12-12 1-15,3-17-1 16,-13-13 4-16,0-6 0 16,-10-12 1-1,-1-6 1-15,-2-12-3 0,-9-9 1 0,10-15-3 16,-5-6-1-16,6-23-1 15,5-9-2 1,-12-11 2-16,10-5-10 16,8 7-10-1,-2 12-2-15,23 17 2 0,-6 17 11 0,5 25 3 16,4 11 5-16,-11 24-7 16,3 8 2-16,-12 12 10 15,2-1-3-15,-10 0 0 16,-5-1-2-16,1-9-3 15,-5-2-3-15,11-17-36 16,-12-4-38-16,10-19 30 16,4-13 12-16</inkml:trace>
  <inkml:trace contextRef="#ctx0" brushRef="#br0" timeOffset="-12742.3">6507 1343 1092 0,'-2'7'436'16,"2"1"-275"-16,11-3-29 15,-11 4-31-15,-2 5-25 0,6 6-41 16,-6 3-11-16,25-2-12 16,-11-1-4-16,17-5-5 15,-5-2-5-15,-11-6-1 16,7-7 3-16,-14 0 8 15,9-7 15-15,-8-4 2 16,8-1 0-16,-17-7 3 16,7-2-7-16,-12 2-5 15,-6-4 1-15,8 4-12 16,-8 7-6-16,27 1 4 16,-17 10-7-16,27 9-2 15,-5 2 6 1,-13 14-4-16,25-5 8 15,-28 3-4-15,15-5-1 0,0-10 1 16,-2-3-4-16,4-12 6 16,-1-5-1-16,0-15 5 15,-5-4 0-15,6-19-6 0,-12-4 0 16,1-5-3-16,-3-2 2 16,-10 6 6-16,0-2-1 15,-16 5 0-15,6 2-3 16,-9 13-1-16,1 14-2 0,18 20-2 15,-9 17 4-15,14 21-3 16,5 7 3-16,-1 10 2 16,13 1-5-1,0 0 7 1,5-2-3-16,6-6 1 0,-1-3 7 0,8-16 9 16,-10-4 4-16,11-19-2 15,-10-2-2-15,13-13-9 16,-6-10 0-16,-5-4-2 15,-1-7-2-15,-26 1-3 16,11 0-1-16,-23 9 0 16,14 2-1-16,-10 7-2 15,-5 6 2-15,22 2 2 16,-14 10-1-16,23 6-4 16,1 8-1-16,-3 6-1 0,4 1 2 15,-2 4 4-15,1 1-1 16,-9 2-2-1,5-3-9-15,-8-4-19 16,-4-3-6-16,-5-1-32 0,-15-1-35 16,-12-7-55-16,-3-2 93 15</inkml:trace>
  <inkml:trace contextRef="#ctx0" brushRef="#br0" timeOffset="-12584.21">6968 1016 1105 0,'25'-14'440'0,"39"-11"-281"15,-3 2-94-15,-11 1-48 16,12 2-39-16,-37 12 14 16</inkml:trace>
  <inkml:trace contextRef="#ctx0" brushRef="#br0" timeOffset="-12357.77">7668 1264 1249 0,'0'37'506'0,"-18"10"-334"0,25-6-28 15,-22 9-71-15,-15-5-27 16,20 2-37-16,-16 2-39 16,8-11-35-16,1-6-34 0,-4-21-32 15,19-12 8-15,29-29 73 16</inkml:trace>
  <inkml:trace contextRef="#ctx0" brushRef="#br0" timeOffset="-11866.69">8032 613 1256 0,'-7'8'426'0,"20"4"-404"0,-9 2-8 15,-18 4 37-15,-7 2 9 16,15 10 13 0,12 7-5-16,12 14-35 15,12 2-4-15,-18 4-6 0,11-5 3 16,-21-9-7-16,11-5-1 16,-8-16-7-16,3-6-1 0,-2-13 9 15,-7-2 5 1,-1-7 23-16,-6-8-3 15,-16-13-11-15,8-8-9 0,-7-18-25 16,-9-2-2-16,38-16-4 16,-20-2-11-16,32 18-12 15,9 2 3-15,-22 27 2 16,17 10 5-16,-3 14 3 16,-18 8-4-16,34 11 8 15,-20 6 2-15,-8 15 4 16,8 5 6-1,-43 16-5-15,5-11 3 0,-22-8-40 16,21-8-41-16,18-27 98 16,2 3-41-16</inkml:trace>
  <inkml:trace contextRef="#ctx0" brushRef="#br0" timeOffset="-11062.02">8458 832 1139 0,'-9'-4'446'0,"-12"-3"-305"15,2 3-41 1,-2 1-48-16,-13 3-18 16,14 2-32-16,-3 1-4 0,6 11-4 15,9-1-2-15,-3 16 1 16,12-3-2-1,7 0 4-15,3 2 0 0,16-14 5 16,-6 1 6-16,10-7 13 16,-7-4 10-16,-7-4 15 31,-7-2 3-31,5-8-10 16,-12-1-10-16,8-7-16 0,-5 0-8 0,-12 4 4 15,16-4-1-15,-23 13-7 16,15-4 1-16,-8 10-4 15,-3 6-2-15,17 2 5 16,-9 7-2-16,31 1 1 0,-7 0 4 16,11 1-2-16,12-9 1 15,-17-4 2-15,11-5-1 16,-14-9 18-16,-10-5 7 16,3-15 10-16,-6-6-2 15,-1-4-14-15,-5-2-8 0,-14 1-6 16,4 5-1-1,-17 3-1-15,4 7-2 16,5 14 0-16,-12 4-2 0,24 10-1 16,-1 5-1-16,3 9-7 15,19 4 2-15,-12 0 2 16,13 0 2 0,1-7 2-16,0-4-4 0,4-1 5 15,-2 0-1-15,-3 1-3 16,-8 4 2-16,-3-1-4 15,-8 5-1 1,-8 2 0-16,1-4-2 16,-13-3 0-16,6-9 2 0,-5-7 4 15,2-8 2-15,11-12 3 16,2-10 2-16,20-23 3 16,0-3-2-16,23-12 0 15,-6-2 0-15,8 7 2 0,3 2 8 16,-33 13-3-16,12 9 3 15,-39 21-4 1,3 7-4 0,-6 30-4-16,-18 12-1 0,33 23-2 15,-21 10-2-15,39 6 4 0,-3-8-3 16,-3-7 4-16,25 0-1 16,-30-15-19-16,21-2-13 15,-1-15-74-15,-27-10-38 16,15-18 85-16</inkml:trace>
  <inkml:trace contextRef="#ctx0" brushRef="#br0" timeOffset="-10908.22">8957 654 1207 0,'17'-15'494'15,"31"-1"-305"-15,10-7-132 16,-10-1-43-16,17 2-76 15,-25 3-41-15,-24 16 59 16</inkml:trace>
  <inkml:trace contextRef="#ctx0" brushRef="#br0" timeOffset="-10463.01">6273 2543 1299 0,'-7'3'463'0,"0"6"-408"16,11 4-17-16,-27 15-30 15,19 2-4-15,-3 7 7 16,14-4 3-16,28-9 15 16,-10-5 9-16,14-19 24 15,-13-8 6-15,15-21 3 16,3-18-4-16,21-15-27 0,-4-4-9 15,-15-2-18-15,-6 11-7 16,-62 17-4-16,4 8-1 16,-37 25-19-16,-11 11-15 15,10 22-46-15,-7 13-35 16,25 15-28-16,4 2-21 16,20-4 104-16</inkml:trace>
  <inkml:trace contextRef="#ctx0" brushRef="#br0" timeOffset="-9917.73">6762 2315 1117 0,'-13'4'454'16,"4"0"-307"-16,9-1-41 15,12-1-20-15,1 6-38 16,8 2-6-16,1 2-26 16,1-2-9-16,7-5 1 15,-6-3-2-15,0-5 2 16,-4-3 8-16,-3-6 6 16,-2 2 5-16,1-4 2 15,-5 1-6-15,-4-3-2 16,0 0-1-16,-13 5-7 0,10 0-4 15,-13 11-1-15,9 2-7 16,1 8-1-16,-3 1 1 16,23 1-2-16,-9 2 0 15,32-10 3 1,0-2 0-16,6-12-2 0,0-9 3 0,-14-10 2 16,1-6 4-16,-10-13-1 15,0-4 1 1,-12 1 1-16,2-2-4 0,-18 9 4 15,0 4 1-15,-16 10-6 16,5 4 3-16,-1 14-2 16,-4 8-5-1,13 10-2 1,-7 12-4-16,15 13 1 0,4 8 6 0,7 8-2 16,3-1 3-16,0 2-12 15,4-5-18-15,6-16-44 16,-7-1-49-16,-1-20 266 15,-11-6-142-15</inkml:trace>
  <inkml:trace contextRef="#ctx0" brushRef="#br0" timeOffset="-9775.9">7378 2012 1197 0,'47'-30'412'0,"17"-4"-388"0,8 1-19 0,-7-4-5 0</inkml:trace>
  <inkml:trace contextRef="#ctx0" brushRef="#br0" timeOffset="-9356.99">7776 1906 1150 0,'0'18'426'0,"1"4"-331"16,21-2 0-16,-8 5-3 15,10-1 9-15,3 2 3 16,-11 7-7 0,7 1-32-16,-3-1-11 15,-8-3-25-15,2-8-11 31,-5-11 6-31,-10 0 6 0,3-15 21 0,-9-5 3 0,-6-12-18 0,1-7-5 16,-14-6-25-16,2-7-2 16,-6-3-1-1,5-4-3-15,2-4-4 16,4 1-11-16,17-1-20 0,2 2-2 0,19 11 1 16,9 5 8-16,0 22 23 15,5 8 3 1,-5 22-3-1,-10 8 2-15,2 8-12 0,-13 7-2 0,-22-6-14 16,-1 2-13-16,-21-7-25 16,5-7-38-16,14-11-56 15,-2-13 99 1</inkml:trace>
  <inkml:trace contextRef="#ctx0" brushRef="#br0" timeOffset="-8630.99">8056 1595 1094 0,'-22'19'453'0,"15"1"-265"0,-3-1-29 16,-5 2-45-16,20-1-23 16,16 4-51-16,-20 4-15 15,31-8-17 1,-13 1-8-16,9-13 4 0,4-7 1 15,-18-2-3-15,14-9 6 16,-16-7 2-16,3 2 1 16,0-8 11-16,-5-2-4 15,-5 0-9-15,5-5-1 16,-12 9-8-16,5 1-2 0,-7 14 3 16,-4 5-1-16,9 8 0 15,-5 9 0-15,13 6 1 16,-2 5-1-16,11-3 5 15,0-3 0-15,2-8-5 16,7-7 3-16,-5-11 9 16,5-6 5-1,-3-12 12 1,11-10-2-16,-13-6-11 0,8-7-6 0,-21-2-4 16,-13 3-1-16,0-4-2 15,-19 4 0-15,19 4-5 16,-10 5 0-16,14 22 2 15,-1 5-2-15,-4 23-1 0,14 10 1 16,-13 19 1-16,22 5 1 16,-9 3 2-1,1-3 1-15,23-9-4 0,-19-1 2 16,34-17-1-16,-12-5 1 16,-1-16 2-16,3-8-2 15,-11-12-1-15,6-7 0 0,-7-5 1 16,3-3 2-1,-12 3 0 1,4 2 0-16,-20 10-1 0,4 2 1 16,-8 9-1-16,-2 5-2 0,5 7 0 15,-5 5-1-15,11 4 2 16,0 4-1 0,11 1-4-1,6 0 3-15,-5 4-3 0,15-6 4 0,-16 0-3 16,-4-1-10-16,14-6-7 15,-15 3-11-15,-12 0-30 16,-6 3-36-16,-40 0-65 16,-15 2-32-16,0-10 115 15</inkml:trace>
  <inkml:trace contextRef="#ctx0" brushRef="#br0" timeOffset="-8493.25">8469 1502 1121 0,'0'-22'483'15,"25"-4"-284"-15,0 2-42 16,28-1-92-16,5 1-31 16,-11 1-40-16,10-3-58 15,-23 9 42-15</inkml:trace>
  <inkml:trace contextRef="#ctx0" brushRef="#br0" timeOffset="-8236.34">9089 1484 926 0,'1'8'385'0,"6"2"-234"15,-4 2-19-15,10 5-55 16,7-2-25-16,-6 5-48 15,1-3-13-15,-13 2-43 16,1-5-46-16,-10-6 67 0</inkml:trace>
  <inkml:trace contextRef="#ctx0" brushRef="#br0" timeOffset="-7587.22">9422 1286 1205 0,'2'-9'427'16,"-3"2"-362"-16,5-4-12 0,-5 6-2 16,-2 0 2-16,8 3-11 15,-11 4-16-15,19 7-18 16,-10 5-2-16,3 3-3 15,2-1 1-15,-13-2 0 16,10-3 2-16,-14-1-1 16,4-3 1-16,0-3-1 15,-2-5 6-15,2-8 0 16,2-8 2-16,0-12-5 16,-3 0-6-16,18-12-1 15,-11 6-1-15,33-2-2 16,-5 4-2-16,6 13 0 15,7 5 0-15,-38 15 3 0,16 4-1 16,-19 16 4-16,7 2 1 16,11 12 2-16,-2 0 4 15,9-2 6-15,-2-4 7 16,5-8 0-16,-3-8 4 16,0-15 8-16,-2-5 5 0,-1-14 3 15,-2-2-7-15,-11-5-14 16,-2-1-12-1,-9 1-8 1,-10 5 0-16,4 7-1 0,-9 5-1 0,12 7-3 16,-4 5-2-16,11 9-4 15,6 3 1-15,-5 13 6 16,12-3 0 0,-5 0 4-16,9-1 2 0,14-16-1 15,-15 2-1-15,30-17 1 16,-22-2 4-16,4-10-1 15,-9 0 1 1,-17 3 3 0,2-7-5-16,-41 7 0 0,23-3-4 0,-39 4-27 15,3 8-15-15,18 8-31 16,-15 8-16-16,25 11-25 16,0 2-12-1,11-2 81-15</inkml:trace>
  <inkml:trace contextRef="#ctx0" brushRef="#br0" timeOffset="-7127.79">10201 918 1241 0,'-1'3'471'16,"0"-1"-353"-16,2 7-48 15,-2 4-6-15,2 9-11 16,5 1-4-16,7-2-16 16,4-4 0-16,5-6-8 15,1-4-6-15,5-7 10 16,-4-5 3-16,16-10 8 16,-5-6 0-16,12-4-19 15,-15-7-5-15,-14 0-14 16,6 1-1-16,-51 9 8 15,32 2-3-15,-33 7-6 0,1 10 0 16,24 3-7 15,-28 7 0-31,44 13 4 0,-12-1-1 0,20 3-1 0,12-2-1 16,-19-2 1-16,27-6 1 16,-30 0-1-16,9-3 5 15,-13-4-5-15,-21 6-10 16,0-1-13-16,-21 3-29 0,-6-4-83 15,-3-5 62-15,-13-4 29 16</inkml:trace>
  <inkml:trace contextRef="#ctx0" brushRef="#br0" timeOffset="-6990.42">10119 685 1225 0,'22'-2'416'0,"-2"-3"-425"16,-5-1-65-16,4-5 49 15</inkml:trace>
  <inkml:trace contextRef="#ctx0" brushRef="#br0" timeOffset="-6648.94">10695 841 1060 0,'2'5'410'0,"8"-1"-286"16,2-5 15-16,-3-4-18 15,19-8-18-15,0-10-26 16,1 1-14-1,-6-12-18-15,6 5-1 0,-13 0-7 16,3 4-3-16,-19 10-1 16,-9-1-5-16,-3 12-12 15,-22 4-10-15,18 12-4 16,-16 11 1-16,11 16-8 16,5 8 1-16,6 7 2 15,11-1-1-15,5-7-3 16,15-8 1-16,22-19-23 15,7-11-10-15,-1-19-56 16,6-7-43-16,-12-22 87 0</inkml:trace>
  <inkml:trace contextRef="#ctx0" brushRef="#br0" timeOffset="-6456.51">11164 849 1112 0,'-1'28'468'0,"2"7"-281"0,-7 1-72 0,-1 0-85 15,2-5-12-15,-7-6-45 16,-1-6-32 0,1-15 79-16,3-3-38 0</inkml:trace>
  <inkml:trace contextRef="#ctx0" brushRef="#br0" timeOffset="-5922.27">11674 447 1104 0,'-25'-4'436'15,"1"6"-291"-15,-9 0-13 16,0-1-44-16,9 0-24 16,-22 4-44-16,8 4-8 15,0 5-7-15,-5 7 2 16,29 5 1-16,10 4 5 16,16 4 0-16,8-1 0 15,15-6 2-15,-9-4-6 16,17-5 2-16,3-6-2 0,-4-8-1 15,3-4 2-15,-7-10-9 16,-8-2 4 0,-7 2-2-16,-7-2 4 15,-12 0 12-15,-3-2-3 0,-9 0-9 16,4 2-8-16,-12 6-26 16,1 3-9-16,13 3-12 15,-2 2-9 1,11 5 7-16,10 4 7 0,-9 1 19 15,8-1 11-15,4-5 10 16,0-2 5-16,9-4 9 16,-9 3 6-1,-8-6 14-15,-5 0 3 16,-7-5 3-16,-5-4-7 0,7-4-11 0,-7-1-12 16,-15 5-29-16,-2 1-21 15,-13 6-43-15,1 2-18 16,7 4-326-16,6 1 302 15</inkml:trace>
  <inkml:trace contextRef="#ctx0" brushRef="#br0" timeOffset="-5041.23">11928 516 841 0,'-13'3'339'0,"23"5"-171"16,10-3-36-16,-5 4 0 16,2 0-15-16,-10 0-60 15,-6 2-20-15,1-1-28 16,-5-1-4-16,14-2-2 16,-11 0-1-16,13-3 0 15,-5-2-1-15,-13-1 12 16,14-1 13-16,-20-5 23 15,10-1 3-15,2-5-13 16,-9-3-14-16,23-1-23 16,-10 3-2-16,11 1-2 0,3 3 2 15,-7 7 4-15,3-3-4 16,-9 9 0-16,4 0 0 16,-8 4-5-1,3 2 5-15,-1-1 5 0,-2 0-4 16,2-3 6-16,3 0-7 0,1-4 2 15,-5 0 12-15,2-3-1 16,-3-2 8 0,-2 1 7-16,0 0-7 0,0 0-7 15,3-1-6-15,8-9-6 16,23-26 0-16,-22 29-2 16,-3 4 0-16,-9 5-8 15,15 3 0-15,-16 5 2 16,5 1 2-16,8-2 7 15,-10 2 3-15,30-8 1 16,-7-2 0-16,16-6-8 16,-10-9 1-16,-4-4-4 15,-1-2 0-15,-19-6 4 16,13 4-4-16,-28-16 5 16,10 2-1-16,-29 2-1 15,13 1 0-15,-4 19 3 16,-15-2-2-16,51 14 0 0,-21 3-1 15,28 13-8-15,3 11 5 16,-14 8-1-16,5 6 3 16,-14-2 2-16,10-3-1 15,-20-3 1-15,16-5 0 16,-13-8 5-16,-8-5 1 0,10-6-2 16,-13-4-2-16,14 1-3 15,2-4 0-15,10-8 8 16,-3 2-1-16,11-3-5 15,-4 2 2-15,-2 7-9 16,1-2 0-16,-8 10 4 16,-3 1-4-16,-14 5-1 15,6 3-1-15,-11-3 3 16,0 3-3-16,10-5-23 16,-7-3-26-16,19-2-44 15,-1-4-11-15,-5-8-27 16,5-3 86-1</inkml:trace>
  <inkml:trace contextRef="#ctx0" brushRef="#br0" timeOffset="-3202.35">12724 416 932 0,'-11'13'392'0,"-4"4"-238"15,6-6 2-15,5 1-28 16,1-3-31-16,0 4-42 16,3 0-18-16,1 1-23 15,6 1-3-15,7-1 5 16,0 0-3-16,12-6-7 15,-11 1-1 1,16-8 2-16,-15-1 8 0,10-6 3 16,-1-6 4-16,0-5-9 15,6 0-4-15,-14-2 0 16,-5 3-9-16,-15 2 7 16,10 7-1-16,-30 5-5 15,14 2 2-15,-9 8-5 16,-11 1-3-16,40 6 1 0,-20 5 4 15,27-2-3-15,-4-2 3 16,4-3-1 0,10-3-5-1,-15-4 6-15,6-2 1 0,-20-3-1 0,4-1 4 16,-9-3 2-16,6 2-2 16,0 0 7-16,0-1-3 15,0-13-9-15,0-29-4 16,7 29-2-16,-6 4-1 0,12 3 0 15,-6 7 2-15,4 6-3 16,-2 1-1-16,0 4 9 16,7 0-1-1,1 0 1-15,4-1 4 0,-1-4 3 16,4-5 4-16,-2-2 13 16,0-5 1-16,2 2 4 15,-3-2 0-15,-13-4-6 31,8 0-5-15,-21-3-4-16,-3 4-7 0,-2 0-4 0,-12 3-2 0,11 3-13 16,-10 3 0-16,12 6-4 15,0 4 3-15,4 5 1 16,7-4 1-16,-2 2 4 16,9-4 0-16,-2-1 8 15,8 0 2-15,3-3-5 0,-10 0 0 16,13-2 2-1,-18-2-2 17,9-1 4-17,-2-2 4 1,-7 2-3-16,0-1 3 0,-3 2 3 0,0 0 1 0,-1 0-5 0,1 0 0 0,0 0-2 0,-2 0-2 0,1 0-2 16,0 0 2-16,1 0 0 15,0 0 1-15,27 3 6 16,16-3-1-16,-16-8 2 15,-1-2-1-15,-6-5-1 16,7-1 1-16,-13-5-2 16,-7 0 1-16,-7-1 8 15,4-3-6 1,-26 0 2-16,26 0-3 0,-32 1-4 16,12 5 4-16,9 8-5 15,-19 3 1-15,37 12-7 16,-12 1-4-16,18 12 1 15,3 6-1-15,-9 5 8 16,13 5 0-16,-16-3 3 0,7-3 2 16,-4-4-5-16,-1-4 2 15,1-7-4 1,1 1-2-16,-3-8 4 0,0-2 1 16,0-4 4-16,1-4-1 15,0-5-2-15,1-1 0 16,-2-6-2-16,-7-1 2 15,5 2 4-15,-8-4 1 16,8 10-2-16,-3 5 0 0,0-2-6 16,4 7 0-16,-9 4-4 15,9 1 1-15,-6 8-1 16,4 2 0-16,3-4 4 16,-3 0 0-16,11-2 0 15,-6-4-1-15,15 2 2 16,-10 0 1-16,10-6 1 15,9-5 0-15,-19-1-2 16,19-5 0-16,-31-4 6 16,6 1-4-16,-17-6 2 15,4 5 2-15,-2 7-3 16,-13 0 4-16,22 4 3 16,-16 2-4-16,34-1-6 15,-14 3-2-15,9 2-7 0,1 1 2 16,-20 3 4-16,15 0-1 15,-26 2 0-15,20-2-3 16,-25-1 3 0,-1-4 0-16,19-1 2 0,-24-2-2 15,31-2 2-15,-16 3 2 16,12-6 3-16,-3 2 0 16,14-5-5-16,8-3-2 15,-5 1 2-15,13 0 2 0,-24-2 0 16,19 3 3-16,-22 1-7 15,9 6 1-15,-4 6 0 16,-5 7-2-16,12 3 5 16,-11 1-3-16,10 2 4 15,-9-2 3-15,4 2-4 16,-2-5-1-16,2-6 0 16,-4-2-4-1,5-6 10-15,0 3-1 0,10-4 0 16,0-10 2-16,2 6 0 15,0-11 5-15,-10 5-3 16,9 1 3-16,-13-6-10 16,2 7 1-1,-3 0-1-15,-9 3 1 16,11 7 2-16,-9 0-4 0,6 5-2 0,0 4-6 16,0 3 3-16,9 5 2 15,-14 0 4 1,24 1 4-16,-26-3-4 0,7-3 1 15,3 2-4-15,-9-5 1 16,22 0 7-16,-12-4-2 16,11-6 3-16,-17 1 0 0,8-2-2 15,-6 1-3 1,-17-2-33-16,15-4-26 16,-17 0-86-16,-13-2-35 0,9-4 108 15</inkml:trace>
  <inkml:trace contextRef="#ctx0" brushRef="#br0" timeOffset="-3064.1">13867 327 511 0,'15'-2'128'0</inkml:trace>
  <inkml:trace contextRef="#ctx0" brushRef="#br0" timeOffset="-2826.98">12956 384 1570 0,'-11'8'483'0,"25"-14"-541"0,14-11-17 0,42-17-26 15,2-8-38-15,17-1 92 16</inkml:trace>
  <inkml:trace contextRef="#ctx0" brushRef="#br0" timeOffset="-2457.04">14047 117 1233 0,'23'5'472'0,"-5"1"-346"15,37 3-21-15,-4 2 16 0,32 4-11 16,16 5-14-16,-11 18-21 15,11 13-7-15,-37 10-19 32,-24 10-7-32,-25-3-29 0,-28 3-7 15,-38 9-8-15,-44 3-22 0,-73 17-121 16,-44 4 104-16</inkml:trace>
  <inkml:trace contextRef="#ctx0" brushRef="#br0" timeOffset="39100.65">3586 6360 593 0,'-22'0'242'0,"1"-3"-121"16,-1-5-91-16,0-3 14 0,0-4 6 16,-3-5 25-16,1 1 12 15,-4 5 9-15,-3 5 1 16,19 2-24-16,1 6-18 15,1 1-34-15,7 1-13 0,-5 2-10 16,4-2-1-16,13 2 1 16,5-2 1-1,23-9 9-15,6-5 6 16,-1-7 11-16,10-4 6 0,6 3-1 16,19 2 1-16,12-4-1 15,8 1 0-15,-3-1 10 16,0 0-3-16,25-1-3 15,1-4-8-15,-2-2-6 16,-6 0 1-16,4-3-4 16,-3 3 2-16,-5-6-12 15,-2 1-3-15,-6-5 0 16,1-1 1-16,-15 4 1 16,-4 0-2-16,-30 8-3 15,-16 5-5-15,0 6-8 16,-14 5-6-16,-13 8-24 15,1 2-18-15,-10 6-50 16,0 3-20-16,-16 5 81 0</inkml:trace>
  <inkml:trace contextRef="#ctx0" brushRef="#br0" timeOffset="39782.65">3753 7395 1028 0,'4'2'373'0,"18"-3"-307"15,1-1-32-15,7-6-18 16,6-6-1-16,14-7 1 15,7-4-4-15,-14-1 9 16,11 0 1-16,14 1 0 16,8 2 6-16,-1 0 5 15,5-4 1-15,-21 4 4 16,-10 0-3 0,11-8-10-16,-9 5-2 15,18-2-7-15,-1 0-1 0,-23 12-8 16,-2-2-3-16,-20 6-3 15,-7 2-1-15,-2 5-6 16,-10 4-7-16,-6 1-13 16,-8 3-12-16,-9 4-33 0,13 4-23 15,-26 14-86-15,8 0 111 16</inkml:trace>
  <inkml:trace contextRef="#ctx0" brushRef="#br0" timeOffset="40024.6">3677 7706 1004 0,'-22'4'424'15,"23"-4"-265"-15,9-1-38 0,17-5-63 16,9-8-22-16,33-11-15 15,8-8-2-15,28-13-5 16,3-2-7-16,23-11-10 31,6-1-10-31,6-1-12 0,9-6-12 0,-14-3-40 16,-4 0 501-16,-13-8-332 16</inkml:trace>
  <inkml:trace contextRef="#ctx0" brushRef="#br0" timeOffset="191947.05">14880 918 988 0,'0'-6'337'0,"10"-16"-303"0,8-4 0 0,9-8 35 0,-3-8 14 0,3 0 6 0,0-1-5 0,5 7-21 0,15 5-11 15,29 7-17-15,4 0-11 0,20 2-14 16,7-1-5 0,30 0 0-16,10-1-2 15,41 0 11-15,8-3 6 16,15-2 3-16,9 2 6 0,-1 4-6 15,2 3 4-15,-18 6 8 16,1-2 2-16,-22 0 8 16,-4 0 1-1,-13-2-11-15,-15 5-6 0,-29 6-17 16,-23 3-5-16,-38 0-23 16,-21-1-13-16,-21 1-32 15,-13-3-25-15,-21-4-73 16,-9-4 55-16,-10 1 54 15</inkml:trace>
  <inkml:trace contextRef="#ctx0" brushRef="#br0" timeOffset="192258.8">17987 106 1152 0,'21'-9'393'0,"16"-2"-371"16,12-9 3-16,3 3 6 0,3 5 0 16,-9-3-6-1,-4 29-11-15,-1 9-7 0,-7 12-1 16,-7 10 2-16,-7-2-5 16,-7-2 3-16,-15 10-1 15,-12 1 6-15,-20 6 8 16,-11 3 2-16,-15-10-5 15,-5-4-4-15,-12-11-10 16,3-8-2-16,5-11-27 16,15-5-22-1,25-14-74-15,19-10 74 16</inkml:trace>
  <inkml:trace contextRef="#ctx0" brushRef="#br0" timeOffset="192391.63">19131 9 1038 0,'14'-9'361'16</inkml:trace>
  <inkml:trace contextRef="#ctx0" brushRef="#br0" timeOffset="192695.33">19153 65 1871 0,'-56'25'14'0,"-11"-8"-8"16,5 7-2 0,-2-2-4-16,7-2 3 15,10 4-3-15,6 0 1 0,24-5 0 16,10 0-5-16,28-2-1 16,14-3 0-16,26 0 0 15,15 6 4-15,12 0 2 16,2 5-1-16,-14 7 2 15,-12-3 5-15,-23 4 2 16,-10-4 2-16,-19-1 9 16,-9-1 4-16,-20 2 7 15,-9 6 3-15,-10-10-2 0,-8-6-14 16,9-8-11 0,2-11 1-16,-15-1-31 15,15-6-19-15,4-9-62 0,7-1-45 16,49-9 92-16</inkml:trace>
  <inkml:trace contextRef="#ctx0" brushRef="#br0" timeOffset="193545.58">19627 428 1167 0,'0'0'429'0,"-6"1"-298"15,3 5-5-15,16-3-9 16,-21-2-20-16,17 9-73 16,-8 2-14-16,3 10-4 15,9 3-5-15,-1-3-4 16,7-1-8-16,1-9-3 16,3-3-1-16,7-9 11 15,0-8 5-15,7-12 18 16,0-5 10-16,6-12 1 15,3-5 2-15,-5-5-11 0,-9-1-2 16,-22 7-2 0,-2 9-5-16,-12 16-1 15,-3 11-11-15,7 19-5 0,-1 14 5 16,3 24-5-16,5 12 4 16,5 14 1-16,-1 5-3 15,8 15 1-15,-3-2-3 16,-2 2-4-16,-2-12 2 15,-7-22 0-15,-1-11 5 0,-4-20 4 16,0-9-2-16,-5-17 3 16,2-6 0-1,-5-13-2-15,-3-12-1 16,3-15-3-16,0-7-2 0,15-18 0 16,9-5 2-16,19-12 0 15,13-6 5-15,15 3 1 16,10 2 1-1,19 4 1-15,7 5-5 0,-1 6-2 16,-11 4-1-16,-25 19-1 16,-17 11 0-16,-27 19 3 15,-10 10 2-15,-23 11 2 16,-13 7-4-16,-15 14 1 16,-7 7-6-16,-10 10-3 0,8-2 4 15,7 1-11-15,14-7-4 16,29-5-3-16,11-5-1 15,34-7 10 17,9-2 8-32,18-3 5 0,3-1 1 0,8 5 3 0,-7 4-3 15,-8 3 1-15,-11 3-4 16,-25 3 0-16,-12 5 0 16,-30 2 1-1,-8 3 2-15,-29-5 2 16,-2-2-1-16,-1-11 0 0,6-10 4 0,19-13 0 15,11-9-3-15,23-24 0 16,19-14-2 0,30-29 0-16,20-8 3 0,14-19 2 15,4 3-5-15,3-1 4 16,-4 6 2-16,144-170 5 16</inkml:trace>
  <inkml:trace contextRef="#ctx0" brushRef="#br0" timeOffset="194304.21">21560 92 2170 0,'-14'60'3'16,"-10"7"5"-16,17-2-4 16,6 2-4-16,6-2 0 15,10-6-4-15,2-14 7 16,9-7 2-16,7-11-6 0,6-9 1 16,14-13-7-1,1-9 0-15,19-13 14 16,7-7-5-16,-10-13 2 0,-6-4-1 15,-31-13-5-15,-12 3 6 16,-16 1 2-16,-5 5-2 16,-11 23-4-16,-4 6-2 15,-4 27-6-15,-4 12 8 0,10 20-3 16,2 7-1-16,21 2-4 16,12-6-8-16,14-12 3 15,11-7 2 1,9-9 5-16,8-4 8 15,20-13 1-15,2-3 2 0,2-12 5 16,-8-4-1-16,-16 1 4 16,-5-1-5-16,-13 3 0 15,-7 3-6 1,-19 1-1-16,-7 0 1 16,-13 4-3-16,-3 7 5 0,-10 9-3 15,-3 7-1-15,-3 13 3 16,5 0-6-16,1 1-2 15,4 1-1-15,6-9-4 0,-3 1 0 16,6-3 0-16,-1-4 0 16,1-3 5-16,0-8-1 15,0-6 9 1,-1-6-1-16,-1-12-1 0,0-5 1 16,3-9-5-16,4-1 2 15,8-2-2-15,7 2 6 0,15 0-2 16,-4 4 3-1,0 12 0-15,6 7-4 16,-17 11 2-16,13 8-2 0,-3 8-3 16,0-1-3-16,5 3 2 15,-6-2 1-15,-2-5 3 16,-6 0 2 0,-8-2-3-16,-1-4 0 0,0-1 5 15,1-5 2-15,7-4 7 16,0-6-2-16,2-5 3 15,3-4-9 1,8-7-2-16,2-2-2 16,14 10-5-16,-2 3 5 0,1 16-4 15,-4 6 0-15,-14 13-7 16,-6 15-5-16,-16-3-9 16,-7 7-17-16,-13 0-81 0,-15-9-11 15,-9-5 72-15</inkml:trace>
  <inkml:trace contextRef="#ctx0" brushRef="#br0" timeOffset="194496.45">21701 191 1402 0,'102'-7'431'0,"50"0"-492"0,17-2 4 0,514-159-332 15</inkml:trace>
  <inkml:trace contextRef="#ctx0" brushRef="#br0" timeOffset="194809.99">25029 74 1921 0,'-42'58'-40'0,"-5"-9"-12"16,-24 1-15-16,-10-5 4 16,-4-12 30-16,0-4 13 0,17-12 14 15,17-6 7-15,14-11 18 16,2-8 13-16,16-15 18 16,10-5 2-1,20-14-15-15,21-4-8 0,147-173-17 16</inkml:trace>
  <inkml:trace contextRef="#ctx0" brushRef="#br0" timeOffset="195107.7">25037 111 1917 0,'-3'89'-10'0,"4"-14"3"0,5-4 5 0,-1 1 2 0,1-3 0 0,-4-4 0 15,-9-4 0-15,-6-1-1 32,-22-2 1-32,-11-1 1 0,-21-5-1 15,-9-4-2-15,0-12-3 0,5-9-15 0,14-13-50 16,12-10-35-16,22-18 58 15</inkml:trace>
  <inkml:trace contextRef="#ctx0" brushRef="#br0" timeOffset="196226.63">25805 547 1394 0,'-6'4'478'0,"-29"-2"-413"16,-14-3-14-16,-18-1-5 15,-8-4 2-15,4 2-45 16,-6 3-20-16,-12 7-23 0,6 6-16 16,7 16-4-16,15 2 7 15,27 14 11-15,10 4 12 16,32-3 10-16,10-3 4 15,38-15 5-15,14-8 3 16,12-21 13-16,10-13 6 16,-11-26 16-16,0-13 8 0,-13-10 11 15,3-1 6-15,-29 6 4 16,-1-4-3 0,-16-3-12-16,-15-2-9 15,3 2-11-15,-14 10-11 0,-10 26-10 16,-1 7 5-16,-13 24-7 15,4 11-1-15,6 25-2 16,5 15-8-16,5 19 6 16,5 3 3-16,7-4 4 15,-4-5-2-15,22-6-3 16,7-2 2-16,13-5-1 16,12-4 6-16,3-16-2 15,-2-13-4 1,6-24 0-16,-1-14 4 0,7-23-1 0,0-3 5 15,-15-12-3-15,-10 1 1 16,-21 2 3 0,-11 2-4-16,-10 13 2 15,-3 8-6-15,-13 20-7 0,-2 6-5 16,-10 26-4-16,-2 9 3 16,9 17 6-16,11 8 5 15,17-7-9 1,14-2 1-16,19-13-1 0,-4-9 1 0,19-15 11 15,-2-10 2-15,-5-15 0 16,1-3 5-16,-15-5 14 16,3 0 7-1,-23-2 12-15,-4 1-8 0,-15 2-13 16,-15 2-6-16,2 7-14 16,-5 5 6-16,1 11-6 15,6 4-6 1,5 13 1-16,2 3-3 0,8 7 5 15,0-1 2-15,2-3 3 16,1-2 2-16,-1-11 1 16,-3-2-2-16,-1-8 0 15,-3-2-3-15,-1-10 2 16,7 3 7-16,-3-11-1 0,1-3 2 16,2-1-4-16,-1-5-7 15,15 7 0 1,1 4-3-16,7 3 2 0,-6 8 4 15,4 10 4-15,-5 5-1 16,-5 14-1-16,0 9 0 16,-6 0-1-16,6 1-1 15,5-2 5 1,6-11-3-16,4-6-5 0,-1-6 6 16,8-20 1-16,1-8-2 0,5-16 5 15,-1-2 3-15,3-5-2 16,-13-2 2-1,-4-1 4-15,-7-4-5 16,-15-11-3-16,3 3-3 0,-7 8-3 16,-6 3 2-16,-1 31-1 15,1 11 1-15,3 25 2 16,4 19-8-16,10 12 0 16,-4 3 5-16,8-2 0 15,9-7-1-15,-1-7-16 16,-6-1-22-16,0-5-56 15,-5-5 8 1,-26-8-21-16,14-8-1 0,-20-13 88 0</inkml:trace>
  <inkml:trace contextRef="#ctx0" brushRef="#br0" timeOffset="196378.96">27092 483 879 0,'35'-29'317'16,"10"4"-280"-16,27-1-14 0,0 1-5 16,-9 7-72-16,4 1-64 0,-41 9 73 15</inkml:trace>
  <inkml:trace contextRef="#ctx0" brushRef="#br0" timeOffset="196551.65">27482 499 955 0,'6'12'379'0,"-4"7"-254"16,0-2 6-16,0 4-28 15,4 3-24-15,3-2-44 16,1-4-26-16,-1-6-55 16,-8-6-30-16,5-10-68 15,-6-5 85-15</inkml:trace>
  <inkml:trace contextRef="#ctx0" brushRef="#br0" timeOffset="196689.28">27515 405 1078 0,'-1'-4'419'0,"1"3"-318"16,5 5-35-16,5-2-29 15,-2 0-47 1,1 5-52-16,-4-5 40 0</inkml:trace>
  <inkml:trace contextRef="#ctx0" brushRef="#br0" timeOffset="197242.19">27733 577 1346 0,'2'-19'446'0,"31"-7"-449"16,-15-9 22-16,-15-7 1 16,-8-6-5-16,-8-8-26 15,10 6-18-15,4 7-22 16,7 12-6-16,-2 20 11 0,-6 13 2 16,7 30 18-16,-2 7 10 15,18 31 5-15,3 9 9 16,-6 12 2-1,6 14 2-15,-13 12 3 0,-3 4-3 16,-3-5 11-16,0-13-3 16,2-25 18-16,4-9 9 15,4-30 15-15,-1-12 9 16,1-28 8-16,-2-18 0 0,-9-23-26 16,-5-10-10-16,-13-14-42 15,-8 1-19-15,-10 5-20 16,-4 10-5-1,-13-2 3-15,-12 2 13 0,8 13 12 16,3-3 0-16,26 21 1 16,25 6-5-16,17-2 1 15,15-1 4-15,16-1 9 16,4-2 4-16,27-2 4 16,16-1-2-16,-4 4 5 15,-9 0 2-15,-24 12 6 16,-23 5 5-16,-12 8 3 15,-5 5-2-15,-10 9 0 16,-7 2-5-16,-6 3-18 0,-9 0-16 16,-7-7 16-16</inkml:trace>
  <inkml:trace contextRef="#ctx0" brushRef="#br0" timeOffset="197425.66">28114 328 1117 0,'10'17'364'0,"14"-6"-392"16,4 1-56-16,3 2 60 16</inkml:trace>
  <inkml:trace contextRef="#ctx0" brushRef="#br0" timeOffset="198897.54">28577 522 1124 0,'23'7'387'0,"-24"0"-332"0,-8 1-6 16,-13 7 1-16,-6 7-2 15,-3 13-21-15,3 7-21 16,6 8-6 0,5-1-5-16,23-9-11 0,11-5-1 15,24-18 4-15,20-2-1 16,8-11 16-16,12-5 11 16,1-5 17-1,-12-8 16-15,-6-3 10 0,-16-3-3 0,-24-4 4 16,-12-1-7-16,-15 0-17 15,-8 3-6 1,-14 9-27-16,-2 5-9 0,-11 14-6 16,-1 9-6-16,6 10-8 15,6 0-1-15,15 0-10 16,8-4-1-16,13-10 11 16,4-1 5-16,14-7 16 15,2-3 7 1,7-3 8-16,5-5 7 0,-3-7 5 15,-8-1 3-15,-7-6-1 16,-11 1-1-16,-3 2 2 16,-4 4 0-16,-5 5-8 0,3 5-4 15,-6 7-9-15,1 3-3 16,-1 8 7-16,3 2-3 16,6 0-4-16,11-1-2 15,13-1-3-15,7-4 1 16,8-9 7-16,-4-5 0 15,-11-16 1-15,-2-5 4 16,-10-14-1-16,2-1 6 16,-4-7 10-16,0 4 6 15,-6-2 8-15,-2-3 4 0,-2-8-4 16,-1 1-9-16,3 6-10 16,0 8-12-16,-1 25-8 15,-1 11-2 1,-3 21-11-16,-2 18 3 0,-3 9-1 15,0 13 1-15,2 2 8 16,1-5 5-16,11-1 0 16,0-12 4-16,9-5-2 15,4-7 0-15,7-11 0 16,-1-7-1-16,-4-9 5 16,-10-3-4-16,-6-9 8 15,-9-3 4-15,1-5 3 16,-2-3 3-16,-2 2-3 15,1 0-9-15,0 10 0 0,2 0-5 16,-4 8-5-16,3 4 2 16,6 4-6-16,-6 7 8 15,7 3-2-15,10 0-6 16,-1 1-6-16,18 0-8 16,6-3 7-16,-6 1 2 15,0-4 12-15,-5-2-1 0,-2-3 2 16,-3-4 0-1,-3-1 2-15,-11 0 13 16,-6-6 9-16,-4-5 6 0,-6-4-6 16,-2-4-12-16,-4 4-8 15,0 4-9-15,-3 5 2 16,4 0 3 0,3 5-3-16,2 0-1 0,9 2-15 15,2 2-1-15,13-2-6 16,6-1 8-16,16-3 11 15,-1-1-1-15,13-4 3 16,-6-3-1-16,-7-2 3 16,-3-1 8-16,-19 2-2 15,-2 2 0-15,-20-2 2 16,-5 2-10-16,-18-3-4 16,-9-2-4-16,3 7-11 15,-3-1 2-15,9 9 4 0,6 5-4 16,3-1 3-16,8 8-3 15,10-4-4-15,-1 0 6 16,22 0 5 0,6-4 5-16,30-3 12 0,7-1 3 0,-6-3 11 15,-7-1 4-15,-20-2 3 16,-4 0 0 0,-8 2-3-16,-5 0-1 15,-8 0 6-15,-2-4-4 0,-3-4-2 16,4 5-3-16,-1-3-12 15,0 0 4 1,6 2-5 0,3-5-3-16,5 4 3 15,6 4-4-15,5 1-1 0,7 2 5 0,9 5-4 16,1-1-1-16,-3 5 3 16,-9 3-5-1,-6 0 2-15,-6 2-3 16,-2 1-5-16,-5 2 1 0,-9 0-3 15,-3-2-4-15,-5-2-15 0,-4-4-4 16,1-6-7 0,-3 1-5-16,-2-2-8 0,8-1-10 15,-1 1-42-15,3-8 122 16,10-8-25-16</inkml:trace>
  <inkml:trace contextRef="#ctx0" brushRef="#br0" timeOffset="199117.5">29460 188 1303 0,'51'16'329'0,"39"-12"-500"15,10-9 44-15,7-12 124 16</inkml:trace>
  <inkml:trace contextRef="#ctx0" brushRef="#br0" timeOffset="-167747.13">11348 8448 1035 0,'-62'-43'521'16,"11"0"-57"-16,10-1-392 15,4 11-57-15,3 2-7 0,-12 7-31 16,2-1-5-16,-26 1-11 15,-11 2 4 1,-3 2 24-16,-15 7 4 0,12 1 13 16,-2 3 6-16,-15 3 7 15,2 2 4-15,2 5 5 16,-12 4-3-16,12 2-6 16,2-2-3-16,-1 6-4 15,16 0-4-15,-10 7 0 16,2 2 0-16,2 6-8 15,0 2-1-15,19 4-3 16,3 3 0-16,8 0 4 16,13 2 2-16,-7 2-2 15,20 0 0-15,-4 1-2 0,4 1-3 16,21 0 2 0,-10 7 1-16,30 3-1 15,-8 4 1-15,25 3 5 0,-2 5-5 16,19-1-3-16,5-2 3 15,-7 0-4-15,18-6 7 16,-8 4 2-16,16-4-4 16,16-1-3-16,13-5 3 15,22-10-4-15,0 1 4 0,31-12-2 16,0 1-1-16,6-3 3 16,29-7 2-16,-8-1-1 15,11-1-1-15,19-6 1 16,-17-2 4-16,23-6 1 15,8-6-4-15,6-4-2 16,5-1-4-16,4-6 4 16,-13 6 1-1,9-4 2-15,-3 4 0 0,-6 4-1 16,4-4 1-16,-12 7-1 16,2-5 5-16,-18 3-1 15,5-2 2-15,-9-7-7 16,-7 3-1-16,-2-11-1 0,-7-5-5 15,-13-2 2-15,1-12-4 16,-15-5 4-16,-14 2 5 16,-6-12 2-16,-19 0-2 15,-25-1 1-15,-9-1 5 16,-30-4 12-16,-8 0 5 16,-18-4 13-16,-10-4-2 15,-19 2 1-15,-11-4-9 16,-24 0-11-16,-7-3-4 15,-41 2-8-15,-16 1 0 0,-22 6-1 16,-28 10-5-16,-15 10-4 16,-16 11-4-16,-29 9-4 15,2 5-12-15,-27 9-5 16,0 1 2-16,-17 10-1 16,-15 2 15-16,8 8 3 15,-18 5 9-15,9 9 3 16,0 6 1-16,-6 18 3 15,14 9-2-15,15 15-27 16,18 10-40-16,14 5-56 16,5 5 68-16</inkml:trace>
  <inkml:trace contextRef="#ctx0" brushRef="#br0" timeOffset="-166924.8">14478 8138 1263 0,'16'-31'454'16,"26"1"-388"-1,7 3-21-15,37-2-22 0,10 3-10 16,15 8-11-16,16-2-3 16,-3 8-18-16,10 1-3 15,-5 0-3-15,-5 0 4 16,-20 0 10-16,-25 1 0 16,-7 2-1-16,-49 7 4 15,1 0-34-15,-5-1-31 0,-3-13 47 16</inkml:trace>
  <inkml:trace contextRef="#ctx0" brushRef="#br0" timeOffset="-166680.09">15527 7567 1156 0,'31'10'405'0,"45"-2"-368"15,0 6-8-15,10 6-12 16,5 4-9-16,-24 17-23 16,-1 9-17-16,-18 24-3 15,-5 6 3-15,-35 12 13 0,3-4 13 16,-17-11 1 0,-21-7 0-16,15-28 6 0,-8-10 0 15,7-25-26-15,15-17 143 16,-6-21-97-16</inkml:trace>
  <inkml:trace contextRef="#ctx0" brushRef="#br0" timeOffset="-166444.03">16394 7796 1224 0,'4'14'484'15,"5"8"-254"-15,5 18-224 16,0 8 3-16,3 13-2 16,-2 2-4-16,2 3-23 15,-2-3-15-15,-5-8-13 16,2-9-9-16,-9-15-22 16,-3-12-6-16,-9-19-42 15,-11-12 74-15</inkml:trace>
  <inkml:trace contextRef="#ctx0" brushRef="#br0" timeOffset="-166257.07">16228 7703 1326 0,'47'-28'472'0,"7"7"-396"0,25 7-59 0,-6 8-6 16,-4 8-54-16,15 1-41 0,-16 8 49 15</inkml:trace>
  <inkml:trace contextRef="#ctx0" brushRef="#br0" timeOffset="-166021.91">16628 7937 1627 0,'24'16'530'0,"2"15"-544"15,4 3 4-15,-15 14 28 16,-11 2 1-16,9 10-8 16,-14 2 0-16,8-3-29 15,-4-6-24 1,-11-22-44-16,17-11-25 31,-9-28-14-31,1-15-15 0,3-29 98 0</inkml:trace>
  <inkml:trace contextRef="#ctx0" brushRef="#br0" timeOffset="-165885.79">16750 7684 1353 0,'0'13'468'0,"-9"6"-431"15,9 3-40-15,7 1-68 16,-18 4-67-16,17-11 79 16</inkml:trace>
  <inkml:trace contextRef="#ctx0" brushRef="#br0" timeOffset="-165151.54">16972 7885 1427 0,'5'22'498'0,"2"7"-435"15,2 6-65-15,-1-1 1 16,-3 8-21 0,3 0-10-16,-8-3-8 0,1 1 3 15,-1-9 16-15,-7-5 15 16,7-11 7-16,-3-4 2 15,-5-9 6 1,5-2 3-16,-1-3 8 16,0-9-5-16,3-10-3 0,4-9-7 0,0-7-4 15,2-2 5-15,11-3 1 16,-4 1 6-16,16 2 8 16,-3 6 6-1,-2 17-3-15,15 9-1 0,-25 25-12 16,6 11-1-16,9 14-1 15,-17 10-2-15,7-2-1 16,-1-3-2-16,-16-9-2 16,4-9 0-16,-1-12-1 15,-10-7-1-15,9-9-1 16,0 2 1-16,-2-10 3 16,-1 6 1-16,4-7 0 15,0-20 0-15,42-36 0 16,-31 27 1-16,-2 6 3 0,-1-3-2 15,3 9-6-15,-1 6 0 16,1 7-7-16,0 8-1 16,-2 14 9-1,5 9-8-15,-2 6-3 0,2 1-3 16,-1-2-11-16,4-4 3 16,7-9 7-16,-6-1 6 15,12-10 8-15,1-6 8 16,-18-2 0-16,14-7 1 0,-15-1-4 15,-12-1-2-15,15-7 7 16,-14 1 0-16,-5 7 2 16,6 3-5-1,-11 12-8-15,-1 3-7 0,2 11-1 16,-8 9-5-16,15 14 4 16,-12 10-3-16,18 2-30 15,-1-5-11-15,11-8-39 16,17-12-10 15,-6-16-20-31,21-13-48 0,-8-30 117 0</inkml:trace>
  <inkml:trace contextRef="#ctx0" brushRef="#br0" timeOffset="-164797.14">18253 7739 1113 0,'-5'30'432'0,"9"4"-248"16,-6 19-199-16,4-5-8 16,3 7-12-16,-3-5-3 15,17-12 5-15,-8 1 3 0,11-22 12 16,1-2 13-16,-3-14 14 31,10-9 10-31,-1-13 1 16,-5-6-4-16,11-17-7 0,-17-6-6 15,-7-4 0-15,10-2 2 0,-29 10 2 16,2 8-2-16,4 13 11 16,-13 11-1-16,13 14-3 15,6 4-4-15,-8 17-12 16,12 6-1-16,-4 11-14 16,13 3 1-16,0 0-20 15,14-3-11-15,-4-4-26 16,-21-3-37-16,21-12 76 15</inkml:trace>
  <inkml:trace contextRef="#ctx0" brushRef="#br0" timeOffset="-164634.61">18139 7560 1403 0,'47'-7'393'0,"-1"0"-504"0,8 3 37 16</inkml:trace>
  <inkml:trace contextRef="#ctx0" brushRef="#br0" timeOffset="-163789.54">19177 7916 1425 0,'15'-1'475'0,"1"0"-480"15,-8-5-20-15,-20-3-21 0,0-7-11 16,-29-2 6-16,1 1 10 15,19 5 29-15,-24 7 8 16,25 1 3-16,10 7 5 16,-20 12 4-16,25 7 1 15,11 10-2-15,-7 1-3 16,19 0 10-16,15-6 2 31,4-12 5-31,2-5 2 16,13-21 2-16,-13-10 10 0,-2-15 13 0,5-8-4 0,-12-13 4 15,-7-1-11-15,-10-3-4 16,-6 0 3-16,-12 1-15 16,-6 0-5-16,-4 4-6 15,1 7-11-15,5 20 1 16,4 12 3-16,1 24-12 16,1 19 6-16,2 29-3 15,2 9-1-15,5 11 8 16,6 0 0-16,8-6 1 15,8-3-2-15,10-7-5 16,4-11 2-16,-7-13 1 16,4-8 4-1,-13-15 4-15,-8-6 2 0,16-18 2 0,-9-10-2 16,-4-11 7-16,-3-8-1 16,-15-3 7-16,-3 3 0 15,-5 8-3 1,4 10-5-1,-2 12-12-15,-2 4-2 0,10 16-23 0,3 5 2 16,4 13-4-16,1 6-5 16,1-3 3-16,6-4-9 15,0-11 6-15,7-1 9 0,0-19 21 16,0-6 10-16,2-15 7 16,2-10-1-16,-3-3-11 15,-5-3 1 1,11-1-6-16,-18 5-3 15,6 5 7-15,4 9-4 0,-29 12 5 16,14 5 0-16,4 12-9 16,-11 3 2-16,21 12-4 15,-6 5-6-15,-7 4-3 16,11 1-6-16,-12 0-21 16,11-3 2-16,-13 1 2 15,0-4 3-15,-9 0-4 16,-20-1-8-16,10-7 251 15,-29-7-167-15</inkml:trace>
  <inkml:trace contextRef="#ctx0" brushRef="#br0" timeOffset="-163651.02">19739 7419 1114 0,'6'0'427'0,"0"4"-246"15,8 8-248-15,-2 6-40 0,-2-2 68 16</inkml:trace>
  <inkml:trace contextRef="#ctx0" brushRef="#br0" timeOffset="-162657.12">20245 7499 1076 0,'3'11'459'16,"-2"5"-146"-16,0 6-325 15,-3 6-13-15,-7 3-13 16,1 3-6-16,2 2 6 16,-1-4 11-16,5 1 11 0,9-3 5 15,7-6-7-15,7 0-4 16,12-17 3-16,-6-1 0 15,10-14 17 1,11-5 13-16,-23-6 8 0,9-5 1 16,-6 0 8-16,-7-3 3 15,0 2 20-15,-14 1 9 16,4 1-7-16,-5 2-14 16,-5 5-23-16,15 0-13 0,-23 11-2 15,0 5-1-15,22 2-17 16,-19 8-6-16,24 3-18 31,-6 3-3-31,-5 4 15 16,16 0 5-16,-10-3 15 0,7 0 6 0,-1-4 4 15,-2-5 2-15,-5 8 2 16,-1-5-2 0,2-4-1-16,-3 3 7 0,-1-9 6 15,2 0 1-15,-1-2 7 16,-2-3-1-16,2-9 5 15,-4-7 2-15,-4-2-2 16,0-2-8-16,-4 2-9 16,-6 3-4-16,-1 3-11 0,-1 4-3 15,-6 10-10-15,4 3-1 16,2 10 2-16,2 7 3 16,10-1-2-16,5 4-2 15,10-3-1-15,19-5 2 16,-1-9 8-16,8-3 7 15,13-13 16-15,-3-6 11 16,8-8 15-16,-7-5 3 16,-18-4 12-16,-12 0 1 15,-11-3 4-15,-7-4-6 0,-9 1-18 16,-1-2-14-16,-10 2-12 16,0 2-5-1,0 10-6-15,1 6 1 16,5 15-14-16,2 8 1 0,2 24-2 15,1 12-3-15,3 23 11 16,4 10 4-16,5 6-3 16,-4-5 5-1,9-13-5-15,2-9-1 0,8-13 6 16,6-2-14-16,-7-13 13 16,2-7 2-16,7-20 19 15,-3-11 13-15,-4-13 0 16,8-3-8-16,-32-4-15 0,-1 1 4 15,11 5-8-15,-16 1-3 16,2 11-6-16,1 6-9 16,-20 14-9-1,17 9 3-15,-18 15-4 0,13 10-1 16,8 4-12-16,0-2-10 0,22-6-22 16,-2-7-4-16,25-16 4 15,-14-1 9 1,14-17 10-16,-8-6-5 0,-15-12 16 15,-2-3 17-15</inkml:trace>
  <inkml:trace contextRef="#ctx0" brushRef="#br0" timeOffset="-162468">21203 7445 1209 0,'43'8'360'0,"14"-4"-526"16,1-7 104-16</inkml:trace>
  <inkml:trace contextRef="#ctx0" brushRef="#br0" timeOffset="-162329.49">21916 7820 1596 0,'-31'111'398'0,"-16"14"-387"0</inkml:trace>
  <inkml:trace contextRef="#ctx0" brushRef="#br0" timeOffset="-161555.13">22644 7445 1812 0,'2'-1'8'0,"-2"-1"-5"16,-1 0 0-16,0 2-13 16,0 0-5-16,-24 14-3 15,-28 54 7-15,34-9 7 16,5 6 1-16,8-1 3 0,2-1-1 16,5-16-2-1,13-20-5-15,13-26-5 16,1-15 6-16,4-29 9 0,-9-3 7 15,-6-8 9-15,-9 0-3 16,-20 6 5-16,-6 5 2 16,-11 11 5-16,0 7-3 15,-11 25-18-15,-4 14-20 0,6 26-70 16,-6 10-46-16,-2 6 75 31</inkml:trace>
  <inkml:trace contextRef="#ctx0" brushRef="#br0" timeOffset="-124623.78">22904 7584 1360 0,'-13'-13'495'0,"-1"2"-421"0,11 2-12 16,1 7-18-16,-7 0-25 15,3 4-11-15,-4 2 2 16,5-2-4-16,3 7 5 0,1 15 6 15,0 5 1-15,1 16 7 16,4-2-4-16,3-19 0 31,-4-12-9-31,1 1-1 0,15 28 7 16,3-18 8-16,0-10 11 0,-3-28 7 16,-3-9-4-16,2-11-15 15,0-4-5-15,-8-4-16 16,1 7 5-16,-4 1-1 15,-3 8-3-15,0 11 3 16,-1 4-5-16,-2 12-8 16,6 5-2-16,3 11-1 15,2 5-3-15,5 4 6 16,2-1 3-16,-2-7 1 16,9-5 1-16,-3-9 1 0,3-3 2 15,5-12 0-15,-7-9 2 16,3-16 0-16,-4-10-3 15,-5-10 1 1,-4-2 0-16,-13-3 3 0,-2 5-2 16,-11 6 2-16,-1 3-4 15,-2 15-2-15,4 8-2 16,2 18-6-16,2 10 0 16,2 24-1-16,1 8 0 0,5 20 6 15,5 7-2-15,10 6 1 16,-4 0-7-16,7-8-26 15,1-11-16 1,3-14-42-16,7-11-20 0,-20-13-33 16,7-4-13-16,-24-10 103 15</inkml:trace>
  <inkml:trace contextRef="#ctx0" brushRef="#br0" timeOffset="-124455.99">23231 7418 1111 0,'31'-2'420'0,"0"-6"-294"15,17-2-123-15,2 0-15 16,-1-4-76-16,9-3 118 16,-24-1-43-16</inkml:trace>
  <inkml:trace contextRef="#ctx0" brushRef="#br0" timeOffset="-124071.97">23588 7362 1009 0,'41'59'429'16,"-28"-34"-195"-16,4 18-169 16,1 0 3-16,-1 13-6 15,0 6-10-15,-1-3 0 16,-5 6-7-16,-8-3-18 15,1-6 1-15,-5-11-25 16,-6-10 4-16,3-18-5 16,-3-6 12-16,-2-13 12 15,4-9-1 1,-3-16 15-16,2-13-6 0,0-14-10 16,-1-10-2-16,3-5-11 15,0-3-5-15,7-3-6 16,2 3-1-16,9 12-4 15,4 10-1-15,4 24 3 0,-1 16-5 16,-5 18 7-16,0 11-2 16,-13 17-6-16,0 3 0 15,-13 7-16-15,-9-2-5 16,6-10-27-16,-3-8-32 16,2-12-50-16,2-5-34 0,4-14 104 15</inkml:trace>
  <inkml:trace contextRef="#ctx0" brushRef="#br0" timeOffset="-123505.98">23962 7329 804 0,'-10'12'410'0,"0"4"-43"0,10 2-252 15,4 7 0-15,-5 2-24 16,7-2-22-16,-8 5-44 15,3-4-13-15,10-4-8 16,-7-2-1-16,5-6 0 16,5-4 1-16,-4-6-5 15,1 0 8-15,3-8 17 16,-2-4 7-16,1-5 14 16,-5-6 2-16,1 2-18 15,-5-6-1-15,2-1-13 0,-3-1-9 16,7 2 3-16,-2 1-7 15,-1 6 1-15,2 3 1 16,-7 4-3-16,3 5 2 16,-2 10-5-16,0 6-2 0,3 13 2 15,1 2-1-15,2 3 7 16,2-3 0 0,4-9-4-16,5-5 0 15,2-13-4-15,7-11 4 0,1-16 13 16,-8-5 4-16,0-14 5 15,-2-1-6-15,-12-5-6 16,10 3-1 0,-17 3 4-16,-10 4 4 15,-3 8 0-15,-6 1-6 0,7 14-8 16,0 9-2-16,2 14-5 16,1 8 1-16,5 18-5 15,4-1-1-15,8 8-7 16,-4 1-5-16,7-9-24 15,6-1-12-15,-1-7-28 16,13-7-24-16,-3-5-29 16,-3-6-18-16,-16-5 98 0</inkml:trace>
  <inkml:trace contextRef="#ctx0" brushRef="#br0" timeOffset="-123370.31">24240 7251 1186 0,'60'-25'359'0,"13"4"-448"0,-9 1 40 15</inkml:trace>
  <inkml:trace contextRef="#ctx0" brushRef="#br0" timeOffset="-122952.22">22464 8150 1202 0,'-7'9'403'15,"16"9"-382"-15,17 6 2 16,-13 10 10-16,10 4-1 16,7 4-14-16,-11-2 1 0,-3-5 11 15,5-5 7-15,-11-9 10 16,3-5 1-16,-5-13 1 15,0-3 5-15,-3-17 2 16,1-10-5-16,3-12-17 16,1-5-20-16,8-3-26 15,3 0-17-15,8 9-41 16,6 3-20-16,-11 14-35 16,16 9-19-16,-23 11 93 15</inkml:trace>
  <inkml:trace contextRef="#ctx0" brushRef="#br0" timeOffset="-121659.08">23206 8311 1153 0,'5'-13'400'0,"-6"-5"-372"0,-9-2-5 16,-13 2-8-16,-2 2-8 15,-7 5-9-15,-3 4 1 16,7 11 1-16,5 4 2 16,2 13 9-16,1 2-9 0,17 6 3 15,-5 0-2-15,10-2-6 16,19-3 3-16,-9-7 8 16,9-5 10-16,6-7 25 15,-8-5 8-15,4-11 11 16,-3-1-6-16,-4-9-12 15,-3 0-6-15,-5-6-16 16,-4-1-3-16,-5 3-11 16,0 4-3-16,-3 6-5 15,-2 6-1-15,4 8 2 16,1 3-4-16,3 11-7 16,6 4-3-16,5 3-7 15,3 1-1-15,5-4 4 16,5-4 2-16,2-8 7 0,-4-5 5 15,11-8 11-15,-12-8 7 16,-3-9 11-16,4-4 5 16,-23-10 5-16,-1 0-1 15,-3-1-8-15,-16 0-4 16,-2 5-8-16,4 1-3 16,-7 11-1-16,7 5 1 15,7 17-5-15,4 11-5 16,6 15 0-16,11 10-6 15,7 7 1-15,4 2 4 0,3-1-3 16,-2-1 0-16,9-5 1 16,-3-4-3-16,2-11 4 15,-7-5 5-15,-9-11-2 16,-1-4 6-16,-4-8 10 16,0-5 1-16,-5-10 1 15,-2 0-5-15,-3-6-11 16,0 3-3-16,-1 4 0 15,1 1 2-15,1 11 2 16,-1 1-6-16,4 10-1 16,-1 8-5-16,2 10 0 15,5 0 3-15,1 0 3 16,0-3 0-16,6-8 0 16,0 1 3-16,6-5-3 0,4-5 8 15,-1-2 3-15,-2-9 2 16,-8-4 9-16,-5-3-4 15,-5-1 8-15,-3 0 0 16,-6-1-5-16,0 4-5 16,-3 4-8-16,0 2-5 15,3 7 1-15,0 2-3 16,2 8-3-16,0 2 0 16,2 7-2-16,5 7 4 0,2 0-3 15,6 5 1-15,8-4-1 16,-3-6 0-16,3-6 3 15,-2-7 0 1,4-8 2-16,-1-7 5 0,7-10 4 16,-5-5 8-16,-11-7 3 15,3-2 2-15,-11 2 2 16,-3 2-4-16,-2 6-3 16,1 8-9-16,-3 7-7 15,-3 6-3-15,1 11-7 16,-3 4 2-16,-2 11-3 15,8 2-2-15,5-1 3 16,6-2-3-16,7-5 4 16,-1-6 4-16,10-8-1 0,-4-4 2 15,5-9 1-15,0-7 0 16,-3-6 3-16,-3-4 3 16,-4-2-1-16,-7 1 1 15,-9 3-2-15,1 4 2 16,-7 8 2-16,-2 2-2 0,-3 7-5 15,1 3-8-15,0 6-2 16,2 4-1 0,5 10-1-16,4 2 5 15,8 4-7-15,5 4-3 0,4-3-7 16,-3-2-12-16,-4 3-28 16,-2-4-11-1,-5-4-8 16,0-5-22-31,-12-7-33 16,-10-3-18-16,-3-11 88 0</inkml:trace>
  <inkml:trace contextRef="#ctx0" brushRef="#br0" timeOffset="-120699.29">24592 8019 1117 0,'13'-4'477'0,"12"-14"-209"15,3-6-212-15,-2-6-50 16,-7-2 1-16,-12 0-1 15,-2 2-4-15,-13 6 9 16,1 6 4-16,-4 13 7 16,-10 8 4-16,3 16-13 0,-5 5-2 15,-1 14-8-15,4 3-7 16,7 2 4 0,3-2 1-16,8-11 2 0,4-8 10 15,9-9 11-15,2-8-5 16,6-6 8-16,3-4 8 15,3-9-10-15,-1-4 3 16,-2-6-12-16,0-1-11 0,-8-1 5 16,-8 0-5-16,-3 2 5 15,-6 5-5 1,-8 1-1-16,8 3 0 16,-1 7-2-16,-3 3 1 0,11 8-10 15,-1 5 1-15,3 7-2 16,3 2 1-16,6 6 3 15,5-1 2 1,1-2 1-16,2-3 1 0,-8-8 1 16,-4-3 3-16,2-8-3 15,-2-6 5-15,-4-5 6 16,1-9-3-16,-7-7 5 16,-7-4-7-1,8-2-6 1,1 5 5-16,2 5-6 0,10 5 0 0,-2 12 1 0,0 6-5 15,5 10 0-15,0 6 0 16,-3 6-1 0,3 2 0-16,-4-2 4 0,-1-1 1 15,1-8 3-15,-1-7 2 16,3-6-5-16,-1-7 2 16,-3-4-1-16,-2-4 0 15,-8-4 4-15,-4-1 4 0,-10 1-1 16,4 5-3-16,-9 7-1 15,-1 7-7-15,5 9-4 16,-6 9 4 0,12 14-6-16,6 4-1 0,7 8-14 15,8 3-27-15,9-8-92 16,6-8 98-16,-3-5 1 16</inkml:trace>
  <inkml:trace contextRef="#ctx0" brushRef="#br0" timeOffset="-118372.7">25483 7073 342 0,'-2'13'105'0,"11"-11"-91"0,-4 5 45 16,0-1 61-16,5-2 19 15,-9 8 15-15,2-6-36 16,-2-2-9-16,-2-2 3 16,0-3 4-1,1 0 3-15,0 0-18 0,-2-1-3 16,1 1-2-16,0 0-4 0,0 0 6 15,0 0 0-15,0 0-29 16,-2-1-13-16,-1-8-27 16,-2 2-20-16,0 4-9 15,-28-16-1-15,22 39-3 16,-5 6 4-16,1 10 1 16,-11 10-1-1,8 2 4-15,14-1 1 0,-7-4-5 16,8-6 0-16,10-13-3 15,-5-2-2-15,19-9 5 16,8-8 2-16,3-10-2 16,7-11 1-16,-7-8 1 0,-2 0-3 15,-11 0 6-15,-6 5 0 16,-6 5 14 0,-5 3-2-16,-7 8 1 15,0 6-2-15,-4 8-15 0,2 3-1 16,5 5 0-16,2-4-3 15,10-2-3-15,5-4 1 16,8-8-3-16,7-4 6 16,7-9 2-16,-3-2-2 15,-2-7 2-15,-2-1-1 0,-21-1 2 16,-6-1 8-16,-7 0-4 31,-23 4-1-15,-1 3-15-16,-2 8-12 0,-10 10-20 0,12 5-10 0,5 9-29 15,7-1-26-15,14 0-27 16,2-2-27-16,9-6 104 16</inkml:trace>
  <inkml:trace contextRef="#ctx0" brushRef="#br0" timeOffset="-117817.35">25803 7112 997 0,'16'5'372'16,"-9"1"-288"-16,6-2-12 16,-4 0 4-1,-5 0-2-15,11-3-1 0,-4 4-5 16,3 3-21-16,11-4-13 16,-19 8-13-16,9-2-4 0,-8 3-6 15,-5-2 0 1,6-3 4-16,-7-1 0 15,2-7 13-15,-1-1 16 0,-2-2 5 16,0 2 4-16,0 0-15 16,0 0-15-16,6-17-13 15,13-29-7-15,-7 33 1 16,0 0-1-16,3 6-2 16,-4 7-1-16,1 7 3 15,0 9-5-15,-3 10 1 16,-1-1 1-1,8 0-3 1,-2-4 3-16,8-11 2 0,13-3 1 0,-15-9-1 16,21-8 3-16,-8-9-5 15,-10-4 2-15,18-17 0 16,-29 2-2 0,5-9 9-16,-5 3-7 0,-12 11 8 0,5 2 1 15,-11 17-8-15,3 3 3 16,-5 14 1-16,-1 9-6 15,4 17 1-15,3 9-2 16,1 11-4-16,5 2-2 16,8-6-6-16,-3-2-2 15,12-17-21 1,-4-4-5 0,0-5-63-16,-3-6 7 15,-9-9-46-15,-1-8-21 0,-8-12 125 0</inkml:trace>
  <inkml:trace contextRef="#ctx0" brushRef="#br0" timeOffset="-117650.39">26315 7049 1004 0,'31'10'364'16,"23"-7"-284"-16,-10 4-61 15,6-7-8-15,-1-6-48 16,-12 0 30-16</inkml:trace>
  <inkml:trace contextRef="#ctx0" brushRef="#br0" timeOffset="-117416.16">26683 6974 1128 0,'57'81'457'0,"-54"-52"-266"0,-1 3-106 0,2 1-20 16,-1-1-15-16,-10 3-18 15,21-4-7-15,-32-1-16 16,17-8-7-16,12-13-15 16,-23-1-9-16,24-16-35 15,6-10-30-15,-20-14-48 16,6-8-35-16,-19-12 107 15</inkml:trace>
  <inkml:trace contextRef="#ctx0" brushRef="#br0" timeOffset="-117286.19">26680 6824 901 0,'20'14'419'0,"-6"4"-136"15,-9 8-161-15,27 0-50 16,-16-4-37-16,15-8-104 15,-8-2-60-15,-30-8 75 0</inkml:trace>
  <inkml:trace contextRef="#ctx0" brushRef="#br0" timeOffset="-116337.26">26969 7014 844 0,'18'11'315'0,"-19"2"-229"15,-2-1-55-15,-7 3 10 16,-3-4 18-16,2 0 37 16,0-4 14-16,0-2-4 15,2 2-20-15,7 1-41 16,1-1-20-16,12 1-14 15,-7 1-4-15,12-3 3 16,-4 7-2 0,-7-4 1-16,7 2 1 0,-13-2 11 0,8-7 5 15,-6 1 7-15,-1-3 0 16,0-1 2 0,0 0-3-16,0 0-8 15,2-10 3-15,6-9-18 0,13-22-4 16,-9 22-2-16,3 9-6 15,-5 9-2-15,8-4 4 16,-7 18-1-16,-1 3 4 16,9 4-1-16,-8 10-1 0,1-5 2 15,14-2-3-15,-17-5 6 16,19-6 0-16,-4-8-6 16,-16-4 2-1,35-11-6-15,-26-1 3 0,17-14 3 16,-1-4 3-16,-20-3 1 15,7 1 2-15,-14 6 4 16,2-3-5 0,-6 11 0-16,-1-2-1 15,2 10-2-15,-4 11-4 0,1 8 1 16,-2 8-5-16,1 13 3 16,4-2 2-16,1 5 0 15,2-3 2-15,9-10-2 16,-1 1 4-16,7-13-1 0,1 1 3 15,-2-9 4-15,1-5-1 16,-3-7 10 0,5-5-1-16,-13 1-1 15,5-5 3-15,-10 5-8 0,-5 0 0 16,3 2-4-16,-7 8-5 16,4 6-1-16,-4 1-4 15,0 10 2 1,4 2 0-16,-3 10 0 0,4-2 1 15,10-2 2-15,-7 2-2 0,16-12 2 16,-1 3 0-16,1-7-3 16,18-4-2-1,-13-1-4 1,13-8 5-16,-2-2 0 0,-10-6 6 0,4-2 0 16,-6-2-5-16,-9-1 3 15,-4 9-5-15,-7 0 0 16,-6 2 2-16,-9 5-3 15,-2-3 2-15,-8 1 0 16,-7 4 0-16,3 2-6 16,-3-1-9-16,6 10-25 15,7 2-13 1,5 2-33-16,-5-1-26 0,-8-3-51 0,3 0 98 16</inkml:trace>
  <inkml:trace contextRef="#ctx0" brushRef="#br0" timeOffset="-115635.48">27996 6935 1069 0,'12'1'385'0,"-3"0"-315"15,-3 4-2-15,3 1 2 16,-7 4-4-16,8 2-17 16,-3 2-3-16,0-1-9 15,0 1-4-15,4 0-3 16,2-2 10-16,-2-3 3 16,6-4 8-16,12-9 9 15,-12-1-17-15,12-5-13 16,-14 6-13-16,-3-2-14 15,9 0 2-15,-11 4-4 16,13-4 1-16,-16 6-3 16,8-5 3-16,-2-2 3 0,-2 4 1 15,3-6 2 1,0 2-7-16,2-4-3 16,-4 0 1-16,-3 0-4 0,-5 4 2 15,0 6 3-15,-2 0 1 16,3 3-2-16,-5-2-1 15,-1 0 2-15,1 0-3 16,-2 0 10-16,2 8-5 0,2-5-1 16,1-2 0-16,18 3-4 15,29 22 3 1,-27-33 3 0,3 2 0-16,9-9 7 0,-8 2 2 15,16-1 2-15,-16-2 0 0,0 1-1 16,0 1 1-16,-23 5-6 15,9 4 2-15,-20 3-8 16,7 3-1-16,-17 4 1 16,4 4-3-16,14 1 2 15,-11 2-1-15,27-1-1 16,-3-3-1 0,-4 3 4-16,12-1-2 0,-5 1 2 15,4 3 2-15,-7 2-9 0,-4 3-7 16,-8-3-43-16,-2 2-37 15,-13 5-86 1,-4-9 107-16</inkml:trace>
  <inkml:trace contextRef="#ctx0" brushRef="#br0" timeOffset="-115502.07">29002 7136 1715 0,'25'18'591'0,"-10"-2"-148"0,-21-9-331 0</inkml:trace>
  <inkml:trace contextRef="#ctx0" brushRef="#br0" timeOffset="-97831.16">9600 16673 1399 0,'-18'23'524'15,"15"-3"-375"-15,15 0-116 16,11-1-22-16,-5 2-23 0,-7 0-43 16,7-13 37-16</inkml:trace>
  <inkml:trace contextRef="#ctx0" brushRef="#br0" timeOffset="-97430.04">10297 15658 1460 0,'-5'1'534'0,"6"1"-441"15,4 5-36-15,3 7-48 16,4 11-2-16,6 17-6 15,1 9-1-15,-2 26 0 16,-6 8 4-16,-13 13-4 0,-6 5 0 16,-8 4-2-1,2-1-2-15,-2-10 9 16,3 0-3 0,-2-21 1-16,0-9 0 15,0-1-44-15,1-19-34 0,0-11-70 0,-1-10-57 16,6-20 127-16</inkml:trace>
  <inkml:trace contextRef="#ctx0" brushRef="#br0" timeOffset="-97131.17">9925 16785 1308 0,'6'26'476'0,"24"-3"-394"15,10 3-47-15,4 3-26 16,-10-1-8-16,2 2-34 16,-3-3-19-16,7-2-25 15,4-1 2-15,-4-4 25 16,-7-2 20-16,-3-9 32 16,-9-4 22-16,3-8 52 15,0-7 28-15,-9-14 46 0,2-10-6 16,-5-21-33 15,5-9-30-31,9-10-51 0,-4 1-29 0,9 7-92 0,-6 8-66 16,-14 21 88-16</inkml:trace>
  <inkml:trace contextRef="#ctx0" brushRef="#br0" timeOffset="-96151.03">10899 16864 949 0,'-21'5'436'0,"35"-6"-168"16,0-2-231-16,12-6-187 16,-8 7 100-16</inkml:trace>
  <inkml:trace contextRef="#ctx0" brushRef="#br0" timeOffset="-89846.02">11241 16224 928 0,'-16'2'445'16,"3"-1"-134"-16,10-1-205 0,15-2-85 16,-1 2-22-16,17-1-26 15,20 2-14-15,9 11-14 16,8 5-8-16,14 19-34 16,-3 4-18-16,28 10-20 15,22 3 14 1,10-10 40-16,14-8 32 0,17-18 71 15,9-12 39-15,33-16 75 16,4-9 21 0,27-16 28-1,2-6-25-15,7-2-41 0,-3 2-15 0,0 8-28 0,-3 4-12 16,-11 7-23-16,-8 4-7 16,-35 8-21-16,-3 4-3 15,-42 7-2-15,-16 2-5 16,-25 4 1-16,-31 3-4 15,-19-5-16-15,-17 0 3 0,-31 0-3 16,4-4-4-16,-10 0 0 16,-12-2-13-1,-10-2-53-15,-10 1-13 16,-13-4-59-16,10 0 90 0</inkml:trace>
  <inkml:trace contextRef="#ctx0" brushRef="#br0" timeOffset="-89336.04">16991 16363 1122 0,'-1'-18'436'0,"6"-2"-243"0,40 0-208 16,0 7-26-16,29 9-28 16,17 2-20-16,14 15-99 15,32 1-72-15,6 12 166 32</inkml:trace>
  <inkml:trace contextRef="#ctx0" brushRef="#br0" timeOffset="-89189.38">19714 16362 1647 0,'128'2'75'0,"30"3"2"16,125 3 50-16,-5 3-12 16,-5 4-7-16,-22 2-26 0,-8 2-5 15,-29-2-29-15,-11 1-29 16,-27-5-10-16,-25-1-7 16,-22-6-46-16,-26-1-28 0,-33-11 482 15,-38-3-335-15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29:27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9299 5797 1024 0,'-17'0'349'0,"-1"2"-311"15,3 7-41-15,-3 10-14 16,-2 7-14-16,0 9-23 15,-8-2-14-15,-8 12-19 16,1 3-14-16,-11 9-19 0,1 8 14 16,4-3 36-16,-5 1 34 15,5-5 93-15,8 6 27 16,3 10 32-16,2 2 9 16,10 11-44-16,0-4-22 15,9 2-26-15,6 8-13 16,3 10-12-16,2 9 0 0,2 12-19 15,-1 9-8-15,0 7-9 16,-1-1-4-16,8 2 8 16,2-17 12-16,15-29 10 15,4-20 5-15,16-43 8 16,12-17-4-16,10-22 17 16,4-13 4-16,-5-22 10 15,-9-7 1-15,0-13-9 16,7-6-5-16,10-2-13 15,10-4 0-15,1-17-7 16,-6-9-2-16,2-21 1 16,0-16 0-16,2-20 16 15,3-5 5-15,-13-19 3 16,-10-2 1-16,-22 0-10 16,-10 5-1-16,-23 20 0 15,-9 10-4-15,-18 25-4 0,-12 12 0 16,-18 22-7-16,-14 15 2 15,-19 32-22-15,-10 16-16 16,-7 35-27-16,-4 19-22 16,-17 42-25-16,1 19-68 15,-6 24-138-15,1 12 200 16</inkml:trace>
  <inkml:trace contextRef="#ctx0" brushRef="#br0" timeOffset="765.19">9036 8305 1135 0,'-16'-13'381'16,"7"7"-370"-16,5 2-4 16,-4-1-17-16,-1 3-16 15,-9 3-38-15,-1 7-24 0,-8 11-83 16,-6 5-44-16,-7 17 10 16,-7 9 23-16,-4 13 136 15,-6 9 100-15,-4 16 106 16,-2 13 26-16,2 17 1 15,7 9-33-15,13 22-64 16,6 4-24-16,9 21-37 16,9 6-9-16,7 4-11 15,4-2 2-15,14-23 4 16,7-9 4-16,12-30-3 16,16-13 2-16,21-21 1 15,14-11-1-15,12-17 1 16,10-12-6-16,19-19-10 15,4-14-4-15,15-28-5 16,0-17 1-16,-2-37 1 16,-2-17 2-16,-4-37 3 0,-4-24 1 15,-14-27 2-15,-6-12-2 16,-19-16-1-16,-13 2 5 16,-29-1-3-16,-15 5 2 15,-21 10 2-15,-9 8-3 16,-26 16 1-16,-10 3 3 15,-17 21-4-15,-17 7 2 0,-20 35-12 16,-7 20-11-16,-16 38-13 16,-4 15-7-16,2 40-11 15,-3 20-14-15,-1 38-215 16,7 26 195-16</inkml:trace>
  <inkml:trace contextRef="#ctx0" brushRef="#br0" timeOffset="1604.24">9125 10855 906 0,'-49'3'323'16,"1"7"-269"-16,0 7-37 16,2 3-3-16,7 10-11 15,0 7-8-15,-1 11-33 16,0 9-23-16,-1 14-60 0,-3 4-4 16,-2 21 26-16,-4 9 24 15,0 21 91-15,-2 13 29 16,5 17 36-16,8 4 19 15,10 13-9-15,8-2-17 16,20-13-27-16,6-14-23 16,18-29-10-16,12-11-5 15,20-24-2-15,13-5-1 16,10-17 0-16,4-8 7 0,11-15 2 16,4-11 3-16,13-23 0 15,3-18-4-15,-2-39 19 16,0-24 15-16,1-49 17 15,-4-21 9-15,-2-34-23 16,-10-15-15-16,-11-15-19 16,-6-6-8-16,-19 0-4 15,-10 5 0-15,-33 17 1 16,-16 1-3-16,-20 17-1 16,-9 4 1-16,-21 17-2 15,-5 14-1-15,-11 28-8 16,-11 14-5-16,-8 41-15 15,-2 20-5-15,-14 46-6 16,-3 32-6-16,-6 48-31 16,2 27-25-16,2 54 62 15</inkml:trace>
  <inkml:trace contextRef="#ctx0" brushRef="#br0" timeOffset="2122.23">8951 13733 1021 0,'-37'-3'370'16,"-3"3"-297"-16,8 1-24 15,0 1-30-15,-1 1-5 16,3 3-19-16,1-1-8 0,0 6-4 15,0 3 0-15,-9 1 7 16,1 1 2-16,0 2-1 16,2-3-15-16,20-3-178 15,4-2 147-15</inkml:trace>
  <inkml:trace contextRef="#ctx0" brushRef="#br0" timeOffset="3006.53">9353 12659 1041 0,'-24'0'373'16,"1"0"-301"-16,2 3-24 16,-1 7-26-16,1 9-10 15,-11 10-29-15,1 11-17 16,-19 17-35-16,-3 4-6 15,-11 17 11-15,-6 5 12 16,6 19 48-16,-2 8 19 16,7 17 17-16,-2 8 5 0,11 11-1 15,-1 4-5-15,7 15-10 16,6 4-3-16,11 2 3 16,14-2-1-16,18-17-2 15,16-9-6-15,23-22-10 16,12-10-2-16,15-18 0 15,1-14 0-15,13-29-4 16,7-20 5-16,13-38 30 16,3-18 12-16,4-49 34 15,1-14 7-15,1-30-13 16,-1-15-12-16,-4-35-2 16,-7-15-12-16,-13-35-18 15,-1-10 1-15,-18-5-35 16,-14-1-12-16,-28 13-31 15,-18 12-14-15,-22 29-16 0,-18 19 1 16,-32 33 17-16,-8 19 10 16,-23 32 5-16,-6 22-2 15,-11 44-33-15,-12 27-48 16,-6 57 82-16</inkml:trace>
  <inkml:trace contextRef="#ctx0" brushRef="#br0" timeOffset="3845.56">9175 14987 1095 0,'-40'-7'401'16,"-3"2"-312"-16,2 4-26 0,0 11-18 16,-3 2-17-16,-4 18-26 15,-1 10 1-15,-9 16-11 16,5 16 0-16,0 23-4 15,-4 16-5-15,-5 22 4 16,-3 12 2-16,4 21 3 16,7 8 4-16,19 16 2 15,14-12 2-15,20-2 2 16,9-2-1-16,27-21 1 16,8-1-2-16,27-33 2 15,10-22-6-15,7-40-10 16,6-15 1-16,9-32 4 15,4-10 18-15,8-24 27 16,-3-13 8-16,-1-28 21 16,-6-14-10-16,-7-25-1 15,-1-18 1-15,-22-24-8 0,-6-15-4 16,-13-37-11-16,-5-13-6 16,-6-31-19-16,-14-11 1 15,-18-7-13-15,-13 5-14 16,-27 26-45-16,-9 21-24 15,-18 59-39-15,-9 31-22 16,-18 55-268-16,-22 35 288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48:45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19731 10721 1517 0,'-27'17'521'16,"29"-17"-483"-16,20-8-17 16,46-35 5-1,35-21 8-15,59-50 22 16,46-32 2-16,70-43-6 0,22-24-12 0,75-35-25 16,7-10 0-16,80-25 3 15,28-6 3-15,53-14 11 16,40-8 3-1,5 4 10-15,15-3 2 16,-6 11-1-16,21 10-8 0,22 9-6 16,-4 16-1-16,-11 22-1 15,-25 9 6 1,-56 35-5 0,-19 3-2-16,-49 29-7 15,-37 18 2-15,-79 32 0 0,-41 28 0 0,-92 38-6 16,-59 18-8-16,-79 22-4 15,-39 6-9-15,-45 8-23 16,-25 4-3-16,-46 3-51 16,-25 0-40-1,-65-7-127 1,-7-5-281-16,-40-16 349 0</inkml:trace>
  <inkml:trace contextRef="#ctx0" brushRef="#br0" timeOffset="610.29">21018 12881 1151 0,'160'-19'407'0,"24"-14"-327"0,52-25-21 0,24-17 8 0,50-34 31 16,32-17-1-16,48-32 4 16,40-22 2-1,50-33-12-15,24-16-9 0,64-33-25 16,15-11-4-16,43-25-4 16,14-12 4-1,23-18 0-15,12-12-4 0,20-20-2 16,1-3-15-16,-15 5-2 15,-15-3-4-15,-52 29-11 16,-34 13 3-16,-82 34-6 16,-61 35 1-16,495-239-30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30:43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8160 13991 780 0,'20'-16'-114'0,"9"-12"45"0</inkml:trace>
  <inkml:trace contextRef="#ctx0" brushRef="#br0" timeOffset="1684.94">8562 13669 34 0,'67'-39'36'0,"-5"0"4"16,-5-1-1-16,1 1-1 15,9 4-12-15,3 2-2 16,5 3-11-16,1-1-3 15,-7-2-7-15,-5 1 0 16,-4-1-3-16,2 6 2 0,10-1-1 16,3 0-2-16,-1 3 1 15,-3 0-2-15,-11 5 35 16,-3 2 17-16,3 3 24 16,4 2 11-16,-2 3-17 15,4 2-9-15,-8 0-7 16,-5 2-1-16,0 1 3 15,-6-1 1-15,3 4-11 16,1-2-4-16,7 1-18 16,5-2-9-16,1 0-7 15,0-1-1-15,-6-1 1 16,-3 1-3-16,1 2-2 16,-1 0 0-16,5 3-3 15,7 0 3-15,-5 0 2 16,-2 0-4-16,-5 1 1 0,-6 0 3 15,1 3-4-15,-1 1 2 16,9 1 1-16,0 2-3 16,0-1 2-16,4 1 1 15,-10-1-1-15,-3 3 1 16,3 1 1-16,-5-1-3 16,5 3 0-16,7 0 1 15,4-2-2-15,0 4 0 16,-1-3 2-16,-7 1-4 0,-5 1 3 15,-1-1-2-15,-1 5-2 16,1-5 4-16,8 6 2 16,6 4 4-16,-1 2 3 15,0 5-2-15,-8-2-1 16,0-1-1-16,5-2-2 16,6 0 1-16,10-4-7 15,1-2-4-15,-4-4-6 16,-4 0-5-16,-5 0 8 15,-1 2 4-15,2 2 8 16,3 4 1-16,3 2 4 16,1 2 1-16,-1 1-3 15,-4-1 2-15,-3 3-1 16,1 1-2-16,14 1 0 16,0 3 0-16,-4-3 0 15,-2-3-1-15,-11 0 11 0,1-1 5 16,8 1 9-16,3 1-6 15,5 5-4-15,2 1-6 16,-6 5-8-16,-3 3 9 16,1 0 4-16,2 0 7 15,2-1 4-15,3-2 1 16,-8-7 1-16,-4-2-3 16,3-5 6-16,2-2-6 0,6 2-7 15,-1-5-4-15,-4 2-8 16,-5-1-1-16,-9-1-3 15,-3 1 2-15,5 0-4 16,2 1-1-16,3-1 0 16,1 0-1-16,-12-3-1 15,-6 0 3-15,-4-4 0 16,-3 3-1-16,6-3 2 16,1-1-3-16,1 2-1 15,1-5 1-15,0-3-1 16,2-3 0-16,0-3 1 15,1 1 1-15,-4 0 0 16,1-1 0-16,2-2 2 16,9-2-4-16,5-4 1 15,0-4 4-15,-3-3-6 0,-7-3 5 16,-3-11-6-16,1-3-1 16,13-5 1-16,0-7-2 15,5-3 4-15,4-6-4 16,-12-8-3-16,4-5 1 15,-4-9-2-15,4-3 1 16,9-4 3-16,-1-2-2 16,-4 0 4-16,-7-2 2 15,-7-5 1-15,-1 1-1 0,9-1 3 16,2-2-2-16,1 1 0 16,0-1 0-16,-6-3-2 15,3-1-1-15,5-3-2 16,3-4-2-16,8-2-9 15,5-2 2-15,-10-1-8 16,2 1-3-16,-2 1 9 16,2 2 0-16,8 3 12 15,-5 5 4-15,-10 2 0 16,1 4-2-16,-4 5 1 16,6 4 4-16,10 5-3 15,-3 5 4-15,-5 2 1 16,0 2-2-16,3 5 1 15,3 4 0-15,14 13 3 0,-1 4-3 16,-7 8-2-16,2 5 1 16,2 6-7-16,0-1 3 15,3 6-2-15,2 3-4 16,-3 4 2-16,5 2-5 16,6 7-1-16,-2 2 9 15,0 2 1-15,5 7-4 16,4 5 0-16,1 3-7 15,4 6-3-15,1 1 0 0,5 7 4 16,4 3-4 0,14 6-16-16,1 4-1 0,-1 9-76 15,3 4-37-15,7 2-25 16,-3 3-9-16,3-4 55 16,13 3 39-16,-10 4 41 15,1 3 18-15,19 5 23 16,-19-3 7-16,20 1 30 15,6 0 15-15,-7 2 19 16,14 5 12-16,3 1-17 16,2 1-14-16,18-4-25 15,6-3-41-15,-27-26-103 32,-96-25 82-32</inkml:trace>
  <inkml:trace contextRef="#ctx0" brushRef="#br0" timeOffset="5989.04">10485 11142 622 0,'-1'-6'294'16,"6"3"-12"-16,25 9-308 15,0 2-8-15,19 5-31 16,5-2-60-16,23-5 81 15</inkml:trace>
  <inkml:trace contextRef="#ctx0" brushRef="#br0" timeOffset="6235.83">13844 10882 345 0,'350'-13'86'0,"24"2"-127"15,0 2-11-15,9 6 14 16,16 2 27-16,-3 14 58 0,-18 9 3 16,-3-1 48-16,-3-3 25 15,-10-11 3-15,-4-7 8 16,-4-6-37-16,-11-2-22 16,-12-9-42-16,7 0-15 15,-24-6-55-15,-20-4-119 16,-30 0 104-16</inkml:trace>
  <inkml:trace contextRef="#ctx0" brushRef="#br0" timeOffset="7015.85">10731 11557 1121 0,'1'-11'384'0,"29"-1"-369"16,17-6-2-16,33-7-16 16,14 2 2-16,17-6-17 15,15 2-17-15,10 5-23 16,7 4-6-16,22 9 16 0,-2 2 18 16,6 7 21-16,16 0 4 15,0 0 12-15,17-2 0 16,19-5 14-16,12 1-1 15,28-5 2-15,13-1 5 16,27-5-10-16,-3 0 5 16,24 1-10-16,2 0-8 15,17 6 0-15,7 0 0 0,2 2 3 16,-8 1-3-16,-7 3 5 16,10-2 0-16,2 2 1 15,-9-5 3-15,0-3-4 16,-3 2-4-16,-18 0-4 15,4-3-5-15,-15 2-31 16,-30-2-28-16,-9-5 38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48:50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6594 15054 1067 0,'-25'-35'365'0,"43"-9"-341"15,3-10-17-15,20-9-5 16,11-9-1-16,-7-7-8 15,12-14-20-15,-5-7-13 16,17-9-20 0,19-5 0-16,10-5 8 0,6-3 13 0,6-4 23 15,5 2 10-15,10-2 22 16,6 3 9-16,20 2 16 16,-15 5 6-1,-21 36-6 1,-57 39-7-16,0 2-13 0,173-114-9 0,-2 14-1 15,11 8-6-15,-85 64 0 16,14 5-3-16,-3 14 2 16,-1 5 0-16,13 19-3 15,-7 2 6-15,-6 16-7 16,-4 6 1-16,2 9-1 16,-11 10 0-16,15 13 0 15,-13 6 0-15,-14 16 0 16,-1 6-4-16,-12 16 2 0,10 1 0 15,-8 4 5-15,15 4 4 16,-18-1-3-16,-2 0 0 16,-5 12-4-16,-13-1-3 15,8 5 0-15,-16 6 0 0,0 0 5 16,-10 6-1-16,-9 4-1 16,1 2 2-1,5 3-8-15,-2-1 6 16,-7 2 0-16,5-3-1 0,-6-5 1 15,18-5 0-15,-4-12 2 16,4-3 1-16,-5-10-2 16,-13-1 0-1,22-14-1-15,-12-1 1 0,22-17 0 16,-4-4-4-16,-5-10 1 16,27-14 1-16,-10-8 1 15,8-6-1-15,3-13 1 16,-3-2-7-16,3-13 2 15,9-3 4-15,6-11-5 16,-4-2 5-16,3-11 2 16,-7-2 0-16,7-15 0 15,-7-7-3-15,15-17 0 0,2-9-2 16,-11-9-3-16,0-9 2 16,-1-11-5-16,9-13 2 15,-6-13 4 1,16-6 4-1,-10-10 1-15,-7 6 3 0,16-16-4 0,-16-1 1 16,8-7-5-16,-6-8-12 0,-2 13-12 16,7-3-16-1,-6 12-32-15,23-5-40 0,-15 4 75 16</inkml:trace>
  <inkml:trace contextRef="#ctx0" brushRef="#br0" timeOffset="352.29">19757 10813 705 0,'127'-108'257'16,"4"5"-209"-16,-4 12-49 16,4 9-5-16,-10 19-6 15,0 9-2 1,-7 19 5-16,4 2 5 0,-12 17 4 16,-12 12 9-16,5 13 4 15,-18 12 2-15,3 16 4 16,-11 7-2-1,1 16 3-15,6 10-2 0,-5 16-6 16,4 8-3-16,-13 16-5 0,0 3-2 16,1 15 0-16,13-3-1 15,-4 15-1-15,3 4 1 16,-3 2-1-16,-9 12 1 16,15-6 0-16,-12 1 2 0,22-4 8 15,-5 2 3-15,3-7 2 16,14-4-2-1,-4-4-9-15,18-11-5 16,-1-5-6-16,21-12-6 0,9-15-33 16,-20-4 32-16</inkml:trace>
  <inkml:trace contextRef="#ctx0" brushRef="#br0" timeOffset="11284.33">4490 6114 1099 0,'-10'-3'395'0,"7"1"-348"16,2-2-7-16,1 4-34 15,-1 0-17-15,1 0-9 16,0 1 8-16,-1 28-5 15,5 29 9-15,3-31 0 0,-1-3 3 16,11-11 2-16,-3-4 6 16,12-6 20-1,7-2 9-15,21-4 15 16,19-6-3 15,18-3-10-31,17-7-13 0,29-2-8 0,1 3-3 0,21 0-6 0,23 2 1 16,4-2-5-16,32-4 3 0,19-6-3 15,9 0 2-15,26-3-1 16,-1 0-2 0,26 1 2-16,-6 2-2 0,15 1 2 15,17 4 0-15,13 3 4 16,-2 2 5-16,6 4 9 16,-12 4 3-16,-2 6 7 15,13-1 1-15,-9 5-2 16,-5-3 3-16,-10-8-11 15,2-3 0-15,-15-8-6 16,3-6-2-16,-15-6-2 16,-7-5-7-16,-12-6 0 15,-7-2 0-15,-11 2-3 16,-17 1 3-16,-26 7-32 16,-14 1-32-16,-25 4 338 15,-16 4-229-15</inkml:trace>
  <inkml:trace contextRef="#ctx0" brushRef="#br0" timeOffset="26546.22">20948 16151 1193 0,'-40'1'524'0,"-2"-3"-253"16,-3-1-180-16,-14 6-94 16,-3 4-11-16,-22 14-7 15,-11 9-18-15,-12 16-27 16,-6 9-3-16,0 16 12 0,-11 5 20 15,-1 7 30-15,1 8 7 16,-2 9 15-16,10 1 10 16,13 4 25-1,15-1 10-15,27-2-6 0,18-2-11 16,31-4-27-16,11-4-12 16,32 0-4-16,17-5-5 15,47 4-2-15,22-5-3 0,33-17-11 16,14-7-8-16,12-23-17 15,5-11 1-15,10-14 7 16,10-5 13-16,11-15 35 16,0-7 10-16,17-17 40 15,-13-10 8-15,-1-23-2 16,0-11 1-16,-21-20-20 16,0-15-5-16,-36-23-9 15,-15-5 0-15,-36-17-16 16,-27-1-2-16,-28-6-2 15,-25-3-9-15,-46-8-12 16,-17-4-12 0,-60 8-25-16,-23 12-13 0,-49 41-11 15,-34 27 2-15,-64 57 17 0,-24 27 2 16,-40 55 3-16,-34 29-2 16,-29 46-18-16,-9 21 0 15,-23 32-41-15,10 12 69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32:12.8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5-22T15:33:13.801"/>
    </inkml:context>
  </inkml:definitions>
  <inkml:trace contextRef="#ctx0" brushRef="#br0">10173 6666 646 0,'6'-2'288'16,"3"-2"-47"-16,8 3-252 16,2-1-4-16,5-2 8 15,3 0 4-15,2 1 8 16,6 2 11-16,8-2 27 15,8 0 14-15,1-2 19 16,-4-2-2-16,1 5-19 16,-4 1-12-16,9 4-22 15,6 4-9-15,15 0-5 16,12 1-3-16,11 4-4 0,3-2 3 16,13 8-1-16,1-4-1 15,11 5-1-15,2-1 2 16,8-1-2-16,4 1 1 15,-5 0 1-15,7-1-2 16,2-4 0-16,-4 2 0 16,17-6-2-16,5-4 1 15,-3-4 0-15,2-7 2 16,8-3 1-16,-10-1-2 0,17 1 2 16,3-1-1-16,-13 0-1 15,9 3 1-15,-8-1 0 16,-5 4 0-16,15 4 2 15,-13 1 0-15,-10 4-3 16,7 2 0-16,-7-1-1 16,-2-2-1-16,21-4 3 15,-9-5 1-15,1-2-1 16,13-3 1-16,-15-2-2 16,8 4-1-16,5 0 3 15,-10 4-2-15,9 3 0 16,-2-2 0-16,-16 3-3 15,15-2 3-15,-5 1 0 16,-10 0 0-16,18-4 2 16,-10-1-1-16,-6 3 0 15,9 1-1-15,-16 1 3 0,-4 1 1 16,1 1-3-16,-7 2 1 16,-7 3 6-16,-2 1 2 15,4 1 5-15,-3-3-1 16,-4 1-2-16,5-3-5 15,-3-2-1-15,1 0-2 16,-2-1-4-16,1 3 4 16,-2-5-5-16,-47 1 7 15,1 0 0-15,73-1 0 0,16-2 4 16,-25 0-7-16,-20 3 0 16,8 1-3-16,-7 1 0 15,-2 0 0-15,9 4-1 16,-7-4 0-16,2 2 1 15,3-2 0-15,7-1-2 16,-3 0 4-16,7-3-2 16,6 2 1-16,-8-6-1 15,3 0-1-15,10 0 2 16,1-1 3-16,-7 5 3 16,9 2-3-16,-9-3-5 15,-4 4 0-15,5 1-3 16,1 1 5-16,-11 2 3 15,1 3-2-15,5-4-1 0,-5 3-3 16,8-4 1-16,3-5 6 16,-1-4 5-16,-2-4 9 15,5 0 0-15,-1-1 2 16,-7 6-6-16,0 1-7 16,-3 5-4-16,-5 2-1 15,-6 4 1-15,2 0 2 16,-12-1-1-16,-2-2-6 0,4 4-1 15,-10-4-1-15,4 1 3 16,0 1 0-16,-11-2 0 16,-3-1 0-16,-10 0-1 15,-3-2 5-15,-7-1-4 16,-6 0 1-16,-18 0 1 16,-7 0-1-16,-8-1-25 15,-5-4-36-15,-9-13 40 16</inkml:trace>
  <inkml:trace contextRef="#ctx0" brushRef="#br0" timeOffset="30872.87">8943 2897 1127 0,'1'-45'376'0,"26"-2"-388"16,3 4 16-16,18 4-4 15,7 4 0-15,6 1 0 16,6 0 0-16,19 6 0 16,14 1 0-16,18 5-2 15,7 4 1-15,28-4-3 16,-3 1-2-16,16-5-1 16,13-3 6-16,0 2 8 15,19-3 7-15,17 5 5 0,12 2-3 16,21 4-10-16,14 0-4 15,26-3-2-15,2-3-1 16,30-10 1-16,7-3-3 16,27-3 3-16,2 2 1 15,3 0 2-15,19-1 1 16,12-3-1-16,11-2 0 16,22 4-2-16,-32 0-1 15,15-4 0-15,17 1 2 0,-4-3-2 16,23 1 4-16,-2 2-6 15,-9 1-7-15,10 0-2 16,-13 6-4-16,-3 4 2 16,-6 2 2-16,-7 5 3 15,7 4 6-15,-16 11 2 16,-8 9 3-16,-19 16 0 16,-13 6 1-16,-20 12-2 15,-10 4-3-15,-20 15 3 16,-23 12-3-16,-22 13 1 15,-16 11 3-15,-28 8-3 16,-16 5 0-16,-28 6 1 16,-7-1 2-16,-26-4-2 15,-9 4 3-15,-18 0-2 16,-8 3-2-16,-11 5 0 0,-7 0 1 16,-23 2 2-16,-12 4 2 15,-26 7 4-15,-12 0-3 16,-21 0 3-16,-15-3 0 15,-23-1-1-15,-13-2 3 16,-30 0 3-16,-13-2-1 16,-22-4 1-16,-16-3 0 15,-15-11 0-15,-12-1-2 16,-28-5-3-16,-8-2-1 0,-24-2-6 16,-9 0-2-16,-21-6 1 15,-10-2-2-15,-20-1-9 16,-9-1-2-16,-17 1-3 15,-10-5 2-15,-10-4 5 16,-15-8 4-16,-7-8 2 16,-3-1 2-16,-9-14 1 15,0-4 9-15,-5-9-1 16,-6-3 0-16,-12-4 2 16,1-7-5-16,-12-4 4 15,3-1 0-15,-1-6 0 16,-2-2-1-16,7-1 1 15,-3-5-2-15,14-4-3 16,3 2-5-16,10-13 0 16,10-1-3-16,10-7 9 0,7 0 8 15,22 4 7-15,1-7 4 16,16 6-3-16,8-5-4 16,12-2-8-16,14 2 2 15,17-11-6-15,14-2-3 16,12-11-3-16,5-3-4 15,17-6 2-15,-4-3 2 16,11 0 5-16,11 0 1 0,-7-5 3 16,12-1 3-16,-2 1 0 15,2-3 6-15,24 7 8 16,1-5-5-16,17-12 4 16,10 1-7-16,19-16-16 15,17-9 8-15,27-10-8 16,12-6-7-16,27-5 3 15,6-7-2-15,28-9-7 16,11-5 6-16,21-16-22 16,14 1-24-16,24 3-6 15,10-1-1-15,8 14 21 16,9 9 18-16,11 12-3 16,15 6-13-16,28 11-52 15,23-1-165-15,12-4 175 16</inkml:trace>
  <inkml:trace contextRef="#ctx0" brushRef="#br0" timeOffset="42845.34">19330 8395 1414 0,'16'-11'14'16,"-1"0"-26"-16,7 2-3 15,-2 9 2-15,7 1 2 16,3 4 8-16,7 1 3 16,11-1-3-16,9 2 12 15,7 0 12-15,18-2 34 0,14-2 17 16,30-2 11-16,13-6-15 15,33-2-23-15,6 3-19 16,20-3-20-16,16 6 3 16,8 2-7-16,6-1 6 15,9 3 13-15,-1-2 10 16,3 3 17-16,-2-2 14 16,-14-1 8-16,-4-1-3 15,-21-3-1-15,-9-1 3 0,-15-3-11 16,-19-1-5-16,-24 0-10 15,-15-2-21-15,-30 1-9 16,-11-1-6-16,-24 0-4 16,-13-1 3-16,-17 2-5 15,-5-3-1-15,-9-7-27 16,-8-11-74-16,-19-30 68 16</inkml:trace>
  <inkml:trace contextRef="#ctx0" brushRef="#br0" timeOffset="44237.91">27218 8230 1166 0,'100'-3'398'0,"29"8"-378"0,22 3-5 16,11 2 6-16,28 1-2 16,17 0-4-16,6 0 0 15,19-5-3-15,-1-4 1 16,5-6 16-16,-5-1 24 15,-11-5 34-15,-13 3 15 16,-9 1 0-16,-17 1-19 16,-31 5-31-16,-15 0-15 15,-38 3-24-15,-19-1-5 0,-36-1-39 16,-12-1-26-16,-42-9-68 16,-25-8-53-16,-47-18 115 15</inkml:trace>
  <inkml:trace contextRef="#ctx0" brushRef="#br0" timeOffset="45093.89">8961 9777 1246 0,'-28'-19'452'16,"16"1"-374"-16,11 5-36 16,10 1-36-16,7 0-1 15,17-6-5-15,9 2-4 16,18 3 0-16,5 1 4 0,11 6-2 15,14 4 0-15,25 1 3 16,13 1 0-16,38-1 15 16,13-1 6-16,23 0 8 15,21 0 7-15,24 4-14 16,7 1 3-16,35 6-7 16,0 2-6-16,18 9 1 15,23 7-8-15,1 8 1 16,8 5-4-16,7 2 4 15,5 0 4-15,5-6-1 16,1-6 0-16,1-10-8 16,-8-11 4-16,0-10 22 15,-8-10 13-15,-9-9 20 16,-22 0 4-16,-23-3-13 16,-3 5-10-16,-32 3-16 15,-8 3-4-15,-25 10-10 0,-24 0-7 16,-37 8-2-16,-15 7-2 15,-41 3-1-15,-12 3 1 16,-25 1-1-16,-19-1-13 16,-25-3-22-16,-9 4-8 15,-15-6-71-15,-9 5-55 16,-23-8 111-16</inkml:trace>
  <inkml:trace contextRef="#ctx0" brushRef="#br0" timeOffset="54803.54">16115 11148 1225 0,'1'0'416'15,"3"0"-382"-15,10 0-29 16,2 0-7-16,24-2 3 16,-22 6 5-16,-5 2 2 15,7 8-4-15,1 5 8 0,1 3 3 16,-3 2-1-16,0-1 5 15,4 1-4-15,3-1 3 16,6-5 3-16,3-6 8 16,5-2 3-16,11-8-2 15,5 0-5-15,15-7-10 16,2 2-2-16,2-5-7 16,1-1-1-16,7 6 3 15,7-2-3-15,15-1 2 16,0 1-2-16,6-5-7 15,5-4-2-15,6-3-1 16,2-2-2-16,3-1 4 16,2-1 2-16,-1 2 1 15,-1 1 10-15,10 5 1 16,2 0-1-16,-3-2-4 16,6 4-7-16,-1-3-2 0,-5 1 2 15,-3 6 1-15,-1-1 4 16,-2-3-1-16,-2 3 0 15,-2-4-2-15,2 2-2 16,-6 2 2-16,-1 1 4 16,0 4-1-16,-8-2 3 15,-2 8-1-15,-1 3-2 0,-5 5 8 16,-1 5 2-16,-2 4-6 16,-37-6-2-1,1 0-3-15,48 14 1 0,13-3 9 16,-19-4 6-16,-17-10 6 15,2-1 8-15,-7 1-3 16,-10 1-6-16,-4 3-5 16,0 2-9-16,1 3-8 15,1 2 4-15,0-3-6 16,-5-2-4-16,2-4-5 16,8-6-4-16,9-7 2 15,10-1 6-15,10-5 6 16,3 3 3-16,21 4-3 15,-1 2 2-15,32 6 5 16,13 4 0-16,5-4 5 16,23 1-1-16,-2-6-2 15,9-4 6-15,13-1 7 0,-5-2 0 16,-3 2-9-16,-12 2-5 16,-9 7-7-16,-18 1-2 15,-24 3 2-15,-2 3 3 16,-31-4-7-16,-7-4-5 15,-24-3-27-15,-22-4-14 16,-29-5-63-16,-14-1-39 16,-28-9 94-16</inkml:trace>
  <inkml:trace contextRef="#ctx0" brushRef="#br0" timeOffset="57685.9">9067 12426 927 0,'-6'5'455'0,"-2"-2"-39"15,9 10-416-15,4 8-8 16,6 6 1-16,14 4 6 16,7-4-2-16,8-2 1 15,7-1-1-15,0 0-1 16,13-2 3-16,14-3 7 16,21-8 15-16,10-5 2 15,17-8 31-15,6-2 7 16,10-9 0-16,7-3 1 0,11-5-8 15,1-4-9-15,3-1-11 16,4-6-4-16,-8-5-17 16,-13-5-5-16,-9 1-3 15,-15-1 3-15,-19 8-3 16,-6 7 0-16,-27 6-1 16,-12 5-3-16,-16 8 1 15,-8 7-2-15,-3 3 0 16,-2 7 0-16,2 3-13 15,0 1-7-15,14 1-40 16,4-2-29-16,13-5-67 16,9-7-31-16,10-23 113 15</inkml:trace>
  <inkml:trace contextRef="#ctx0" brushRef="#br0" timeOffset="58083.68">15619 12199 1425 0,'-2'0'489'0,"5"1"-420"16,8-1-83-16,3 0-1 16,19 4 13-16,12-1 6 15,18-3-2-15,9 0-2 16,25-6-1-16,21-3 3 15,26-6 5-15,22-1 6 16,27-8 7-16,0 3-6 16,27-2 1-16,0 1-9 15,12 1-49-15,-9-3-244 16,-42-29 204-16</inkml:trace>
  <inkml:trace contextRef="#ctx0" brushRef="#br0" timeOffset="59816.78">24625 12406 1051 0,'-8'-15'449'15,"3"1"-269"-15,5 2-82 0,0 3-9 16,0 4-43-16,-1 2 3 16,-4 4-18-16,4-1-10 15,0 0-9-15,-3 18-6 16,-36 52 1-16,30-20-11 15,1 10 7-15,3 2-3 16,6-1-4-16,3-5 8 16,10-10-6-16,4-3 2 0,8-18-3 15,3-8 0-15,11-17-1 16,5-8 4-16,2-20 10 16,2-9 11-16,-6-10 16 15,-7-6 5-15,-7 4-5 16,-9 2-8-16,-12 8-5 15,-5 6-1-15,-4 11 12 16,-4 8-2-16,-1 10-8 16,-4 5-5-16,-3 13-16 15,3 4-3-15,-2 13-2 16,0 7 1-16,11 10 0 16,7 6-1-16,12 12 1 15,8 2-3-15,-1 0 0 16,-8 3 2-16,-3-4-9 15,-3 1-2-15,-8 7-15 0,-6 0-6 16,-12 2 0-16,-12-7-1 16,-7-6 18-16,-11-9 6 15,-9-14 10-15,4-8 4 16,-5-18-4-16,6-9-1 16,9-15 0-16,4-5 0 15,9-14 1-15,7-1 3 0,10-11 1 16,11 0 0-16,13-3-4 15,6 0-5-15,16 10 2 16,4 4-27-16,5 10-104 16,0 5-18-16,3 7 76 15</inkml:trace>
  <inkml:trace contextRef="#ctx0" brushRef="#br0" timeOffset="60142.82">25168 13395 1389 0,'3'-4'507'0,"1"-1"-374"16,2 3-133-16,-4-1-8 15,0 7-24-15,-3-4 7 16,0 9-2-16,1 19 2 16,2 47 25-16,5-28-2 15,4 6 5-15,-5 3 10 16,15-1-3-16,3-2 5 16,7-13-3-16,4-5-5 0,-6-14 0 15,1-11-2-15,-5-9-38 16,-1-5-37-16,-13-13 47 15</inkml:trace>
  <inkml:trace contextRef="#ctx0" brushRef="#br0" timeOffset="60290.73">25108 13766 1732 0,'75'-25'588'0,"43"-36"-129"16,-2-28-349-16</inkml:trace>
  <inkml:trace contextRef="#ctx1" brushRef="#br0">31455 13636 0,'0'0'16,"0"0"-1,0 0 1</inkml:trace>
  <inkml:trace contextRef="#ctx0" brushRef="#br0" timeOffset="61236.98">26746 12436 1270 0,'0'0'475'16,"0"0"-351"-16,0 0-96 16,0 0-19-16,8 9 1 0,5 19-5 15,28 45-5-15,-32-8-3 16,-5 13-5-16,2 18 4 15,-2 6-5-15,-1-5 6 16,6-8 3-16,5-19-9 16,4-13 8-16,7-18 0 15,-2-4-4-15,1-19 5 16,0-7-7-16,-3-16-58 16,-4-8-41-16,-12-14 65 15</inkml:trace>
  <inkml:trace contextRef="#ctx0" brushRef="#br0" timeOffset="61385.77">26596 12990 1484 0,'13'-1'539'16,"32"-17"-440"-16,20-4-80 15,20-13-59-15,5-6-56 16,-2-4 63-16</inkml:trace>
  <inkml:trace contextRef="#ctx0" brushRef="#br0" timeOffset="61952.8">28055 12599 1232 0,'24'-31'412'0,"4"-4"-412"16,-1-3-3-16,-13-3-2 16,-1 2-1-16,-9 5 2 15,-5 6 10-15,-11 12 39 16,-4 4 6-16,-8 10 5 15,-9 2-6-15,-1 12-34 16,-8 8-9-16,-1 10-7 0,14-2-4 31,15-14 1-31,1 0 3 0,-38 42 2 0,5-2-4 16,15-4 4-16,20-20-1 16,12-6-7-16,5-1 8 15,8-8-4-15,4-2-4 16,4-3 5-16,-1-7-1 15,1 1 1-15,-8-3 2 0,-5 1 11 16,-4-2-5-16,-9 4 5 16,-4 1 6-16,-13 3-15 15,-4 9 5-15,-11 5-6 16,-2 4-7-16,-2 6 4 16,0-2 1-16,15-1-3 15,9-1 6-15,23-5-1 16,11-2-2-16,23-6 12 15,7-4 1-15,18-6 9 16,9-4-9-16,13-7-6 16,7-1-14-16,1-7-76 15,-8-6-28-15,-17-5 64 16</inkml:trace>
  <inkml:trace contextRef="#ctx0" brushRef="#br0" timeOffset="62205.09">29049 12350 1716 0,'13'10'592'15,"8"11"-545"-15,1 4-47 16,-11 17-21-16,-3 10-13 0,-12 12-18 15,-2 6-4-15,0 1 10 16,-3-5 6-16,6-14-27 16,3-10-17-16,-5-22-52 15,2-9-33-15,-9-22 111 16</inkml:trace>
  <inkml:trace contextRef="#ctx0" brushRef="#br0" timeOffset="62368.86">28517 12267 1831 0,'90'-9'638'0,"68"-10"-569"0,44-9-64 16,33-9-118-1,8-7 298-15,-19-9-166 0</inkml:trace>
  <inkml:trace contextRef="#ctx0" brushRef="#br0" timeOffset="63153.07">26417 14249 1102 0,'-9'-2'484'16,"4"-5"-178"-16,5 3-229 16,1 0-40-16,3 0-19 15,3 3-22-15,-3 10-1 16,-2 17-5-16,0 11 0 15,-4 18-2-15,-1-1 0 16,3-2 1-16,2-9 4 0,11-14 6 16,6-6 0-16,11-19 11 15,6-5 3-15,12-19 6 16,7-9-1-16,-2-4-5 16,3-9-2-16,-13 0-10 15,-13 4-3-15,-10 0-4 16,-14 7-2-16,-13 9 1 15,2 2 9-15,-12 9 6 16,2 4-1-16,5 1-4 16,-2 4-4-16,11 3-10 15,0 5-4-15,8 4-1 16,9 3-10-16,4 4-24 16,-1 3-12-16,-6 6-28 15,-7 2-11-15,-15 7-4 16,-4 3 1-16,-19 4 12 0,-13-4 4 15,-14-10 61-15</inkml:trace>
  <inkml:trace contextRef="#ctx0" brushRef="#br0" timeOffset="63314.16">26156 13826 1253 0,'9'9'591'0,"3"1"-87"16,7 3-546-16,12 6-294 16,8 4 237-16</inkml:trace>
  <inkml:trace contextRef="#ctx0" brushRef="#br0" timeOffset="63732.84">27952 14418 1810 0,'14'-38'609'0,"0"-8"-606"15,-12-13-88-15,-11 6-29 16,-15 9-37-16,-8 12-5 15,-6 29 30-15,-4 9 32 16,-5 31 53-16,4 8 30 16,11 6 47-16,12 1 8 15,19-10 10-15,2-7-2 16,18-12-16-16,1-10-8 16,9-12-17-16,9-5-7 15,-5-21 13-15,6-3 3 0,-5-9-3 16,-8-2 0-16,-2 4-6 15,-5 1 2-15,-8 5 12 16,1 5 4-16,-5 11-12 16,0 7 0-16,-1 24-18 15,-1 12-8-15,2 16-27 16,-1 4-21-16,6-1-36 16,3-8-43-16,-3-17 90 15</inkml:trace>
  <inkml:trace contextRef="#ctx0" brushRef="#br0" timeOffset="66062.78">28859 14479 1256 0,'5'-11'450'0,"2"-10"-366"15,0-7-54-15,0-5-19 16,-4-1 4-16,-2-1-8 16,-1 5-7-16,-4 6 4 0,-2 6-5 15,-2 11 5 1,-3-1 2-16,1 8-1 0,1 0 5 15,2 4 5-15,3 2 3 16,0-3 4-16,3 2-5 16,0-4-12-16,-1-1-4 15,2 0-4-15,0 0 3 16,0 0 2-16,0 0-1 16,0 0 3-16,0-1-2 0,0 0 12 15,0 0 4-15,0 0-1 16,0-1-4-16,0 1-7 15,0 0-2-15,0 0-3 16,0 0 6-16,5-7-2 16,-4-7-3-16,40-37 3 15,-24 23-2-15,4-7 10 16,1-5 2-16,-3-5 8 16,1 0-5-16,-7 6-12 15,-3 5 2-15,-4 15-6 16,-5 4 0-16,-9 11 9 15,-8 5-6-15,-9 12-3 16,-3 8-2-16,-3 13-6 16,6 3-1-16,3-2 3 15,5 0 2-15,15-9-5 16,2 1 5-16,15-5-8 0,8-2-1 16,10-4 7-16,6-4-4 15,16-3 6-15,4-2 0 16,1 0-2-16,2 2-4 15,-17 2-6-15,-7 2-5 16,-13 4 0-16,-9-3 6 16,-8 2 2-16,-3 3 8 15,0 0 3-15,0 1 0 0,3-3 2 16,3-2 2-16,4-8-3 16,3-3 2-16,6-8 0 15,1-4-1-15,8-7-1 16,-1-3-1-16,-1-5 0 15,-3-3-3-15,-10 0 3 16,-7 1 0-16,-17 4 6 16,-3 6 3-16,-16 3 0 15,-3 6 1-15,-3 7-6 16,-7 3 3-16,2 15-7 16,1 4 1-16,5 4-2 15,2 4-2-15,14-4 4 16,4-3-7-16,11-3 0 15,9-4-7-15,11-5-1 16,3-3 2-16,7-10 8 16,2-4 4-16,-2-8 4 0,3-4 1 15,-6 1-1-15,-4-5-2 16,-9 1 1-16,-6 2 2 16,-9 3 3-16,-6 3 6 15,-8 9-7-15,-6-3 3 16,3 9-8-16,-2 4-5 15,7 3 1-15,3 8-4 16,6-1-1-16,3 4 1 0,7-2 2 16,5-2-3-16,10-6 4 15,1-3-5-15,12-7 10 16,4-5 2-16,1-9 6 16,-2-7 5-16,-4-2-15 15,-7-7 5-15,-7 2-3 16,-2 2-4-16,-9 3 10 15,-5 6-8-15,-6 6 16 16,-3 3 9-16,-5 4-2 16,0 3 5-16,-3 6-15 15,3 3-8-15,4 8-2 16,-1 2-3-16,6 3 0 16,-2-1-2-16,1 3 2 15,2-1-2-15,1 2 2 0,-2-5 2 16,3-8-4-16,-2-3 0 15,0-7 2-15,3 1 2 16,-3-4 13-16,0 1 4 16,0 0-2-16,2-23-1 15,10-32-13-15,-4 26 0 16,1 7-3-16,-2 4-2 16,0 5 1-16,-2 6-2 15,-2 6-2-15,0 2-1 0,0 7 2 16,4 11-1-16,1 2 3 15,-1 3 2-15,3 2 2 16,0-8-2-16,7 2 4 16,5-5-2-16,9-7-3 15,2-5 1-15,12-10 1 16,3-7 2-16,3-10 1 16,-2-4 1-16,-7-4-2 15,-8 1-1-15,-11 0 1 16,-7 2 2-16,-16 5 3 15,-7 1 2-15,-20 6-1 16,-5 9-3-16,-6 9-8 16,-6 7-4-16,-1 13 3 15,2 1-1-15,7 2 2 16,12 3 1-16,16-5-12 0,7-1-5 16,10-4-1-16,8-6-3 15,11-9 8-15,4-1 8 16,6-13-1-16,1-3 5 15,-5-5 2-15,-2-7-2 16,-11 1 6-16,-8-5 3 16,-7 0 5-16,-6 3 5 15,1-1 6-15,-3 6 0 16,0 7-5-16,0 2-4 0,-1 11-13 16,4 3-2-16,-1 9-5 15,6 7-3-15,1 12-9 16,-3 7-13-16,5 10-28 15,-6-1-28-15,5-3-45 16,1-3-20-16,0-10 91 16,6-2-379-16,-4-15 341 15</inkml:trace>
  <inkml:trace contextRef="#ctx0" brushRef="#br0" timeOffset="66343.52">30447 13930 1322 0,'-12'28'476'0,"2"6"-385"15,2 2-65-15,2-5-20 0,4-1-9 16,4-7-10-16,6-2-4 16,10-5 5-16,4-5 8 15,11-14 14-15,1-6 7 16,-8-16 7-16,-2-5 3 15,-11 2-6-15,-10-7 4 16,-6 2-5-16,-6 4-11 0,-11 4-28 16,-8 9-23-16,-11 13-37 15,0 6-26-15,1 15-19 16,11 3 73-16</inkml:trace>
  <inkml:trace contextRef="#ctx0" brushRef="#br0" timeOffset="66884.42">30806 13923 1653 0,'-15'5'576'0,"4"-1"-495"16,1 2-83-16,5 4-55 15,0 1-21-15,4 6-11 0,1 4 0 16,3 3 43-16,0-2 21 16,0-3 12-16,1-3 7 15,2-9 21-15,-3 0 10 16,-3-6 17-16,1-3 4 16,-2-10-13-16,1-8-4 15,2-7-17-15,1-1-8 0,4 1-2 16,2 1-4-1,1 5-1-15,2 2 3 0,0 8 0 16,-1 4-2-16,1 7 1 16,2 6 3-16,-3 3-6 15,-3 3 6-15,2 7-5 16,-3-1-2-16,1 1 6 16,-1-2-1-16,-2-3 6 15,0-4-4-15,1-7 6 16,3-3 2-16,6-8 3 15,6-4 4-15,11-11-3 16,0-3-4-16,5-3-7 16,-2 1-2-16,-6 7-1 15,2 7 0-15,-6 12 0 16,-3 4-3-16,-5 11-4 16,-3 8-13-16,-6 4-42 0,2 6-25 15,-7-6-73-15,-4-4-337 16,-6-13 351-16</inkml:trace>
  <inkml:trace contextRef="#ctx0" brushRef="#br0" timeOffset="67692.77">28537 15424 1499 0,'13'-11'544'15,"15"-23"-430"-15,19-19-69 16,15-19-25-16,3-6-9 16,-1-8-15-16,-8 6-14 0,-10 9-15 15,-11 6-1-15,-16 22 6 16,-9 12 15-16,-20 16 20 16,-8 10 8-16,-15 13-1 15,-6 7-4-15,-7 14-5 16,1 4-4-16,0 1 0 15,12-1 1-15,14-8-7 16,16-2 3-16,19-4 0 16,6 0-7-16,16-6 9 15,0 0-3-15,10-2-2 16,0 0 11-16,-5 3-14 16,-4 5-14-16,-16 5-9 15,-8 2-9-15,-16 3 10 16,-13-3 16-16,-8-1 16 15,-2-5 10-15,5-10 21 16,3-2 3-16,9-11 4 16,4-7-8-16,11-12-13 0,7-4 3 15,16-10-10-15,5-4 1 16,11 3-4-16,6 2-11 16,-6 11-1-16,0 5-1 15,-11 17-6-15,-5 4 3 16,-8 18-3-16,-5 9 1 15,-7 2 0-15,-3 5-4 0,-6-5-6 16,-1-9-18-16,-3-11-56 16,-3-9-52-16,-2-17 87 15</inkml:trace>
  <inkml:trace contextRef="#ctx0" brushRef="#br0" timeOffset="67837.75">29324 14772 1810 0,'1'13'575'0,"10"19"-743"16,-5-32 111-16</inkml:trace>
  <inkml:trace contextRef="#ctx0" brushRef="#br0" timeOffset="69368.89">29148 14829 1326 0,'-1'-1'481'15,"1"1"-394"-15,0 0-46 16,12 23-20-16,39 36-11 16,-33-19-9-16,-1 13-9 15,-7 11-1-15,-4 6 3 16,-6 8 6-16,0-3 6 16,0 1 41-16,-2-6 4 15,2-12 13-15,0-10 3 0,0-24-35 16,2-8-7-16,-4-18-18 15,-1-12-2-15,-2-18-7 16,-3-11 3-16,6-24 11 16,-2-7 6-16,4-14 14 15,4-8 2-15,6 2-12 16,-1 3-2-16,10 20-15 16,1 13-3-16,-1 24 2 15,0 10-7-15,-7 21-7 16,-3 9-8-16,-6 24-3 15,1 11 3-15,-7 14 9 16,-7 7-2-16,-9 0 4 16,-7-3 4-16,-4-12-1 15,-2-9 9-15,-4-15-21 16,6-11-28-16,-4-17-63 0,7-11-39 16,13-18-41-16,5-11-5 15,27-9 125-15</inkml:trace>
  <inkml:trace contextRef="#ctx0" brushRef="#br0" timeOffset="69846.45">29605 14909 1319 0,'5'22'502'0,"-3"-6"-389"15,8-4-31-15,6-4-61 16,2 0-13-16,1-3-3 15,2 2-5-15,-9 2-22 16,-1 3-12-16,-4 4-22 16,-7 4 4-16,-5 2 23 15,-5 0 9-15,-5-1 20 16,-3-4-5-16,1-9 7 16,1-3 4-16,5-9 7 15,5-6 12-15,1-8-7 16,6-8 2-16,8-7-4 15,6-3-11-15,13 1 7 16,3 3-9-16,-2 11-7 16,-3 6 4-16,-8 14-20 0,0 4 5 15,-4 16-7-15,-3 6 2 16,0 6 17-16,-2 5 2 16,3-5 11-16,2-2 2 15,5-11 11-15,2-6 2 16,2-13 17-16,1-11 6 15,3-14-10-15,0-6-6 16,-7-7-16-16,-5 0-17 0,-15 4-13 16,-11 1-16-16,-15 10-36 15,-3 6-15-15,-6 14-43 16,4 7-25-16,4 10 96 16</inkml:trace>
  <inkml:trace contextRef="#ctx0" brushRef="#br0" timeOffset="70802.5">30409 14716 1535 0,'-24'5'566'15,"-6"-1"-422"-15,1 4-157 0,-2 4-39 16,-3 8-40-16,1 7-5 16,-3 8 23-16,4 6 29 15,9 5 36-15,8-2 8 16,16 1 5-16,11-4 12 16,14-14 1-16,7-7-4 15,13-16 9-15,5-13-7 16,11-13 10-16,7-9 8 0,3-12 15 15,5 4 7-15,-17-4-14 16,-11 5-8-16,-19 5-20 16,-17 3 4-16,-13 12 16 15,-9 2 5-15,-10 13-7 16,-6 5-8-16,-8 12-20 16,-2 6-6-16,0 9-4 15,5 4 0-15,7-1 0 16,10 1 4-16,14-7-3 15,8 0-1-15,25-7-5 16,4-7-5-16,19-7 6 16,9-10 5-16,2-14 11 15,10-5 10-15,4-9-1 16,0-4-2-16,-10-5-3 16,-13-2-5-16,-23 0 2 0,-15 5 2 15,-19 8 10-15,-9 5 3 16,-12 7 6-16,-6 8-5 15,-12 14-13-15,5 6-4 16,-6 17-17-16,8 0 6 16,10 4-4-16,2 0-5 15,22-2-2-15,9 2-7 16,11-2-2-16,9-2 2 16,10-2 9-16,-2-4 3 0,4-2 7 15,-3-1 4-15,-13-6 1 16,-3-4 0-16,-11-2-2 15,-7-3 2-15,-8 0 4 16,-7 1 5-16,-5-2-1 16,-2-2-3-16,0-2-1 15,7-5 0-15,6-7-1 16,7 1-3-16,12-10-3 16,8-3 1-16,16-5 1 15,3-1 3-15,14-2 3 16,-6 1-3-16,-8 4 2 15,-7 4-4-15,-23 6-1 16,-8 5-4-16,-19 11-1 16,-7 4 4-16,-14 9-4 15,-3 7 2-15,3 3-1 0,1 2 2 16,12 0 0-16,7 1-1 16,14 1-5-16,10 0-4 15,19 2 2-15,3 1 6 16,20 3 5-16,1 0 0 15,-8 4 3-15,-2 6 1 16,-32 9-16-16,-18 3-45 16,-50 7 39-16</inkml:trace>
  <inkml:trace contextRef="#ctx0" brushRef="#br0" timeOffset="76780.98">19405 14415 679 0,'3'0'278'0,"0"-1"-121"15,0 1-138-15,-3 0-7 0,0 0 30 16,0-1 22-16,0 0 16 16,-1 0 3-16,0 0-7 15,0 0-16-15,-1 0-17 16,1 0-4-16,-1 1-23 15,-2 1-7-15,-1 1-9 16,-3 10-2-16,-8 33 2 16,24-29-5-16,5 0-1 15,6 1 4-15,4-8-5 16,4 2 0-16,7-8 4 16,3-4 0-16,3-2 4 15,0-9 4-15,1-4 4 16,-6-6 2-16,3-8 2 15,0-1-1-15,2-3-4 16,-1 3-2-16,-2 1-3 16,-4 1-6-16,-3 5-12 0,5 2-5 15,-4 7-6-15,-1 5 1 16,3 9 5-16,-7 5 1 16,2 13-9-16,1 2-2 15,-1 1-7-15,-3 1-5 16,-4-4 14-16,-3-3 3 15,-2-5 15-15,-1-4 8 16,0-4 5-16,2-1 5 0,-1-5 8 16,6-2 6-16,6-3 5 15,12-1-1-15,8 3-6 16,-2 0-7-16,8 3-5 16,-7 5 0-16,1 7-5 15,8 8 2-15,0 15-3 16,4 4-2-16,13 4-13 15,7-1-27-15,7-19 30 16</inkml:trace>
  <inkml:trace contextRef="#ctx0" brushRef="#br0" timeOffset="97167.57">17856 15057 953 0,'1'-11'357'16,"-1"4"-267"-16,-2 7 3 15,2-3-6-15,-1 3-17 16,1 0-15-16,0 0-35 16,0 3-7-16,2 26 2 15,8 44 1-15,0-19-2 16,0 4-4-16,7 3-7 15,5-3-1-15,7-11-6 16,7-11 1-16,13-21 17 16,9-11 7-16,2-23 32 15,-1-11 13-15,-4-21 9 16,-8-10 2-16,-6-12-10 0,0-5-10 16,-15 0-26-16,-10 6-9 15,-12 23-8-15,-4 13 3 16,-10 21 21-16,0 14 2 15,-4 14-16-15,0 15-12 16,-2 22-30-16,7 8-7 16,2 12 9-16,5-1 6 15,6-1 8-15,3 0 2 16,6 9-1-16,0 2 1 0,5 8 1 16,-1 6 0-16,-6-6-1 15,-4-3-12-15,-13-6-25 16,-6-7-12-16,-9-11-15 15,-7-6 10-15,-9-14 26 16,-3-5 11-16,-5-16 28 16,4-9 4-16,0-12 30 15,-5-17 10-15,13-16-9 16,3-9-3-16,7-15-32 16,19 1-10-16,11 1-3 15,9 6-1-15,23 8-14 16,5 5-8-16,14 4-32 15,5 3-32-15,6 11-89 16,1 3 67-16,1 12 52 16</inkml:trace>
  <inkml:trace contextRef="#ctx0" brushRef="#br0" timeOffset="97894.53">18757 15884 1086 0,'-1'0'467'0,"1"0"-264"0,-1 0-60 16,1 0-10-16,-1 0-19 15,0 0-5-15,1 0-43 16,0 0-19-16,0 1-22 16,0 11-9-16,-2 10 1 15,-2 32-4-15,-1-11-4 16,2 7 5-16,-2 7-10 15,2 2 6-15,0-6-9 16,0 1-1-16,3-7 2 16,7-3-7-16,-2-10 1 15,6-9 1-15,6-8-11 16,-3-9 2-16,13-9 0 16,3-4-9-16,6-15-12 0,0-3-19 15,-3-5-60-15,-6-4-36 16,-13 5-26-16,-5 1 91 15</inkml:trace>
  <inkml:trace contextRef="#ctx0" brushRef="#br0" timeOffset="98031.88">18803 16210 1352 0,'64'-47'480'0,"37"-34"-416"15,20-15-49-15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49:37.8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8-07T15:49:44.254"/>
    </inkml:context>
  </inkml:definitions>
  <inkml:trace contextRef="#ctx0" brushRef="#br0">26240 5411 1116 0,'-15'14'493'15,"4"-2"-147"-15,0 2-344 0,2 6-13 16,4 0 6-16,-4-3 17 16,5 3 2-16,-1-2 10 15,2-4 12-15,7 2 21 16,8-5 8-16,29-6 32 15,14-6 13-15,46-31 19 16,28-15 11 15,64-51-31-31,53-19-23 0,81-56-45 0,33-26-46 0,44-25-95 16,-8-13-55-16,-3-4-236 16,-2 7 242-16</inkml:trace>
  <inkml:trace contextRef="#ctx0" brushRef="#br0" timeOffset="5383.94">14819 6064 1296 0,'1'15'512'16,"18"3"-355"-16,32 3-48 16,21-3-24-16,54-11-31 15,19-5-13-15,51-24-24 16,20-5-5-16,27-8-6 16,-12-4 2-16,32 6-8 15,-7 5-1-15,-10 7 7 16,2 3-4-16,-60 7 0 15,-18-2-1-15,-57-2-44 16,-19 2-31-16,-63-6-90 16,-17-5-335-16,-68-11 345 15</inkml:trace>
  <inkml:trace contextRef="#ctx0" brushRef="#br0" timeOffset="5929.95">15432 5259 807 0,'-19'-22'328'0,"2"7"-220"15,6 0-4-15,6 9-41 16,3-1-15-16,2 5-12 15,0 1-16-15,-1 1-17 16,0 0 1-16,0 0-10 16,0 1 14-16,-3 6 18 0,2-2 12 15,-1 3 39-15,1-4 6 16,-1-1 9 0,1 1-8-16,1-4-18 15,0 0-18-15,0 0-20 0,0 0-2 16,0 0-20-16,0 0 1 0,0 0-6 15,0 0-1-15,-1 0 8 16,1 0-5 0,0 0 3-16,0 0-5 15,0 0-8-15,0 0 1 0,0 0-23 16,0 0-7-16,1 0-47 16,0 0-24-1,0 0 67 1</inkml:trace>
  <inkml:trace contextRef="#ctx1" brushRef="#br0">19969 8827 0</inkml:trace>
  <inkml:trace contextRef="#ctx0" brushRef="#br0" timeOffset="7280.12">15082 5319 1197 0,'-4'-5'460'0,"0"-3"-310"15,-5 0-30-15,-1 5-15 16,-3 1-26 0,-5 12-54-16,1 17-12 15,-7 17-13 1,2 10-3 0,3 14 1-16,2-4 3 0,13-8-1 0,9-13 0 0,10-18 2 15,11-12-3-15,9-19 6 16,5-11 2-16,12-22-3 31,3 0 3-31,1-12 1 16,-18 1-6-16,-22 12 0 0,-14-1 2 0,-34 19-5 15,-10 9 2-15,-14 16-16 16,-9 12-5-16,3 11-12 16,11 2 4-16,13-4 14 15,7-6 2-15,25-11 3 0,7-9-1 16,24-14 2-16,11-5 4 15,14-15 12 1,7-3 4-16,9-5 13 16,7 0-3-16,-17 12-6 0,-16 8-5 15,-20 12-11-15,-14 11-1 16,-12 13 2-16,2 7 2 16,-2 12 0-16,-5 0 0 15,5 1-2-15,13-1-1 0,6-6 0 16,-1-3-2-16,15-8 2 15,-1-6 0-15,5-12 3 16,6-10-3 0,2-11 0-16,-4-5 6 15,1-6 4-15,-3-4 3 0,-8 3-4 16,-2 3-2-16,-14 9-4 16,-4 9 8-16,-6 8 6 15,-7 1 1-15,3 12-4 16,-2 3-6-16,7 11-6 15,4 3-2-15,5-5 4 16,14-2-2-16,5-11-2 16,6-4 0-16,14-16-4 15,-1-11 4-15,-1-16 0 0,-1-9 1 16,-10-11 4-16,-2-1-4 16,-6-4 5-16,-2 2 2 15,-9-3-7 1,-10-6 2-16,-7 6-3 15,-8 1-3-15,1 24 1 0,-1 15 1 16,2 19-1-16,6 12 0 0,1 26 3 16,5 21-1-1,3 27 1-15,1 12 1 16,5 5-2-16,4-8 3 0,9-13-25 16,-5-8-20-16,-1-26-70 15,11-16-38-15,-19-26-32 16,-4-16 99-16</inkml:trace>
  <inkml:trace contextRef="#ctx0" brushRef="#br0" timeOffset="7447.09">15890 5081 1166 0,'44'-9'460'16,"9"-7"-292"-16,25-9-133 0,-7-6-2 15,6-3-44-15,-5 0-46 16,-22 1-125-16,-2 1 116 16</inkml:trace>
  <inkml:trace contextRef="#ctx0" brushRef="#br0" timeOffset="7842.9">16502 4890 930 0,'-5'21'373'0,"1"2"-243"0,-2 0-5 0,2 0-21 15,3 0-15-15,0-2-19 16,1 1-6-16,2 1-14 16,4 4-2-1,3 7-14-15,3 6-6 0,3 16-15 16,-2 9-2-16,-6 5-2 16,1-4-3-16,-5-15-1 62,0-14-4-62,1-17 3 0,-4-7-4 0,-4-11 19 0,1-9 3 0,-2-19 2 16,-5-12 0-16,7-23-19 0,-1-11-2 0,3-8-3 15,3-2 1-15,3 5 0 16,1 5-3-16,11 21 1 16,-4 15 0-16,-1 23 1 0,0 10 2 15,-8 21-4-15,-4 8-6 16,-3 16-2-1,-10 6-6-15,-6-2-15 0,1 1-9 16,0-12-53-16,5-6-22 16,-2-13 20-16,11-13 41 15</inkml:trace>
  <inkml:trace contextRef="#ctx0" brushRef="#br0" timeOffset="8397.96">16850 4962 1253 0,'0'7'476'0,"-2"-1"-352"15,2 2-11-15,0 3-16 16,0 0-30-16,5 7-41 16,-2 2-12-16,3 1-7 15,1 1-7-15,2-7-2 16,3-2 0-16,3-4-4 15,3-6 8-15,6-5-2 16,-2-6 4-16,3-6 1 0,0-2-1 16,-2-7 6-1,2-6-2 1,1-1 3-16,-13-4-1 16,-8-4-7-16,5 8-2 0,-14 7-1 0,4 8-2 15,13 15 6-15,-16 8-3 16,14 14 2-16,9 6 0 0,-4 11-7 15,12-5 3 1,8-5-3 0,-4-6 0-16,13-14 16 0,0-7 4 15,1-14 11-15,2-11 11 0,3-17-3 16,1-7-2-16,-8-23-9 16,-3-3-7-1,-19 0-8-15,-6 1 3 0,-18 14 0 16,-2 3 0-16,-12 17-3 15,-4 3-5-15,1 17-6 16,-5 18-3-16,2 21 1 16,-3 14-5-16,1 18-17 15,1 2-10-15,13 0-41 16,7-1-24-16,12-6-56 16,20-6-14-16,1-7-42 15,-1-5 125-15</inkml:trace>
  <inkml:trace contextRef="#ctx0" brushRef="#br0" timeOffset="8522.01">17596 4905 1121 0,'97'-81'573'0,"55"-26"-54"16,107-63-533-16,38-18 21 15</inkml:trace>
  <inkml:trace contextRef="#ctx0" brushRef="#br0" timeOffset="88544.17">10476 13397 988 0,'-9'-13'360'0,"-5"-1"-285"0,1-2-11 16,14-1 0-16,1 2-5 16,-19 5-19-16,0 3-4 0,-2 4-4 15,3 0-5 1,16 1 1-16,1 2 2 0,5 0-4 16,-6 0 3-1,0 0-3 1,0 0-4-16,0 0-1 0,0 0-2 15,2 20-4 1,12 26 5-16,2-21-3 0,1 6 6 16,-7 7 6-16,-10 9-2 0,0 16-2 15,5 6-12-15,11 2-3 16,6-3-3-16,-4-19 6 16,-6-8 5-16,-2-10-7 15,7-4-4-15,9-9-3 16,6-4-5-16,4-20 12 15,-1-8 9-15,-1-17 9 16,1-9-1 0,2-11-4-16,4-7-7 0,5-9-8 15,-1 1-1-15,1-2-2 0,-15 3-1 16,-11 9-5-16,-5 1 0 16,-14 11 4-16,5 3-2 15,-4 16 2-15,-2 10 3 16,0 11-5-16,-2 5 1 0,-2 3 4 15,3-4 1-15,0 0 5 16,0 0-1-16,0 0 2 16,0 0-5-16,0 0-8 15,0 0 3-15,1 7-1 16,1 8-2-16,1 28 3 16,-3-21 1-16,-2 1 1 15,2 1 0 1,5 4-1-16,0 0 0 15,1 3-2-15,-2 5-1 0,3 3 3 16,1 4 2-16,0 2-8 16,-1 2 4-16,-2 2-2 15,-3-1-1-15,1 2 6 16,-1 0-4-16,2 3-1 16,-3-1 0-16,1-1-1 0,-1-4 2 15,-1-6-4-15,0-1 4 16,-5-1-2-16,-3-1-4 15,2 1 9-15,-1-1-5 16,-9-1-3-16,4-1 3 16,-11-3-8-16,-5-2 2 15,2 0-1-15,-7-4-6 16,-1 0 2-16,1 2-5 0,1-5 3 16,4 2 5-16,-4-6 2 15,1-5 2-15,-3-4 3 16,0-6-1-1,2-4 4-15,1-1 4 0,-3-7-6 16,-2 3 3-16,8-7-4 16,-2-4-4-16,9-6 5 15,5-7-3-15,3-9-2 16,10-5 0-16,18-10-8 16,15-8 2-16,28-12 3 15,12-4 2-15,16-5-12 16,15-1-31-16,18 1-107 15,-1 7 101-15</inkml:trace>
  <inkml:trace contextRef="#ctx0" brushRef="#br0" timeOffset="90901.16">11440 14379 1012 0,'-20'3'399'0,"14"0"-251"16,3-4-62-16,-10 1-29 15,4-2 2-15,-5 0 0 0,9-1 8 16,3 0 30-16,-3 1 8 15,5 2 3 1,0 0-4-16,-1 0-28 16,0 0-17-16,-5 16-20 0,-14 44-5 15,13-15-12-15,-1 5-2 16,4 8-11-16,-2 2-4 16,5 0-4-16,1-1 0 15,1-5 0-15,8-4-1 16,9-8 0-16,-1-5-1 0,7-10 3 15,6-2-1-15,1-7-4 16,0-6-2 0,10-6-6-16,-6-3 0 0,-1-4-9 15,4-2-10-15,-12-3-17 16,4-4-15-16,-8-2-38 16,-6-3-25-16,-6-2-43 15,-6 2-9-15,-4-4 243 16,-5-2-76-16</inkml:trace>
  <inkml:trace contextRef="#ctx0" brushRef="#br0" timeOffset="91073.78">11361 14777 1552 0,'22'-10'572'15,"27"-9"-463"-15,6-4-52 16,3-12-65-16,4-4-62 16,-9-9 40-16</inkml:trace>
  <inkml:trace contextRef="#ctx0" brushRef="#br0" timeOffset="97729.17">12115 13292 1112 0,'2'-22'387'0,"6"0"-334"16,4 11-28-16,2 8-15 16,1-1 2-16,-2 11-6 15,4 0 2-15,-5 4-4 16,0 0 2-16,4 3 5 0,-11 6 0 16,2-6 6-16,-1 1 6 15,-9-3 7-15,2-2 3 16,-5-3 6-1,-7 3-3-15,1-6-10 0,-2-5-2 16,-4-1-16-16,6-7-11 16,4-4-27-16,2-2-22 15,5-2-43-15,0 1-28 16,9-4 76-16</inkml:trace>
  <inkml:trace contextRef="#ctx0" brushRef="#br0" timeOffset="97957.25">12307 13810 1203 0,'10'-9'427'0,"4"1"-366"16,8-1-31-16,0 4-38 15,5 4-26-15,-25 11-119 16,8 1 100-16</inkml:trace>
  <inkml:trace contextRef="#ctx0" brushRef="#br0" timeOffset="100127.32">13402 12805 1132 0,'-12'15'424'0,"-3"0"-336"0,13-1-22 16,-8-2-32-16,3-1-9 15,7-3-5-15,-10 8 2 16,11 2 9-16,7 9 11 16,-7 10 11-16,2 8 0 0,5 25-16 15,-6 9-16-15,9 5-17 16,1-6-3-16,5-25-2 47,7-11 2-47,2-18 3 0,4-7-3 0,-3-9 5 0,0-8-4 0,3-12-16 15,-2-5-19-15,-4-13-68 16,-4-2-36-16,-18-6 79 16</inkml:trace>
  <inkml:trace contextRef="#ctx0" brushRef="#br0" timeOffset="100308.51">13246 13318 1358 0,'81'-52'470'0,"12"-6"-432"15,8-8-116-15,-18 6-19 16,-3 6 49-16</inkml:trace>
  <inkml:trace contextRef="#ctx0" brushRef="#br0" timeOffset="100877.08">14043 12925 1121 0,'41'-22'405'0,"7"-8"-335"16,-3-2-10-16,4-4-14 15,-8 3-9-15,-6 1-19 16,2 4 5-16,-18 8 15 15,0 4 14-15,-20 8 18 16,-2 4 3-16,-11 6-28 16,-16 6-17-16,-1 12-23 0,-10 4-7 15,-7 12 1-15,12 4-4 32,-1 5 5-32,8-2-5 15,10-3-3-15,2-4 5 0,11-10-2 0,6-4-1 0,10-8 6 16,11-5 6-16,5-8 8 15,9-2 10 1,9-10 0-16,3-2-3 0,-4 0-8 16,-6 0-11-16,-21 6-25 15,-12 7-21-15,-23 10-49 16,-24 8-28-16,-15 20-23 16,-11 7 11 15,-4 18 61-16,10 6 35-15,14-5 70 0,9-8 17 0,21-19 1 0,19-11 1 0,23-17-12 16,17-7-2-16,29-16-16 16,5-10-12 15,9-13-33-15,11-5-26-16,-7-4-37 0,-8 4-28 15,0 10-190-15,-22 2 205 0</inkml:trace>
  <inkml:trace contextRef="#ctx0" brushRef="#br0" timeOffset="101154.81">14967 12604 1323 0,'19'23'573'0,"3"5"-184"0,0 17-395 16,0 8-22-16,-8 16-23 15,-6 2-22-15,-3 1-57 16,-5-8-29-16,-2-16 1 16,-4-9 17-16,-5-23 74 15,-1-14 9-15,-7-16-48 16,-2-10 71-16</inkml:trace>
  <inkml:trace contextRef="#ctx0" brushRef="#br0" timeOffset="101327.22">14629 12624 1673 0,'73'-29'662'16,"57"-19"-464"-16,36-8-64 15,39-16-97-15,28-9-71 0,14-14-174 16,-5-1 131 0</inkml:trace>
  <inkml:trace contextRef="#ctx0" brushRef="#br0" timeOffset="110311.9">21258 12829 1210 0,'11'-33'546'0,"5"-13"-355"15,4-18-142-15,7-8 60 0,10-11-85 16,2-5-9-16,3 1-11 16,1 5-11 15,-6 11-8-31,-4 8-4 0,-9 17-13 0,-6 9-7 0,-15 17-9 16,-1 8-6-16,-12 9-1 15,1 3 2-15,0 4-8 16,-2 3-10-16,4-1-29 15,-9 2-15-15,5-5 78 16,-8 0-53-16,9-6-27 16</inkml:trace>
  <inkml:trace contextRef="#ctx0" brushRef="#br0" timeOffset="110609">21305 11996 687 0,'-9'4'342'15,"6"-2"-199"-15,-3 1-97 16,5-3 44-16,1 0-37 0,0 0-19 16,0-1-4-1,1 0-12-15,20-7-2 0,36-22 2 16,-14 7 2-16,5 0 6 16,7-1 1-16,0 4-2 15,0 4-3-15,1 9 0 16,-9 10-1-1,-9 16-4-15,-12 7 0 0,-10 8-9 16,-1 1-5-16,-14 3-5 16,1-3-4-16,-16-3-17 15,5-6-14 1,-13-12 28-16,1-3-21 0,-4-9-15 16</inkml:trace>
  <inkml:trace contextRef="#ctx0" brushRef="#br0" timeOffset="114511.13">22414 11541 784 0,'2'1'352'16,"-4"0"-224"-16,11-2-80 15,-9 1 33-15,6 0-32 16,-11 1 1-16,1-2 2 16,2 1 3-16,1-1 9 15,0 0 7-15,0 0-7 16,-3 0-4-16,-16 1-6 16,-23 3-5-16,24 4-12 0,-4 2-6 15,3 4-13-15,-4 5-8 16,2 6-4-16,3 2-4 15,6 4 1-15,4 0-3 16,7 3 0-16,5-3 0 0,8 2-1 16,6-2 0-16,7-2 1 15,3 2 1 1,7-2 0 0,-1-2 0-16,-6 1 3 15,2-3 11-15,-6-1 16 0,-13-1 10 0,-7-5 14 16,-5-1 9-16,-9-3 6 15,-4-2 1 1,-1-3-4-16,-8 1-9 16,0-2-18-16,5-2-6 0,-1 2-22 15,0-3-8-15,-1-1-13 16,5 2 0-16,0-3-8 16,3-1-3-16,1 0-2 15,4-1-4-15,6-4 3 16,3-1 0-16,9-3 5 15,7-3 5-15,11-5 3 16,6-2 2-16,16-9 4 16,2-1 2-16,7-7 3 0,2-2-1 15,2-2 0-15,-1 2 0 16,-6 0 0-16,1 3 0 16,-17 9 1-1,1 2-1-15,-18 9-1 0,-4 2 1 16,-12 7-1-16,-10 3 0 0,-10 5 1 15,-10 4 0-15,-7 2-3 16,-4 2 2 0,4 1 1-16,-4 1-1 0,1 0 0 15,7 3 1-15,5 0-3 16,5 1 3-16,8 0-5 16,3-2-3-1,9-1 1-15,3 0-2 0,9-3 1 16,1-5-1-16,4-7 2 15,3-7-2-15,0-7 7 16,1-2 0-16,-3-6 1 16,1-2 2-1,-7 0 1-15,-1 1-1 16,-5 4 0-16,1 4 0 0,-9 6-2 16,1 2 2-16,-2 10-2 15,-6 4-3-15,7 6-1 16,-2 2 0-16,6 3-1 0,-6 0-1 15,13-1 2-15,2 1-1 16,0-7 2-16,10-3 1 16,-3-7 1-16,7-3 2 15,-5-6 0-15,3-3 0 16,-2-4 1-16,-6-2 0 0,1-1 0 16,-7-1 2-16,-4 1 1 15,-4 2 0 1,-3 5 1-1,-1 0 0 1,-1 4-1-16,-2 3 0 0,1 5-1 0,0 3 0 0,1-3-3 16,0 0-1-16,0 10-1 15,3 7 1-15,6 28 2 16,-5-26 0 0,1-6-1-16,-2 0 0 0,-1-5 0 15,0-3 0-15,-2-6 0 16,0-4 1-16,-1 4-1 15,0-1 0-15,0-2 0 16,0-11 0-16,-1-27 0 0,2 28 1 16,0 3-2-16,2 1-4 15,4 7 2-15,-1 3-1 16,6 2 1 0,0 3-1-16,3 5-3 15,1 1 1-15,3 2 3 0,2 1 0 16,1-5 0-16,-1 1 0 15,1-3 2-15,-3-3 0 16,5-5 2 0,-5-2 2-16,5-5 0 0,-4-2-3 0,-6-4 2 15,6 1 0-15,-8-2 1 16,5 0 0-16,-8 3-1 16,4 1-2-16,-7 5-1 15,3 1 0-15,2 5-2 16,-5 4 0-16,6 3 0 15,-3 3 1-15,4 2 1 16,-1 1-2 0,4 1 3-16,-2-2 1 15,4-3-1-15,-1-2 1 0,0-4 1 16,0-4-2-16,-2-2 0 16,-2-3 1-16,-3-1-1 15,-1-2 2-15,-3 1-1 16,-2 1-1-16,-2 1-1 0,-1 3 1 15,0 4 0-15,0-1-2 16,0 0 2-16,1 12-2 16,2 17 2-16,7 35-3 15,-5-17-5-15,3 3 1 16,-4-1-2-16,2 1 2 16,-3-2-2-16,-3-4 1 15,0-9 0 16,-3-4 1-31,-4-14 6 0,-2-5 1 0,0-11 2 0,-2-4-2 0,2-12-1 16,1-6 3-16,2-11-2 16,3-5 1-16,8-11-1 15,2-4 0 1,10-5-1-16,0 1 3 16,12-1-2-16,-5 3-3 0,1 10 3 15,-2 6 0-15,0 10-3 16,-11 10-3-16,-3 15 2 15,-9 6 0-15,-15 13 0 16,6 5 1-16,-9 6 0 16,3 3-4-16,-6 2 6 15,11-3-2-15,1-3 0 16,9-6-1-16,16-11 2 0,-2-5-2 16,18-12 2-16,-1-8 1 15,10-11 0-15,3-5 1 16,-2-8 0-16,4-3 0 15,-9-2 3 17,0-3 3-32,-11 5-3 15,-4 3 2-15,-7 7 3 0,-6 4-2 0,-8 11 1 0,-2 5 0 0,-6 13-2 16,2 6-3-16,-2 9 0 16,3 5-2-16,3 9-2 15,2-2 4-15,7 5-1 16,6-3-3-16,5 0 1 15,6-4 1-15,1-5 3 16,1-5-3-16,4-5 1 16,-5-5-2-1,4-3 2-15,-6-4 0 0,-4-5-1 16,-6-2 0-16,-2-2 2 16,0-1 2-16,-11 1-3 15,8 0 3-15,-12 2-3 16,3 4 1-16,-2 5-2 0,2 1-2 15,0-1-1-15,0 0 0 16,2 6 2-16,1 8-3 16,5 0 1-1,24 26 1 1,-13-32 2-16,0-2-1 0,0-7-1 0,5-3 3 16,-1-6-1-16,-1-1 0 15,-4-3 0-15,-2-1 3 16,-2 2-3-1,-4 0 4-15,-1 4-2 0,-7 2-1 0,-2 5 1 16,-1 3-3-16,0-1-1 16,0 0 2-1,0 1-1-15,0 12 0 16,0 2 2-16,5 24-4 0,2-30 0 16,6-3 4-16,-1-3 2 15,-2-3-4-15,5-5 1 16,-4-1-1-1,6-5-1-15,-6 0 3 0,-5-1-1 16,1 2 1-16,3 0-2 16,7 1-1-16,-6 8 1 15,2-2 3 1,0 7-2 0,7 1-1-16,9 2 1 0,-2 1-3 0,0 0 3 0,1-1 2 15,4-3-2-15,2-1 3 16,0-4 3-16,-6-3 0 15,-2-3 0 1,-1-3 2-16,-7-2-3 0,-3 0 1 16,-8 0-1-16,-6 0-5 15,-2 2-1-15,-6 0-4 16,-3 6-4-16,-3 1-2 16,1 3 1-16,1 4-1 0,6 3 1 15,3 5-1-15,5 4 3 16,7 4 1-1,7 2 5-15,5 5 2 16,0 6 2 0,0 4-3-16,-1 6-2 0,1 0-2 0,-16 4-3 15,-6-1-7-15,-19-2-33 16,-1-3-16-16,-14-7-9 16,-4-9 47-16,-16-11-45 15,-6-13-22-15</inkml:trace>
  <inkml:trace contextRef="#ctx0" brushRef="#br0" timeOffset="114695.5">24325 11502 1385 0,'-7'20'512'0,"3"-5"-419"15,-14-9-69-15,-5 0-54 16</inkml:trace>
  <inkml:trace contextRef="#ctx0" brushRef="#br0" timeOffset="115051.04">22541 12600 1327 0,'-4'14'494'0,"7"6"-378"15,2 4-94-15,-1 12 2 16,2 6-16-16,-4 10 4 0,5 2 1 16,-1 9 3-16,3 0-1 15,1-4 0 1,4-3-2 0,4-12-2-16,-2-6-4 15,7-16-14-15,0-7-14 0,1-15-33 0,-1-6-24 0,-3-13 57 16,-8-5-44-16,-12-7-29 15</inkml:trace>
  <inkml:trace contextRef="#ctx0" brushRef="#br0" timeOffset="115203.09">22522 12980 1391 0,'44'-7'504'0,"21"-11"-419"16,-5-4-110-16,12-7 22 16,2-3-28-16,-8-4-19 15</inkml:trace>
  <inkml:trace contextRef="#ctx0" brushRef="#br0" timeOffset="115436.38">23049 12724 972 0,'-18'76'543'0,"20"-46"-304"0,4-2-175 16,0 2 118-16,5 0-197 16,-1-2-25-16,-1-3-27 15,2-2-15-15,-6-4 2 16,0-7 38-16,-7-8-51 15,2-5-1 1</inkml:trace>
  <inkml:trace contextRef="#ctx0" brushRef="#br0" timeOffset="115631.82">22909 12647 1192 0,'4'7'489'0,"-4"3"-398"16,6-4 34-16,0-2-59 0,8-2-24 16,-1-5-3 15</inkml:trace>
  <inkml:trace contextRef="#ctx0" brushRef="#br0" timeOffset="116284.21">23224 12762 1267 0,'13'33'545'0,"2"-2"-370"15,-6-2-136-15,1 1 38 0,-6-1-76 16,1-1-11-16,-5-6-6 16,0-3 0-1,0-6 0-15,-8-2 1 0,7-10 3 16,-4-2 7-16,7-10 5 15,-3-4 5-15,1-5-1 16,1-6 0-16,-1-2 1 16,5-3-2-1,0 4 4 32,6-2 3-47,-6 7 0 0,11 4 2 0,-6 9-1 0,5 6-1 0,1 7-2 0,-6 7 0 0,8 3-4 0,-6 6-2 16,5-1-1-16,-11 1-1 15,7-3-3 1,-5-3 2-16,2-8 1 0,6-3 4 16,-8-9-1-16,2-5-1 15,-1-6 2-15,3-6 1 16,2-4 0-16,-3 0 1 0,5-1-4 16,-5 2 0-1,-1 6 1-15,5 3-4 16,-4 8-2-16,0 8 3 0,-3 9-2 15,2 6 2-15,-1 7 1 16,0 1-4 0,2 3 3-1,-1 1 2-15,4-5 6 0,3-3 0 0,10-12 3 16,-6-4 1-16,7-10-3 16,5-7 5-16,-6-6-4 15,4-7 0 1,-9 2-4-16,2 0-6 0,-17 3-4 15,9 4-5-15,-13 11 2 16,-3 6-1-16,-1 11 0 16,0 5-2-16,10 9 1 15,-1 1 3-15,16-2-1 0,2-1-1 16,14-8-10-16,2-6-17 16,11-14-33-16,0-8-20 15,5-16 61 1,-8-3-51-16,-10-6-27 15</inkml:trace>
  <inkml:trace contextRef="#ctx0" brushRef="#br0" timeOffset="116553.78">22618 12451 1464 0,'86'-15'602'0,"60"-19"-423"15,27-8-136-15,41-8 25 16,26-6-47-16,15-2-34 16,5 1-11-16,-13 8-11 15,-9 5-2-15,-32 16-23 16,-30 10-20-16,-41 18-10 0,-42 15 53 15,-52 18-31-15,-33 9-16 16</inkml:trace>
  <inkml:trace contextRef="#ctx0" brushRef="#br0" timeOffset="116740.6">23059 13615 1945 0,'295'-64'616'0,"37"-30"-535"16,-4-14-93-16,18-29-66 16</inkml:trace>
  <inkml:trace contextRef="#ctx0" brushRef="#br0" timeOffset="-115213.98">14859 3160 847 0,'0'13'286'0,"-7"-1"-277"15,4-4 0-15,-7 0-1 16,7 2-2-16,4 3 1 16,-11 2 0-16,18-5-3 15,-8 4 2-15,16-4 3 16,4 4 8-16,2-2 16 15,-3 3-1-15,-3 4 2 16,-3-5-5-16,-2 4-11 16,0-9 4-16,-11-2 5 15,3-3 19-15,-4-1 30 16,2-6 7-16,-2 2-5 0,0 0-20 16,0-5-47-16,0-21-36 15,-2-38-75-15,-3 25-173 16,3 0 177-16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34:08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26910 9939 1622 0,'-3'-4'540'0,"10"6"-536"16,11 7 2-16,3 4-1 15,19 12-5-15,7 4 2 16,20 9 1-16,7 5-3 16,8 3 0-16,1 3-1 15,-3-1-2-15,-2-2 4 16,2 0 2-16,2-4-3 0,-5-2 3 16,-4 1-3-16,-14-8-1 15,-4 0 3-15,-10-15-18 16,-1-7-28-16,-7-13-93 15,-6-16 85-15</inkml:trace>
  <inkml:trace contextRef="#ctx0" brushRef="#br0" timeOffset="214.57">27838 9755 1402 0,'-29'8'614'0,"-7"9"-187"0,-8 7-410 16,-24 33-10-16,-10 25-3 15,-37 47-4-15,-12 20-3 16,-18 24-40-16,-6-1-17 16,2-24-89-16,9-15-64 15,16-29 138-15</inkml:trace>
  <inkml:trace contextRef="#ctx0" brushRef="#br0" timeOffset="1199.56">28875 9330 1238 0,'9'-30'462'0,"2"6"-306"0,2 15-175 15,-1 9-3-15,0 19-4 16,-1 14 0-16,-5 19 11 16,-1 14 13-16,-4 17 6 15,-1 4 3-15,-1 10 3 16,2-1 6-16,1 1 13 15,4-1-2-15,5-11-5 16,-3-4-5-16,15-19-17 16,11-14-1-16,12-22-1 15,6-13-5-15,3-19-22 16,-6-15-19-16,-10-19-71 16,-6-14 75-16</inkml:trace>
  <inkml:trace contextRef="#ctx0" brushRef="#br0" timeOffset="1359.89">28433 9904 1472 0,'-3'-3'497'0,"14"-3"-467"16,41-9-38-16,21-6-1 15,29-17 0-15,8-10-79 16,-9-12 62-16</inkml:trace>
  <inkml:trace contextRef="#ctx0" brushRef="#br0" timeOffset="1767.83">29225 9251 1437 0,'8'10'546'0,"12"-1"-333"16,4 6-227-16,3 11-11 15,-1 8-15-15,-4 15-38 16,-2 9-10-16,-7 24 26 16,-3 9 12-16,-3 15 39 15,-4 6 13-15,0-4 23 0,0-7 13 16,1-18 16-16,0-9 2 15,-1-24-23-15,1-7-10 16,-3-20-14-16,2-9-13 16,1-15-3-16,3-10-2 15,7-14-8-15,7-12 9 16,6-23-3-16,3-3-1 16,9-2 5-16,-5-4 1 15,1 19 1-15,-3 7 1 0,-12 13 0 16,-5 17 0-16,-5 8-6 15,-2 8-3-15,-8 14 4 16,1 7 2-16</inkml:trace>
  <inkml:trace contextRef="#ctx0" brushRef="#br0" timeOffset="3011.82">29724 9992 1927 0,'0'48'-5'15,"3"-3"-1"-15,6-6 6 16,5-1-3-16,9-18-2 16,5-5 0-16,12-16-1 15,3-15 1-15,16-15 9 16,-4-4 3-16,8-15-1 15,-3-2 1-15,-17-2-7 16,-2 0 2-16,-21 7 1 16,-10 5 5-16,-10 9 10 15,-7 10 2-15,-10 14-1 16,-7 10-4-16,-12 14-9 0,-6 6-5 16,0 15 4-16,11 5-4 15,9 7-1-15,13-1-1 16,28-5-8-16,5-1 1 15,35-13 0-15,9-10-1 16,13-17 6-16,10-12 2 16,7-17-1-16,1-8 2 15,-10-11-2-15,-9-4 0 0,-25 2 0 16,-9 1 2 0,-19 4 5-16,-7 7 9 0,-17 5 18 15,-3 6 7-15,-11 8-6 16,-3 6-8-16,1 11-15 15,-6 9-10-15,3 13-6 16,3 5 4-16,2 9-8 16,7 2 4-16,9 2-1 15,6-1 1-15,12-9 4 16,8 0-3-16,10-14 7 16,6-6 2-16,11-10 3 15,-2-7-2-15,-3-10 3 16,-3-4-7-16,-16-12 6 15,-4-8 6-15,-20-7-5 16,-8 0-1-16,-15-1-7 0,-15 6-5 16,-11 8-15-16,-10 8-3 15,-13 13-4-15,1 8-1 16,0 15 10-16,1 7 3 16,14 14 5-16,9 2 1 15,12 5 4-15,12 4 0 16,14-3-8-16,10-10 1 15,19-7 0-15,9-11-1 0,20-16 7 16,5-4 2-16,11-16 2 16,1-6 2-16,-13-9 2 15,-7-3-1-15,-19 2 1 16,-6 2 0-16,-10 12 2 16,-5 6 2-16,-8 10 6 15,-4 4 1-15,-3 7 0 16,-1 2-5-16,5 10-10 15,-1 5-4-15,3 15-7 16,1 5 7-16,-1 13 1 16,1 5 1-16,0 2 8 15,-1 1-2-15,1-8 1 16,3-8-2-16,-1-13-6 16,6-5-2-16,5-12 4 15,3-7 3-15,11-15 6 16,5-12 5-16,12-20-1 15,0-9 0-15,2-11-7 0,-5-5-2 16,-5 2 3-16,-4 4-3 16,-7 13 1-16,-5 9 1 15,-13 18 4-15,-6 6 5 16,-6 10 10-16,-3 7-7 16,-7 11-7-16,0 9-4 15,-8 13-6-15,0 12 5 16,8 3-3-16,4 2-1 0,11-4 0 15,9-10-1-15,18-13 2 16,4-4 0-16,7-16 5 16,3-7-2-16,-10-17 7 15,-1-9 1-15,-4-8-7 16,-8-4 5-16,-6 4-8 16,-3 4 4-16,-8 11-4 15,-3 8 3-15,-3 9 6 16,-3 3-5-16,-1 6-9 15,1 9-4-15,-2 19-3 16,-3 9 0-16,2 22 14 16,-2 9 0-16,5 10 0 15,4 5 2-15,0 12-5 16,-1 2 0-16,-7 1 4 16,-4-4-2-16,-12-6-1 15,-9-7 2-15,-17-7 0 0,-16-6 1 16,-25-10-27-16,-11-8-32 15,-9-18-76-15,0-8-39 16,5-27 99-16</inkml:trace>
  <inkml:trace contextRef="#ctx0" brushRef="#br0" timeOffset="8663.62">10777 15275 1268 0,'-15'-6'448'0,"8"5"-375"15,3 1-22-15,1-2-20 16,0 3-2-16,2-2-17 16,0 0-6-16,0 1-16 15,1 0 5-15,0 0-8 16,5 11-3-16,5 17 12 16,47 42 0-16,-15-12 5 15,12 6-1-15,0 5 2 16,3-3-7-16,1-5 5 15,-4-2-3-15,11-10-1 0,1-6 3 16,11-19 1 0,4-5 2-16,-2-19 15 0,0-9 0 15,-5-13 1-15,2-13 6 16,10-8-10-16,3-5 3 16,-6-8 2-16,-4 2-14 15,-7-7 4-15,1 1-10 16,9 4-1-16,6 2 4 15,1 16-5-15,2 12 3 0,-4 17-3 16,-1 10 2-16,1 22 1 16,-4 8 0-16,-10 22 1 15,-5 9 3-15,-12 8-4 16,-3 1 5-16,-7-8-5 16,-6-10 1-16,-11-12-1 15,-4-10 2-15,-5-14-2 16,-7-5 4-16,-2-9-3 15,-4-2-2-15,-1-7 8 16,12-6 3-16,-1-12 36 16,14-5 8-16,6-6 13 15,1-1-1-15,10 0-29 16,5 3-9-16,25 2-16 16,10 3-9-16,14 0-2 15,4 2 1-15,11 11-5 0,6 0 0 16,8 2-2-16,10-2-6 15,14-3 1-15,0-1 1 16,14 6 3-16,4 4 4 16,-15 8 3-16,6 2 1 15,-7 9 0-15,-9 4 2 16,-6 13 7-16,-7-1 1 16,-13 12 1-16,-9-4 1 15,-18-9-7-15,-10 0 1 0,-14-10-5 16,-3-3-5-16,-11-6-2 15,-8-6-16-15,-10-14-40 16,-7-9-37-16,-6-22-107 16,-8-7-123-16,-12-12 211 15</inkml:trace>
  <inkml:trace contextRef="#ctx0" brushRef="#br0" timeOffset="10001.92">25527 12879 1262 0,'-1'5'429'0,"0"-9"-399"16,2 0-30-16,-1 3-7 15,0 0-2-15,0 0-8 16,0 0-12-16,0-1-12 16,0 1 1-16,5 5 11 15,7 18 9-15,31 39 16 16,-30-43 2 0,1 1 2-16,22 7 4 0,15-10 9 15,8-13 9-15,5-23 20 0,-2-13 5 16,0-13 3-16,-6-5-7 15,-3-5-23-15,-2 2-4 16,-14 10-16-16,-5 2 0 16,-11 20 0-16,-11 7-2 15,-4 10 10-15,-8 8 4 16,-8 15-4-16,9 11 4 0,-8 18-11 16,9 10-6-1,3 7 4-15,-6 2-2 0,10 4 5 16,-3-2 3-16,0 2-4 15,-6 1-2-15,-11-5 1 16,-3-6 0-16,-9-15 0 16,-3-9 0-16,0-17 0 15,-5-8-1-15,3-14 7 16,1-8 0-16,9-11-10 16,4-6-3-16,10-10-5 15,7-3-5-15,13 0 2 16,7-2-13-16,13 11-51 15,1 5-15-15,2 8 50 16</inkml:trace>
  <inkml:trace contextRef="#ctx0" brushRef="#br0" timeOffset="10281.73">26587 13193 1418 0,'3'0'479'15,"-3"0"-435"-15,1-1-44 0,-1 1 0 16,0 0 8-16,0 0-22 16,-1 24-11-16,-6 51-22 15,1-20 0-15,0 0 12 16,1-4 11-16,5-4 18 15,0-7-1-15,7-12 5 16,2-5-17-16,4-20-79 16,-3-8 71-16</inkml:trace>
  <inkml:trace contextRef="#ctx0" brushRef="#br0" timeOffset="10433.34">26566 13363 1207 0,'21'9'493'0,"14"-10"-221"0,22-7-283 15,14-12-74-15,1-11 61 16</inkml:trace>
  <inkml:trace contextRef="#ctx0" brushRef="#br0" timeOffset="10750.73">27449 12570 1420 0,'-9'14'477'0,"6"-1"-454"15,3 4-22-15,3 11-4 16,-2 7 3-16,2 13 4 16,-2 9-1-16,2 11-3 15,-2 2-2-15,-1 3 1 16,1-4 1-16,-1-4-1 16,4-7 1-16,2-16-15 15,3-4-4-15,6-21-53 0,2-7-38 16,-1-25 66-16</inkml:trace>
  <inkml:trace contextRef="#ctx0" brushRef="#br0" timeOffset="10879.9">27433 12988 1358 0,'26'0'484'0,"26"-8"-386"16,18-7-109-16,15-14-99 15,-3-7 81-15</inkml:trace>
  <inkml:trace contextRef="#ctx0" brushRef="#br0" timeOffset="11317.57">28470 12620 1668 0,'-1'8'559'0,"1"-1"-534"16,0 0-17-16,-11-2-8 15,-7-1-27-15,-16 0-67 16,-6-2-20-16,-11 3 4 16,-7 2 28-16,0 8 62 15,-3 4 19-15,10 4 13 0,8 1 5 16,13 0-3-16,12 2-2 15,11-2-11-15,7-2-7 16,11 0-1-16,10-4-1 16,13-5 6-16,6-2 5 15,6-7 3-15,-7-2 0 16,-10 1 2-16,-7-3-3 0,-14 3 0 16,-4 0 1-16,-17 6-4 15,-3 3 1-15,-6 8-6 16,-3 0-1-16,-2 6-2 15,3-2-7-15,6 3 2 16,4-1-6-16,25-1-10 16,6-3 4-16,20-11-6 15,16-2-1-15,10-16-13 16,7-11-26-16,9-17 41 16</inkml:trace>
  <inkml:trace contextRef="#ctx0" brushRef="#br0" timeOffset="11838.96">29137 12093 1733 0,'-26'-4'553'15,"5"-4"-587"-15,0 0-32 16,-9-3-25-16,-6 0 11 16,-2 7-13-16,1 1 9 0,5 12 26 15,1 4 5-15,10 7 27 16,2 5 15-16,13 6 22 16,6 3 12-16,18 11 10 15,4 2 5-15,9 6-5 16,5 2-4-16,1 0-13 15,-3 5-3-15,-15-2-9 16,-9 1-7-16,-22 5-4 16,-10 6 2-16,-16 6 2 15,-8 2 5-15,-9-1 1 16,-5-3-3-16,1-3-1 16,2-3-3-16,21-13 0 15,13-8-2-15,28-12 3 16,19-6-3-16,23-4 4 15,10-1-2-15,12 2-2 16,-1 2 3-16,2 8-4 0,2 5 5 16,-14 6 2-16,-3 4 1 15,-20 2 2-15,-12 4 0 16,-3-9-15-16,-8-5-9 16,-1-19-24-16,3-15-36 15,2-28 53-15</inkml:trace>
  <inkml:trace contextRef="#ctx0" brushRef="#br0" timeOffset="12061.6">29228 12518 1912 0,'-4'40'601'0,"20"16"-677"16,5 10-47-16,-5 14-56 15,-7 5-7-15,-7 1 276 16,-1-5-103-16</inkml:trace>
  <inkml:trace contextRef="#ctx0" brushRef="#br0" timeOffset="12239.59">29569 13082 1254 0,'-33'77'543'0,"5"8"-149"0,10-4-571 16,2-7 115-16</inkml:trace>
  <inkml:trace contextRef="#ctx0" brushRef="#br0" timeOffset="12566.61">30141 12666 1804 0,'16'-12'602'0,"13"-1"-597"15,2 0-15-15,1 7-28 16,-5 3-24-16,-9 9-73 0,-7 8-17 16,-11 14 13-16,-3 9 19 15,-13 12 75-15,-1 3 33 16,-5 1 41-16,-1-1 18 15,5-11 35-15,7-2-1 16,10-13-23-16,7-7-13 16,17-8-40-16,3-7-12 15,15-13-39-15,3-6-35 16,12-15 506-16,1-5-341 0</inkml:trace>
  <inkml:trace contextRef="#ctx0" brushRef="#br0" timeOffset="12747.75">30759 12847 1567 0,'-15'48'569'0,"0"1"-444"15,-2 3-127-15,-2-2-100 16,-1-4-46-16,-9-7-181 15,5-5 203-15</inkml:trace>
  <inkml:trace contextRef="#ctx0" brushRef="#br0" timeOffset="13177.72">31411 12357 1632 0,'5'0'594'16,"9"0"-443"-16,14-3-179 15,4-2-26-15,3-2-60 16,1-2-44-16,-13 3-46 16,-4 3 8-16,-6 2 59 15,-9 2 46-15,1 7 94 16,-2 2 34-16,-5 8 30 15,2 2 8-15,0 5-15 16,3 2-12-16,-1 1-19 16,-3 0-8-16,-1-2-13 15,-8-4-2-15,8-3-1 16,0 0-1-16,7-4 1 16,6 4 0-16,0-4 4 15,4 0 5-15,0 2-3 0,1-5 0 16,-3 3-8-16,1 2-2 15,-6 0 1-15,-4-1-2 16,-5 2-5-16,-7-2-4 16,-8 1-24-16,-4 3-21 15,-15-8-138-15,-3 1 130 16</inkml:trace>
  <inkml:trace contextRef="#ctx0" brushRef="#br0" timeOffset="13350.88">32244 12572 1796 0,'-4'9'606'15,"1"-2"-607"-15,-8-8-23 16</inkml:trace>
  <inkml:trace contextRef="#ctx0" brushRef="#br0" timeOffset="13622.45">32892 12528 1637 0,'29'12'539'15,"-1"1"-625"-15,-6-5-43 0,-13-2-58 16,-10-3-33-16,-4 3-5 16,-6 3 41-16,-4 4 73 15,-4 7 32-15,-6 4 53 16,1 0-58-16,4-9 52 15</inkml:trace>
  <inkml:trace contextRef="#ctx0" brushRef="#br0" timeOffset="13783.46">33239 12180 1275 0,'17'1'434'0,"5"1"-419"16,1-1-103-16,-10-2 52 0</inkml:trace>
  <inkml:trace contextRef="#ctx0" brushRef="#br0" timeOffset="13902.75">33557 12300 1490 0,'9'14'482'0,"-7"-8"-470"16</inkml:trace>
  <inkml:trace contextRef="#ctx0" brushRef="#br0" timeOffset="21919.44">30742 14008 1087 0,'1'12'403'0,"2"-1"-308"0,0 0-80 16,3 8-5-16,-2 1-4 15,0 10-6-15,0 2 3 16,-1 3-2-16,-2 0-1 15,2-3 4-15,-1-3 6 16,-1-5 11-16,1-4 11 16,0-9 20-16,-1-7 5 15,1-11 8-15,0-11 2 0,-1-9-2 16,0-5-3-16,0-6-13 16,2-2-11-1,0-1-21-15,3 2-7 0,2 12-9 16,3 7-1-16,4 16-8 15,5 5 3-15,14 16-14 16,4 5 0-16,10 6 1 16,5 1 2-16,6-2 2 15,0-5 6-15,-2-8 13 16,0-3 4-16,-15-15 25 16,-3-2 10-16,-15-10 3 15,-6-5 0-15,-11-7-1 16,-5-3-9-16,-6 0-23 15,-7-5-17-15,-2-1-48 16,-2 0-22-16,2-1-45 0,1 2-154 16,4 2 199-16,1 2-121 15,5 0-66-15</inkml:trace>
  <inkml:trace contextRef="#ctx0" brushRef="#br0" timeOffset="22546.09">31655 13515 1404 0,'8'-6'598'16,"0"-1"-417"-16,3-3-156 16,1 2 49-16,5 0-96 15,-2 1-6-15,0 6-13 16,-3 3-6-16,-3 9 0 15,-1 6 2-15,-6 7 15 16,-1 5 3-16,-4 11 13 16,-3 4 4-16,-2 4 10 15,0 2 4-15,3 2 2 16,-1-2 1-16,5-2-3 16,1-2-1-16,8-6-3 15,1-4-1-15,10-5 4 16,2-1 1-16,7-4 2 15,3-2 1-15,2-3 1 0,-1 0 1 16,-1-1-6-16,1 2-3 16,-3 0-11-16,0 2-3 15,-8 0 0-15,0 2-2 16,-3 2-1-16,0 3 0 16,2 2 5-16,-4 0 6 15,0 2 11-15,-1-1 2 0,-3 2 2 16,-7 0 8-16,-11-1 16 15,-15 2 9-15,-34-1 4 16,-30 1 0-16,-65 2-12 16,-43-4-97-16,-100-19 75 15,-59-8-28-15</inkml:trace>
  <inkml:trace contextRef="#ctx0" brushRef="#br0" timeOffset="70021.89">12427 13284 987 0,'-15'13'361'0,"1"-5"-285"15,4 1-67-15,-1-1-16 16,3 2-6-16,2 5-3 15,-3 0-2-15,-1 3-1 16,-2 0 3-16,0 2 6 0,-4 1 7 16,-3 4 16-16,0-1 7 15,1 4 7-15,0 1 5 16,2 3 1-16,1 0-1 16,3 4-4-16,4 1-6 15,3 1-9-15,2 3-4 16,-1-1-4-16,0 3-3 0,3 2-1 15,-3 2-1 1,1 4 2-16,-3 3 5 0,0 4 6 16,0-1 2-16,2 4 6 15,-1-2 3-15,1 1 0 16,4 1 2-16,0-2-4 16,1 1 0-16,3-1-6 15,0 2-4-15,0 4-3 16,0 2-1-16,-1 4 0 15,-1-3-1-15,1 1-2 16,3-2 0-16,0-3 1 16,4-3 0-16,5-8-5 15,8-2-1-15,7-11-4 16,8-2 2-16,7-6 2 16,-14-15-2-1,1 0-3-15,34 9 1 0,19 1 1 16,1-4-2-16,9-1 0 0,4-1 1 15,16 1-3-15,2-1 0 16,3-4 2-16,9 0-3 16,6-1 0-16,-2 0 2 15,20 1 1-15,6 0 0 16,5-2 2-16,6 1 1 16,6 1-2-16,3-2 2 15,6 1 1-15,7-1-1 0,1-2 3 16,-5 0-2-16,8-2-2 15,1-1 2-15,1-3 1 16,1-2 0-16,-7-3 0 16,4-2 0-16,-8-4 0 15,0-5-1-15,-8-8 2 16,-4-5-1-16,-11-8 0 16,-6-3 0-16,-7-13 0 15,-8-5 0-15,-15-11 1 16,-4-3 0-16,-14-9 0 15,-9-4 0-15,-10-7 3 16,-8 0-1-16,-16-2 4 16,-7 3 2-16,-17-1 13 15,-6 1 5-15,-20 2 9 16,-10 0 10-16,-18-1 6 0,-12-2 1 16,-21-7-1-16,-6-4-3 15,-22-8-12-15,-9-4-4 16,-22-7-16-16,-7 0-11 15,-22-4-21-15,-9-4-11 16,-18 6-19-16,-17 0-6 16,-16 12-10-16,-15 7-1 15,-23 14 0-15,-12 9 3 0,-26 20 14 16,-8 14 8-16,-27 24 18 16,-13 13 8-16,-29 27 9 15,-12 19 6-15,-26 38 5 16,-17 17-2-16,-23 46-10 15,-18 19-25-15,-21 40 28 16,-14 22-14-16,-38 20-17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51:39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10949 13932 871 0,'57'11'402'0,"17"-18"-249"0,4-6-127 0,9-14 40 16,20-7-68-16,20-8-51 16,4-4-28-16</inkml:trace>
  <inkml:trace contextRef="#ctx0" brushRef="#br0" timeOffset="1002.65">14476 14992 1305 0,'15'13'441'0,"-1"-8"-440"16,5-22-1-16,3-3-33 15,-2-10-90-15</inkml:trace>
  <inkml:trace contextRef="#ctx0" brushRef="#br0" timeOffset="1295.82">15599 14649 833 0,'22'-17'320'0,"-5"-3"-257"15,14-9-43-15,6-5-24 16</inkml:trace>
  <inkml:trace contextRef="#ctx0" brushRef="#br0" timeOffset="1551.45">16189 14857 712 0,'27'-5'261'0,"-8"-6"-213"16,2-4-34-16,15-15-11 16</inkml:trace>
  <inkml:trace contextRef="#ctx0" brushRef="#br0" timeOffset="1817.93">17240 14541 954 0,'87'-24'287'16,"-7"-9"-221"-16,11-27-61 15</inkml:trace>
  <inkml:trace contextRef="#ctx0" brushRef="#br0" timeOffset="4111.87">20685 13993 1124 0,'-9'17'457'16,"1"-1"-321"-16,-1-1-99 16,1-2 10-16,5-1-8 15,-3-2-14-15,4 0-4 16,2-9-6-16,7-6 6 15,6-14 15-15,8-8 1 16,10-10-2-16,8-4-4 16,10-10-34-16,-2-2-25 0,8-5 36 15,-3 0-30-15,-5 7-40 16</inkml:trace>
  <inkml:trace contextRef="#ctx0" brushRef="#br0" timeOffset="4526.62">22133 13835 1088 0,'26'4'576'15,"12"-10"-327"-15,18-17-185 16,3-6 99-16,10-8-214 16,-3-4 79-16,-3-8-27 15,-6 1-22-15,-14 4-16 16</inkml:trace>
  <inkml:trace contextRef="#ctx0" brushRef="#br0" timeOffset="4872.75">23601 13719 785 0,'4'10'388'15,"1"1"-213"1,1 2-95-16,1 1 36 0,4-1-13 16,4-6-9-16,17-12-17 15,3-10-6-15,17-21-52 16,2-9-14-16,7-15 8 16,3-12-14-16,-2-9-47 15</inkml:trace>
  <inkml:trace contextRef="#ctx0" brushRef="#br0" timeOffset="5234.66">24960 14095 619 0,'50'4'385'0,"21"-4"-239"16,1-2-128-16,7-10 128 15,3-5-128-15</inkml:trace>
  <inkml:trace contextRef="#ctx0" brushRef="#br0" timeOffset="10375.91">21702 9681 1015 0,'-12'-4'357'0,"-2"0"-311"15,-5 2-44-15,-10 3-24 16,-3 8 1-16,-15 7-4 15,-2 4 4-15,-12 8 15 16,-3 0 2-16,-4 5 3 16,-10 3-1-16,-7 1 0 15,-5 0 1-15,-7 4 12 0,6 2 11 16,10-2 27-16,4 3 13 16,14 1 26-1,0-5-3-15,1 4-13 0,4-2-17 16,7 3-33-16,5 4-8 15,20 6-13-15,2 6-1 16,8 5 0-16,5 3-6 16,7 5-7-16,5 1 5 15,11 10-4-15,5 6 6 0,14 10 5 16,12 6-1-16,20-4 3 16,8 1-1-16,11-7-1 15,5-4 0-15,24-9-1 16,18-10 3-16,19-10 1 15,23-9 0-15,10-3 5 16,8-4-4-16,22 1-1 16,5-4 6-1,23-4-4-15,-1-2 6 0,21-9 1 16,3-3-4-16,1-6-1 16,17-8-2-16,5-13 1 15,4-11 0-15,16-16-2 16,-15-8-2-16,3-18-4 0,-9-3 0 15,-9-13 1-15,2-5 1 16,-21-4-1-16,-2 0-1 16,-32 0-1-1,-15-1 0 1,-23 2 9-16,-14-1 2 0,-35 7 8 0,-19 4 1 16,-35-1 6-16,-20 1 2 15,-25-11 2-15,-11-10-1 16,-35-10-7-16,-17-9-8 15,-30-3-15-15,-22 2-2 0,-29 9-17 16,-21 6 0-16,-37 9-3 16,-22 4-6-1,-36 10 0-15,-17 4 3 16,-38 13-5-16,-12 13 4 0,-21 11 7 16,-13 9-3-16,-20 15 8 15,-1 5 1-15,-13 14 7 16,-2 11 5-1,6 18 10 1,-1 11 5-16,17 18 12 0,0 13 5 0,21 13 6 16,8 9-1-16,25 18-9 15,27 5-4-15,37 13-20 16,16 5-8-16,43-6-24 16,28-1-9-16,44-4-31 0,24-8-32 15,35-10 72-15</inkml:trace>
  <inkml:trace contextRef="#ctx0" brushRef="#br0" timeOffset="17973.8">20719 15288 1142 0,'7'1'392'15,"9"11"-357"-15,6-1-30 16,16 5 3-16,9 1 11 15,28-11 23-15,16-3 7 16,20-16 6-16,14-9-9 16,21-27-42-16,8-12-26 15,32-22-82-15,10-7 64 16</inkml:trace>
  <inkml:trace contextRef="#ctx0" brushRef="#br0" timeOffset="69672.84">22460 15618 1347 0,'-11'-5'513'16,"1"-1"-355"-16,13-1-116 15,0-1-19-15,-14 6-3 16,-1 0-11-16,-3 4 3 15,5 6 2-15,16 9 3 16,2 12 16-16,3 23 16 0,-7 10 5 16,-1 22-3-16,-2 9-5 15,-14 6-15 32,7 7-9-47,-10-5-8 0,4-6-6 0,12-15 5 0,0-14 0 0,14-25 6 0,2-11 1 16,14-19-7-16,10-8 10 15,12-13 11 1,13-8-2-16,24-8 6 16,11-3-9-16,18-4-24 0,1-1 4 0,2-1-19 15,0 1-3-15,-17 4-18 16,-4 8-20-16,-29 7-10 16,-18 3-14-16,-20 8-19 15,-14 0-17-15,-18 3-60 16,-10 1-22-16,-12-13 118 15</inkml:trace>
  <inkml:trace contextRef="#ctx0" brushRef="#br0" timeOffset="69932.5">23738 15833 1907 0,'47'42'654'16,"18"-1"-604"-1,8 2-41-15,-11-1-33 0,-12 4-5 16,-22 10-19-16,-14 8-14 16,-18 12 21-16,-13 10-4 15,-22 8 27-15,-16 1 18 0,-13-1-5 16,1-13 13-1,12-17-5-15,13-18-21 0,16-40-103 16,10-20-37-16,19-55 83 16</inkml:trace>
  <inkml:trace contextRef="#ctx0" brushRef="#br0" timeOffset="70480.3">24519 15660 1927 0,'5'31'648'0,"10"-6"-623"16,0 2-49-16,-3 0-14 0,-4 1-8 16,-3 3-13-16,-4 3-3 15,-7 7 11 1,-2 5 14-16,-5-1 34 0,2-4 16 15,-5-11 28-15,-3-5 10 16,3-10 10-16,-2-6-6 16,3-13-15-16,1-7-10 15,-4-16-22-15,4-9-4 0,10-17-6 16,-1-5 2-16,9-4 15 16,3-2 1-1,-5 14 1-15,6 6-2 0,9 16-7 16,0 11-5-16,15 14 0 15,6 6-6-15,6 19-5 16,6 7 2-16,17 8 0 16,-3 1 4-1,17-1 2-15,-4 1 4 0,-5-8-7 16,3 0 12-16,-17-9 18 16,-1-6 3-16,-22-4 22 15,-1-9-4-15,-21-11 0 16,-11-7 9-16,-4-20-5 15,-8-8-5-15,4-23-18 0,-3-9-19 16,-4-6-21-16,-2-1-12 16,1 13-43-1,7 6-35-15,8 12-76 0,-1 7-39 16,8 8-50-16,-7 10 156 16</inkml:trace>
  <inkml:trace contextRef="#ctx0" brushRef="#br0" timeOffset="71075.37">26003 15290 1497 0,'14'26'682'0,"-3"-7"-210"15,6-6-390-15,-5 1-85 16,-4 7-11-16,-8 18-33 15,-7 9-5-15,-10 18-13 16,-6 8 10-16,-6 7 27 16,-1-1 14-16,0 1 22 15,0-5-7-15,7-12 22 16,0-11 4-16,10-26-1 16,9-11 6-1,2-22-28-15,9-14-6 0,3-27-7 0,4-17 1 16,12-28 20-16,4-3 1 15,5-10-3 1,1 3 6-16,3 14-8 16,7 7-2-16,7 23 2 0,2 13-5 15,1 25-3-15,-6 12-3 16,-13 26-15-16,-8 9-5 16,-18 20-2-16,-12 8 6 15,-14 5 14-15,-9 2 0 0,-13-1 10 16,-7-2-3-16,-14-3 0 15,-3-1 0-15,-3-8-5 16,3-8 1-16,15-9 2 16,8-8 5-1,15-10-3-15,6-5 6 0,17-3-8 16,7-2-1-16,25 0 10 16,9 4-2-16,18 1-3 15,17 3-4 1,6 3-29-16,9-1-19 0,-1 2-29 15,-13-4-17-15,-3-4-38 16,-2-6-10-16,2-10-23 16,-7-4-15-16,-16-11 121 15</inkml:trace>
  <inkml:trace contextRef="#ctx0" brushRef="#br0" timeOffset="72257.46">27041 15758 1106 0,'16'-4'458'15,"-10"1"-253"-15,2 0-47 16,-5-3-32-16,-2-4-19 0,-4-5-45 16,-7-2-15-16,-10-4-26 15,-8-2-11-15,-5 3-14 16,-2 3-4-16,1 10-17 16,4 6 6-16,-3 14 2 15,-1 11 1-15,2 21 6 16,0 8 0-16,11 8 8 15,11 1 5-15,23-12 13 16,9-7 3-16,17-16 2 16,-1-13 1-1,-3-16 7-15,2-15 0 0,0-21-5 16,4-11-6-16,-5-13-12 16,-3-2-8-16,-10 5 1 15,-5 3-2 1,-13 12-2-16,-3 10 1 0,-2 13-7 0,-1 10-2 15,-1 21-1-15,2 10-2 16,-10 19 11-16,-2 8 5 16,7 6 4-16,0 1 10 15,13-12 1 1,6-4 2-16,15-17-1 0,5-10-6 16,-3-11-3-16,10-11-1 15,-6-15-2-15,-1-2 0 16,6-13-1-1,-14 0 0-15,-9-1-1 16,-5 3 9-16,-10 5 8 0,0 1 6 0,-3 12 8 16,0 5-5-16,0 9-6 15,0 6-5-15,-2 10-12 16,-3 6-1 15,-4 15-6-15,3 7 0-16,0 2 6 0,0 4-1 0,4-3-2 0,-1-5 1 0,-1-9-4 15,2-8-3-15,-1-11 0 16,-1-4 0-16,7-3 1 16,0-4-1-1,-2 3-2-15,0-4-1 16,3-24 7-16,10-40 1 0,0 33 7 0,5-2-5 16,1 10-5-16,1 3 2 15,2 12 0 1,-6 4 5-1,-1 12-1-15,-1 9-5 0,-3 11-2 16,3 6-5-16,1 7 5 0,4-1 4 16,7-5 0-16,3-1 4 15,19-13-3 1,-1-8 2 0,9-14 9-1,3-10 3-15,-4-18 8 0,-1-2-4 0,-6-9-13 0,-8-2-2 0,-14-3 3 16,-7-4 3-16,-12 6 1 15,-5 3 2 1,-17 19-10-16,-8 8-7 16,-8 17-3-16,-9 8-8 0,-5 18 0 15,-2 9 4-15,-1 12 4 16,7 3 1-16,21-5-1 16,6-10 3-1,19-12-1-15,8-8-2 16,3-10 12-16,11-5 1 0,11-15 5 15,5-5 2-15,0-17-11 16,-2-5 3-16,-4-11 8 16,-6-6 1-16,2-11 9 15,-3-7-3-15,-5-6-8 0,4-2 0 16,-17 12-6-16,1 8 2 16,-11 29 3-16,-5 13 1 15,3 25-7-15,-12 17-5 16,6 31-13-16,-4 17 2 15,-8 30-4-15,6 10 7 0,-1 1-20 16,6 0-13-16,10-14 7 16,0-10-114-16,-5-20 14 15,3-16-2-15,8-27-74 16,8-17 81-16,7-28 72 16</inkml:trace>
  <inkml:trace contextRef="#ctx0" brushRef="#br0" timeOffset="72557.78">28333 15360 1263 0,'8'12'507'0,"-7"7"-317"16,3 3-45-16,-3 7-57 16,-5 2-27-16,-2 2-40 15,3-4-13-15,1-6-8 0,5-3-3 16,10-9-6-16,6-3 0 15,9-9 11 1,4-9 13-16,8-9 16 16,1-3 6-16,-6-9-6 0,-2-2-8 15,-11-5-11-15,-15-1 1 16,-9 4 7-16,-9 3-2 16,-22 8-2-16,-7 10-6 0,-14 18-18 15,-5 11-7-15,6 16-21 16,-3 4-13-16,9-3-32 15,26-8-30 1,14-11-75-16,16-11-266 0,26-19 307 16</inkml:trace>
  <inkml:trace contextRef="#ctx0" brushRef="#br0" timeOffset="73089.77">28779 15163 1322 0,'26'19'588'0,"-10"5"-221"16,-1-3-165-16,-6 4-94 15,1 7-12-15,-4 0-45 16,-4 6-27-16,-5 4-22 0,-5-2-3 16,-3 1-8-16,0-1-2 15,1-8-1-15,3-5 4 16,-1-14 0-16,4-2 0 15,1-7 5 1,0-8-5-16,5-12-5 0,2-12 5 16,0-16 5-16,4-3 2 15,0-4 10-15,1 1 7 16,6 0 0-16,1 5 4 16,-3 8-4-16,3 4 0 0,-3 18-14 15,-2 6 1-15,0 14-8 16,-2 10-15-16,-5 12-8 15,1 9-4 1,-1 11 13-16,-3-1 5 0,2 0 18 16,0-9 5-16,-2-12 4 15,1-3-1-15,-2-15 8 16,-1-3 1-16,3-14-9 16,4-8 8-16,1-12-7 15,5-8-9-15,8 1 7 16,4-2-11-16,5 9-2 15,-1 8 1-15,-4 17-7 16,0 9-5-16,-4 28-34 16,-8 11-8-1,-2 14-39-15,-7 2-22 0,-8-16-94 0,-12-4 135 16</inkml:trace>
  <inkml:trace contextRef="#ctx0" brushRef="#br0" timeOffset="73566.87">27309 16463 1065 0,'17'25'522'0,"-11"-11"-122"16,1-2-306-16,-4 0-82 16,-3 4-2-16,2 3 9 15,-3 0 9-15,0 14 13 16,-1-1 12-16,2 4 11 0,0 3-2 15,1-8-3-15,-1-4 2 16,1-4 1-16,1-8 3 16,4-8-8-1,5-7-10-15,-1-14-4 0,4-6-9 16,10-17-5-16,-1-9-1 0,9-9-14 16,0-1-14-16,-4 14-22 15,4 4-25 1,-9 23-42-1,-4 4-8-15,-3 11-46 0,-13 10-20 0,0 10-52 16,6 6 336-16,17-3-121 16</inkml:trace>
  <inkml:trace contextRef="#ctx0" brushRef="#br0" timeOffset="74377.53">27979 16660 1300 0,'15'3'495'0,"-4"-4"-343"0,-3-3-76 16,-8-8-35-16,1-6-3 15,-5-4-16-15,-4-3-7 16,-4-3-6-16,-6 1 0 16,-5 3 1-16,-3 4 3 15,-3 15-1-15,-1 6-6 16,-6 19-5-16,-4 12-9 15,-2 14 0-15,1 6 4 16,14 2 1-16,9-4 8 0,24-13 10 16,6-6-1-1,11-16 8 17,6-4-3-17,-9-10 2-15,7-12-2 0,-11-6 3 0,1-8 2 0,-4-7-6 0,0 5 7 0,1 1 6 16,-5 6-5-16,-3 10-10 15,-4 5-1 1,-4 5-18-16,0 6-5 0,1-6-2 16,0 5-7-16,-1 21 2 15,-1 30 4-15,7-31 10 16,5-2-2-16,2-5 3 16,5-8 2-1,5-5-3-15,-1-7 7 0,4-12 6 0,-2-2-4 16,-4-10-1-16,0-2-4 15,-5-6-3 1,-2-4 2-16,3-8 1 16,1 1-1-1,-5 8 0-15,0 7-5 0,-11 15 0 0,3 7-1 16,15 8-1-16,2 1-1 16,-4 11 3-16,-3 5-2 15,-5 6 2-15,2 2 2 16,21-6-6-16,-3 4 6 15,-1-5-5 1,4-2 1 0,-9 4 10-16,1-8-5 0,-3 0 3 0,0-1 1 0,1 0-15 15,-3-2 5-15,2-4 7 16,-4-5-1-16,-1-8 10 31,-1-8-4-15,-4-6 2-1,2-2 0-15,-3-3 13 16,-1 0 4-16,2 5 2 0,-3 5-3 0,-4 12-7 0,0 4-9 0,-3 4-12 16,1-3-6-16,0 9-29 15,0 19-1-15,1 37-17 16,1-35-2-16,-1-5-15 16,6-9-14-16,-7-8-52 0,-1-5-11 15,4-20 94-15</inkml:trace>
  <inkml:trace contextRef="#ctx0" brushRef="#br0" timeOffset="74560.5">28384 16244 1446 0,'18'30'579'16,"4"-7"-319"-16,3-12-259 15,11-10-43-15,-17-9-107 16,1-5-34-16,-1-11 97 16</inkml:trace>
  <inkml:trace contextRef="#ctx0" brushRef="#br0" timeOffset="75330.19">28957 16415 1668 0,'9'7'588'0,"-8"-12"-507"15,-2-6-63-15,-12-7-32 0,-4 2-20 16,-1-2-24-16,-5 12-15 16,-5 5-7-16,0 4 9 15,-5 19 21 1,0 4 14-16,7 7 25 15,9 4 14 1,17-3 18-16,16-3 8 0,19-4 9 16,-1-7 5-16,5-10 9 31,-5-8 0-31,0-9-1 0,1-2 0 0,-2-12-11 0,-6-2-6 0,-8-2-4 16,-5-3-2-16,-16 4 2 15,3 2 4-15,-1 5 0 16,-4 9-5-1,14 4-16-15,-10 1-2 0,-9 14-18 16,4-1 1-16,-4 13-3 16,9 4-8-16,9-7 9 15,8 0-6-15,-2-7 3 16,0-3-2-16,8-9-4 16,-5-6 5-1,7-11 3-15,1-1 5 0,1-12 4 0,-2 0 1 16,-5-2 3-16,-4-3 4 15,-8 5 7 1,-2 1 3-16,-4-2 11 0,0-2-1 16,-1-3 5-1,3 1-6-15,3 11-12 0,-2 4-5 16,2 17-12-16,-1 5 2 16,2 13-7-16,1 8 1 15,-1 9-4-15,-2 2 1 16,7 3 2-1,1-3 3-15,6-3 7 0,2-4-3 0,-4-11 2 16,2-3 5-16,2-14 2 16,2 0 0-16,0-7 1 15,3-4-6-15,-3 0 5 16,-7-5 2 0,14 0 9-1,-2 0-4-15,5 6-10 0,4 8-4 0,-21 5-2 16,1 3-1-16,-16 4-14 15,-4 3-2-15,-8 7-13 16,-17 2-12 0,-1-3-23-1,-19-5-19-15,-6-9-76 0,13-10-23 0,3-17 114 0</inkml:trace>
  <inkml:trace contextRef="#ctx0" brushRef="#br0" timeOffset="75698.71">29865 15836 1224 0,'17'16'492'0,"-8"10"-295"0,-5 3-56 0,-10 15-57 16,-11 4-20-16,-8 11-46 16,-1 2-10-16,-1-6-17 15,6-6-10 1,11-16-26-16,7-10-8 0,14-13 0 15,4-11 13-15,11-13 27 16,5-4 19-16,6-18 12 16,4-3 7-1,1-8 13-15,-1-1-6 16,-1 9 5-16,-7 5 2 0,-16 18 19 16,-10 7 20-16,-5 17 36 15,-6 11-5-15,1 19 4 31,3 8-19 1,-11 7-39-32,5-4-25 0,6-16-87 0,0-8-23 0,1-16-57 0,7-9-29 0,-12-19 200 0,2-17-57 15</inkml:trace>
  <inkml:trace contextRef="#ctx0" brushRef="#br0" timeOffset="81582.67">30418 15614 1352 0,'-19'20'508'0,"10"-9"-390"16,7-3-68-16,4 0-37 16,4 1-2-16,0 6-5 15,3 1-4-15,3 17 7 16,-1 7-7-16,-2 19 4 16,0 11 3-16,4 6-8 15,-3-2 0-15,13-4 11 0,-1-3 3 16,3-10 16-16,4-7 3 15,5-19 2-15,7-9-1 16,3-22-11 0,4-10 2-16,-1-17-17 0,-1-7-4 15,2-14-3-15,-6-7-7 0,-5-3-5 16,-12-7 4-16,-13 3-6 16,-1 6-3-1,-18 13 6-15,6 12-6 0,-12 16 3 16,-5 9 11-16,1 19 2 15,-7 14-5-15,10 21 3 16,2 9 2-16,12-1-1 16,5-6 12-16,13-14-5 15,11 0-4-15,13-10 4 16,-3-6 1-16,12-13 13 16,-3-13-1-16,1-18 0 15,7-6-1-15,-2-9-9 16,-6-1-2-16,-8-8-4 15,-2-2-1-15,-15 1 1 16,-2 0-1-16,-17 12-2 16,-9 9-1-16,-10 8 1 15,-5 7 0-15,-4 13-1 16,-2 2 0-16,4 12 3 0,3 9 0 16,15 7 4-16,8 5 4 15,19 6 5 1,11 2 6-16,19 2-4 15,-5 1-7-15,-4-1-10 0,-8-5-7 0,-34 4-25 16,-7-1-23-16,-64 8-105 16,-23 4-452-1,-81-3 426-15</inkml:trace>
  <inkml:trace contextRef="#ctx0" brushRef="#br0" timeOffset="144059.78">15602 1258 866 0,'2'-9'332'0,"-1"3"-233"16,0 0 0-16,-1 2-2 16,0 3-10-16,-1-1-10 0,0 0-4 15,-1 1 0 1,2 0-2-16,0 0-9 15,0 0-5-15,0 0-6 0,-1 0-5 16,0 0-8-16,1 0-2 16,-1-1-12-16,0-2 5 15,0 2-3-15,0-2-2 16,0-1 8-16,0 0-6 0,-1-1 0 16,-1 1 1-16,1 0-13 15,0 1 3-15,1 1-5 16,0 0-2-1,-1-3 4-15,0 3-2 0,1-2 2 16,0 3-2-16,0 1-1 16,0 0 0-16,0 0-4 15,0 0 1-15,0 0-6 16,0 0-1-16,1 0 1 16,0-1-2-16,0 1 4 15,0 0-3-15,-1 0-1 16,0 0 0-16,1 0 1 15,0 0 2-15,0 0 0 16,0 0-3 0,0 0-2-16,0-1 1 0,0 1 1 15,0 0 2-15,0 1-2 16,15 7-1-16,41 31-1 0,-23-5 2 16,18 15 3-16,4 10 2 15,10 12 0-15,10 5-2 16,6 6-3-16,4-1-1 15,8-3-1-15,-2-3 0 16,-15-15 7-16,-6-5-3 0,-13-12 16 16,-7-4 2-1,3-8 2 1,-8-1 8 0,-11-9-15-16,-4-2-2 0,-17-9-4 0,-4-4-21 0,-4-5-45 15,-10-2-30-15,-5-8-108 16,8-4-33-1,-22-11 139-15</inkml:trace>
  <inkml:trace contextRef="#ctx0" brushRef="#br0" timeOffset="144464.57">16816 978 951 0,'-7'-6'431'0,"-5"3"-131"16,-3 0-208-16,-10 5 2 15,-15 7-16-15,1 4-21 16,-20 13-20-16,-2 6-3 15,-4 18 4-15,-7 10 5 0,-6 13 9 16,-9 1 0-16,-8-2-5 16,-3-6-1-16,5 4-5 15,4 2-3-15,-8 5-2 16,5 2-3 0,4-12-4-16,11-7-4 0,24-16-9 15,10-4-3-15,17-14-8 16,8-6-4-16,10-8-1 15,5-8-4-15,6-2-28 16,7 0-10-16,6-5-49 16,7-1-30-16,5-6-72 15,6-6 336-15,-4 1-137 16</inkml:trace>
  <inkml:trace contextRef="#ctx0" brushRef="#br0" timeOffset="144894.1">17694 1539 513 0,'-1'-1'281'0,"-12"-1"-39"16,2 0-40-16,-15-2-57 15,24 4-30-15,15 0-50 16,15-3-8-16,1-1-10 15,23 3-2-15,-1 0 5 16,4 1-4-16,2 1 2 16,-1 1-5-16,4 4-20 15,-6-2-9-15,-11 1-9 16,2-2-6 0,-28-2-17-16,-4 0-22 0,-8-6-29 0,-10 2-24 15,-24-9 57-15</inkml:trace>
  <inkml:trace contextRef="#ctx0" brushRef="#br0" timeOffset="145103.79">18155 1284 842 0,'42'-6'358'0,"-1"8"-157"15,-5 8-89-15,10 13-5 16,-5 13-7-1,-10 16-29-15,-4 13-15 16,-23 17-26-16,-11 12-13 0,-20 3-20 16,-11-4-18-16,-15-14-51 15,-4-13-39-15,-12-19 65 16</inkml:trace>
  <inkml:trace contextRef="#ctx0" brushRef="#br0" timeOffset="145869.71">19418 1047 1057 0,'14'-25'403'0,"-5"6"-271"15,-1 1 7-15,-5 4 10 16,-3 3-17-16,0 7-57 16,0 4-31-16,6 11-34 15,-5 12-3-15,1 24 1 16,5 12 8-16,-7 21 7 15,2 3-6-15,-6 0 7 16,-5-5-2-16,1-14-2 16,-3-9 1-16,5-15-6 15,3-11 0-15,0-15-2 16,0-10 9-16,-1-11 22 16,0-7-2-16,-3-23 1 0,4-16-13 15,6-27-23-15,11-14-5 16,11-11-2-16,4 0 0 15,18 3-4-15,3 8 1 16,3 20-3-16,1 8-1 0,-15 26-1 16,-5 14 3-16,-9 22-3 15,-2 13-1 1,-6 19 1-16,-7 7-3 16,-11 19 2-16,-11-1 3 0,-14 5 0 15,-1-1 3-15,-7-10 1 16,-1-2 4-16,-4-4-2 15,0-5 1 1,0-11 0 0,3-3-2-16,16-14 4 0,1-4 2 0,14-3-4 15,3-1-1-15,5 1-8 16,-3-1-1-16,1 0 2 16,27 8 1-16,31 14 2 15,-16-8 2-15,-8 7 0 16,1-1-1-16,-3-2 3 15,-7-2-4-15,-3-1-21 16,-4 0-1-16,-7-2-14 16,-1-3-5-16,-7-7-8 0,-1 0-24 15,-3-7-32-15,0 3-16 16,-1 0 76 0</inkml:trace>
  <inkml:trace contextRef="#ctx0" brushRef="#br0" timeOffset="146053.26">20129 1140 1315 0,'16'6'466'0,"-9"-3"-385"15,0-1-101-15,-11-4-52 16,3-7 278-16,-8-9-172 15</inkml:trace>
  <inkml:trace contextRef="#ctx0" brushRef="#br0" timeOffset="146436.35">20613 688 1153 0,'15'3'485'0,"6"-4"-177"15,-4 1-237-15,2 1-14 0,-5 2 1 16,1 8-24-16,3 6-19 0,0 12-6 16,1 6 0-16,1 13-11 15,-2 4 3 1,-1 0-5-16,5-1 4 15,-1-6 6-15,2-3 0 0,5-4 5 16,-7-3-3-16,2-9 20 16,0-9 6-16,-7-9 21 15,4-7 11 1,5-15 13-16,1-11-1 16,10-21-6-16,-2-10-13 0,0-13-30 15,-4 1-6-15,-6 4-37 16,-4 10-10-16,-8 14-41 15,-3 5-33-15,-11 14-49 16,-5 5-52 0,-14 15-34-16,-1 6 135 0</inkml:trace>
  <inkml:trace contextRef="#ctx0" brushRef="#br0" timeOffset="148015.57">19611 2184 1158 0,'0'-11'409'0,"-7"7"-341"0,1 3-5 15,7 0 2-15,5 3-9 0,9 9-26 16,4 9-9-1,-4 21-1-15,-8 11 4 16,-7 24 7-16,-6 12 3 0,-5 13 1 16,-1 3 2-16,-6-4 2 15,5-5 4-15,0-11 7 16,-2-6-3 0,12-17-7-16,1-11-1 0,9-22-15 15,5-13-3-15,1-11-1 16,7-7-7-16,0-8-1 15,8-3 0-15,0-9-7 16,4 0-3-16,6 2 1 16,1 3-3-16,9 4-2 15,-1 5-2-15,-3 3-18 0,6 3-14 16,-10-1-23 0,-11 2-9-1,-4-3-21-15,-13-2-8 0,-6-7-31 0,-2-6 309 16,1-14-154-16</inkml:trace>
  <inkml:trace contextRef="#ctx0" brushRef="#br0" timeOffset="148257.42">19545 2128 1441 0,'10'-9'470'0,"27"-7"-467"15,9-2-3-15,5-10 20 16,3-1 1-16,-2-5-42 16,-4 2-41-16,-15 6-86 15,0 3 117-15,-26 6-6 16</inkml:trace>
  <inkml:trace contextRef="#ctx0" brushRef="#br0" timeOffset="148484.65">19511 2665 993 0,'29'-1'395'0,"11"-6"-227"16,22-14-105-16,-7-8-1 0,13-10-16 15,-6-2-20-15,-5 2-86 16,14 2-53-16,-25 7 67 16</inkml:trace>
  <inkml:trace contextRef="#ctx0" brushRef="#br0" timeOffset="148935.47">20613 1886 1076 0,'0'-7'455'0,"0"-1"-244"16,-8 5-97-16,-8 3-6 0,-3 5-48 15,-4 5-30-15,7 11-19 16,-2 4 0-16,-9 17 1 15,3 8-3 1,-3 24 5-16,3 8 1 0,9 6-1 16,-1 5-1-16,7 6-2 15,3-2-2-15,10 0 1 16,1-5-1-16,8-21-9 16,3-5 0-16,4-14-4 15,10-7 1-15,7-12 3 16,5-10 0-16,-3-12-3 15,-13-7-11-15,-1-14-42 16,-9-5-31-16,-6-17-4 16,6-7 42-16</inkml:trace>
  <inkml:trace contextRef="#ctx0" brushRef="#br0" timeOffset="149226.7">20798 2288 1229 0,'18'0'438'0,"5"3"-324"16,4-3-61 0,2 10 15-16,1 4 5 15,8 10-28-15,-1 10-11 0,-9 3-18 16,2-1-5-16,-9-3-3 15,0-4-2-15,4-6 6 16,-3-1-1-16,0-10 0 16,-3-4-3-16,-8-11-9 15,-4-4-18-15,-5-11-84 16,-3-10-12-16,-6-5 59 16</inkml:trace>
  <inkml:trace contextRef="#ctx0" brushRef="#br0" timeOffset="149477.32">21215 2200 1057 0,'21'46'405'16,"-33"-16"-289"-16,-7 2-14 15,-9 9-10-15,-6 3-34 16,1 10-42-16,-7 4-7 15,-12 5-5-15,2-3 0 16,-3-11 1-16,10-12-1 0,26-17-3 16,7-9 0-16,10-9-8 15,8 0-6 1,8-6-25-16,-1-9-19 0,26-21 36 16</inkml:trace>
  <inkml:trace contextRef="#ctx0" brushRef="#br0" timeOffset="149867">21473 1858 1301 0,'24'-7'484'16,"13"3"-377"-16,-1 0 3 15,-5 10-5-15,-1 4-35 16,3 7-42-16,-1 4-4 16,2 11-6-16,-2 7-2 15,-6 11-7-15,-4 6 0 0,-5 8 13 16,-4 0 5 0,-2 3 10-16,-4-5 12 15,-9 8 7-15,-3 5-5 0,-7 3 5 16,-3 3-9-16,-2-12-11 15,1-6 0 1,-1-13-15-16,2-8-4 16,1-12-17-16,0-9-3 0,3-11-3 15,-1-6-19-15,2-9-44 16,-1-4-24-16,2-13-66 16,5-7-38-16,4-13 127 15</inkml:trace>
  <inkml:trace contextRef="#ctx0" brushRef="#br0" timeOffset="150176.45">22626 2079 1258 0,'22'1'433'15,"0"1"-380"-15,0 1 8 0,-1-3 20 16,2-1-11-16,2-2-27 16,1 1-19-1,3 1-15-15,-4-1-4 0,2 2-20 16,3-1-14-16,-16 0-39 16,12 0-17-16,-19 1-38 15,-6 0-41-15,-3 0 109 31</inkml:trace>
  <inkml:trace contextRef="#ctx0" brushRef="#br0" timeOffset="150305.01">22624 2441 1138 0,'28'13'481'0,"24"-9"-287"0,18-8-5 16,37-14-67-16,-1-6-46 15,6-12-157-15,-4-6 61 32</inkml:trace>
  <inkml:trace contextRef="#ctx0" brushRef="#br0" timeOffset="155539.87">24825 1128 1129 0,'17'-19'433'0,"8"-2"-339"0,0-1 18 15,-13 2 10-15,2 1-34 16,6 0-21-16,-8 4-18 16,4 0-3-16,-6 4-10 15,-3 1 1-15,-1 3-6 16,-5 3-5-16,-1 0-5 0,1 3-8 16,-2 1-5-16,0 0-5 15,-4 13 1-15,-5 15 2 16,-56 53 0-1,11-25 3-15,-9 6 3 0,-3 3 3 0,-13 4 8 16,0 2 4-16,-11 6 2 16,-9 4-3 15,2-2-2-31,7-2-2 0,11-9-11 0,20-10 1 16,13-13-6-16,15-10 3 0,17-14-1 15,4-3-2-15,19-10-3 16,5-7-4-16,17-6 1 15,7-7 4-15,13-7 0 16,-2 2 1-16,10 0 1 16,9 1 1-16,-4 3-5 15,5-3-1 1,-10 4-1-16,-11 1-4 0,-13 7 10 16,-13 2-1-16,-10 2-5 15,-7 6-2-15,-9 8-2 0,-8 7 2 16,-13 10 2-1,-7 5 4 1,-19 8-2-16,4 4 0 0,-14 6 10 0,0 5-6 16,9 0-2-16,-5-4 0 15,14-3-5-15,3-5 4 16,11-6 1 0,8-7 2-16,12-9-2 0,12-4-4 0,17-11-1 15,10-3-2-15,23-11 3 16,10-7 4-1,29-12 1-15,8-5-1 0,9-4 3 16,3-2-3-16,1 0-3 16,1 3 5-16,-10 0-8 15,-10 2 5-15,-28 9-2 16,-19 3-1 0,-22 13 1-16,-11 4-14 0,-23 8-31 15,-9 3-42-15,-16 7-84 16,-13-4-50-16,-4 1 134 15</inkml:trace>
  <inkml:trace contextRef="#ctx0" brushRef="#br0" timeOffset="156010.72">25359 1450 893 0,'8'-7'400'0,"-5"0"-250"0,9-1 0 16,-3 0-29-16,5 0-50 16,15 3-11-16,-7 3-11 15,8 2-2-15,-3 1 2 16,4 5-7-16,-3 6-4 16,-4 3-4-16,-7 8-16 15,-4-1 8-15,-8 6-2 16,-5 6 4-1,-8 3 5-15,-5 5-3 47,-12-2-6-47,1 2 0 0,-5-3-7 0,2-3-2 0,1-6-3 0,3-7-4 0,4-9-2 0,8-6-13 16,4-11-34-16,6-7-30 16,1-11-72-16,0-11-24 15,11-9 100-15</inkml:trace>
  <inkml:trace contextRef="#ctx0" brushRef="#br0" timeOffset="156387.35">25958 1200 1025 0,'-5'2'412'15,"-5"3"-202"-15,-1 2-142 16,-3 3 4-16,-3-4-11 16,-3 1-22-16,-1 3-29 15,2-3-6-15,-18 8 1 16,18-3 1-16,-16 6 13 16,7 1 7-16,8 1 10 15,-10 5 2-15,23-1-9 16,-3 4-3-16,19 2-10 0,5-2 1 15,14 2-5-15,-11 0-4 16,5-2-1-16,-5-1-6 16,-12-3 5-16,26-1-1 15,-14-7-5 1,0 1-10-16,1-8-63 0,-18-5-34 0,0-5-50 16,12-9 83-16</inkml:trace>
  <inkml:trace contextRef="#ctx0" brushRef="#br0" timeOffset="156826.32">26596 751 1074 0,'-6'-11'390'0,"-4"1"-326"15,-2 4 19-15,0 1 0 0,-2 4-10 16,3 2-14-16,-1 4-2 16,4 9-13-16,-1 5-9 15,9 12-6-15,-1 5-6 16,4 12-5-16,6 2-2 15,-1 7-4-15,3 4 4 16,-2 2 5 0,0 6 1-16,4 3 0 0,-4 1-3 15,0 2-5-15,4-3 3 0,-11-3-5 16,3-5 0-16,-6-7-6 16,-7-6-6-16,-1-10 4 15,-3-6-5-15,0-11 2 16,-4-2-1-16,-2-12-28 15,0-2-11-15,-8-9-64 16,-3-8-33-16,-3-14 85 16</inkml:trace>
  <inkml:trace contextRef="#ctx0" brushRef="#br0" timeOffset="157013.76">26357 1274 1078 0,'23'-10'408'0,"29"-9"-292"0,-10 1-2 16,8 0-11-16,-2-6-36 16,-7 1-57-16,-7 1-29 15,-9 2-59-15,-3 0-40 16,21-3 64-16</inkml:trace>
  <inkml:trace contextRef="#ctx0" brushRef="#br0" timeOffset="157415.63">27157 750 983 0,'1'-4'383'16,"-23"0"-262"0,5 1-23-16,2 4 4 15,-3 4-26-15,3 8-28 0,1 3-4 16,-6 8-9-16,4 11 3 15,2 10-1-15,1 3 1 16,4 7 1 0,1 0-12-16,6 1-2 15,2 4-4-15,5 0-9 16,2-4 2-16,6-7-7 0,2-1-1 0,6-13-2 16,-2-3 2-16,6-10-2 15,-3-9-6 1,-3-7-34-1,2-5-38-15,0-10-53 0,5-7-28 0,0-11 95 16</inkml:trace>
  <inkml:trace contextRef="#ctx0" brushRef="#br0" timeOffset="157722.34">27405 955 1145 0,'30'0'455'0,"2"0"-327"16,2 5 9-16,-2 5-43 0,-10-1-30 16,3 6-35-16,-14 3-13 15,-3 11-8-15,-8 4-6 16,-16 4 3-16,2 4 0 15,-15-6 0-15,12-1 1 0,-2-4-4 16,1-7-1-16,10-9-6 16,-1-3-16-1,8-21-64-15,4-12-42 16,9-19 73-16</inkml:trace>
  <inkml:trace contextRef="#ctx0" brushRef="#br0" timeOffset="157977.4">27807 595 1101 0,'-12'12'403'0,"-2"7"-263"16,-14 6-29-16,3 17 13 0,-12 3-9 15,13 18-52-15,9 3-19 16,0-1-15-1,18-1-7-15,-5-11-14 16,20-6-1-16,-8-13-5 16,24-8 1-16,-3-15-22 0,-4-9-14 15,14-13-64-15,-14-9-31 16,8-19 76-16</inkml:trace>
  <inkml:trace contextRef="#ctx0" brushRef="#br0" timeOffset="158277.1">27972 343 1085 0,'51'13'450'15,"4"-4"-319"-15,16 11 10 16,3 2-4-16,-7 6-49 15,7 10-23-15,-26 6-22 16,-15 8-13-16,-14 12-20 0,-13 7-7 16,-13 11-6-1,-8 2 3-15,-12 2-4 32,-3-3-2-32,-15-3-2 0,-1 1-7 0,-1-2-22 0,2-7-19 15,17-17-69-15,-4-11 58 16,-10-18 26-1</inkml:trace>
  <inkml:trace contextRef="#ctx0" brushRef="#br0" timeOffset="158713.42">28222 1881 1133 0,'-21'14'398'0,"5"2"-339"16,13-3 21-16,-10 1 5 16,-3 1-12-16,10 5-31 15,-11 3-12-15,-9 9-9 16,24 1 1-16,-16 13 1 0,16 3 4 15,2 4 2-15,-13 6 1 16,15-12 2-16,-7 1-3 16,14-3-1-16,2-6-2 15,9-1-3 1,10-3 2-16,4-10-5 0,10-4 0 16,6-9-4-16,9-7 0 15,12-8-1-15,17-11-5 16,8-6-1-16,7-7-6 15,-3-4-16-15,-7-3-11 0,-2-2-65 16,-16-1-54-16,-4 0 90 16</inkml:trace>
  <inkml:trace contextRef="#ctx0" brushRef="#br0" timeOffset="158978.31">28954 2158 799 0,'51'-1'411'16,"8"-5"-30"-16,10 6-267 0,0 2 5 15,-18 4-42-15,-9 11-25 16,-19 10-47-16,-13 11-6 15,-20 15 1-15,-9 6-3 16,-42 13 4-16,-3 4-2 16,-22 3-24-16,-8-4-16 15,19-10-31-15,-7-8-24 16,16-20 62 0</inkml:trace>
  <inkml:trace contextRef="#ctx0" brushRef="#br0" timeOffset="159977.4">29950 1993 1074 0,'-15'3'385'0,"3"2"-320"16,3 4 3-16,4 3-1 15,2 0-12-15,3 13-21 16,-1 6-9-16,1 17-4 15,0 11 0-15,5 15-4 16,1 2-2-16,4 7 7 16,2-7-4-16,-2-8 1 15,0-3-1-15,-1-17 1 16,0-5-3-16,0-17 15 0,-1-14-2 16,-11-11 1-1,-2-9 1-15,-9-17-17 16,-4-13 4-16,4-22-14 15,-4-6-4-15,1-14-3 0,2 2-5 16,2-6 7-16,1-3 0 16,8 11 5-16,8 4-1 15,12 16-2 1,8 8 1-16,9 17-10 0,8 12-2 0,2 15-9 16,12 8-1-16,-2 14-2 15,-14 5-6-15,-6 9 1 16,-22 3-6-1,-14 6-2-15,-8 3 3 0,-15 2-2 16,13-6 1-16,-26-9-11 16,2-7-10-16,-4-13-36 15,-8-4-41-15,36-11 87 16</inkml:trace>
  <inkml:trace contextRef="#ctx0" brushRef="#br0" timeOffset="160496.48">30233 2217 866 0,'7'-2'381'0,"4"1"-203"15,5 5-54-15,8 1 4 16,3 3-50-16,-2 6-26 15,-1 5-31-15,-7 5-10 16,-8 6-11-16,-2 1 0 0,-6 1 3 16,-3-2-2-16,-4-2-1 15,-1-3 3 1,-4-8-4-16,0-5 2 16,0-6 2-16,0-4-1 0,3-6 8 15,6-7-2-15,9-9 3 16,3-11 0-16,12-7-8 15,-3-3-1-15,5 2 1 32,1 8-5-32,-4 8 3 0,14 5 0 0,-4 13-2 15,3 1 1-15,-8 13 0 16,-23 7 4-16,2 8-1 16,-16 2 1-16,8-3-2 15,14-4-1-15,6-10 5 0,15-5 5 16,1-5 22-16,-1-7 4 15,-8-7 4-15,-4-3-2 16,-6-7-14-16,-7-3-5 16,-9-4-4-16,-6-2-3 15,-10 3-17-15,-8 6-6 16,-4 11-37-16,7 4-35 16,-16 10-64-16,2 2-34 15,7 6 107-15</inkml:trace>
  <inkml:trace contextRef="#ctx0" brushRef="#br0" timeOffset="161840.74">30824 1819 1114 0,'-10'-8'422'0,"2"7"-289"15,3-2-23-15,5 6-5 16,-4 0-29-16,6 5-53 16,1 9-8-16,-1 11 4 15,1 8-9-15,0 13-7 0,-2 6 5 16,2 12-11 0,0 3 10-16,0-2 6 15,4-4-4-15,3-10 13 16,1-11-3-16,5-15 0 0,0-6 2 15,5-11-5-15,-3-7-6 16,3-6 1-16,5-8-5 16,8-12 4-16,5-1 2 0,8-3-6 15,-9-2 1-15,-10 6-6 16,-5 2-4-16,-14 8-2 16,0 8 0-1,-4 8 5-15,1 8-2 31,0 5 1-31,2 4-1 0,3-2-4 0,2-4 3 0,-1-5 2 16,2-6 3-16,0-5 4 16,-3-4 0-16,2-6 2 15,-2-3-1 1,-3-6 3-16,-1 0 3 0,-3-2-6 16,-4 4-3-16,-1 4 0 15,-3-1-4-15,-4 10 0 16,1 2 0-16,-2 7-4 15,0 5-3-15,2 2-4 0,0 3 6 16,6 2-6-16,4 3 4 16,4-2 7-16,5 1-3 15,2-5 1-15,2-4 2 16,6-5-2-16,-1-2 2 16,3-5 2-16,0-2-1 15,0-4 6-15,-1-1-1 16,1-1 5-16,-12-1 2 15,-7 1-4 1,1 2 0 0,-9 1-4-16,6 3 0 0,3 3-3 0,-3 1-2 0,-3 1-1 15,2-1-2-15,16-1 1 16,30-6 0-16,-32-2 1 16,0-5-1-1,0-9 1-15,-2-6-1 0,-2-9 2 16,-2-1 5-16,-5-6-3 15,-3 3 3-15,-5-3 6 16,-4-2-10 0,-3 1 7-16,-9 1 1 15,1 9-6-15,3 4 4 0,5 15-7 16,6 6-1-16,-1 13-9 0,-1 13 3 16,-7 19 2-1,3 8 0-15,16 10 6 0,-2-1 3 16,14 1-5-16,5 1 1 15,-5-6-3-15,2-1 1 16,0-12 2-16,-5-6-3 16,-2-7 5-16,-1-4 0 15,-3-7-2-15,-1-3 0 0,-1-6 1 16,4-3-2-16,1-1 5 16,0-3 0-1,1 3 3-15,-1-3-4 16,-4 3-3-16,3-1 2 0,-3 0-4 15,1 3 2-15,-1 3-4 16,-4 3 0-16,1 10-1 16,-4 4 0-1,0 5 7-15,2 4-2 16,0-6 0-16,0-2 3 0,5-7-7 16,4-5-1-16,-1-3 3 15,7-5-4-15,2-9 7 16,3-1-1-1,1-10 2-15,-8-3 2 0,-5-2-1 16,-6-6 3-16,-4 3-6 16,8-1 1-16,1 8 0 15,-5 4-3-15,8 9 2 16,-5 4 1-16,-3 3-5 0,4 4 1 16,-8 7 4-16,-1 2-1 15,-2 8 1-15,2-2 3 16,4-1-7-1,4-3 2-15,2-6-3 0,1-2-10 0,-3-7-27 16,-3-4-35-16,-11-7-67 16,7-9-41-16,-21-6 113 15</inkml:trace>
  <inkml:trace contextRef="#ctx0" brushRef="#br0" timeOffset="161990.35">31960 1743 1183 0,'10'1'408'0,"-9"-1"-386"16,13-6 0-16,-12-2-62 16,-8-7-116-16,31-11 105 15</inkml:trace>
  <inkml:trace contextRef="#ctx0" brushRef="#br0" timeOffset="162474.35">32200 1691 1050 0,'14'23'408'0,"3"4"-295"16,-3 6-5-1,-3 8-20-15,-2 4-32 16,-4 10-40-16,0 0-5 0,-2-5-4 16,2-4-1-16,1-11 0 15,5-10-4-15,2-9 7 16,1-7 3-16,6-9 11 16,-7 0 11-16,6-10-1 15,-4-8-4-15,-2-5-1 16,2-3-2-16,1-2 1 15,-1 0 0-15,-15 4-6 16,0 4-5-16,0 9-9 16,6 6-5-16,9 5-1 0,5 6-6 15,-13 10 4-15,-7 2 4 16,-2 6-6 0,-6-2 4-1,8-3 0-15,5-4-5 16,8-5 6-16,6-5-3 0,-6-3-5 0,6-4-1 15,-5-2-23-15,-6 2-5 16,-4-3-26-16,-7 2-7 16,3-2-3-16,-1 4-2 15,0 0 2-15,0-1-11 0,0 1-66 16,-3-1 94-16</inkml:trace>
  <inkml:trace contextRef="#ctx0" brushRef="#br0" timeOffset="162646.32">32447 1733 1019 0,'-14'-5'418'0,"-4"-3"-220"15,4 2-154-15,5-7-26 16,-2-3-44-16,12-7 13 15</inkml:trace>
  <inkml:trace contextRef="#ctx0" brushRef="#br0" timeOffset="163153.41">32627 1521 718 0,'0'20'379'0,"2"3"-94"0,0 9-147 16,-5 3-4-16,9 8-62 16,-2 2-23-1,5-5-29 1,3 0-2-16,1-16-15 0,0-3 1 0,-1-10 4 16,-2-6 0-16,3-3 21 15,0-8 8-15,5-7 12 16,-1 0-4-16,0-9-12 15,-3-1-9-15,-2-4-14 16,2 2-1-16,-2 4 0 16,3 5-6-16,1 12 2 15,-2 0 0 1,1 11-7-16,-9 4 3 0,-8 10-3 16,-6 1 2-16,1 6 0 0,8-1-1 15,15 3 1 1,9 0-2-16,-3-2 1 15,3-1 1-15,-9-6 1 16,-2 2 3-16,5-3-4 0,-6-3 3 16,2 1-3-16,-11-4-1 15,-4-2-1-15,-3 0-4 16,-6 2-2-16,1 4-29 16,-10-1 0-16,2-2-37 0,-16-5-46 15,-6-9-23-15,-1-11 79 16</inkml:trace>
  <inkml:trace contextRef="#ctx0" brushRef="#br0" timeOffset="163302.41">32725 1525 968 0,'4'-10'381'0,"7"5"-233"16,5 4-86-16,14 1-10 15,-4 0-14-15,14 1-52 16,12 1-38-16,-16 1 32 16</inkml:trace>
  <inkml:trace contextRef="#ctx0" brushRef="#br0" timeOffset="164158.38">31312 3180 1105 0,'-24'16'404'0,"2"-8"-276"16,0-4-34-16,2-11 6 15,0-5-16-15,-2-7-45 16,0-1-26-16,0 5-11 16,6 4 0-16,-11 14-3 15,-13 8 1-15,-3 12 1 16,-2 3 7-16,11 9-8 16,20-2 2-16,14-2-6 15,1-6-6-15,19-10 8 0,5-4-1 16,16-13 18-16,7-9 6 15,-2-15 9 1,-1-8 3-16,-15-11-12 16,-2-5-4-16,-12-4 0 0,-4-4-3 15,-8-2-5-15,-2 3 3 16,-4 11-8-16,-2 12 3 16,0 19 7-1,-1 5-6-15,0 14 1 16,1 5-9-16,3 18-1 0,3 12 2 0,6 13-1 15,5 5 3-15,1-2 0 16,3-4-4 0,4-11 1-16,3-3 1 0,1-8-4 15,-1-5 4-15,3-6-1 16,-1-6-2-16,-5-9 3 16,5-5-1-1,-3-8 1 1,0-5 1-16,0-9 3 0,-8-5-2 0,-3-8 1 15,-5 0 4-15,-7 6-5 16,-7 5 1-16,-9 12-11 16,-5 9-2-1,7 13-1-15,7 8 1 0,14 9 4 0,12 0-1 16,-3-1-5-16,2-4-5 16,0-7-7-16,0-1 3 31,6-7 4-16,2-3 4 17,-1-3 8-17,0-3 0-15,-7-4 3 0,0 1 1 0,-8 2 2 0,-2 1 0 0,-4 4-4 0,-4 2-5 0,0 7-9 0,-1 5-8 0,-2 6-5 16,-2 2-3-16,5-3-20 16,-2-2-10-16,1-2-14 15,2-4-12-15,-7-3-40 16,1-1 83-16</inkml:trace>
  <inkml:trace contextRef="#ctx0" brushRef="#br0" timeOffset="164360.6">31255 2713 1240 0,'6'3'397'0,"3"0"-442"0,7 0 3 15,-1-2 37-15</inkml:trace>
  <inkml:trace contextRef="#ctx0" brushRef="#br0" timeOffset="164795.06">31806 2779 1094 0,'27'15'422'15,"2"-3"-278"-15,-5 7-46 0,-3 7-1 16,2 3-30-16,-4 10-47 15,3-2-13-15,-10 3-4 16,0-1 0-16,-3-6-3 16,0-4 0-1,12-6-2-15,-18-7-5 0,5-10-22 16,10-6-22-16,-13-10-57 16,12-2-75-16,11-14 119 15</inkml:trace>
  <inkml:trace contextRef="#ctx0" brushRef="#br0" timeOffset="164891.39">31925 2961 564 0,'34'-11'255'0,"11"-5"-113"0,0-3-72 0,-41 0-20 0,25-6-34 0</inkml:trace>
  <inkml:trace contextRef="#ctx0" brushRef="#br0" timeOffset="165218.72">32151 2794 655 0,'40'40'346'16,"-30"-23"-59"-16,0 0-173 16,0-1 4-16,2 1-40 15,0 4-15-15,0 3-22 0,1-1-2 16,-1 1-20-16,-5-3-2 16,-3-3-10-16,-6-1-3 15,-4-7 2-15,1-1 0 16,-4-5 2-16,4-3 1 15,-2 0 10-15,-1-2 4 16,5-10 9-16,3-3-6 16,6-10-4-16,5 0-4 15,3-6-7 1,2 2 5-16,1 1-7 0,-3 3 0 0,-1 8-6 16,-1 4 4-16,5 9 4 15,8 2-7-15,-4 10 7 16,-16 8-11-16,-3 5-2 15,-15 5 1-15,-5-2-4 16,18-7-4-16,-1-3-6 16,16-8-10-16,6-6-32 15,-17-3-18-15,3-14 316 16,-10-5-202-16</inkml:trace>
  <inkml:trace contextRef="#ctx0" brushRef="#br0" timeOffset="165398.63">32337 2559 963 0,'2'9'374'0,"8"-2"-237"16,-1-2-116-16,-18 0-17 15,15-6-102-15,-14-3 69 16</inkml:trace>
  <inkml:trace contextRef="#ctx0" brushRef="#br0" timeOffset="165784.76">32470 2647 968 0,'5'18'395'0,"8"1"-250"0,9-2-8 0,-8 1-3 15,2-4-40-15,-4 6-44 16,-6-4-18-16,2 7-19 16,-5 0-7-16,4 0-5 15,-15 3 0-15,8-7 2 16,-3-2 0-16,3-6 12 0,10-4 5 16,-6-2 13-16,8-2 5 15,-5-3-2-15,3-4-7 16,9-3-15-16,2-1-6 15,4-1-1-15,-2-2-2 16,-3 6-2-16,-3 0-1 16,-6 5-9-16,-1 7 0 15,-6 6 3-15,-7 2-3 16,-7 9 5-16,-3 2-6 0,-4-2-6 16,-1-1 0-16,0-6-23 15,-2-7-8-15,6-9-52 16,1-3-21-16,13-21-8 15,4-3 63-15</inkml:trace>
  <inkml:trace contextRef="#ctx0" brushRef="#br0" timeOffset="166624.4">32784 2666 1023 0,'1'14'402'0,"4"7"-276"16,-4 1 3-16,9 1-18 0,-9-2-27 16,-1-5-41-1,2-4-19-15,-5-5-13 0,3-3-7 16,1-2-3-16,3-1 4 16,-4-2-3-16,0 0 6 15,0 0-2-15,0 0-2 16,5 0-3-16,13 2-2 0,24 8 1 15,-36 1 0-15,8-3 4 16,-16 1 2 0,21-2 0 15,6-3 5-31,-10-4 5 0,9-4 2 0,-21-3 2 0,1-3-1 0,-1-5-8 16,4 0 1-16,1-6-2 15,1-1-5-15,4-3 1 16,-3-3-5-16,-1-4-5 15,1-4 3-15,-6-4 4 16,2-3 3-16,-4 5 20 16,0 4-5-16,-1 12-1 15,-1 8 0-15,-3 10-19 16,3 7-1-16,-2 13-4 16,3 4 0-16,5 14 3 15,-4 2 5-15,4 4-2 16,-3-2-4-1,5-5 2-15,2-2 0 16,1-13-4-16,3 5 1 0,3-11-6 0,2-3 0 16,0-8 6-16,-3-4 2 15,-2-4 1-15,-2-8-2 16,-1 0-1-16,-3-4 2 16,-6-2 4-16,-1 5 1 0,-3 2 0 15,0 8-4-15,2 2-1 16,0 4 0-1,-1 5-4-15,0-4 2 16,0 0-5-16,-1 0 0 0,2 3 1 16,2 7 3-16,1-1 4 15,1-3 0-15,2 1 0 16,10 0 0-16,31 23-4 16,-29-35 4-16,0-2 2 15,0-3-1-15,-5 0 7 16,-6 1-5-16,-5 2-1 15,-9-2 1-15,-1 8-10 16,13 6 7-16,7 10-4 16,1 3-6-16,-10 7-15 0,4 2-17 15,-6 1-31-15,-2-4-8 16,0-1-12-16,-21-2-16 16,-19-2 78-1</inkml:trace>
  <inkml:trace contextRef="#ctx0" brushRef="#br0" timeOffset="167677.19">22355 4392 954 0,'-2'-1'422'0,"-3"-3"-124"16,4 3-247-16,0 0 0 15,1 0 15-15,4-1-5 16,25 5-4-16,52 36-11 0,-35 12-16 16,-7 12-5-16,-1 5-3 15,0 4-10 1,-2-3 2-16,2-12-1 16,3-7 1-16,2-16 2 0,-4-9-5 15,-4-9-6-15,-18-4-7 16,-4-6-39-16,-3-7-13 15,-12-14-52-15,9-12-30 16,-24-16 91-16</inkml:trace>
  <inkml:trace contextRef="#ctx0" brushRef="#br0" timeOffset="167880.83">22866 4430 1134 0,'-42'26'415'0,"9"5"-322"16,-24 14-3-16,-1 14 15 16,-12 11-26-16,-22 15-37 15,-2 1-18-15,5-11-29 16,11-9-12-16,13-16-49 16,14-9-30-1,-7-16-189-15,9-10 186 16</inkml:trace>
  <inkml:trace contextRef="#ctx0" brushRef="#br0" timeOffset="168275.47">22166 4143 1027 0,'2'-15'372'16,"1"-1"-321"-16,4 3 39 16,1 3 10-16,5 2-12 15,9-1-9-15,15 2-17 16,9-6-1-16,27 2 5 16,7-1-4-16,7-5-9 15,11-5-10-15,13-6-8 31,9-3 0-31,-2 1-6 0,0 4-3 0,-17 3 0 16,-9 3-10-16,-10 7-4 16,-21 4-6-16,-26 8-4 15,-9 0-5-15,-22 1 3 16,1 0-4-16,-7 0-36 0,1 0-14 16,-1 0-62-16,-13 0-33 15,-37-3 95 1</inkml:trace>
  <inkml:trace contextRef="#ctx0" brushRef="#br0" timeOffset="168693.95">23552 4375 1088 0,'2'9'405'0,"3"3"-273"16,11-7-54-16,5 3 14 16,14-7 6-16,14-2-15 15,12-7-42-15,14-7-8 16,4 0-15-16,-5-3-5 0,-4 3-23 15,-17 1-23 1,-9 2-37 0,-12 0-24-16,-16 8-119 0,-12 4 138 0</inkml:trace>
  <inkml:trace contextRef="#ctx0" brushRef="#br0" timeOffset="168879.45">23562 4788 986 0,'-4'27'352'0,"19"-15"-281"16,19-7 3-16,28-23 4 31,-32 9-15-31,2 1-38 16,96-43-9-16,35-17-54 0,10-5-48 31,-65 10 55-31</inkml:trace>
  <inkml:trace contextRef="#ctx0" brushRef="#br0" timeOffset="169594.36">26191 3355 803 0,'52'-21'353'0,"-37"3"-122"16,14 1-90-16,-14 4 31 16,-11 0-24-16,21 3-44 15,-14-1-17-15,-18 6-42 16,-12 3-13-16,-16 4-14 16,-8 9-15-16,-12 10-1 15,5 8-1-15,-13 12-2 16,-1 5 5-16,-16 11 7 15,-5 3-2-15,-16 4 5 16,2-2-2-16,0 2-2 0,3-3 4 16,9 2 2-1,2-4 0-15,20-8-3 0,6-7 2 16,30-19-7-16,11-6-2 16,19-13-2-16,12 0-1 15,22-7 7-15,13-4 2 16,25-8 7-1,0-4-4-15,2-5-10 0,-5 1 1 0,-13 1-6 16,-3 3 0-16,-13 9 7 16,-7 4-5-16,-16 5 0 15,-5 5-2 1,-14 7-6-16,-10 5-1 0,-19 12 5 16,-12 2 2-16,-13 5 2 15,-4 3 2-15,-3 1-2 16,-5 1-1-1,-3 2 0-15,3-6-1 0,13-2-1 16,14-6 3-16,23-8 1 16,10-3-3-16,18-6 3 15,15-7-5-15,29-6 1 16,18-6 4-16,18-9-2 16,11-2 3-16,14-5-3 15,1 0-1-15,-1-4 0 16,1 0 3-16,-10 2 0 15,-8 1-2-15,-8 1-14 0,-11 5-20 16,-27 2-44-16,-7-2-33 16,-17 2-69-16,-9-5-7 15,-9 0 113-15</inkml:trace>
  <inkml:trace contextRef="#ctx0" brushRef="#br0" timeOffset="169885.05">26553 3517 1120 0,'1'3'403'0,"10"4"-325"15,-4 5 7-15,8 7-1 16,-1 7-18-16,13 8-32 15,-6-1-6-15,14 5-4 16,-3-1 2-16,0-2-9 16,5-2-4-16,-4-5 4 15,5-4-6-15,-10-4-6 16,5-6 1-16,-11-3-8 16,2-5-2-16,-10-6-39 15,4-4-29-15,-7-8-60 0,-11-4 72 16</inkml:trace>
  <inkml:trace contextRef="#ctx0" brushRef="#br0" timeOffset="170188.86">27013 3422 1089 0,'-6'7'404'0,"-3"6"-312"15,-8 8-2-15,-8 9-5 16,-6 4-20-16,-8 7-36 16,2 2-12-16,-20 10-5 15,-4-2-1-15,-6 8 6 16,-4 0 12-16,21-2 5 16,5-1-6-16,18-12 2 31,4-6-17-31,13-13-7 0,6-6 1 0,11-9-20 15,8-4-2-15,7-8-38 0,1-2-27 16,7-19-63 0,4-7 84-16</inkml:trace>
  <inkml:trace contextRef="#ctx0" brushRef="#br0" timeOffset="170480.38">27110 3781 914 0,'-8'15'353'15,"10"1"-240"-15,-2 2-44 0,-6 6-2 16,0 6-16-16,-6 5-26 16,11 1-13-16,-4 1 4 15,7-5 0-15,0-4 6 16,5-5 2-16,2-9-10 15,9-3-6-15,3-8-1 16,4-2-1-16,12-12-5 16,-26-5-5-1,12-12-36-15,3-14-25 32,-17-8 276-32,13-7-180 0</inkml:trace>
  <inkml:trace contextRef="#ctx0" brushRef="#br0" timeOffset="170609.61">27170 3604 955 0,'-16'10'393'0,"8"1"-281"0,-2 2-14 15,4-3-59-15,11-1-33 16,12-2-74-16,-10-4 351 16,-9 0-230-16</inkml:trace>
  <inkml:trace contextRef="#ctx0" brushRef="#br0" timeOffset="170964.79">28164 4111 1128 0,'-37'28'413'16,"-12"1"-311"-16,-15 10-62 0,-30 3 13 15,-25 9 12-15,-14 7 0 16,-32 11-9 31,-10 3-8-47,-12 13 6 0,-17 4 10 0,-13 7 7 0,-4 1-6 0,9-13-11 0,10 0-13 15,30-14-19-15,21-6-3 0,35-10-12 16,26-15-4 0,39-18-34-16,23-10-26 15,31-20-96-15,10-11-37 0,29-21 114 16</inkml:trace>
  <inkml:trace contextRef="#ctx0" brushRef="#br0" timeOffset="171468.71">27077 4756 1028 0,'9'17'416'0,"-7"5"-226"15,-8 4-133 1,-5-1 5-16,-9 11-19 0,-4 2-8 16,2 1-20-16,0 3-10 15,0 6 1 1,10-6 8 0,-1-8 7-16,6-4 7 0,5-19 3 0,0-6-6 15,2-5-2-15,3-5-4 0,4-17-3 16,3-7-2-16,8-17-9 15,4-6 1 17,6-3-6-32,0 0-5 0,5 1 0 0,6 3 0 0,6 12 4 15,13 6 4-15,1 18-3 16,-1 8 4-16,-5 17-4 16,-10 10-3-16,-9 15 5 15,-6 4-5-15,-7 4 10 16,-7-6-2-16,-5-7-11 15,0-6-9-15,-9-10-62 16,5-3-33 0,-3-11 68-1</inkml:trace>
  <inkml:trace contextRef="#ctx0" brushRef="#br0" timeOffset="172723.7">28079 3799 309 0,'-1'-1'100'16,"0"0"-73"-16,1 0-1 15,0 0 54-15,0 0 53 16,0 0 20-16,0 0-7 16,0 0-15-16,7-3-32 15,1 2-11-15,3-1-17 0,16-5-11 16,-13 6-14-16,-13-1-4 16,14-2-14-16,7 0-1 15,0 1 5-15,12 0-3 16,0 0 0-16,8 0-4 15,8 3 2-15,9-1-5 16,17 5-6-16,-6 3 0 16,12 5-9-1,-5 12 1-15,-13 8 1 0,-1 7-1 0,-11 13-3 16,-8 7-1-16,2 12 2 16,-4-1 0-16,-3 10 11 15,-3 3 2 16,-3 3 3-31,-5 2 14 0,-4-9 1 0,0-8 6 0,-17-12-10 16,1-6-11-16,-15-15-12 16,-9-7-10-16,12-13-29 15,-18-7-24 1,15-19-73-16,-15-9-44 0,0-14 107 16</inkml:trace>
  <inkml:trace contextRef="#ctx0" brushRef="#br0" timeOffset="173038.62">28857 4754 974 0,'31'16'344'15,"2"2"-308"-15,4-1 4 16,3 0-6-16,-12 4-12 15,11-3-9-15,-24 2-6 0,6-7-1 16,-1-2 4-16,-11-4 18 16,20-5 19-16,-9-9 30 15,11-11 19-15,8-16 13 16,3-9-16-16,4-6-25 16,-1 1-20-16,-5 5-39 15,-7 7-9-15,0 8-26 16,-9 5-13-16,6 9-54 15,-17 10-18-15,-21 7 71 16</inkml:trace>
  <inkml:trace contextRef="#ctx0" brushRef="#br0" timeOffset="173539.62">28677 5396 937 0,'21'-3'343'0,"3"-4"-273"15,14-6 8-15,-10 2 18 16,15-2-10-16,-9 5-18 0,3 8-14 16,-3 3-25-16,-10 11-6 15,-8 8-13 1,-13 6-4-16,-8 7 0 0,-6 5-2 16,-15 6 1-16,2 0 1 15,-7 0-3-15,-1-8-6 16,9-13-31-16,1-8-22 15,15-17-82-15,5-8 84 16</inkml:trace>
  <inkml:trace contextRef="#ctx0" brushRef="#br0" timeOffset="173828.33">29116 5349 1042 0,'-5'5'395'0,"-10"-1"-295"0,-3 2-20 16,8-3-1-16,7-2-31 15,9 6-17-15,-4 3-25 16,-7 3-2-16,-1 10-1 16,-12 3 1-16,9 6 5 15,1 2-2-15,16 0 6 0,3-5-2 16,16-6-7-16,-7-5-2 15,12-8-4-15,-6-2-7 16,6-5-17-16,16-9-14 16,-16-9-61-16,12-7-51 15,-13-1 96-15</inkml:trace>
  <inkml:trace contextRef="#ctx0" brushRef="#br0" timeOffset="174037.96">29350 5488 951 0,'-1'1'359'15,"1"17"-274"-15,13 27-21 0,1-22-5 16,3-1-16-16,0-2-20 16,0-4-9-16,-1-7-7 15,1-1-7-15,2-14-2 16,-7 1-3-16,2-14-16 15,-2-4-26-15,-5-11 33 16</inkml:trace>
  <inkml:trace contextRef="#ctx0" brushRef="#br0" timeOffset="174223.4">29277 5351 1194 0,'4'6'408'0,"4"-6"-392"0,-4 0-11 16,10-12-59-16,4-2 389 0,2-14-265 15</inkml:trace>
  <inkml:trace contextRef="#ctx0" brushRef="#br0" timeOffset="175077.05">29869 5280 597 0,'11'-14'248'16,"-2"-4"-111"-16,-4-2-49 15,3-1 16-15,-9 2 20 16,0 2-1-16,-7 1-15 0,-1 3-12 16,-2 2-19-16,4 2-11 15,-1 6-27 1,-2 3-10-16,0 9-17 16,-2 8-6-16,0 5-7 15,-1 6 0-15,8 5-1 0,-1 2 1 0,7-2-6 16,6-10 2-1,3-9 3-15,5-5 0 16,5-10 13 0,-2-4 1-16,5-5-4 0,0-7 5 0,-6-6-11 15,3-3 0-15,-8-2 9 16,-9 1-4-16,-5 6 11 16,-4 6 6-16,-3 8-2 15,9 4-2-15,2 9-7 16,-4 6-10-16,6 8-1 15,-4 8-2-15,6 2 1 16,3 1 1-16,5-6-4 16,4 0 3-16,-3-7 0 15,7-3 0-15,-9-7 9 16,0-6-2-16,3-3 3 0,-7-11 2 16,2-3-6-1,-2-9 4-15,-7-7-8 16,4 0-1-16,0 0-1 0,8 0-4 15,0 5 3-15,7 3-3 16,-2 7-2-16,0 5 1 16,1 9 6-1,-7 2 1-15,4 10 0 0,0 3-3 0,-3 6-5 16,0 2-1-16,1-1 8 16,-5-1 0-1,5-5 1-15,-3-5-1 16,0-2-2-16,1-3 6 0,0-6 6 15,0-3 7-15,2-8 6 16,-4-3-4-16,3-4-1 16,-2 0-6-1,-11 1-9-15,1 0 1 16,-5 8-11-16,-5 1-3 0,7 8-5 16,-1 4-6-16,-1 10 8 15,3 7 1-15,2 13-3 16,6-1 8-1,6 1-13-15,7-2-10 0,27-16-20 16,4-6-14-16,6-17-35 16,1-12-21-16,-13-15 79 15</inkml:trace>
  <inkml:trace contextRef="#ctx0" brushRef="#br0" timeOffset="177989.37">31072 4953 843 0,'-1'1'352'16,"0"-1"-231"-16,-3 3 8 0,3-3-33 15,-1 0-29-15,1 0-23 16,-1 0-14-16,1 0-14 16,1 0 1-16,0 0 6 15,1 3 1 1,5 12 0-16,8 31 3 0,-7-25-6 16,-5-1-1-16,9 0-1 15,-4-3-2-15,-1-2-1 16,-4-1 2-16,0-3-3 31,-4-3-1-31,1-5 2 0,-3-2-1 0,-1-2 10 0,4 0-2 16,0 0-8-16,0 0 0 15,0 0-15-15,0 0 0 16,1 0-2 0,0-1 0-16,2-5-2 0,-1 3 3 15,1-1 5-15,-2 3 0 16,10-4-3-16,-10 4 0 15,3 0 0-15,-3 1-1 16,0 0 4-16,0 0-1 0,0 1-3 16,0 0-3-16,-1 0 0 15,0 0 3 1,0 0-1-16,1 7 3 16,0 1 2-16,1-2-3 0,3 0 2 15,0 0-3-15,18 5-1 16,27 2-2-16,-22-24 5 15,0-5 0-15,1-11 5 16,-2-5 1-16,-4-9 0 16,-1-1 1-16,-14 0-8 15,-7 0 2-15,-17 4 1 16,-8 2-3 0,-7 10 5-16,-4 11-6 0,-10 15-5 0,-10 7 1 15,4 9-11-15,15 5-2 16,13-4-7-1,21-1-3-15,13-2-2 0,-10-1-7 16,21-3 9-16,-7-4 1 16,16-14 15-16,9-9 11 15,-3-10 8-15,9-5 5 16,-14-5-6-16,-4 1 3 16,-6 2-1-16,-7 0 0 0,-4 8 6 15,-3-1 2-15,-7 5-3 16,-1 6 5-16,-5 8-5 15,0 4-6-15,1 6 1 16,3 3-8-16,2 3 5 16,7 7-1-16,1 11-3 15,4 2 0-15,3 8-1 16,-2 1-2-16,0 3-1 16,-1 2 2-16,-3-1 6 15,2-1 1-15,-7-13 2 16,3-7-1-16,-1-10 0 15,-5-5 1-15,-1-4 7 16,0 0-1-16,0-2 1 16,0 0-2-16,1-2-9 0,2-22 0 15,46-36-5-15,-44 30-1 16,12 4-2-16,-6 3-1 16,-7 11-6-1,11 5 4-15,0 10 3 16,-5 10-1-16,-7 10-3 15,-3 4 1-15,-18 8-4 0,14-1 4 0,-14-2 10 16,5 0-1-16,-2-1 1 16,-7-4-5 15,7-1-3-31,-3-2-1 16,10-7 0-16,0-1 4 0,13-9-5 0,0-4 0 0,13-4-1 15,6-8 1-15,4-8 5 16,9-4 1-1,6-7 5-15,1 1 0 0,4-6-5 16,-9-4-1-16,-11-5 1 16,-2 0 0-16,-13 1 3 15,0 2 1 1,-5 11-2-16,-6 0 1 0,-4 11 5 16,-6 4-1-16,-3 8-7 15,-3 5 0-15,-3 9-5 16,0 6-1-16,3 8 9 15,3 5-1-15,5 8 4 16,4 3-5-16,5-4-9 0,4-2-2 16,7-9-6-16,5-2 1 15,6-2 7-15,3 0-2 16,1-4 4-16,6-4-3 16,-9-2-9-16,-1-2 4 0,-2 0-6 15,-24 2 1-15,-4-2 11 16,-13 0-4-1,-13 1 5-15,10-1 1 16,-3-4 1-16,4-2 1 0,9-2 5 16,4-2 2-16,7-8 1 15,8 1-3-15,7-10 0 16,17-2 0 0,9-9 4-1,2-9 3-15,13-5 3 0,-9-5 8 0,-3-1 0 16,-7 6-4-16,-15 2 7 15,-9 3-7-15,-12 12 0 16,-2 6 7-16,-10 14-4 16,-2 5-3-16,-8 9-9 15,1 7-5-15,-6 10-5 16,-3 5 0-16,7 7 6 0,-6 4-2 16,15 4-3-1,8 1-4-15,7-5-1 0,11-7 2 16,10-11-3-16,9-6 1 15,10-8-2-15,3-4 1 16,1-11 9 0,-2-6-1-1,-4-13 3-15,-4-3-1 0,-12-3-3 0,-5-1 10 0,-13 3-2 16,-1-5 0-16,-5-2 3 16,-7 3-9-1,-5 9 3-15,-3 5 1 0,-5 10 1 16,8 4 0-16,0 3-5 15,6 3-3-15,4 5-4 16,2 2-2-16,9 6-3 16,2 2 2-16,6 2-3 15,5 0 7-15,1 1 5 16,-1-1 2-16,-4 2 3 16,1-3 1-16,-5 3-1 15,3-1 0 1,-8 3-5-1,3-2-1-15,-8-1-2 0,2-3-3 0,6-4 2 16,-8-2 2-16,4-3 0 16,-6-2 2-16,2-4 5 15,-5-4 0-15,1 3-1 0,0 1-2 16,8-23-2-16,7-29-3 16,-6 24 3-16,-3-3 1 15,0 3 4-15,1-1 0 16,-3 6 2-16,10 6 0 15,-18 8-2-15,4 6 1 0,0 8 1 16,-1 3-5-16,10 7-4 16,0 4 3-1,5 2 3 1,-2 2 0-16,0 0 4 0,4-6-4 0,-5 5-9 16,6-5 6-16,-3-1-1 15,-1-5 3-15,-2-6 10 16,-1-4 2-16,0-9 8 15,-3-2 2-15,-6-9-1 16,1 0-6-16,-3-12-8 16,-2 3-9-16,5 0-20 15,0 0-12-15,2 9-40 16,-4 3-22-16,3 3-34 16,-1 5-10-16,0 6 89 15</inkml:trace>
  <inkml:trace contextRef="#ctx0" brushRef="#br0" timeOffset="178681.35">32943 4599 890 0,'-15'-2'370'0,"31"-5"-234"15,-16 1-6 1,13-4-51-16,4 0-19 0,-24 1-16 15,-12-1-11-15,-6 4-7 16,-9 4-7-16,1 3-15 16,9 5 1-16,4 5 1 15,9 1 3-15,4 4-2 16,4 5 0-16,1 0-4 16,9 2-3-16,-3-5 1 15,4-2 3-15,0-9 10 16,-6-1 3-16,9-4 14 15,-4-3-3-15,3-4-2 16,-1-6-7-16,-6-3-11 0,5 1-2 16,-4-2-6-1,8 3-4-15,-7 3-2 16,7 3-6-16,-6 4-8 16,-13 5 7-16,12 1-1 0,-23 5 6 15,11 3 6-15,3-1-3 16,-4 3 1-16,12-5 3 15,8-6-4-15,12-3 7 16,7-9 11-16,0-3 0 0,4-9 22 16,0-4-8-16,-9-5 0 15,3-4 6-15,-13-2 11 32,-4 1 5-32,-4-3 4 15,-6-1-11-15,-5-2-19 0,-6 0-1 0,-4 2-15 16,-2 7 5-16,3 12-12 15,5 10-3 1,1 11 1-16,2 7-9 0,3 12 5 16,-1 1 0-16,3 9 4 15,1 5 0-15,6 0 6 16,0 3-3-16,3-4-1 16,2-3 2-16,-3-5-6 15,-2-7-9-15,-3-7-15 16,-3-2-13-16,-2-6-58 15,-4-3-14-15,-8-5-21 16,-1-3 69-16</inkml:trace>
  <inkml:trace contextRef="#ctx0" brushRef="#br0" timeOffset="178823.68">33012 4451 681 0,'8'-6'330'0,"19"-4"-54"15,9-3-186-15,-7-1-14 16,5-1-21-16,-9 2-51 16,-2-3-37-16,-12-6 22 15</inkml:trace>
  <inkml:trace contextRef="#ctx0" brushRef="#br0" timeOffset="179519.84">33296 4303 917 0,'2'5'372'0,"-2"-2"-249"16,2 4-1-16,-5 0-30 0,4 0-24 16,-1 9-32-16,0-2-13 15,2 2-14-15,-2 0-6 16,4-3 0-1,1 1-3-15,6-6 1 0,4-4-1 32,-9-2 11-32,2 2 10 0,14-1 10 0,5-4 6 0,-5-4-8 15,-8-5-6 1,-3-4-6 0,0-1-5-16,1 1 3 0,-9 0-2 0,3-1 1 15,-1 1-1-15,-9 5-7 16,4 5 5-16,4 4-11 15,-8 2-1-15,9 4 1 16,-9-5-9-16,-5 5 4 16,5-1-4-16,0 1-4 15,2 1 4-15,7-3-2 16,0 2 3-16,0-4 2 16,3 1 1-16,3-3 3 15,-3-1 2-15,-6-1 0 16,2 0 4-16,-11-4 6 15,4-1-3-15,-5-3 2 16,7 0-7-16,1-2-6 16,-1 2 0-16,3-2-6 0,-1-1 2 15,9 0-2-15,-17-6-2 16,14 4 2-16,-9-4 4 16,12 6-1-16,15 2 6 15,2 3 1-15,6 4-1 16,-13 4 5-16,1 1 0 15,-14 9-1 17,3 3 0-32,-6 5-2 0,-1 1 3 0,-3 2-5 0,0 0 1 0,0-1 1 15,3-2-5-15,-3-2 4 16,3-6 0-16,-1-3-5 16,1-3 4-16,3-4 1 15,3-2 0-15,14-10 5 16,137-34-2-16</inkml:trace>
  <inkml:trace contextRef="#ctx0" brushRef="#br0" timeOffset="179868.31">32986 3991 1158 0,'8'13'398'0,"3"1"-349"16,-4 6-162-16,-15-1 96 15</inkml:trace>
  <inkml:trace contextRef="#ctx0" brushRef="#br0" timeOffset="180529.34">29275 6369 1224 0,'-23'27'423'0,"0"1"-379"16,5-1 8-1,-6-10 14-15,20-4-7 0,-6-12-14 16,10-5-11-16,2-10-16 16,0-13 6-16,12-15-5 15,-2-7-3-15,13-8-2 16,0 8-11-16,6 12-3 15,-4 7 0-15,2 21 9 16,-4 10 0-16,3 20 0 16,-5 13 1-1,1 13-7-15,-8 13 5 0,1 9-1 16,-7 7-1-16,1 8 1 16,5 4 10-16,-16-4-39 15,20-5 2-15,-18-18-4 16,17-13-10-16,-3-18 37 15,4-12 3-15,7-15 9 0,-11-4 1 16,14-15 8-16,-14-3-2 16,3-14-2-1,-18-3-1-15,-5-5-2 16,-12 2-4-16,-27 6-6 16,-4 4-3-16,-19 16-25 0,-5 3-13 15,4 13-44-15,-3 3-27 0,9 3-19 16,6 2-11-1,39-8 89-15</inkml:trace>
  <inkml:trace contextRef="#ctx0" brushRef="#br0" timeOffset="180897.03">30273 6085 1347 0,'6'19'460'0,"10"4"-400"16,9 2-23-16,11 4 39 0,10 0 1 16,26 3-23-16,-1 0-18 15,9-4-8 1,1 0 5-16,-9-3 28 0,6 0 2 15,8 1 9-15,2 6-6 16,-8-1-15-16,-10-1 8 16,-26-6-20-16,-9-5-12 15,-21-8-14-15,-3-3-16 16,-13-5-15-16,-10-3-15 0,-7-8-51 16,-5-6-26-16,-9-10-63 15,12-7-18 1,0-7-34-16,1-4 130 15</inkml:trace>
  <inkml:trace contextRef="#ctx0" brushRef="#br0" timeOffset="181228.44">30963 5933 1111 0,'-8'0'458'15,"-15"0"-271"-15,11 8-48 0,-16 6 12 16,0 10-32-16,-6 9-27 16,-5 17-33-1,-4 12-9-15,-8 11-9 0,-4 7 6 16,-13 5 11-16,0 2 3 16,6-3 5-16,3-2-2 15,17-14-14-15,7-10-4 16,8-16-17-16,6-10-8 15,11-14-11-15,3-6-3 0,5-6-5 16,4-6-6-16,2-2-15 16,-4 0-14-1,0 1-48-15,3-12-46 16,11-16-100-16,35-37-21 0,-20 16 144 16</inkml:trace>
  <inkml:trace contextRef="#ctx0" brushRef="#br0" timeOffset="181418.53">31806 6267 1525 0,'37'26'662'0,"-10"-10"-207"0,-1 0-452 16,-22-14-51-16,-10-5-47 15,-14-17-69-15,-25-9 93 16</inkml:trace>
  <inkml:trace contextRef="#ctx0" brushRef="#br0" timeOffset="183283.35">24978 4905 935 0,'3'-3'387'0,"-5"3"-263"16,8-2-11-16,-7 2-7 15,0 0-35-15,-1 0-13 16,1 0-10-16,0 0-16 16,1 0-14-16,-1 0-9 0,1 0-11 15,-1 18 2-15,2 38 7 16,4-24 3-1,-9 3 9-15,9-4 1 16,-6-5 2-16,3-3-6 0,7-11-6 16,-2 1-3-16,10-11-7 15,-4-1 1-15,11-8-13 16,-7-8-17-16,3-1-38 16,2-6-19-16,-9-2-30 15,-1-1-18-15,-5-4-158 16,-7 2 194-16</inkml:trace>
  <inkml:trace contextRef="#ctx0" brushRef="#br0" timeOffset="183452.73">25041 4755 903 0,'-10'-4'376'0,"-4"4"-227"16,12-4 8-16,-3 3-45 15,3 1-26-15,2-1-45 0,0 0-25 16,0 0-50-16,0 0-30 15,0-1-317-15,1-4 264 16</inkml:trace>
  <inkml:trace contextRef="#ctx0" brushRef="#br0" timeOffset="183626.28">25129 4941 1038 0,'-4'16'383'0,"12"-10"-322"16,0 0-2-16,18-11-25 15,2-4-13-15,6-8-11 16,9-10-13-16,-13 0-88 16,0-1-107-16,-6 0 124 15</inkml:trace>
  <inkml:trace contextRef="#ctx0" brushRef="#br0" timeOffset="183815.67">25118 5125 806 0,'17'1'310'0,"2"-1"-216"16,22-12-37-16,-6-2-5 0,20-17-29 15,2-5-8-15</inkml:trace>
  <inkml:trace contextRef="#ctx0" brushRef="#br0" timeOffset="184001.7">25707 4648 1128 0,'9'28'383'0,"14"12"-365"15,-6 6-2-15,-33 12-16 16,13-1-23-16,-16-10 16 16</inkml:trace>
  <inkml:trace contextRef="#ctx0" brushRef="#br0" timeOffset="184607.46">25000 3337 842 0,'-1'17'313'15,"3"1"-226"-15,-2 1 14 16,1-4 1-16,1-1-17 16,-2-2-41-16,-3-1-9 15,-3 1-3-15,-3 2-5 16,-2-7 0-16,0-1 0 15,-9-4 1-15,9-6 4 16,-10-6 11 0,4-6 0-16,16-10-5 15,-18-2-6-15,20-5-17 16,14-1-7-16,-22 11-9 0,25 1-2 0,-3 9-3 16,-5 2 0-16,27 2 4 15,-5 5 1-15,5 5-1 16,9 5 0-16,-15 10-2 15,7 0 0-15,-16 9 4 16,-5-2 0-16,3 3 3 16,-18 0-3-16,31-8-5 15,-9 1-7 1,9-8-28-16,20-9-20 16,-14-10-53-16,12-13 67 0</inkml:trace>
  <inkml:trace contextRef="#ctx0" brushRef="#br0" timeOffset="188057.38">16871 1521 585 0,'394'645'292'0,"-2"143"-146"0,-392-744 1 15,8-27 3-15,-15 49-31 0,14-74-118 0,2 2 5 0,9 3 10 16,28 0 0-16,-2 2 0 15,16-2-14-15,-9 4-14 16,5-1-71-16,4-4-33 0,15-8 67 16</inkml:trace>
  <inkml:trace contextRef="#ctx0" brushRef="#br0" timeOffset="188279.61">18420 2629 1276 0,'18'9'449'16,"15"9"-396"-16,3 23-19 0,18 8-1 16,-16 20-11-16,-8 13-9 15,-14 30-41 1,-37 17-36-16,-30 38 40 15</inkml:trace>
  <inkml:trace contextRef="#ctx0" brushRef="#br0" timeOffset="189587.64">20159 5005 1032 0,'38'-6'357'0,"0"2"-317"15,-1 2-13 1,6 1-3-16,-6 2 0 0,25-1-11 16,-3 3-2-16,14-4 3 15,4 0-8-15,-6-2 2 31,11-3-2-31,0 2-7 0,22-7 1 0,-4 2-4 16,-1 1-2-16,0 0-24 16,-33 6-32-16,-10 0 38 15</inkml:trace>
  <inkml:trace contextRef="#ctx0" brushRef="#br0" timeOffset="189836.82">21207 4603 1320 0,'84'-52'450'16,"7"20"-420"-16,-35 25-12 15,0 0-6-15,51 13 1 0,-19 42-8 16,-24 24 0 0,-59 47-4-16,-55 28-4 15,-74 45-66-15,-46 19 423 0,-75 24-285 16</inkml:trace>
  <inkml:trace contextRef="#ctx0" brushRef="#br0" timeOffset="195980.84">15666 3129 2047 0,'0'0'1024'0,"72"-472"-512"0,-89 361-256 0,78 303-128 0,-144 27-64 0,35-270 0 141,24 25-1234-125,12 12-605-16</inkml:trace>
  <inkml:trace contextRef="#ctx0" brushRef="#br0" timeOffset="196493.6">15541 2743 833 0,'0'-11'479'0,"7"-18"-201"15,0 4 60-15,4 9-313 16,-4 3 16-16,-2 13-3 15,-2 13 1-15,9 23-16 16,5 14-16-16,5 29-1 0,8 10 3 16,-14 15 2-16,15-4 8 15,-8-6 3 17,10-13-1-32,-4-28-3 15,-5-9-8-15,-6-23 3 0,-13-10 2 0,0-10 24 0,-11-6 18 16,-1-14-2-16,-15-10 1 0,-8-15-34 15,6-6-12 1,-11-17-11-16,15-8-1 16,10-20-14-16,-11-6-9 0,35-2-2 15,-1 5-3-15,22 11 13 16,13 8 4 0,-4 22 8-16,2 12 2 15,-6 29 2-15,-3 12-1 0,-10 19-2 16,-6 8-2-16,-20 12 4 15,-9 6 5-15,-22 16-1 16,-9 3 3 0,-18 2-1-16,-20-5-3 0,-4-13 0 15,0-8-20-15,11-12-69 16,18-2-48-16,25-18-30 16,10-4 84-16</inkml:trace>
  <inkml:trace contextRef="#ctx0" brushRef="#br0" timeOffset="196800.31">15902 3020 1234 0,'-2'33'443'0,"2"6"-372"0,7-2-4 0,5-7-13 15,4-5-12-15,11-10-22 16,4-7 4-16,5-9 17 16,6-7 6-16,-4-10 16 15,7-11-4-15,-18-8 0 16,-1-4 2-16,-26 1-9 16,-14 4-5-16,-16 6-20 15,-16 7-14-15,2 14-21 31,-6 12-17-31,14 17-46 0,2 3-24 0,14 8-76 16,9-1-29-16,16-11 126 16</inkml:trace>
  <inkml:trace contextRef="#ctx0" brushRef="#br0" timeOffset="197233.01">16242 2861 1734 0,'2'0'132'0,"-1"2"-32"16,-8 1 59-16,24 5-25 15,-9 6-80-15,10 9-28 0,11 22-12 16,-8 7 4-16,7 14-6 16,-9 0-2-16,-2-5-1 15,-3 1 2-15,-6-17 15 16,-2-9 4-16,-6-15 11 15,0-12 19-15,-4-10 4 16,-1-6 4-16,-3-17-17 16,-1-9-20-16,5-18-23 15,2-2-7-15,6-15-7 16,2-4-1-16,6 0-14 16,1 10-3-16,4 18 1 15,1 14 2-15,-3 22 0 16,3 6-3-1,-8 17 7-15,-3 9-10 16,-5 13 16-16,-7 3 2 0,-10 1 1 0,-5-1-1 16,-7-7-24-16,1-4-15 15,-1-12-49-15,9-9-31 16,6-15-56-16,0-9 38 16,23-19 83-16</inkml:trace>
  <inkml:trace contextRef="#ctx0" brushRef="#br0" timeOffset="199007.44">16596 2822 1174 0,'-18'9'453'0,"14"1"-287"16,-9 1-23-16,5 2-16 15,9 4-29-15,7 2-60 16,-4 6-17-16,14-2-14 15,-3-2 1-15,2-2-5 16,-2-4 5-16,0-7 7 16,-3-1 13-16,-3-7 23 15,9-3 0-15,-7-5 7 16,-2-3-2-16,-2-1-19 16,-5-6 0-16,1 3-14 0,0 2-10 15,4 2-5-15,-3 5-2 16,-6 6-8-1,9 1 2-15,-8 6-13 16,13 4-3-16,1 9 1 16,-1-1-1-16,10 3 17 0,-7 0-4 15,9-9 5-15,-3-1-2 16,-1-11-3-16,-2-8 3 16,-3-11 7-16,-3-9 13 15,-8-13-3-15,5-3 10 0,-7-10-6 16,-2-2-9-16,0-5 0 15,-6 0 6-15,-3-1-7 16,2 3 8-16,-2 16 0 16,2 11-20-16,4 22 1 15,1 9-6-15,2 27-5 16,0 13 10-16,2 25-4 16,2 3 8-1,4 2 0 1,8-4 0-16,8-15-1 0,5-3-3 0,12-13-2 15,3-9 5-15,1-12 1 16,5-9 3-16,-5-15 3 16,-5-9 0-16,-7-12 1 15,-12-4 0-15,-9-3-1 0,-10 2-4 16,-6 8 2-16,-5 5-5 16,-11 11 4-1,3 5-9-15,-13 15-5 0,5 7-9 16,2 11-5-16,-6 0-6 15,19 5 5-15,-1-1-5 0,18-6 9 16,7 0 4-16,-1-8 2 16,6-10 15-1,-8-5-3-15,13-5 1 16,-10-10 9-16,2-1 3 0,-7 2 8 31,-5 7 4-15,1-1-7-16,3-16 2 15,1 4-15-15,-7 2-1 0,-2 19-3 0,0 2-10 0,4 11 11 16,1 4-2-16,2 1 4 16,5 3-2-16,1-4-5 15,2-6 4 1,3-7-4-16,1-8 9 0,1-12 3 16,1-7-2-16,1-15 3 15,-4-3 3-15,-3-7-5 16,-3 1 7-1,-8-3 2-15,-4 0-6 16,-5-4 5-16,-3 1 8 0,-4 8-12 0,2 10 8 16,1 16-16-16,0 7-2 15,5 20-4 1,-3 9-5-16,5 22 6 0,2 10-3 16,6 6 9-16,5 1-8 0,4-11 4 15,1-5-5-15,13-4 1 16,-4-6 8-1,7-9-5-15,3-8 1 0,-12-15 1 16,2-5-1-16,-14-10 8 16,-4-5-4-16,-4-9 0 15,1 5 5-15,-3-2-8 16,-1 1 7-16,3 10-6 16,-10 0-2-16,5 10-1 15,1 6-10-15,-3 10 0 16,11 4 3-16,2 7 5 15,4 1 1-15,4-4 2 16,1-2-6-16,6-6 6 16,-3-4-6-16,5-7 5 15,-1-7 7-15,0-7-11 0,0-5 13 16,-5-3-1 0,0-1-11-16,-6 0 12 0,-2 0-9 15,-2 0-1-15,-2 2 4 16,-2 3 0-16,0-1-1 15,-4 11 1 1,-1 0-3-16,-1 12-5 0,1 8 0 16,1 9-3-16,-2 2 7 0,4 1-6 15,-2-2 11-15,2-5-3 16,5-4-5 0,-3-8 3-16,0 0-3 15,-6-5 7-15,1-4-2 0,-1-2 8 16,-1 5-11-16,0 0-2 15,-4-13 5-15,-5-7-11 16,-14-32 11 0,17 30-10-16,0-1 2 0,9 1 0 15,5 0-4-15,7 0 4 16,7 8 4-16,4 5 3 16,3 6-1-16,10 10 2 15,-7 3-6-15,4 6 4 16,0 3 2-16,-16-1-3 15,6-1 11-15,-20-2-9 0,1-7 0 16,-9-3 8 0,-1-2-12-16,-1-3 10 15,3 0 6-15,1-1-4 0,0 1 3 16,-2-22-2-16,-1-29-2 16,15 23-6-16,6-5 8 15,8 0-8-15,7 4-3 16,-2 4 3-16,2 7-3 15,-5 12 6-15,-3 6-7 0,-4 13 1 16,-5 6-1-16,-5 8-8 16,-7 3 3-16,-10 2-32 15,-2-1-28-15,-7-5-71 16,-10-1-64-16,1-13 260 16,-5-7-92-16</inkml:trace>
  <inkml:trace contextRef="#ctx0" brushRef="#br0" timeOffset="199159.3">17712 2405 1269 0,'9'-5'547'0,"4"2"-157"16,23-8-402-16,-13 3-35 15,15-5-90 1,-13 9 89-16</inkml:trace>
  <inkml:trace contextRef="#ctx0" brushRef="#br0" timeOffset="200594.85">16973 3438 949 0,'9'-23'453'0,"0"-11"-53"16,-3 3-238-16,2 7-41 15,-5 5-10-15,1 9-70 16,-1 2-26-16,-3 8-15 15,4 7 1-15,0 6 0 16,0 8 0-16,5-2 2 16,-6-2-4-16,5-4 5 15,-3-6 6-15,1 0 13 0,0-6 13 16,-5-4 22-16,3-6 5 16,-3-12-16-1,0-2-9-15,3-5-31 0,-2 0-7 16,10 9 0-16,-1 0 0 15,7 10-2-15,4 3 3 16,-10 8-1-16,16 6-8 16,-5 6 7-16,-1 5-4 15,0 2 3-15,-8 1 1 0,2 1 4 16,-3-3-5-16,0-6 2 16,-7-3 2-1,-4-8 2-15,-1-3 12 16,-1-3 20-16,0 2 9 0,0 0-12 15,1-8 0-15,6-16-27 16,20-29-6-16,-13 31 0 16,2 0-2-16,3 11 1 15,-2 6-1 1,2 7 0-16,-1 9-12 0,-3 7 13 16,0 5-4-16,8 6 4 15,-3-2 5-15,4-5-3 16,13-5-1-16,-5-9 2 15,10-5-5-15,-3-11 4 0,-6-6 12 16,1-12-3-16,-7-1 11 16,-1-3-5-16,-9 1-7 31,-8 1 4-31,-8 2-3 16,-9 2-7-16,-4 7 4 0,-4 6-11 0,1 10-4 15,-5 13 2-15,5 6 1 16,2 13 0-16,0 3 5 15,17 1-2-15,4 0-3 0,15-7 9 16,11-5-11-16,9-13 6 16,2-9 5-16,12-12-4 15,9-9 10 1,-3-11 7-16,4-5-2 0,-10-3 17 16,-13 2-1-16,-9 0-2 15,-14 2-5-15,-14 8-14 16,-8 3 2-16,-15 13-9 15,-11 9-3-15,-5 12-8 16,-13 10 1-16,3 11-7 16,16 0 2-16,-2-2-1 15,25-2-6-15,8-7 6 16,-3-2 4-16,20-6 2 16,-1-2 7-16,13-7 0 0,0-2 0 15,-2-4 5-15,-6-4-7 16,-8-4 4-16,-1 0 1 15,-7-5-4 1,1-2 9-16,-8 1-1 0,-1-2-3 16,-2 5 10-16,0 2-14 0,0 6 2 15,0 2 2-15,1 4-10 16,2 7 7 0,-3-6-6-16,0 0 4 0,6 13-2 15,-4 1 1-15,44 26 2 16,-30-30-2-16,4-4 2 15,0-4 2 1,-1-4 1-16,-1-6 3 16,-3-8 6-16,-1-4 3 0,-2-10 7 15,-2 1-13-15,-3-3 3 16,-1 1-10-16,-1 8 0 16,-5 3 6-16,0 12-8 15,7 2 1-15,-11 10-11 16,7 5 3-16,-1 5-3 15,-7 9 3-15,8 1 2 16,-6 3 1 0,5-4 0-16,7-6 2 15,-4-4-1-15,5-9 0 0,-8-4-1 0,4-3 2 16,0-15 1-16,14-2 1 16,5-10 1-16,-4-3-5 15,9 7 5-15,-9 3-5 16,6 13-2-16,0 10-2 0,-7 15-30 15,-4 15-14-15,0 18-54 32,-5 6-40-17,4-1-7 1,3-6 78 0</inkml:trace>
  <inkml:trace contextRef="#ctx0" brushRef="#br0" timeOffset="203162.74">17821 4519 1204 0,'-31'-15'536'0,"0"0"-174"0,10 0-318 0,-6 2 9 0,6-3-11 16,-7 5-9-16,8 3-7 15,-5 0-16-15,-14 8-8 0,12 0-1 16,-10 15-4-16,12 4 3 16,5 11-1-16,2 4-4 15,11 6 8 1,3 4-2-16,16 3-3 16,11-1 4-16,16 0-4 0,26-4-2 15,-1-2 4-15,8-4 0 16,-11-5 0-16,-22-4 3 15,-7-4 1-15,-17 2-4 0,-15-4 1 16,-8 5 0-16,-15-1-2 16,-16-1 1-16,0-3 1 15,4-8 0 1,4-7 3 0,13-9-1-16,-3-9 0 0,17-5-5 0,11-6-1 15,14-1 0-15,34-8 1 16,-6 1 0-16,17-9 2 15,-2 1 0-15,2-2-2 16,3 3 1-16,-21 7-1 16,2 3 1-16,-24 9 4 15,-10 1 9-15,-15 4 6 16,-11-1 1 0,-9 1 0-16,-22 4-6 15,7 5-9-15,-10 5-4 0,4 7 1 0,8 7-1 16,2 9 0-1,10 5-1-15,8 11-8 0,10-2 2 16,13 6-1-16,9-7 3 16,16-13 4-16,-1-2-2 15,20-18 2-15,-10-2 0 16,2-13 5-16,-5-7 3 16,-18-13 0-16,-1-1 0 15,-16-3-1-15,-6 1-5 0,-11 8 9 16,4-1-5-16,-13 8-2 15,10 6 2 1,4 7-7 15,-13 4 0-31,20 9 0 0,-3 3-4 0,5 5 3 0,19 2 0 0,-12 2-3 16,13-2 3-16,-4-2-2 16,2-3 0-16,4-5 3 15,-6-5 2 1,2-7 1-16,-6-1 4 15,-4-7 3-15,-3-3 0 0,-6-3 6 16,-3-1-5-16,-5-1 2 16,-2 1-1-16,-2 3-8 15,1 5 4-15,0 6-4 0,4 1-2 16,-1 8-2-16,7 6-3 16,2 8-1-16,-1 7 2 15,7 8 1-15,-2 2 0 16,2 2 2-1,1-3-2-15,-5-6 2 0,-2-6-1 16,-2-9-1-16,-2-7 5 0,-1-5 4 16,-3-5 6-1,-1-8 4-15,-1-7 1 16,2-5-7-16,1-1-4 0,3-1-4 16,5 4-4-16,5 5 4 15,-2 2-2-15,4 7-1 16,2 8 0-1,-4 5-5-15,6 8 4 0,2 7 1 16,-7 4-1-16,11 6 2 16,-13 3-2-16,13-2 3 15,-7-2-1-15,-11-9 4 16,12-7 0-16,-24-6-4 16,7 0 8-16,4-8 12 15,-3-7 7-15,5-10 3 16,10-7-5-16,-9-7-12 15,14 0-11-15,0 4 3 16,-3 1-3-16,7 9-2 0,-11 8 5 16,5 10-7-16,-2 11 0 15,1 17-8-15,1 5 2 16,-2 12 5-16,4 9 4 16,-3-1-1-16,2-3 0 15,0-16 1-15,-1-14-2 0,0-20 8 16,-1-8 3-1,-1-13 2-15,0-9 4 0,3-13-6 16,-5-4-2-16,0-4-7 16,-1 3-2-16,-2 7 2 15,-3 6 0-15,-7 17-1 16,6 6 0 0,-11 14-3-16,2 12-4 0,15 18 4 15,-13 13-1-15,9 20 7 16,9 16-3-16,-6 10 0 15,11-1 1-15,-8-1-7 16,6-12 4-16,-14-10 4 16,2-5-6-16,2-20 4 15,-16-9 2-15,7-21-2 0,-8-7 12 16,-5-19 4 0,-7-12-1-16,-1-18 1 15,-5-9-5-15,8-10-11 0,8-1 1 16,-6-4-7-16,13-6 0 15,-6-1 9 1,18-2 1-16,7 10-7 0,-5 17 0 16,17 18-5-16,-17 12-2 15,7 18 5-15,2 8 0 0,-20 18-2 16,12 9-5-16,-17 15 1 16,-6 4 0-1,2 1-2-15,-16-1 6 16,11-8 7-16,-5-5 0 0,11-12 4 15,6-6-2-15,3-12-5 16,18-6-2-16,-4-12 6 16,14-11-1-16,-3-19 1 15,5-9-1-15,3-12 1 16,-2-2 5-16,4 1-4 16,-3 1 1-16,-4 6 6 15,-8 3 3-15,-9 10 3 16,-12 4 1-16,-7 14-10 15,-4 9-3-15,-7 21 4 16,0 11-9-16,-5 23-2 16,2 7-2-16,7 8 0 15,5 1 5-15,15-9 3 0,9-4-2 16,12-10 1-16,5-8-3 16,10-14 2-16,3-9-2 15,-1-19 0-15,6-8 5 16,-13-12-5-16,-1-5 6 15,-7 5 1-15,-10-2-5 0,-8 8 2 16,-6 8-2-16,-9 6-4 16,-3 14-3-1,-5 13-14-15,1 8-2 16,1 18 6-16,4 2 2 0,13 6-7 16,1-1-7-16,13-5-31 15,9-3-18-15,-1-9-16 16,6-4-21-16,14-16-37 15,-16 1-15-15,13-7 104 16</inkml:trace>
  <inkml:trace contextRef="#ctx0" brushRef="#br0" timeOffset="204629.37">19555 5189 1103 0,'-5'-10'484'16,"-10"-2"-163"-16,24 2-230 0,-10 4-35 15,-8 4 0-15,22 2-26 16,-21 2-16-16,4 13-12 16,22 0-1-16,-31 9-1 15,23 1 0-15,-7-4-2 16,-4-2 1-16,13-11 8 16,-14 2 1-16,-2-9 12 15,10-2 4-15,-13 0 25 16,11-6 5-16,-6-5-10 15,-7-2-5-15,8-11-28 16,-3 0-9-16,16-2 3 16,-17 1-4-1,28 9-2-15,-13 1-1 16,5 10-3-16,18 4 0 0,-21 12 3 0,11 8 3 16,-7 9-2-16,-4-1 1 15,1 2-1-15,1-1-1 16,-5-10 7-1,1 0 0-15,0-12 7 0,-3-2 2 16,5-5 2-16,-2-3-1 16,3-12-3-16,2-2-2 15,0-6-6 1,2 0-1-16,-3 9-4 16,-1-2 0-16,-4 14 0 0,-2 4-2 0,2 9 3 15,-2 7-5-15,7 10 5 16,-1 3-1-1,-4 4 0-15,14-4 2 0,-11-1-2 16,14-8 2-16,0-6-1 16,4-5 0-16,4-11 8 15,-4-5 2-15,7-11 10 16,-10-5 2 0,2-5 4-16,-9-1-3 0,-6-2-7 15,-9 6-6-15,-3 2-6 16,-5 3 0-16,-10 9-4 15,-3 4 0-15,-7 15-9 16,3 5 2-16,2 13 4 0,1 6 0 16,15 1 0-16,-9 3-5 15,21-8 3-15,5-1 3 16,7-10-2-16,15-6 1 16,-2-9-2-16,8-4 1 15,-1-8 6-15,7-8 6 0,-3-3 1 16,4-9 5-16,-8 1-3 15,-8 1-3 1,-13 2 0-16,-11 4-6 16,-4 3 9-16,-19 6-2 0,-9 6-4 15,0 6-4-15,-18 9-8 16,16 4 0-16,-2 12-6 16,2 2 1-1,16 0 5-15,-3 1-2 0,21-5 2 16,-2 2 3-16,14-10-4 15,13-4 2-15,-11-5 3 16,18-14 3-16,-15-3 0 16,-1-6 2-16,-2-5 5 15,-11 3 0-15,-4 1 10 16,-6 1-3-16,-3 3-7 16,-5 5-2-16,4 4-8 15,-7 4-2-15,-3 7 1 0,8 2-1 16,-8 7 4-16,14 1 0 15,4 3 1-15,2-1-1 16,7-4-4-16,-6-4-1 16,6-9 2-16,-1 0 2 15,4-6 6-15,-1-4 3 0,0-7-5 16,0-1 0-16,-3-1-2 16,-2 0 3-1,-6 2 2-15,-4-1 1 16,-4 6 3-16,0 4-8 0,-2 8 3 15,-2 1-1-15,0 5-8 16,-4 5 0-16,3 4 0 31,2 3-1 1,3 2 7-17,1 4 2-15,3-1-4 0,1-2 2 0,-2-2-4 0,6-10 1 0,-7-5 0 0,4-2-1 0,0-10 5 16,2-3 0-16,5-13 0 15,1-2 6-15,10-7-10 16,2-1 0-16,1 9 5 16,9 4-2-16,-9 19 2 0,-4 13-5 15,5 26-2-15,-13 15-7 16,-12 20-49-16,-11 3-64 16,-32-14 77-16</inkml:trace>
  <inkml:trace contextRef="#ctx0" brushRef="#br0" timeOffset="-206034.7">20811 15033 621 0,'1'0'253'16,"-1"0"-142"-16,0 0-81 15,0 0-17-15,1 9-17 16,-1-9-3-16,0 1-1 16,0 6 13-16,-1-3 47 15,-1 2 19-15,-1 1 29 16,0-3-1-16,1-2-19 16,-1 3-12-16,2-5-23 15,0 0-10-15,0 0-15 16,0 0-9-16,-1 0-8 0,1 0-3 15,0 0-1-15,0 1-2 16,1 12 3-16,-1 10 3 16,-1 54 1-1,1-15 2-15,-7 45-19 0,-8 20 9 16</inkml:trace>
  <inkml:trace contextRef="#ctx0" brushRef="#br0" timeOffset="-204821.31">20397 15389 1046 0,'9'0'481'0,"1"0"-192"16,-7-4-220-16,1 4-79 15,0 0-7-15,-4-1 10 0,0 1-4 16,0 0 0-16,8 1-1 15,3 0 5-15,4 2 5 16,25 9 2 0,-39-6 3-16,-1 5 4 15,21-1 5-15,3 0 16 0,-1 4 1 16,-8 4-6-16,-11-3-1 0,6 1-15 16,4-3-3-1,5-6 0 1,-4 4-4-1,-13-5-2-15,-6 1 2 16,-4-5 3-16,7-2 8 0,1-3 20 0,5-2 4 0,2 1-1 16,-7 4-8-16,2 4-17 15,1-2-9-15,-3-2 0 16,0-1 0-16,1 0 2 16,8-3-1-16,-2 0 4 15,0 2 0-15,7-26-3 16,33-38 3-16,-22 3-6 15,9-17-3-15,10-35-68 16,16-13 396-16,21-32-261 16</inkml:trace>
  <inkml:trace contextRef="#ctx0" brushRef="#br0" timeOffset="-202871.44">20414 14054 1207 0,'6'-18'491'0,"-5"-19"-314"15,24-14-14-15,-7-13-36 16,8-10-20-16,-2-5-31 15,-17 1-3-15,5-1-30 16,-12 4-9-16,-7 3-23 0,-3-1-13 16,10 9-15-16,3 4-22 15,9 11-21-15,15 9-19 16,-23 13-23 0,-8 5-17-16,12 11-39 0,-3 6-14 15,10 17 107-15</inkml:trace>
  <inkml:trace contextRef="#ctx0" brushRef="#br0" timeOffset="-202579.95">20211 13337 1082 0,'19'-42'477'0,"12"-4"-206"16,12-7-116-16,10 1-39 16,-4 5-24-16,7 12-39 15,3 8-17-15,-22 18-21 16,7 9-13-16,-14 19-12 16,-12 10-5-16,2 15-22 0,-15 11-5 15,-6 10-13 1,-2 0-6-16,-3-9-25 15,3-9-18-15,-10-20-52 0,-4-5 91 16</inkml:trace>
  <inkml:trace contextRef="#ctx0" brushRef="#br0" timeOffset="-201904.17">19886 12232 1409 0,'21'10'497'15,"5"5"-427"-15,-4 14-62 16,-7 3-3-16,-2 12-1 15,3 9-5-15,-2 7-8 16,-12 4-3-16,2 0 3 16,-9-2 5-16,-1-8 8 0,10-10 5 15,-21-13 4-15,2-8 7 16,-4-18 6-16,-1-5 2 16,7-15 0-16,-6-9-2 15,2-16-8-15,2-8 2 16,2-11-7-16,6-11-4 15,5-10 7-15,5 1-10 16,9 4 3-16,9 7 3 16,22 15-6-16,-5 10 2 15,10 13 2-15,4 10-4 0,-19 20-4 16,4 5-3-16,-9 18-6 16,-12 5 0-1,-12 10-4-15,-6 4 0 16,-10 5 1-16,-6 0-3 0,-12 4 2 15,-4 0 10-15,-3-6 0 16,-9-2 1-16,15-14 1 16,2-6-4-16,-1-11 0 15,12-6 1-15,7-7-5 16,7-6 4-16,12-4-4 16,9-2-3-16,20 0 15 15,6 3-3-15,-2 6 2 16,10 6-2-16,-13 6-5 15,4 8 3-15,3-1-3 0,-16 3 6 16,-1-1-10-16,-9-1-19 16,-3 0-28-16,-5-2-29 15,-7-6-43-15,-4-2-29 16,-4-7 98-16</inkml:trace>
  <inkml:trace contextRef="#ctx0" brushRef="#br0" timeOffset="-201738.95">20389 12390 1326 0,'12'-5'535'0,"-4"-4"-315"16,10-1-175-16,-22 1-131 15,1-2-49-15,-11-3 67 16</inkml:trace>
  <inkml:trace contextRef="#ctx0" brushRef="#br0" timeOffset="-201385.88">20553 12246 1071 0,'7'1'486'0,"2"1"-187"0,0 1-148 15,-5 7-68-15,11 2-21 16,4 6-37-16,-4 8-8 16,11 4-16-16,-8 0-1 15,-2 4 2-15,4-4 0 0,-7-6 1 16,7 3 4-16,-3-17 12 16,-2-6 14-16,4-8 25 15,-6-10 17 1,4-12 4-16,0-8-5 0,0-16-24 15,5-8-10-15,1-4-27 16,-7 2-2-16,-4 10-11 16,-1 8-12-16,-13 17-33 15,3 10-33 1,-1 9-62-16,0 6-67 0,-7 15-65 16,-9 8 158-16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5:35:31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15451 14592 306 0,'-34'-88'295'16,"17"51"-73"-16,-1 1-112 16,1 2 81-16,2 0-15 15,-1 4-30-15,3 2-10 0,3 5-15 16,1 3-6-16,3 7 1 15,-1 4-4-15,0 8-17 16,-4 1-13-16,2 15-26 16,0 6-15-16,-5 15-17 15,0 9-3-15,-3 21-20 16,1 11-2-16,-1 21 0 16,3 18 1-16,0 24 7 15,-4 12 8-15,3 24 11 16,0 8-1-16,-1 18 10 15,1 9 0-15,-3 7 1 16,0 1-3-16,1-7-5 16,1-8-8-16,3-19-9 15,1-14 0-15,1-26-8 16,2-16-2-16,4-25 1 0,-3-15 3 16,0-21-5-16,-2-9 3 15,-4-10-4-15,-1-6-5 16,-6-11-16-16,-2-2-9 15,-5-12-33-15,-2-7-23 16,-4-17-54-16,0-10-64 16,0-19 139-16,0-9-101 15,2-18-46-15</inkml:trace>
  <inkml:trace contextRef="#ctx0" brushRef="#br0" timeOffset="759">13993 17044 964 0,'16'7'433'0,"4"-2"-264"16,3-4-111-16,6 0 43 0,11-1-54 16,6 0-10-16,12 0-3 15,6-2-1-15,13 0-5 16,14 1 0-16,13-2-2 16,13 0-4-16,21-2 10 15,8 1 5-15,24-3 0 16,4 0 1-16,29-2-4 15,5-3-1-15,28 0 4 16,7-2 0-16,16-1-2 16,18-1-4-16,14-4 3 15,16-1 0-15,10-2 0 16,14-1 2-16,15-4-3 16,6-3-2-16,14-2-4 15,4-2 0-15,9-1-5 16,4 1-4-16,7 3-5 0,-15 4-6 15,-4 7-5-15,11 3 2 16,-8 12-3-16,-10 4 3 16,-9 8-2-16,-9 6-1 15,-17 3 8-15,4 4 10 16,-19 2 10-16,-23-2 5 16,-26-3 5-16,-8 0-1 15,-27-4 2-15,-12-1-1 16,-32-4-11-16,-15-2-9 0,-32-5-19 15,-15 0-22 1,-24-2-29-16,-19-2-21 0,-26-8-53 16,-12-6-26-16,-18-9 97 15,-6-3-85-15,-24-9-32 16</inkml:trace>
  <inkml:trace contextRef="#ctx0" brushRef="#br0" timeOffset="1380.11">26113 16485 654 0,'15'-10'346'16,"-1"0"-181"-16,0 0-91 15,-3 1 66-15,-3 2-71 16,1 1-3-16,-5 2 7 15,-2 2-3-15,-1 1-10 16,-1 1-2-16,0 0-14 16,0 0-8-16,0 0-9 15,0 1-2-15,10 12-9 16,39 27-7-16,-18-22-6 16,1-2-1-16,9 1-1 15,2-2 1-15,0 3-1 16,0 1-1-16,-8 4 7 15,-10 2 3-15,-27 13 3 16,-24 7-2-16,-52 13-22 16,-32 6-26-16,-72 5 35 0,-28-3-19 15,-79-14-23 1</inkml:trace>
  <inkml:trace contextRef="#ctx0" brushRef="#br0" timeOffset="2355.12">14901 14620 700 0,'-5'14'397'0,"2"-5"-218"15,1-5-126-15,-3-4 106 16,3-1-126-16,2 0-24 16,-1 0 0-16,1 0 1 15,0-9 3-15,0-7 1 16,0-31 1-16,6 23 3 15,-1 1 2-15,-1-5 3 16,6 0 0-16,-1-4 3 16,0 3-2-16,4-3-6 15,0-1-1-15,0 0-5 16,0 2-2-16,-1 5-3 16,-2 1-2-16,1 5-4 0,-1 3 2 15,-2 7 10-15,0 5 7 16,0 6 1-16,-1 4 3 15,3 6-2-15,-2 2-1 16,3 5 6-16,-1 0-2 16,3 2-5-16,-1-2-7 15,3 1 4-15,0-2-5 16,2-4 5-16,1-1 5 0,5-4-2 16,3-3 0-16,5-4 1 15,4-4 3-15,4-5-4 16,4-1 1-16,5 0-3 15,4 5-20-15,-1 9 5 16,-13 10-3-16,-21 18-8 16</inkml:trace>
  <inkml:trace contextRef="#ctx0" brushRef="#br0" timeOffset="4613">11547 15204 1029 0,'4'0'366'0,"-4"0"-311"16,2 0-3-16,-3-1 6 15,0-1 7-15,0 1-9 16,0 0-7-16,0 0-16 15,-11-3-6-15,-15-2-11 16,-28 2-4-16,13 15-18 16,4 6-3-16,-1 7-1 15,-2 6-2-15,13 2 8 16,1-4 5-16,11-1 5 16,5-2 7-16,12-4-1 15,8 0-7-15,9 4-7 16,12-1-3-16,14 3-1 0,0-2 0 15,5-2 9-15,-2 2-4 16,-10 1-4-16,2 0-5 16,-11 3-13-16,-11 2 3 15,-17 4 7-15,-7 3 3 16,-14 7 8-16,-6 3 1 16,-1-8 5-16,1-2 8 15,13-18 19-15,2-8 4 0,8-20-3 16,5-11-3-16,9-20-15 15,2-11 4-15,18-17 5 16,4-4-4-16,5-13-6 16,4 0-2-16,-2 13-6 15,-2 7-5-15,-5 21 0 16,-1 11-9-16,-13 19-6 16,-2 9 6-16,-4 19-1 15,-1 10 0-15,-8 13 2 16,2 12 1-16,0 5 4 15,-5-2 6-15,11-6 4 16,-2-10 3-16,12-12-7 16,-4-8 1-16,6-7-1 15,2-6-6-15,-5-5 11 16,7-4-11-16,-6-8 3 0,-4-2 5 16,-1-1-6-16,1-2 7 15,-5 0 3-15,-2 5 1 16,-8 2-1-16,-4 3 1 15,1 9-7-15,-1-1 0 16,1 5-10-16,-1-5-9 16,0 0-6-16,0 0-9 15,1 4 6-15,2 1 7 16,-2-2 5-16,-1-3 10 16,7 3 10-16,0-2 9 0,0-3 7 15,-4-2 3-15,3-9 1 16,6-29 0-16,-25 25-11 15,-2 1-19-15,-4 2-54 16,-1 3-35-16,-5 8-21 16,1 6 57-16</inkml:trace>
  <inkml:trace contextRef="#ctx0" brushRef="#br0" timeOffset="4846.29">11737 15550 1171 0,'23'-14'403'16,"23"-12"-372"-16,11-6-36 15,6-3-36-15,-4-2-257 16,-9 0 211-16</inkml:trace>
  <inkml:trace contextRef="#ctx0" brushRef="#br0" timeOffset="5516.95">12451 15413 1466 0,'-7'-1'519'0,"2"-4"-457"15,2 2-48-15,1-2-56 16,-7 1-19-16,-4 4-53 16,2 0-26-16,-7 8 8 15,14 4 26-15,2 5 60 16,1 5 41-16,12-1 42 15,-3-4 10-15,12-4 19 0,6-10 4 16,6-8 0-16,9-11-5 16,-3-14-7-16,3-8-13 15,1-12-10-15,0 0-1 16,-4-3-13-16,-7-1 2 16,-10 5-7-16,-9 0 0 15,-16 7 17-15,-5 7 7 16,-11 9 10-16,0 10 1 0,0 5-16 15,4 8-11-15,3 11-20 16,4 2-6-16,7 23-6 16,2 2 0-16,10 13 6 15,2 2-1-15,6-6 0 16,3-4-3-16,1-9 0 16,-3-6-3-16,-3-7 0 15,-5-4-2-15,-4-8-12 16,1-3-4-16,-6-3-11 15,0-2 6-15,0-8 16 16,2-2-1-16,-4-10 19 16,9-4 1-16,1 1-2 15,2 3 2-15,8 6-6 16,-6 6 2-16,-11 7-7 16,0 3 1-16,0 13-9 15,-3 5-11-15,-5 12-13 0,1 6 1 16,4-5 13-16,-3 0 2 15,14-10 18-15,3-4 3 16,-1-9-1-16,11 0 6 16,3-11 1-16,1-5-9 15,8-9-55-15,1-6-51 16,6-9 70-16</inkml:trace>
  <inkml:trace contextRef="#ctx0" brushRef="#br0" timeOffset="6098.35">12927 15838 1077 0,'-14'6'432'0,"6"-4"-302"0,7 1-35 16,-5-3-59-16,9 3-22 15,-3-3-20-15,0 0-10 16,12 11-4-16,26 52-11 15,-24-10-9-15,-2 10-10 16,-2 3 6-16,0-5 9 16,-6-12 34-16,-1-11 28 0,-2-23 29 15,-1-6 18-15,0-12 11 16,-2-8-13-16,-1-16-23 16,-6-9-13-16,-3-18-26 15,-1-10-3-15,-6-5-2 16,7 0-2-16,1 6-7 15,6 7 2-15,13 20-5 16,2 7-1-16,8 14 3 16,-3 5-14-16,3 13-5 15,2 9 0-15,0 11-1 16,2 6 5-16,-3 1-9 16,-3 3-3-16,-8 2 3 15,-5-1 4-15,-5 0 17 16,-6-2 2-16,-1-4-25 15,-2-4-24-15,2-7-77 16,3-6-226-16,2-10 246 0</inkml:trace>
  <inkml:trace contextRef="#ctx0" brushRef="#br0" timeOffset="6485.73">13183 15872 1332 0,'5'-3'486'0,"2"2"-373"0,7-2-88 16,0 0-18-16,3 3-3 15,3 4-14-15,0 9-42 16,2 7-18-16,-9 9-31 16,-1 7 4-16,-11 1 26 15,-1-3 18-15,-4-3 38 16,-7-8 15-16,3-7 34 15,-4-6 13-15,2-8 15 16,7-2 8-16,-2-12-21 16,4-2-14-16,6-15-16 15,-3-6-13-15,10-7-3 16,8-1 1-16,-2 6 1 16,-1 8-1-16,2 14-8 15,-7 10-14-15,5 16-8 16,1 9 0-16,-3 17-6 0,4 5 5 15,-7-1-14-15,2-5-5 16,-6-16-21-16,-5-10 59 16,-4-17 0-16</inkml:trace>
  <inkml:trace contextRef="#ctx0" brushRef="#br0" timeOffset="6637.11">13341 15558 1491 0,'-15'19'521'0,"12"-10"-538"15,5 0-90-15,16-2 63 16</inkml:trace>
  <inkml:trace contextRef="#ctx0" brushRef="#br0" timeOffset="7037.03">13698 15716 1587 0,'7'11'547'0,"1"-9"-487"16,5 7-61-16,-6 0-21 15,1 3-44-15,-6 10-31 16,-1 7-43-16,4 5 5 16,-5 9 41-16,7 2 27 15,5-9 64-15,-1-8 21 16,16-9 42-16,-6-7 21 0,8-11 25 16,6-3 9-16,-2-17-28 15,5-6-14-15,-3-4-37 16,-6-3-19-16,-5 8-9 15,-5 4-7-15,-13 9-8 16,-4 2-5-16,-4 14-6 16,-6 8-8-16,1 21-30 15,1 12 2-15,6 4 2 16,8-3 11-16,18-17-24 16,9-15-39-16,29-20 67 15</inkml:trace>
  <inkml:trace contextRef="#ctx0" brushRef="#br0" timeOffset="7640.27">18760 17196 1471 0,'-25'31'600'16,"0"-3"-328"-16,6 0-226 15,3-4-32-15,3 5-15 16,0 2-3-16,-7 7-18 16,3 5-8-16,-2 13 2 15,0 5 3-15,8 9 14 16,3 3 11-16,6-11 9 15,3-8 1-15,6-17 1 0,-1-12-6 16,15-10-10-16,4-2-12 16,8-13-43-16,3-2-28 15,-10-9-61-15,-4-5-37 16,-9-4 115-16</inkml:trace>
  <inkml:trace contextRef="#ctx0" brushRef="#br0" timeOffset="7836.79">18425 17755 1343 0,'25'6'495'0,"24"-10"-390"15,13-2-59-15,17-11-55 16,-5-3-30-16,-4-7 397 15,-3-7-280-15</inkml:trace>
  <inkml:trace contextRef="#ctx0" brushRef="#br0" timeOffset="8024.92">19177 17642 1630 0,'6'10'567'0,"3"1"-491"15,0 3-154-15,2-2-53 16,-5 4-61-16,-4-8 116 0</inkml:trace>
  <inkml:trace contextRef="#ctx0" brushRef="#br0" timeOffset="8217.4">19015 17427 1534 0,'-7'11'528'0,"9"-6"-418"16,5-3-81-16</inkml:trace>
  <inkml:trace contextRef="#ctx0" brushRef="#br0" timeOffset="8985.17">19626 17597 1726 0,'8'11'561'0,"-3"-5"-562"16,0-3-40-16,-2 0-68 15,4-1 1-15,-5-2-32 16,-2 1 12-16,-1-1 73 15,0 0 25-15,0 0 48 16,-1 0 17-16,1 0 29 16,0 0 6-16,0 0 2 15,0 0-8-15,0 0-32 16,0 0-8-16,0-1-9 16,1-15-10-16,16-48-1 15,2 27 0-15,-2 10-8 16,-3 6 7-16,-1 11-1 15,-4 8-11-15,-1 6 3 0,0 9-5 16,-1 18-7-16,4 6 9 16,-4 7 6-16,4 0 3 15,-3-10 13-15,-2-5 3 16,-2-10 4-16,-2-7-5 16,4-6-3-16,-1-5-6 15,2-7-3-15,1 0 9 16,0-8-2-16,-1-3 3 0,2-1-4 15,1-1-5-15,0 2-4 16,0 2 3-16,2 5-4 16,1 0 0-16,2 8 1 15,2 3-5-15,3 5 5 16,4 1-7-16,3 6-5 16,1-1-10-16,-3 4-7 15,-2-4 0-15,-3-3 5 16,0 0 10-16,5-4 10 15,-3 0 1-15,7-8 2 16,-3-6-1-16,-2-9 2 16,-2-6 5-16,-3-9 3 15,1-3 2-15,-8-2-6 16,-3 1-3-16,-5 13 1 16,-3 8 2-16,0 11 4 15,-1 5 0-15,-2 11-12 0,6 6-9 16,8 20-5-16,9 10 3 15,19-1 13-15,8-1 4 16,22-33-4-16,9-21-41 16,4-48 26-16</inkml:trace>
  <inkml:trace contextRef="#ctx0" brushRef="#br0" timeOffset="13689.95">15592 16097 1079 0,'10'27'372'0,"-3"-28"-326"16,6 1-17-16,4-1-2 16,0 0 6-16,8 1-9 15,-10 2-4 1,0 2-7-16,12 4-3 0,5 6-2 16,-8-2-1-16,-1-1 14 15,0 1 13-15,-2-6 13 16,0-4 13-16,1-8 23 15,-1-10 2-15,2-12 13 16,4-7-13-16,-9 4-36 16,-9 16-17-1,1 0-28-15,27-47-1 0,0 14-5 0,-6 7 1 16,-17 34-8-16,-4 7-3 16,7 5 1-16,0 9-1 15,3 6 8-15,7 8 4 16,-3-5 1-16,3-5-1 15,2-3 8-15,-3-10 1 0,0-7 10 16,2-7 5-16,2-19 1 16,2-12-1-16,6-21-8 15,0-11-2-15,-1-10-9 16,2-5 1-16,-8 3-2 16,-2 8 1-16,-6 16-1 15,-4 9 3-15,-6 21 13 16,-5 8-6-16,-6 14-1 15,4 7-7-15,1 9-15 16,1 5 4-16,8 7 0 16,-5 3 5-16,5-6 6 15,0-4 1-15,1-2 1 16,5-7-2-16,-3-5-1 16,1-5-3-16,0-7 9 0,0 0 12 15,-3-2 4 1,2-2 1-16,-6 5-2 0,-3 2-9 15,-3 6-11-15,0 4-7 16,3 9-7-16,2 10-5 16,5 21 4-16,4 8 9 15,4 9 3-15,4 0 2 16,3-10 0-16,-6-7-4 0,2-13 2 16,-4-7-1-16,3-9 4 15,2-3 2-15,-4-8-8 16,3-3 7-16,-6-6 1 15,0-2-3-15,-2 1 8 16,-1 0-6-16,-2 4-6 16,-1 2 6-16,-4 4-6 15,1 5-2-15,-1 7 1 16,4 5-11-16,3 11-1 16,1 1 7-16,4 2-3 15,-2-3 8-15,2-6-4 16,3-6 1-16,6-6-4 15,-2-5 3-15,2-6 1 16,-1-2 1-16,0-4 4 16,0-1-5-16,0 3 9 15,-4 1-6-15,-6-3-1 0,0 2 1 16,-7 3-6-16,1-1 6 16,-2 5 0-16,-1 3 4 15,0 3-3-15,-1 6 2 16,2 6-1-16,4 4 1 15,-1 1-2-15,2 1-4 16,-1-8 4-16,-4-3-4 16,2-9 8-16,5-2-3 0,-1-4 5 15,3-2-1-15,-2-3 0 16,-8-2 7-16,-1-1-9 16,-4 0 13-16,1 7-5 15,0 0-13-15,4 12-1 16,0 8-10-16,3 7 1 15,-1 1 11-15,1-1 5 16,2-4-3-16,6-6-3 16,3-1 0-16,4-12 1 15,7-3 5-15,4-9 11 16,0-5-10-16,2-2 5 16,-3-5-8-16,-5-1-10 15,2-1 9-15,-7-1-4 16,-5 5 9-16,1 4 0 15,-5 5-7-15,-5 4-2 16,-2 2-6-16,-4 3 4 0,-2 0 2 16,-1 2 0-16,-3 0 4 15,1 6-1-15,1-1 3 16,1 2-9-16,4 3 1 16,12-3 0-16,1-2 4 15,16-4 3-15,7-8-8 16,2-13 1-16,2-3-4 15,-5-7 2-15,-8 1 12 0,-4 2-5 16,-1 1-1-16,-6 7 4 16,-5 4-8-16,-9 5 6 15,0 4 1-15,-4 1-3 16,1 0 4-16,3 5-2 16,-6 1 0-16,1 0 8 15,0 1-10-15,-3-3-1 16,6 0 1-16,7-7-1 15,1-7 3-15,11-8 3 16,-5-3-8-16,3-3-3 16,-1 2 3-16,-4 3 3 15,0 3 3-15,-5 5-3 16,-6 1-8-16,3 8-1 16,0-3-4-16,-1 1 5 15,3 3 6-15,-1-5-3 16,0 4 1-16,-3 1 3 15,-2-2-4-15,-3 3 9 0,-3-5 0 16,-1-1 5-16,1-5 3 16,-1-7-12-16,2 0 5 15,1 3-10-15,-3 4-1 16,1 11 0-16,-4 4-2 16,1 8-9-16,1 8 2 15,1 19 1-15,0 7 6 0,1 8 8 16,2-4-1-16,-1-15 11 15,9-6-4-15,6-13 8 16,1-3-6-16,4-9 0 16,-5-5-2-16,0-6 5 15,-6-4 0-15,3 1-4 16,3 1 2-16,-8-2-8 16,4 3 8-16,-5 2-2 15,-3 4-1-15,0 7-3 16,3 7-10-16,0 9-5 15,5 6 3-15,0 7 0 16,5-1 12-16,-1-4 5 16,-2-4 1-16,6-10 2 15,-3-6-6-15,5-9-2 16,5-3-2-16,0-8 2 0,0-3 8 16,-4-1 4-16,-1-4-6 15,-2 5 4-15,-3 1-13 16,-6 2-2-16,1 6 3 15,-10 6-5-15,-2 3 12 16,2 9-8-16,-1-1 3 16,8 10-3-16,1 6-4 15,6 5 1-15,3 7 3 16,8-3 9-16,-1-4-6 16,4-8 7-16,0-4 2 0,-3-8 4 15,1-2 12-15,-6-2 1 16,-1-5-4-16,-2-4-5 15,-4-1-5-15,-3-2 1 16,-2 1 0-16,-9 1-7 16,7 1-4-16,-3 2-10 15,3 2-4-15,3 6 2 16,-4 0 2-16,1 6 0 16,3-2 4-16,-2 3 0 15,4 0-4-15,4-5 6 16,-1-4 2-16,7-1-3 15,-2-4-1-15,0-3-4 16,2 3 2-16,-3-5 3 16,5 5 0-16,-10 1 5 0,-3 1-9 15,-3 2-2-15,-6 0 11 16,-3 2-3-16,4 1-1 16,-3 1 1-16,4-4-1 15,11 1 1-15,-4 0 8 16,10-4-6-16,-3 4-2 15,0-1-6-15,0 1-4 16,4 2 5-16,1 1 0 16,9 4-2-16,-7-1 4 15,-15-5 1 1,-1 1-5-16,52 18 1 0,6-1-2 0,-1-4-3 16,-26-10 3-16,2-3 5 15,-3-4-4-15,0-8-3 16,5-5-2-16,2-20-8 15,0-12 7-15,5-25 6 16,-2-15-4-16,-5-21-7 16,0-7-6-16,-9-3 3 15,-2 9 9-15,-10 21 2 16,3 15 2-16,-13 26 0 16,-5 11-7-16,-6 23 7 15,-9 2 4-15,1 7-4 16,2 7 6-16,5 6 1 0,-5 2-2 15,1 12 1-15,-4 6 2 16,-6 13 0-16,5 7 8 16,-1 5-6-16,1-1-6 15,4-7 7-15,5-6-9 16,0-16 9-16,0-9 7 16,-1-12-11-16,8-1 8 15,-8-7-6-15,6 0 1 0,-7-2 7 16,-2-2-11-16,2 3 4 15,-3 1-7-15,6 2-2 16,-6 2 3-16,8 6-1 16,0 4 8-16,4 3 2 15,3 1-5-15,4 3-1 16,0 0-1-16,6-1 0 16,0-1 7-16,-2-4 3 15,1-1 4-15,1-5 3 16,-1-3-1-16,3-6 4 15,-2-6-4-15,3-7 0 16,3-2-3-16,1-6-3 16,-2 0 3-16,-5-2 2 15,-4-1 3-15,-4 4 0 16,2 4-11-16,-2 8-5 16,-4 4 5-16,3 13-8 0,1 9 0 15,7 11 1-15,6 11-7 16,3 5 4-16,2-2 6 15,5-7-1-15,2-8 6 16,6-14 8-16,3-4 3 16,3-13 6-16,-3-7-1 15,-8-6-7-15,-5-2-6 16,-10-7-6-16,-5 5 2 16,-4 0-1-16,0 4 3 0,-5 10-10 15,0 7-6-15,-3 3-4 16,-1 7-7-16,2 11 9 15,0 1 4-15,3 11 2 16,2 3 2-16,0-3 2 16,1-3-2-16,0-8 0 15,-1-5 1-15,2-10 2 16,1-5 4-16,-2-5-2 16,4-4-4-16,-2-1 0 15,-7 1-7-15,0-1 4 16,-9 2 7-16,-1 0-5 15,0 2 2-15,-2 1-2 16,0-2-5-16,-1 1 2 16,2-4 0-16,3-7 1 15,6-10 4-15,4-25 9 0,4-16-5 16,2-35 1-16,0-15-4 16,-1-45-6-16,-3-12 0 15,4-8-9-15,-7 5-1 16,-3 43-3-16,-2 22-4 15,-13 40 11-15,2 17 6 16,-4 32 3-16,0 14 3 16,0 26 5-16,1 13-2 15,1 27 2-15,6 11 5 0,13 18 2 16,1 11 2-16,13 9 4 16,6 8 1-16,8 18-7 15,-2 5-1-15,-1 9-7 16,-8-3-1-16,-2-21-1 15,-3-14-3-15,-1-35-1 16,-3-17-3-16,-4-26-2 16,10-6-3-16,-4-24-4 15,-1-12 3-15,-3-23-9 16,-12-15-3-16,2-18-2 16,2 0-9-16,-5 5-7 15,4 4 3-15,-6 28-4 16,-6 9 11-16,1 20 19 15,-2 5-3-15,-2 9 7 16,6 8 3-16,5 2 6 0,-6 4 17 16,5-3 3-16,3-3-5 15,-2-8-9-15,8-3-5 16,4-7 0-16,1-3 0 16,7-5-3-16,3-2 0 15,1-3-2-15,-1-1-5 16,-1 3 3-16,-3-3 3 0,-3 4 4 15,1 2 2-15,-5 3 1 16,-4 4-4-16,-3 3-3 16,3 2-3-16,-6 4 0 15,4 1 2-15,-1 5-4 16,1 3 9-16,6-4 1 16,4 0-4-16,-2-10 8 15,0-5-8-15,-2-3 15 16,-5-5 6-16,-2-3-5 15,0-1 6-15,-5-6-9 16,-2 0 1-16,1-1 2 16,0-3 0-16,4 4-9 15,2-1-7-15,6 2 2 16,4 2-12-16,0 5-3 16,8 4 1-16,1 9-3 15,-3 5 11-15,2 4 6 0,-8 0 4 16,-4 0 7-16,-3-4-6 15,-6-3-1-15,-2-1-3 16,-2-4-2-16,-2-2 1 16,2-5 2-16,3 1 0 15,0-4-7-15,1-1 2 16,4 2-8-16,-4 2 0 16,2 0-2-16,-1 5-2 15,-2 1 5-15,5 1 1 0,2-1 7 16,0-1 2-16,5-2 2 15,1-4 0-15,3-1-2 16,9-3 4-16,-1-7-4 16,1 2-2-16,3 2 2 15,-6 3-5-15,0 10 3 16,5 1 1-16,22 2 3 16,35-2 5-16,69-24 2 15,52-23 10-15,110-82-74 16,56-49 43-16</inkml:trace>
  <inkml:trace contextRef="#ctx0" brushRef="#br0" timeOffset="18264.08">28730 13709 1081 0,'-8'-1'484'0,"-2"-10"-158"0,2 3-229 16,1-7-25-16,1 1-7 16,-3-4-21-16,-3-1-13 15,-12 3-12-15,-4 1-9 16,-14 7-21-16,-4 6-7 16,-5 12-20-16,-6 9-5 15,-4 13 7-15,-5 6 4 0,11 3 19 16,1-1 15-16,21-6 9 15,15-4-1-15,19-3-3 16,16-1-9-16,21 2-6 16,9 2 8-16,10 2 7 15,4 3 1-15,-6-5-2 16,-8 2-7-16,-18 0 4 16,-12 2 0-16,-25 4 7 15,-14 5 4-15,-28-1-9 16,-8-2 5-16,-13-7 4 15,-4-8 2-15,5-15 2 16,4-7-6-16,17-13-40 16,12-5-29-16,31-12-89 15,17-5-39-15,33-11 115 16</inkml:trace>
  <inkml:trace contextRef="#ctx0" brushRef="#br0" timeOffset="19592.84">28964 14211 1632 0,'7'6'581'15,"6"-6"-516"-15,2 0-27 16,-3-13-12-16,-1-2-13 16,-9-15-13-16,-5-2-8 0,-13-2-8 15,-6-1-7-15,-7 10 0 16,-1 7 3-16,0 11 5 15,-1 9-2-15,4 17-4 16,5 8-6-16,6 15-14 16,5 2-2-16,12 3-2 15,5-4 1-15,11-14 10 16,8-6 1-16,5-15 12 16,5-7 13-16,7-10 9 15,-3-10 3-15,5-4 1 16,-6-4-5-16,-10-4-6 15,-7 4 8-15,-18 0-4 16,2 2 1-16,-5 13 0 16,-2 5-3-16,-6 9-5 15,-1 8-10-15,-2 7-18 0,7 7-11 16,16 7 2-16,2-1 10 16,5-7 13-16,8-9 9 15,6-9 6-15,5-6-2 16,4-10 14-16,1-4 8 15,-10-11 8-15,-1-7 1 16,-9-1-4-16,-6-2 4 0,-11 3 9 16,-4 7 6-16,-9-1-4 15,-1 8-5-15,-2 6-15 16,-1 3 0-16,0 14-13 16,3 7-4-16,2 14-5 15,1 7-5-15,5 0 6 16,0 3 3-16,5-2 2 15,-3-5 1-15,-2-5 5 16,-2-2-5-16,-3-11 2 16,1 0 4-16,2-3-6 15,2-2 6-15,-1-3 18 16,-3-2 5-16,3-1 13 16,0 0 2-16,0-8 3 15,2-19-5-15,8-31-3 16,0 25-5-16,0 4-17 15,5 6-4-15,-2 7-7 0,2 10-2 16,-1 8-1-16,-1 10 0 16,0 17 0-16,-3 5-2 15,3 7-4-15,-1 0 1 16,1-12 2-16,3-5 0 16,2-14 1-16,0-6-1 15,2-7 3-15,0-10 0 0,1-10 4 16,-1-7 0-16,-6-7-1 15,3-1 0-15,-4 5 1 16,-1 8 1-16,5 9-5 16,-5 8 0-16,2 14-2 15,1 10-7-15,0 15-7 16,3 7-5-16,0 2-8 16,0-2 8-16,1-9 9 15,3-3 4-15,1-12 6 16,0-7 1-16,1-11 4 15,0-7 4-15,-5-15 0 16,2-2 0-16,-1-8 3 16,-6-5-1-16,0 2 2 15,-1-3-1-15,-3 12-3 16,-5 9-1-16,-5 14-1 16,-1 10 1-16,1 19-8 15,5 9-1-15,2 23 0 0,4 11-1 16,-3 14 0-16,0 7-6 15,4 5-1-15,-8 1 1 16,6-2 0-16,-4-8 5 16,-3-14 10-16,6-14 3 15,-8-23 14-15,6-10 1 16,-4-16-5-16,1-6 0 16,-8-21-2-16,-3-10-3 15,-3-24-2-15,-10-13-2 0,7-6-7 16,-5-5-1-16,11 4 0 15,4 7 2-15,11 8-3 16,11 13 0-16,1 16-4 16,10 8-5-16,-4 16-8 15,-1 12 0-15,-3 15-14 16,-6 8-14-16,-7 10-14 16,-11-3-7-16,-11 4 9 15,-8-5 19-15,-13-1 25 16,0-4 9-16,0-13 5 15,4-4-31-15,10-21-34 16,7-13 37-16</inkml:trace>
  <inkml:trace contextRef="#ctx0" brushRef="#br0" timeOffset="20624.05">30394 13416 1816 0,'-23'27'618'0,"4"10"-581"0,6 15-49 15,2 11-21-15,3 15-27 16,7 2-10-16,3-1-2 16,3 2 14-16,2-10 20 15,1-1 12-15,4-11 14 16,3-10 4-16,8-19 8 15,4-10 2-15,2-19 9 16,4-9-2-16,0-11-4 16,-5-7-4-16,3-4-1 15,-8-2 4-15,-5 1 6 16,-4 2 6-16,-7 10-1 16,-2 6-5-16,-5 7-5 15,0 6-3-15,-6 10-2 16,6 2-3-16,3 9-2 15,1 3-1-15,7-1-6 16,3-1 4-16,4-7 0 0,-3-4 1 16,8-4 2-16,-1-6 1 15,4-3 2-15,3-9 0 16,-4-9 5-16,0-2 0 16,-7-5-2-16,-5 2 2 15,-6 1 2-15,-4 0 7 16,-5 7 6-16,2 5 5 15,-3 4-1-15,0 6-5 16,1 7-5-16,-2 6-9 0,3 8-6 16,1 5-3-16,1 5 1 15,-1-3-3-15,0-3-2 16,-1-1-2-16,1-9 6 16,0-1 5-16,0-9 13 15,1 1 6-15,-2-10 0 16,1 5-2-16,0 0-7 15,1-21-4-15,10-32-5 16,-3 28-1-16,8 3 0 16,4 1-2-16,0 6-1 15,-2 4 0-15,2 11-1 16,-3 4 2-16,4 9 0 16,8 8 2-16,-6 0 0 15,4 0 1-15,2-2 3 16,-3-7-2-16,6-6 6 0,0-4 3 15,4-7 4-15,5-4 4 16,-1-12-1-16,-2-2-2 16,-11-5-5-16,-5 0-2 15,-13 4 1-15,-6 4 4 16,-16 2 5-16,-10 4-4 16,-7 6-6-16,-5 0-4 15,4 12-7-15,3 3 3 0,9 4-3 16,6 3-7-16,9-1-17 15,7-1-16-15,12 1-3 16,6 0 2-16,8-5 18 16,2-4 12-16,2-4 8 15,-1-4 2-15,-3 2 7 16,-6 2 3-16,2 6 2 16,-3 10 1-16,-12 17-4 15,1 13-2-15,-11 28-27 16,-4 7-12-16,-1 6-14 15,-5 5-22-15,-9-4-9 16,-4-7 1-16,-8-8-5 16,-3-11 3-16,-6-19-96 15,-9-11 119-15</inkml:trace>
  <inkml:trace contextRef="#ctx0" brushRef="#br0" timeOffset="20793.09">30471 13560 1744 0,'10'25'524'0,"-2"17"-839"16,2 7 205-16</inkml:trace>
  <inkml:trace contextRef="#ctx0" brushRef="#br0" timeOffset="21106.99">28883 15507 1488 0,'-9'-1'526'0,"7"0"-454"16,7 5-61-16,1 11-24 16,5 22-18-16,0 9-13 15,-1 21-5-15,3 4 3 16,-6 4 6-16,0 6 7 15,-8-9-6-15,-4-6-1 16,-3-22-19-16,-3-13-34 0,-5-28 69 16</inkml:trace>
  <inkml:trace contextRef="#ctx0" brushRef="#br0" timeOffset="21286.25">28611 15339 1549 0,'24'2'609'0,"34"-7"-363"15,14-5-163-15,37-11-45 16,16-3-3-16,0-3-85 16,-4 0-92-16,-26 6 97 15</inkml:trace>
  <inkml:trace contextRef="#ctx0" brushRef="#br0" timeOffset="21481.04">29198 15694 932 0,'13'-11'267'0,"6"-5"-282"16</inkml:trace>
  <inkml:trace contextRef="#ctx0" brushRef="#br0" timeOffset="21643.93">29317 15636 938 0,'11'9'410'0,"-2"4"-187"15,1 1-32-15,1 5-20 16,0 4-20-16,-2 5-54 15,-1 3-39-15,-6 3-41 16,2 1-14-16,-3 1-30 16,-1-1-11-16,0-5-47 15,2-5-32-15,0-15-59 16,0-9-161-16,-2-20 229 16</inkml:trace>
  <inkml:trace contextRef="#ctx0" brushRef="#br0" timeOffset="21791.93">29407 15492 1568 0,'-3'9'550'16,"2"-2"-524"-16,2 2-97 16,4 0-96-16,1-5 93 0</inkml:trace>
  <inkml:trace contextRef="#ctx0" brushRef="#br0" timeOffset="22509.84">29717 15763 1633 0,'-3'17'591'15,"2"-5"-468"-15,4-4-118 16,1-1-35-16,0-3-42 15,-2 1-14-15,-2 2 3 16,0 0 30 0,0-4 32-16,1 0 11 0,-2-3 14 0,0 0 1 15,0 6 1-15,1-6 9 16,0 0 6-16,-2 0-3 16,2 0 18-16,0-1-3 15,3-11 0-15,3-11 2 16,15-24-10-16,-9 29-2 15,-1 7-8-15,-3 4-2 16,2 7-3-16,-3 4-4 16,1 7-4-16,2 6-2 0,-4 5-2 15,0 4-1-15,-2 0 2 16,0-1-4-16,1-10 2 16,-1-4 1-16,1-7-3 15,-2-6-8-15,5-4-3 16,3-6 1-16,4-13 8 15,3-6 12-15,9-8 4 16,0-2-1-16,3 4-3 16,-1 8-3-16,-5 11 0 15,-3 6-2-15,1 11-1 16,-3 3 2-16,-3 13 3 16,-1 6 1-16,-4 11-2 15,0 4 0-15,4-5-2 16,-1-3 0-16,4-9-6 15,5-7 0-15,1-8 2 0,6-5 3 16,7-14 10-16,-1-7 0 16,8-16-1-16,-2-1-1 15,-3-9-4-15,1 3-2 16,-17 7-2-16,-9 6-3 16,-16 12-3-16,-13 8-3 15,-14 17-10-15,-2 7-2 16,2 22 1-16,3 5 5 15,20 10 10-15,9-2 2 16,29-7-2-16,14-10-6 0,25-14-26 16,9-10-22-16,-1-11-87 15,-1-5-26-15,-17-3 103 16</inkml:trace>
  <inkml:trace contextRef="#ctx0" brushRef="#br0" timeOffset="22753.07">29175 16830 1598 0,'53'-16'582'15,"13"-7"-490"-15,8-4-45 16,-1 2-57-16,-2 3-39 16,-13 8-80-16,-7 7-74 15,-27 16 132-15</inkml:trace>
  <inkml:trace contextRef="#ctx0" brushRef="#br0" timeOffset="22913.55">29119 17490 1605 0,'73'-2'587'16,"28"-18"-412"-16,34-37-192 16,6-15-66-16,0-20 64 15</inkml:trace>
  <inkml:trace contextRef="#ctx0" brushRef="#br0" timeOffset="23275.2">30313 16865 2237 0,'21'-50'14'0,"1"8"-4"15,28-56 16-15,2-4 0 16,11-4-12-16,-4 7 1 16,-14 19-16-16,-4 17-2 15,-19 37 11-15,-2 14 8 0,-5 32 25 16,1 14 10-16,-4 26 4 16,-3 15-13-16,-2 14-23 15,-3 7-9-15,-1 14-22 16,-1 1 6-16,-2 10 5 15,0-4-4-15,-2-7 4 16,-1-4-1-16,1-19-21 16,3-13-10-16,4-36-43 15,-1-17-47-15,5-31-97 16,-4-16 636-16,-6-30-351 16</inkml:trace>
  <inkml:trace contextRef="#ctx0" brushRef="#br0" timeOffset="23467.85">30237 17559 1578 0,'21'26'576'0,"45"-24"-428"0,21-11-145 15,36-22-7-15,11-10 2 16,2-6-21-16,-7 0-35 15,-14 10-88-15,-11 4-57 16,-25 7 122-16</inkml:trace>
  <inkml:trace contextRef="#ctx0" brushRef="#br0" timeOffset="23870.55">31345 17249 1572 0,'17'3'673'16,"39"-29"-251"-16,4-45-378 15,13-16-4-15,12-31-19 16,3-10-16-16,-3-1-37 16,-4 4-22-16,-7 23-6 15,-10 18 7-15,-30 29 28 16,-13 17 24-16,-28 20 18 15,-16 11 1-15,-21 17 0 0,-7 12-6 16,-11 20-20-16,3 4-1 16,9 5-6-16,4 0 1 15,17-7-1-15,8-2 1 16,24-2-6-16,12-3-5 16,23 1 4-16,10 1 2 15,18-1 12-15,-1-1 1 0,-3-3-11 16,-11-1-4-16,-30-1-9 15,-7 2-11-15,-31-2-27 16,-14 1-29-16,-26 1-60 16,-10-3-32-16,-5-6 121 15</inkml:trace>
  <inkml:trace contextRef="#ctx0" brushRef="#br0" timeOffset="24015.88">33015 16518 1615 0,'-19'-82'404'0</inkml:trace>
  <inkml:trace contextRef="#ctx0" brushRef="#br0" timeOffset="27055.54">15447 17191 885 0,'-18'100'356'0,"11"-84"-188"16,4-2-140-16,3-2-19 15,2-2-4-15,3 2 2 16,0-1-4-16,-1 1-3 16,0-2 0-16,-1-1-1 15,-1 1 1-15,-1-4 31 16,-2-3 31-16,0-1 59 16,0-2 32-16,1 0 22 15,0 0-8-15,0 0-30 16,0-2-33-16,-2 1-58 15,1 0-20-15,0 1-23 16,0 0 3-16,0 0-6 0,-3 10-8 16,-13 19-26-1,-27 32-6-15,31-21 4 16,-1 2 10-16,4-9 17 0,6-6 5 16,7-10-2-16,8-5-4 15,13-8 3-15,5-4-4 16,5-11 9-16,4-10 0 15,2-15 1-15,0-3 0 16,-2-19 0-16,-1 0 0 0,-13-8-3 16,-4-6 5-16,-13 8 1 15,-11 3 3-15,-12 14 5 16,-6 7-3-16,-7 12 2 16,-2 7-17-16,2 15-84 15,3 12-43-15,4 25 71 16</inkml:trace>
  <inkml:trace contextRef="#ctx0" brushRef="#br0" timeOffset="27937.26">25994 17270 1477 0,'-1'2'516'0,"2"-2"-455"15,0-1-56-15,-1 1-13 16,0 0-3-16,0 0 1 15,0 0 0-15,0 0-3 16,0 0 2-16,1 5 8 16,4 24 3-16,-3 40 2 0,-6-20 4 15,0 18-16-15,2 0-10 16,2 5-18-16,5-3-2 16,3-16 3-16,3-5-9 15,5-20-35-15,-1-15 82 16,-2-16-23-16</inkml:trace>
  <inkml:trace contextRef="#ctx0" brushRef="#br0" timeOffset="28433.93">26455 17560 1146 0,'0'18'393'0,"2"-2"-362"15,4-1-23-15,-1-2-6 16,1 0-2-16,-2 1 0 16,0 1 2-16,-1 6 0 15,2-1 0-15,1 3-1 16,-2 0 1-16,6-5 11 0,-1-2 8 15,4-5 14-15,5-5 8 16,1-7 23-16,1-8 3 16,6-10 12-16,-1-3-2 15,2-8-28-15,-2-1-3 16,-10-4-30-16,-3-3-7 16,-11 2-10-16,-2 1-4 15,-9 6 3-15,-3 4-4 0,-6 6 6 16,-5 6-6-16,-1 8-3 15,1 5-3-15,2 12-4 16,3 6-1-16,2 12 2 16,3 0 1-16,8-1-5 15,2-5 3-15,7-8-23 16,4-4-14-16,6-8-16 16,7-4-13-16,4-10-39 15,4-9-36-15,5-16 98 16</inkml:trace>
  <inkml:trace contextRef="#ctx0" brushRef="#br0" timeOffset="28742.7">26923 17195 1501 0,'-7'21'553'0,"2"6"-438"0,-2-1-77 16,4 12-82-16,0 1-20 15,4 1-27-15,3 1-21 16,6-1 18-16,4-3 17 16,6-6 30-16,3-3 29 15,5-11 53-15,2-8 28 16,3-6 44-16,1-6-7 16,-6-9 3-16,2-3-13 0,-16-12-31 15,-4-7 6-15,-16-5-36 16,-8 0-16-16,-7-2-41 15,-9 8-23-15,-3 6-56 16,-2 3-23-16,0 20-58 16,2 9-17-16,3 20 133 15</inkml:trace>
  <inkml:trace contextRef="#ctx0" brushRef="#br0" timeOffset="29117.23">27411 17551 1034 0,'11'-14'465'0,"0"-7"-187"16,8-9-231-16,-2-6-20 15,0-2-61-15,-1-1-14 16,-2 4-48-16,0 5-8 16,-5 10 19-16,-3 12 7 15,-10 1 51-15,-5 8 14 16,-9 3 30-16,-3 4 21 0,0 13 25 16,5-2 17-16,5-2 14 15,6 1 4-15,10-4-31 16,7 1-14-16,12 4-30 15,8-2-16-15,0 4-15 16,-1 1-20-16,-16 14-52 16,-19 9-35-16,-51 28 67 15</inkml:trace>
  <inkml:trace contextRef="#ctx0" brushRef="#br0" timeOffset="36574.21">11479 7665 1159 0,'10'-1'415'0,"12"3"-323"0,11 4-83 16,1-2-4-16,0 0 4 16,-2-1-1-16,2-4-6 15,0 0 0-15,11 1-2 16,9 0 0-16,4-1 4 16,5-3 6-16,0 0 3 15,-5-4-4-15,7 3 14 16,4-1 3-16,21-2-4 15,5 0 4-15,11-2-17 16,0 0-8-16,10 5 1 16,1-4-4-16,-6 3 1 15,5 0 5-15,-7 1-2 16,2 4-1-16,7-1-1 16,-9 1-2-16,0 0 9 15,-2-4 10-15,5 0 18 0,0 0-2 16,-4-4-6-16,6 5-4 15,-1-3-22-15,-3 0 0 16,-6 7 2-16,-3-1-3 16,-5 7 0-16,1-1 2 15,-4-1-4-15,-9-1-4 16,-6-5 8-16,4 1-3 16,-2-4 2-16,1-1 4 15,-5 1-6-15,-9 2 9 0,-12 4-59 16,-11 9-369-16,-41-8 306 15</inkml:trace>
  <inkml:trace contextRef="#ctx0" brushRef="#br0" timeOffset="83123.05">24099 3195 962 0,'7'-4'339'16,"-1"-2"-291"-16,2-3 24 15,-2-1 16-15,0 1 22 16,-1 3-7-16,-4 3-13 15,3 1-11-15,-3 4-33 16,-1-2-10-16,0 0-23 16,-1 23-3-16,-4 57 0 15,-1-13-5-15,1 16 7 16,3 4-6-16,5 0 2 16,4-7 1-16,6-18-9 15,4-10 6-15,3-20 2 0,7-10 1 16,6-17 16-16,3-13 5 15,10-26 17-15,-3-11 2 16,-1-22-8-16,-3-8-6 16,-11-7-11-16,-4-1 2 15,-9 7 4-15,-3 11 1 16,-7 17 2-16,-1 10-1 0,-6 17 2 16,-1 6 3-16,-3 10-11 15,0 4 0-15,1 10-20 16,-3 4-1-16,7 11-5 15,0 3-3-15,6 10 4 16,3 6-7-16,1 7 7 16,2 8-2-16,1 8 4 15,0 5-3-15,-1 5 3 16,0 4-4-16,-7 4 3 16,-2 0 1-16,-5 1-1 15,-4-6 1-15,-6-11-5 16,-1-7 7-16,-3-13-9 15,-1-6 13-15,-2-15-9 16,-4-6 3-16,-5-12 1 16,-8-8-7-16,-7-9 13 15,-1-7-4-15,2-10 16 0,11-2-5 16,12-12-8-16,8 0 0 16,17-6-10-16,11 0 5 15,13 3-5-15,5 0-2 16,9 7 5-16,3 2-3 15,-3 13-5-15,4 7-12 16,-7 12-67-16,-2 5-38 16,3 7-84-16,-4 8-50 0,0 4 162 15</inkml:trace>
  <inkml:trace contextRef="#ctx0" brushRef="#br0" timeOffset="83509.95">25000 4248 1005 0,'-3'-17'401'0,"0"2"-257"15,3 3 17-15,-2 6-20 16,2 1-20-16,0 4-40 0,-2 2-24 16,2-1-33-16,-1 7-11 15,-1 21-6-15,-5 47 0 16,2-26 2-16,1 7 1 16,1-5-6-16,3 0 3 15,3-12-6-15,3-4 0 16,5-3 2-16,1-3-2 15,3-8 3-15,0-4-10 0,-3-8-28 16,1-6-21-16,-1-7-45 16,-3-4-21-16,-3-7-48 15,-3-3 92-15,-8-4 35 16</inkml:trace>
  <inkml:trace contextRef="#ctx0" brushRef="#br0" timeOffset="83664.33">24897 4500 1088 0,'9'-10'416'0,"18"-1"-302"15,5-4-2-15,14-5-32 16,5 5-32-16,8 0-64 16,4 4-60-16,-4-6 48 15</inkml:trace>
  <inkml:trace contextRef="#ctx0" brushRef="#br0" timeOffset="84446.31">26246 2718 926 0,'-14'-27'380'16,"0"5"-196"-16,-2 9-98 15,-1 1 11-15,-3 8-2 16,3 2-26-16,0 8-37 16,1 5-10-16,-1 10-22 15,0 5-2-15,-2 8 7 0,1 4-1 16,0 12 2 0,0 3-1-16,4 10-2 0,3 2-1 15,6 0-3-15,5-4 3 16,3-3-4-16,4-2 0 15,1 1 4-15,1 1-1 16,2 5-1-16,1-1 1 16,0-5 1-16,-2 0 2 15,-2-9-1-15,-4-4-3 0,-4-10-1 16,-1-4 3-16,-6-10 0 16,2-2-1-16,-7-8 6 15,-1-7-3-15,-3-4 2 16,2-6 6-16,7-6-1 15,0-2-3-15,8-7-1 16,1 0-4-16,8 0-3 16,4 1-1-16,5 9 0 15,1 2-3-15,-1 11 1 16,1 8 3-16,-5 12 2 16,1 11 2-16,-10 13-5 15,-5 7 0-15,-7 18 1 16,-6 4 1-16,-5 6 4 15,1 3-1-15,-3 5 7 16,-3 7 4-16,4-1-4 16,-2-4 0-16,10-12-5 0,8-9-5 15,10-12 2-15,8-1-2 16,10-16 1-16,10-8-2 16,19-14 0-16,8-13 2 15,10-12-53-15,0-12-27 16,-10-13 75-16,-8-7-27 15</inkml:trace>
  <inkml:trace contextRef="#ctx0" brushRef="#br0" timeOffset="85019.15">26624 3277 824 0,'-6'-2'381'16,"2"-3"-101"-16,0 4-196 0,-2 1 8 15,3 3-23-15,2-3-17 16,0 0-28-16,0 4 2 16,1 21-2-16,0 33-3 15,-6-17 8-15,1 2 2 16,-4 8 2-16,0-3 3 16,4 0-11-16,1-1-8 15,4-3-9-15,3-2-1 0,6-4 0 16,1-4-8-16,12-6 7 15,-1-1-2-15,8-9-1 16,2-2-5-16,-5-12-28 16,3-2-18-16,-10-8-58 15,-2-6-31-15,-11-8-326 16,-2-8 316-16</inkml:trace>
  <inkml:trace contextRef="#ctx0" brushRef="#br0" timeOffset="85220.78">26500 3574 1123 0,'14'-4'389'0,"13"-2"-348"0,4-1 8 15,13-1 2-15,1-2-17 16,8-5-67-16,-4-1-37 15,-5 3-54-15,-4-1-291 16,-10 1 296-16</inkml:trace>
  <inkml:trace contextRef="#ctx0" brushRef="#br0" timeOffset="85476.49">27419 3595 1103 0,'15'-5'391'16,"3"0"-344"-16,2-2 20 16,6 1 13-16,-1-1-12 15,3 4-15-15,4-5-33 16,-2 4-22-16,0 0-43 15,-7 0-25-15,-6 6-75 16,-1 0-192-16,-15 3 229 16</inkml:trace>
  <inkml:trace contextRef="#ctx0" brushRef="#br0" timeOffset="85652.12">27256 3890 1088 0,'-3'19'378'0,"25"-13"-334"16,20-7 6-16,5-15 1 15,18-6-14-15,7-7-41 16,-1-3-50-16,-1-2 34 16</inkml:trace>
  <inkml:trace contextRef="#ctx0" brushRef="#br0" timeOffset="86175.03">28418 3458 875 0,'0'-12'318'0,"1"-4"-221"15,3 0-35-15,-1-7 18 16,3 0 0-16,1-3-19 16,5-2-7-16,1 0-7 15,-2-1-4-15,-3 1 4 16,-1-1-4-16,-1 11 0 16,-4-1 8-16,3 7-13 15,-2 9-7-15,-3 1-11 16,1 4-8-16,-2-2-13 15,0 3 4-15,-1 26 0 16,-3 34-8-16,2-16 7 16,1 5-2-16,-3 5-5 15,0-1 10-15,4-2 0 16,1-2-4-16,3-13-13 16,0-5-18-16,2-13-54 0,-1-7-44 15,-4-9 81-15</inkml:trace>
  <inkml:trace contextRef="#ctx0" brushRef="#br0" timeOffset="86379.56">28055 3904 1082 0,'28'9'368'0,"25"-8"-338"15,8-5 16-15,11-7 4 16,2-2-9-16,-11-6-25 16,-6 1-38-16,-13 2-302 15,-7-1 236-15</inkml:trace>
  <inkml:trace contextRef="#ctx0" brushRef="#br0" timeOffset="86640.74">28843 3772 1119 0,'7'5'376'15,"2"5"-357"-15,-5 3 2 16,-5 7 4-16,-5 4-4 15,-5 10-10-15,-1 3-6 16,-3 3-8-16,2-2-2 16,3-7-20-16,3-8-10 0,10-10-59 15,3-9-80-15,13-14 115 16</inkml:trace>
  <inkml:trace contextRef="#ctx0" brushRef="#br0" timeOffset="87010.75">29378 3432 1009 0,'8'-21'361'15,"5"-4"-291"-15,-1 1-29 16,4-3 8-16,4 3 9 15,-2 3 1-15,5 9-15 16,-5 1-4-16,-4 9-17 0,-2 2-6 16,-6 4-16-16,-1 8 2 15,-10 7 2-15,2 5-9 16,-12 3 4-16,-3 2 0 16,-1 3 0-16,-8-1 2 15,3 1 2-15,1 4-2 16,0-4 1-16,7-6 1 0,6-6-5 15,8-5-3-15,13-5 2 16,3 0-4-16,16-2-9 16,5-3-8-16,13-3-32 15,5 0-28-15,1-8 53 16</inkml:trace>
  <inkml:trace contextRef="#ctx0" brushRef="#br0" timeOffset="87246.01">29848 3623 1192 0,'-7'14'442'15,"3"4"-312"-15,-3 6-121 0,-1 4-1 16,-9 6-4-16,-5 3 1 15,-6 3-32-15,1-1-16 16,5-6-36-16,3-4-26 16,14-15-241-16,4-12 239 15</inkml:trace>
  <inkml:trace contextRef="#ctx0" brushRef="#br0" timeOffset="87682.16">30583 3131 1144 0,'42'-14'391'16,"4"3"-371"-16,-12-1 17 15,-2 6-4-15,-13 6-6 16,-6 4-11-16,-8 6-17 15,-5 4-1-15,-10 2 1 16,-6 6 2-16,-7 2 4 16,-6 2 3-16,-2 2 5 15,-2-3 4-15,-4-2 0 16,5 0-3-16,4-5-1 0,5-2 0 16,15-3-7-16,6-2-1 15,14-1 3-15,7 2-8 16,12 0 1-16,6-1 6 15,-2 5-10-15,0 0 4 16,-12 4 2-16,-4 0 1 16,-12 3 4-16,-9 3-4 15,-20 4 0-15,-9 2-5 0,-24-1 2 16,-5-4 1-16,-4-4-8 16,1-2-13-16,17-8-49 15,11-2-30-15,18-10 56 16</inkml:trace>
  <inkml:trace contextRef="#ctx0" brushRef="#br0" timeOffset="87902.97">31285 3656 757 0,'-24'59'380'0,"-10"7"-5"16,-3 3-365-16,-1-4-5 0,3-11 1 15,11-15-23-15,2-11-26 16,14-18-107-16,5-3 95 16</inkml:trace>
  <inkml:trace contextRef="#ctx0" brushRef="#br0" timeOffset="88102.54">31936 3544 1450 0,'16'7'457'15,"4"0"-528"-15,-11-7-31 16,-1-2-8-16,-2-9 59 16</inkml:trace>
  <inkml:trace contextRef="#ctx0" brushRef="#br0" timeOffset="88400.87">32867 3325 1078 0,'2'11'378'0,"4"0"-362"16,-3-1 69-16,-17-9-71 16</inkml:trace>
  <inkml:trace contextRef="#ctx0" brushRef="#br0" timeOffset="88798">29738 4864 1355 0,'9'6'485'0,"1"5"-372"16,-4 2-108-16,-4 17-5 16,-3 5 0-16,-7 16-3 15,2 11-8-15,-2 5-13 0,-1 3-5 16,6-5-39-16,1-5-11 16,6-22-34-16,6-9-32 15,5-22 93-15</inkml:trace>
  <inkml:trace contextRef="#ctx0" brushRef="#br0" timeOffset="89091.75">30108 5113 1212 0,'6'14'422'15,"3"7"-396"-15,1 1-12 16,0 2-1-16,5-2-7 15,4-3-2-15,2-4-5 16,3-8-1-16,2-6 1 16,-2-5-1-16,-3-11 14 15,-3-4 15-15,-9-6 16 16,-5-4 12-16,-14-3 5 16,-8 3-9-16,-18 5-17 15,-2 9-14-15,-10 17-20 16,-4 9-4-16,10 12-39 15,1 5-34-15,20 4-71 16,10-1 87-16</inkml:trace>
  <inkml:trace contextRef="#ctx0" brushRef="#br0" timeOffset="89409.83">30718 5000 1237 0,'-10'10'406'0,"-3"4"-409"15,2 4-2-15,0 5 6 16,2-3 1-16,7 3-1 16,2-5-1-16,8-3-1 15,1-3 0-15,10-7 0 16,3-5 3-16,7-5 11 15,0-5 3-15,-2-8 16 16,3 1 3-16,-12-3 1 16,-3 0 1-16,-12 3-2 15,-7 4-8-15,-12-2-13 16,-9 4-19-16,-7 6-61 16,-3-1-32-16,-2 5 54 15</inkml:trace>
  <inkml:trace contextRef="#ctx0" brushRef="#br0" timeOffset="89874.37">31134 4637 1251 0,'9'-5'422'16,"3"3"-417"-16,-4 6-2 15,0 5 5-15,-4 3-3 16,1 2-1-16,-4 5-3 16,-4 3 1-16,-3 7-3 15,0 1 0-15,-2 2 1 16,-1 2 0-16,-3-5 2 16,4 0 1-16,3-3-3 15,-1-6 2-15,9-7-2 16,1-4 1-16,-1-6 4 15,7-1 0-15,-1 0 0 16,0-2 0-16,-1 1 0 16,-3-1 0-16,-4 3-3 15,-2 3 1-15,-11 8 1 16,-4 6-1-16,-9 7 2 16,-1 2-1-16,-2 4 4 0,9-11 0 15,1 1-1 1,-10 16 3-16,-6 12-10 0,11-5 2 15,13-1-2-15,6 5-6 16,4-2-7-16,-2 4-19 16,-10 2-37-16,-10 3-27 15,-17 12 53-15</inkml:trace>
  <inkml:trace contextRef="#ctx0" brushRef="#br0" timeOffset="90484.85">28009 7389 1482 0,'-10'-2'467'0,"3"0"-499"15,3 1-6-15,0 6 32 0,-2 6 6 16,5 11-4-16,2 9 2 16,5 11-5-16,6-1-1 15,6-1 6-15,10-7 0 16,9-10-1-16,5-5 4 15,6-13-4-15,-4-5 6 0,-2-13 15 16,-1-5 4 0,-7-14 16-16,-1-4 0 0,-10-8-5 15,-6-4-5-15,-4 6-16 16,-6 3-2-16,-7 14 10 16,1 10 2-16,-6 10 7 15,1 8-2-15,4 21-17 16,0 12-6-16,6 28-5 15,5 12 3-15,2 12-9 16,4 3-3-16,0 2 2 16,-4 0-3-16,-8-5 8 15,-4-5 6-15,-11-10-3 16,-4-8-3-16,-10-12 6 16,-3-11-6-16,-6-16-2 15,-4-11 7-15,1-17-8 16,-1-9 6-16,5-12-4 15,8-1 0-15,11-6-7 0,16-3-16 16,21-1-51-16,-1-4-54 16,16 5 80-16</inkml:trace>
  <inkml:trace contextRef="#ctx0" brushRef="#br0" timeOffset="90813.73">28886 8450 1136 0,'10'-22'416'15,"1"-5"-333"-15,2-9-71 16,-1-2 14-16,1-2-5 15,1-4 5-15,-2 12 17 16,0 6 6-16,-3 17 1 16,-2 11-2-16,-1 20-14 15,1 7-15-15,-4 23-11 16,-2 8-6-16,-4 7-13 16,1 2-9-16,-4-10-30 0,3 3-12 15,-6-5-89-15,-7-4-83 16,-7-13 150-16</inkml:trace>
  <inkml:trace contextRef="#ctx0" brushRef="#br0" timeOffset="90994.07">28521 8978 1595 0,'-8'33'584'0,"24"-10"-416"15,20-1-90-15,35-18 5 16,16-9-25-16,28-25-58 16,17-15-56-16,9-25 36 15</inkml:trace>
  <inkml:trace contextRef="#ctx0" brushRef="#br0" timeOffset="-189598.13">2353 7414 993 0,'22'14'372'0,"6"7"-254"15,8 18-115-15,1 11 1 16,-6 6 0-16,1 4-1 16,0 3 4-16,-4-3 6 15,0 7 21-15,-15-16 10 32,-7-26 17-32,1 2 1 0,3 73-9 0,-10 0-6 0,-21-2-17 15,-15-39-3-15,-13-6-4 16,-11-3 0-16,-21-14 12 15,-8-7 11-15,-5-11 13 16,3-4 1-16,18-10-15 16,11-4-21-16,14-9-24 15,4-2-37-15,20-3-68 16,11 2-63-16,13-2 95 16</inkml:trace>
  <inkml:trace contextRef="#ctx0" brushRef="#br0" timeOffset="-189239.94">1508 7510 1224 0,'-11'5'452'0,"13"5"-375"0,24-2-24 16,13-2-12-16,26-10-8 16,22-10 3-16,31-18-9 15,10-10-5-15,24-8-11 16,0-5-7-16,-11 4 1 15,1 4-5-15,-22 7 5 16,-6 13-5-16,-20 7 7 16,-18 9-18-16,-33 9-71 15,-18 2-46-15,-21 10 67 16</inkml:trace>
  <inkml:trace contextRef="#ctx0" brushRef="#br0" timeOffset="-188879.84">2983 7918 1164 0,'-3'25'446'0,"3"6"-303"15,3 2-125-15,0 7 0 16,-1 3-15-16,1 0-2 15,6-3 1-15,3-5-2 16,8-13 2-16,6-6-3 0,12-17 1 16,5-13 6-16,17-15 27 15,-4-9 17-15,1-15 10 16,-8-5 0-16,-22-4-28 16,-7-2-7-16,-26 9-14 15,-13 11-2-15,-25 16 1 16,-14 15-10-16,-12 19-3 15,5 13-13-15,3 17-31 16,9 7-16-16,12 5-52 16,6-2-38-16,21-11 96 15</inkml:trace>
  <inkml:trace contextRef="#ctx0" brushRef="#br0" timeOffset="-188658.95">3496 7711 1300 0,'10'-5'466'16,"3"5"-402"-16,1 4-20 16,-1 17 1-16,1 7-18 15,-3 16-13-15,-1 4-15 16,1 2-63-16,1-2-44 0,-3-12-58 15,-1-11 90-15</inkml:trace>
  <inkml:trace contextRef="#ctx0" brushRef="#br0" timeOffset="-188509.55">3426 7562 1400 0,'16'-11'471'0,"14"6"-566"16,-6 1 75-16</inkml:trace>
  <inkml:trace contextRef="#ctx0" brushRef="#br0" timeOffset="-187954.99">3668 7805 1285 0,'-1'4'440'15,"7"0"-416"-15,0-1-1 16,5 4-12-16,-3 1 2 0,6 4-7 16,-5 2-1-16,7 10-4 15,-1-3-1-15,-5 5 6 16,2 0 4-16,-7-8 10 15,0-1-4-15,-3-9 2 16,6-1 3-16,-2-12-4 16,4-5 12-16,3-15 15 15,-6-11-6-15,7-6-2 16,-1-5-8-16,-2 5-23 16,7 8 6-16,-6 10-4 15,-2 8-5-15,2 15 4 16,-2 3-10-16,4 17 2 15,-2 5 1-15,4 6-1 16,3 0 4-16,0-13-2 16,1-7 2-16,8-16 2 15,-2-11 0-15,5-16 13 0,-2-10 3 16,-5-14 5 0,-2-7 2-16,-16-9-8 0,-2 0-11 15,-13 5-1-15,-7-3 1 16,-6 15-3-16,0 9 2 15,7 19-1-15,5 15 0 16,12 30-2-16,2 17 2 16,11 34-8-16,9 16 2 0,12 16-3 15,9-2-6-15,2-16-35 16,-4-11-36-16,-4-17-125 16,-8-12-15-16,-11-24 124 15</inkml:trace>
  <inkml:trace contextRef="#ctx0" brushRef="#br0" timeOffset="-187789.25">4186 7496 1286 0,'24'-8'554'0,"15"-10"-218"15,13-6-290-15,3-2-46 16,-2 2-70-16,-10 3-159 15,-9 3-331-15,-19 3 365 16</inkml:trace>
  <inkml:trace contextRef="#ctx0" brushRef="#br0" timeOffset="-187297.25">2008 9643 1716 0,'-44'18'591'16,"14"-7"-545"-16,24-1-98 15,4 8-23-15,3 18-7 16,8 14 0-16,1 19 53 15,5 7 27-15,9 12 0 16,0 5 6-16,5 8-2 16,-2-5-3-16,-7-20 6 15,-8-14-1-15,-8-32 17 16,-1-8 7-16,-6-14 18 16,0-11-3-16,-14-23-14 0,-4-17-6 15,-6-33-21 1,-6-15-3-16,7-15 4 0,1-6-1 15,11-2 1-15,10 5-6 16,15 22-2-16,7 15 1 16,7 37-1-16,6 20 1 15,-3 34-10-15,-2 21-25 16,-4 30-32-16,-7 10-12 16,-13 7 1-16,-5-4 26 15,-18-12 32-15,-6-6 19 0,-8-21-17 16,-1-16-50-16,-4-37 48 15</inkml:trace>
  <inkml:trace contextRef="#ctx0" brushRef="#br0" timeOffset="-186764.92">2288 10092 1427 0,'20'9'485'16,"6"-5"-472"-16,4-11-16 15,-2-5 7-15,-6-2-11 16,2 2 2-16,-5 4 5 16,-4 4-9-16,-2 7 10 0,-5 1-3 15,-1 14 1-15,-4 4 1 16,-7 6-3-16,-2 8 7 15,-6 4-6-15,2-3 3 16,-3-9 6-16,2-9-3 16,3-10 25-16,-2-9 6 15,7-12 4-15,4-7 2 0,11-16-14 16,6-4-10-16,5 2-1 16,2 2-6-16,-3 13-6 15,2 10 3-15,-4 7-8 16,2 7 1-16,2 9-4 15,1 5 3-15,8 0 0 16,-4-1 3-16,0-8 0 16,6-6 0-16,-1-10 7 15,-5-7-2-15,1-11 15 16,-12-7 3-16,-16-7-5 16,-7 3 3-16,-12 3-14 15,-11 4 1-15,-11 17-5 16,2 6-6-16,-2 15-17 15,7 9-21-15,17 12-46 16,9 3-34-16,16 2-204 16,8-5 214-16</inkml:trace>
  <inkml:trace contextRef="#ctx0" brushRef="#br0" timeOffset="-185505.02">3009 9414 1183 0,'-34'-60'455'0,"9"8"-323"15,5 9-44-15,16 26-20 16,4 14-39-16,8 27-27 16,7 18 6-16,5 25-5 15,1 16 10-15,3 12-3 16,-2-2-3-16,-5 3-5 15,-2-11 5-15,-6-18-3 16,1-12-1-16,-5-25 25 16,-3-12-8-16,-1-13 14 15,-1-10-4-15,3-19-11 16,0-10 0-16,2-20-8 16,3-4-6-16,1 0-5 15,5 7-2-15,1 16-2 16,3 11 6-16,7 19-3 0,0 8 6 15,4 13-1-15,-3 4-4 16,-2 9 3-16,3 2-5 16,-1-3 1-16,-1-3-2 15,1-12-2-15,-4-7 5 16,0-8-4-16,0-4 1 16,-5-12 3-16,2-2-1 15,-6-9 1-15,-4-5 9 16,-4-2-4-16,-4 1-5 15,-3 7 10-15,-2 6-13 0,-5 11 6 16,-2 4 3-16,0 11-9 16,1 8 4-16,5 10-6 15,4 7-4-15,3 3 3 16,3 3-5-16,4-7 5 16,1-6-1-16,1-10 1 15,-2-5 8-15,-3-7-2 16,0 0 0-16,-5-5 11 15,-3-4-3-15,-5-3 0 16,-1-2 7-16,-2 0-12 16,2 0-3-16,2 5 0 15,2 3 0-15,4 4 0 16,3 1-3-16,-3 1 0 16,0 0-4-16,10 4 2 0,10 14 8 15,28 22-3-15,-26-23-2 16,2-6 0-16,-2-6 2 15,2-7-7-15,-3-11 5 16,-3-17 4-16,-10-8-2 16,-6-19 20-16,-2-10 4 15,-13-7 2-15,3-5 1 0,-10-1-2 16,0 0-4-16,0 7-9 16,3 6-1-16,7 25-9 15,3 14 2-15,7 23-1 16,2 19-3-16,10 25 1 15,2 18-4-15,6 18 1 16,3 7 3-16,8-9 0 16,-1-9 1-16,8-10-1 15,-4-9-5-15,-9-20-1 16,-1-6 0-16,-13-19 1 16,-2-6 4-16,-6-17 3 15,-1-4-1-15,-3-7 3 16,0-4-1-16,-1 7-3 15,1 0 0-15,4 11 0 16,-2 1-3-16,9 15-2 16,-4 4 3-16,10 8-1 0,3 12-1 15,2 4 2-15,3 4 1 16,-2-3 0-16,0-4 2 16,1-11-2-16,-1-2-2 15,-1-8 0-15,-3-4 4 16,-4-10 0-16,-1-9 2 15,-6-10-1-15,2-6-3 16,-7-6 3-16,-1 2-2 0,-1 5-1 16,-3 12 0-16,4 18 0 15,5 6-4-15,4 10 4 16,3 7 0-16,2 14 2 16,-5-1 2-16,16 9-3 15,-2-7-2-15,4-12 0 16,4 2 0-16,-21-14-5 15,-3-2-12-15,-8-13-36 16,-6-15-33-16,-3-14-98 16,-2-10-358-16,-12-9 372 15</inkml:trace>
  <inkml:trace contextRef="#ctx0" brushRef="#br0" timeOffset="-185354.2">4082 8922 1347 0,'-11'2'471'0,"2"-2"-458"16,1-3-28-16</inkml:trace>
  <inkml:trace contextRef="#ctx0" brushRef="#br0" timeOffset="-184927.12">4348 8617 1610 0,'9'-2'531'0,"-1"9"-535"16,2 12 4-16,-1 21 4 15,0 14-4-15,5 22-2 16,5 7 2-16,0 5 0 16,5-1 0-16,3-9 2 15,-2-9 6-15,8-15 11 16,-4-9 4-16,0-21 3 16,-3-9-16-16,-10-24 1 0,-1-12 8 15,-2-16-2-15,-7-10 9 16,-3-7-2-16,-2 3 6 15,-7 9 4-15,0 5 3 16,1 19-7-16,-1 6-12 16,6 13-8-16,12 10-3 15,4 15-5-15,4 4-2 16,0 13 4-16,-5-6-5 16,1-7-31-16,1-8-27 0,0-18-83 15,-4-6-50-15,-2-21-26 16,-8-10 119-16</inkml:trace>
  <inkml:trace contextRef="#ctx0" brushRef="#br0" timeOffset="-184802.14">4593 8749 1383 0,'-12'8'506'0,"10"0"-451"16,2 0-68-16,4-5-9 15</inkml:trace>
  <inkml:trace contextRef="#ctx0" brushRef="#br0" timeOffset="-184250.89">4791 8398 1476 0,'4'36'505'0,"5"8"-479"16,7 20-17-16,-5 8-8 15,-1 13-3-15,2 10-8 0,0-6 8 16,0-4-1-16,2-23 5 16,-1-18-2-16,0-19 2 15,0-12 8-15,-1-16 24 16,0-13 17-16,3-19-8 15,-2-11-5-15,-1-11-25 16,0 1-8-16,-4 7-2 16,-2 6-1-16,-3 20 15 15,-1 7 11-15,0 13 11 16,-2 7 2-16,2 15-14 16,3 8-17-16,3 7-9 15,2 1 2-15,9-7-3 16,1-6 2-16,10-5-5 15,3-3-1-15,-6-14-1 16,2 0-3-16,-8-9 4 0,-2-7-1 16,-2-1 4-16,-11-5 5 15,-2 4-1-15,-4 3 1 16,0 6-1-16,4 7-4 16,3 8-5-16,3 9 3 15,1 18-3-15,5 9 0 16,0 7 4-16,4 4-3 15,0-3 3-15,1-1 2 0,-4 0-22 16,-6-5-15-16,-15 5-60 16,-10-4-47-16,-23-3 89 15</inkml:trace>
  <inkml:trace contextRef="#ctx0" brushRef="#br0" timeOffset="-184121.27">4638 9092 1522 0,'45'-122'531'0,"47"-21"-473"16,17-7-61-16,17 31-80 15,-11 18 58-15</inkml:trace>
  <inkml:trace contextRef="#ctx0" brushRef="#br0" timeOffset="-183205.78">2693 11608 1233 0,'-35'28'508'15,"5"-12"-346"-15,5-19-89 16,-3-8-2-16,-9-19-54 16,-5-7 1-16,-9-5 0 15,-4 2-7-15,-7 15-2 16,2 7-1-16,10 22-7 15,8 13 8-15,22 27-10 16,9 15 0-16,12 17 1 16,8 5-7-16,14-6 3 15,12-14-2-15,15-27-8 16,2-20 6-16,-2-33 3 0,-6-18 10 16,-11-28 24-16,-2-13 4 15,-5-25 1-15,-9-4-7 16,-9-4-13-16,-9 6-7 15,-12 14 1-15,-5 3-5 16,-1 19 1-16,0 11 5 16,6 27 0-16,3 13 6 15,6 23 0-15,6 14-8 16,11 40-3-16,7 17-6 0,10 28-1 16,4 5 3-16,1-11 0 15,-1-4 0-15,1-14-2 16,0-9 3-16,2-21-1 15,3-15-2-15,-3-28-5 16,-3-12-7-16,-8-31 5 16,-5-16 5-16,-8-19 5 15,-4-6 8-15,-8 5-6 16,-2 6-2-16,-7 21 1 16,8 12-2-16,-2 16 0 15,2 11 2-15,11 19-6 16,-1 11 0-16,13 17-3 15,3 9-3-15,1-3 0 16,4-3-10-16,-1-18 4 16,0-10-1-16,0-17 6 0,-3-11 2 15,-4-11 4-15,-2-5 8 16,-10-11-2-16,-1 0 1 16,-9-5 0-16,-7-1-3 15,-3 7 3-15,-3 6-2 16,2 16 0-16,3 6-8 15,7 11-13-15,2 5-13 16,13 11 1-16,-1 3 1 16,14 9 15-16,4 0 15 0,3-3-1 15,3 3 9-15,-10-5-6 16,-4 2-11-16,-24 3-51 16,-7 4-49-16,-38 8 63 15</inkml:trace>
  <inkml:trace contextRef="#ctx0" brushRef="#br0" timeOffset="-183055.05">2644 10966 1160 0,'13'-9'412'0,"4"-7"-411"15</inkml:trace>
  <inkml:trace contextRef="#ctx0" brushRef="#br0" timeOffset="-182825.84">3215 10915 1500 0,'14'1'496'0,"9"5"-504"16,10 11-14-16,8 25-35 15,0 11-16-15,4 18-15 16,-5 3-21-16,-4-10-30 16,-3-12-189-16,-8-23 218 15</inkml:trace>
  <inkml:trace contextRef="#ctx0" brushRef="#br0" timeOffset="-182665.91">3441 11242 1487 0,'28'-18'493'16,"9"-16"-490"-16,0-8-37 15,-4-7 22-15</inkml:trace>
  <inkml:trace contextRef="#ctx0" brushRef="#br0" timeOffset="-182278.91">3765 10972 1284 0,'6'-4'488'16,"4"-1"-384"-16,2 4-49 16,10 2-10-16,-3 7-22 15,2 3-14-15,2 8 0 16,-4 6 6-16,-1 4-16 16,-1 3 1-16,-5-1-2 15,-3-6-4-15,-5-3 2 16,-4-6 3-16,-2-5 3 15,-4-2-2-15,-2-7 11 16,-3-6-4-16,0-13 3 16,2-5 1-16,5-20 1 15,6-4 4-15,9 0-4 0,3 2 1 16,8 16-4-16,0 10-1 16,2 13-1-16,0 10 3 15,-1 22-3-15,-1 8-5 16,-6 12-36-16,-2 5-25 15,-5-12-64-15,-3-7-46 16,-5-22 108-16</inkml:trace>
  <inkml:trace contextRef="#ctx0" brushRef="#br0" timeOffset="-182129.26">3821 10568 1010 0,'9'21'375'0,"13"-4"-225"15</inkml:trace>
  <inkml:trace contextRef="#ctx0" brushRef="#br0" timeOffset="-181700.95">4168 10528 1404 0,'15'4'473'16,"2"6"-452"-16,5 9-9 15,-8 14-7-15,8 9-6 16,3 8-6-16,-3-2 0 15,7-2 1-15,-4-2 6 0,1-11-6 16,0-5 6-16,-7-12 0 16,-3-8-2-16,-8-5 7 15,-4-3 8-15,-2-8 15 16,-1-8 11-16,2-12-10 16,4-2-7-16,3-2-11 15,4 4-14-15,3 7 9 16,2 3-5-16,2 13 1 15,-2 7 3-15,1 14-1 16,1 5 1-16,-10 9 2 16,-3 3 0-16,-14 4-10 15,-9-1-1-15,-10 0-11 16,-4-4-10-16,-2-7-26 16,-3-11-36-16,6-15-377 15,2-14 328-15</inkml:trace>
  <inkml:trace contextRef="#ctx0" brushRef="#br0" timeOffset="-181159.83">4745 10521 1271 0,'-5'0'493'0,"6"1"-348"15,-2 5-68-15,-10 4-27 16,8 8-31-16,-7 7-23 15,8 8-2-15,9 8 1 16,4 2-2-16,11-3 7 16,-2-6 5-16,1-14-6 15,5-3 1-15,-9-13 6 16,0-4 3-16,-5-10 15 16,-3-5 11-16,-1-7-5 15,-2-5 1-15,-2-8-14 16,1-3-4-16,-3 6-6 15,-2 2-7-15,1 14 0 16,1 7-1-16,5 10 2 16,4 9 2-16,2 7 5 15,1 4-5-15,1 2-3 16,2-4 4-16,-2-8-4 0,4 0-1 16,-2-16 1-16,-1-1 0 15,0-22 3-15,-2-8 12 16,0-14 2-16,2-12-2 15,-10-5-4-15,-5-8-5 16,-12-12-3-16,-6-7 4 16,-6-5 0-16,-1 0-3 15,6 26-1-15,5 18-3 16,7 31 8-16,5 22 4 0,3 29-3 16,2 19 0-16,8 34-12 15,3 9-12-15,10 7-23 16,1-8-28-16,1-17-75 15,1-10-43-15,-9-17 111 16</inkml:trace>
  <inkml:trace contextRef="#ctx0" brushRef="#br0" timeOffset="-181008.28">5014 10380 1271 0,'41'-10'444'0,"12"-11"-450"16,6-15-2-16</inkml:trace>
  <inkml:trace contextRef="#ctx0" brushRef="#br0" timeOffset="-180203.25">5387 10101 1655 0,'11'33'555'0,"8"2"-548"16,-2-1-28-16,-1-2-44 15,-2-3-20-15,-3-8-5 16,0-2 15-16,-3-8 49 15,2-7 34-15,1-8 42 16,0-4 18-16,0-11 1 16,-1-8-11-16,0-1-33 15,0-5-16-15,-4 6-6 16,0 5-2-16,-5 6 5 16,2 8-3-16,-3 4 11 15,0 3-2-15,1 6 2 16,-1-5 0-16,0 4-7 15,4 20-3-15,11 25-6 0,-7-35 2 16,10-7-12-16,-3-7 4 16,10-9 4-16,0-3-4 15,-5-15 12-15,1-3-6 16,-10-3 1-16,-2 1 6 16,-9 4-4-16,-7 4 7 15,-7 5-1-15,-8 0-2 0,-5 12-6 16,-2 4-12-16,5 12-11 15,8 7-1-15,4 3 3 16,8 2 14-16,4-4 3 16,2-3 1-16,7-7-4 15,5-1-7-15,2-12 8 16,8-3 3-16,3-8 5 16,-4-3-3-16,8-2 5 15,-2-2 5-15,-8 2 12 16,4 1 4-16,-9 6-6 15,-5 4-6-15,-1 9-12 16,-1 2 2-16,-5 8 6 16,0 4-8-16,-3 6 7 15,-2 3-2-15,-1-1-3 16,1-3 8-16,-3-8 10 16,3-4 11-16,-1-5 21 0,-1-4-2 15,3 3-11-15,0-14-12 16,10-51-27-16,3 25 1 15,7 3-3-15,5 5 2 16,6 10 1-16,3 8-1 16,7 11 0-16,9 11-1 15,-3 11 2-15,-1 0-5 16,-11 3-31-16,-11-7-37 16,-13-8-118-16,-5-4 615 0,-12-11-358 15</inkml:trace>
  <inkml:trace contextRef="#ctx0" brushRef="#br0" timeOffset="-180058.06">5023 10018 1366 0,'-16'29'445'16,"5"-8"-346"-16</inkml:trace>
  <inkml:trace contextRef="#ctx0" brushRef="#br0" timeOffset="-179246.89">1733 13012 1513 0,'-4'16'514'0,"9"3"-480"16,11 5-47-16,9 13-15 16,4 11-9-16,3 7-18 15,3-4 10-15,-3-8 16 16,1-12 15-16,-4-19 37 15,0-10 18-15,3-24 34 0,4-15 2 16,-2-23-14-16,0-12-14 16,-7-6-31-16,-8 2-20 15,-14 4-32-15,-10 4 3 16,-16 14-11-16,-5 7 10 16,0 21 29-16,4 10 5 15,7 8 14-15,5 5-1 16,7-2-7-16,3-1-3 0,10-4-5 15,0-4 6-15,16-2-1 16,4 0 0-16,10 2-1 16,9 3-8-16,4 6 10 15,-4 10-6-15,-2 11 2 16,-6 8 0-16,-11 17-4 16,2 8 6-16,-6 22-1 15,0 5 2-15,-7 5 1 16,0-3-6-16,-6 0-12 15,-1 2 0-15,0-1-8 16,-3-2-4-16,5-12 14 16,1-9-3-16,14-19 11 15,7-9 11-15,14-21 3 16,7-4 9-16,4-14 12 16,-3-9 3-16,-10-3 2 15,-10-3-10-15,-20 6-14 0,-17 5 3 16,-33 7-7-16,-18 4-9 15,-41 8-25-15,-12 10-23 16,-10 9-32-16,5 6-6 16,7-3-26-16,12-1-22 15,21-11 85-15</inkml:trace>
  <inkml:trace contextRef="#ctx0" brushRef="#br0" timeOffset="-178560.8">3818 12273 1286 0,'16'15'447'16,"10"18"-395"-16,6 7-45 15,0 17-4-15,1 9-5 16,-3 7 2-16,0 4-3 16,0 4 5-16,0-1 7 0,1-7 27 15,-1-9 18-15,-7-25 25 16,-6-11 1-16,-10-22-17 16,0-6-7-16,-7-24-3 15,-3-18-6-15,-10-36-9 16,-11-17-9-16,-9-11-24 15,-4-5-3-15,1 16-1 16,1 10 1-16,12 24-2 16,10 20 4-16,11 19-6 15,11 12-2-15,17 20-1 16,11 11-1-16,26 25 6 16,16 12 0-16,10 3 2 15,-1-4-2-15,-4-17 0 16,-9-13 0-16,5-18 5 15,-9-9 16-15,-10-17 27 0,-10-10 23 16,-29-23 18-16,-8-16-5 16,-22-22-15-16,-19-6-12 15,-25-5-26-15,-3 4-5 16,-6 17-14-16,13 11-12 16,20 27-15-16,7 12-40 15,12 16-95-15,4 3-79 16,15 11 134-16</inkml:trace>
  <inkml:trace contextRef="#ctx0" brushRef="#br0" timeOffset="-178216.04">5194 11789 1604 0,'-10'-28'557'0,"16"6"-520"16,3 4-1-16,4 11-50 16,3 16 0-16,9 21-6 15,5 11-10-15,6 24 0 16,2 2-7-16,0-2-1 16,-1-7 3-16,-1-21 28 15,0-14 11-15,-7-21 40 16,-3-8 23-16,-10-27 25 0,-5-15 0 15,-7-26-25 1,-8-10-23-16,-7-8-35 0,-3-2-15 16,2 11-38-16,3 11-11 15,9 23-40-15,5 15-15 16,9 24-65-16,4 9 606 16,4 18-351-16</inkml:trace>
  <inkml:trace contextRef="#ctx0" brushRef="#br0" timeOffset="-177485.02">5814 11772 1245 0,'-12'-24'447'0,"3"-3"-382"15,-1-4-26-15,-9 4-8 16,1 4-18-16,2 10 8 15,-2 6-1-15,6 16-1 16,6 12-3-16,-2 17-20 16,7 10-4-16,13 7 3 15,2-7-3-15,13-11 3 16,5-10 0-16,3-15-2 16,-2-6 13-16,-3-12 14 0,-5-10 7 15,-8-10 22-15,-2-4-11 16,-9-5-7-16,1 0 0 15,-7-4-21-15,-5 0 5 16,-2 5-2-16,-1 3-13 16,1 16 0-16,5 5 1 15,3 6-8-15,3 4-2 0,4 7-3 16,4 5-3-16,8 6-1 16,2 0 2-16,4 0 6 15,3-6-9-15,-4-5 9 16,-3-1 4-16,-5-6-3 15,-7 0 5-15,-5-8 13 16,-5-6 0-16,-8-11 3 16,0-5-2-16,-6-11-12 15,0-4-3-15,6-1 0 16,2 1 0-16,10 10 3 16,7 4 6-16,8 13-7 15,2 3 1-15,7 16-3 16,4 10 0-16,1 12-5 15,5 8 0-15,-3 4-4 16,-2-5 5-16,-5-7 9 16,-3-9 4-16,-6-13 21 0,-3-7 4 15,1-17 10-15,-4-5 2 16,0-11-19-16,-4-2-15 16,-7-1-5-16,-2 0-6 15,-4 3 2-15,-1 4 0 16,2 16 0-16,1 7 3 15,4 12-12-15,3 8 5 16,6 10-6-16,2 4-13 0,7 3-21 16,4-3-32-16,6-10-89 15,3-3-50-15,-10-17 129 16</inkml:trace>
  <inkml:trace contextRef="#ctx0" brushRef="#br0" timeOffset="-177339.15">6234 11005 1028 0,'3'17'260'16,"11"2"-235"-16</inkml:trace>
  <inkml:trace contextRef="#ctx0" brushRef="#br0" timeOffset="-176945.85">6716 11151 1432 0,'1'-10'493'16,"1"-10"-445"-16,-2-1-47 0,-8 6-52 15,-3-2-18-15,-8 11-9 16,2 2 11-16,5 15 56 16,2 10 23-16,9 11 17 15,1 2 8-15,5 2-6 16,6-3-8-16,4-8-7 16,1-4-1-16,3-11 21 15,-4-7 0-15,-3-9 24 16,1-6 0-16,-9-9-9 15,4-4 6-15,-4-5-18 16,0 4-5-16,0 4-10 16,-1 3-11-16,0 10-11 15,1 5-6-15,5 14-14 16,0 4-3-16,5 11-21 16,3 1-25-16,-3-8-63 0,3-4-36 15,-3-15 95 1</inkml:trace>
  <inkml:trace contextRef="#ctx0" brushRef="#br0" timeOffset="-176574.54">6722 10569 1575 0,'-6'23'595'16,"6"8"-438"-16,10 6-126 15,0 7-15-15,5-1-15 16,-2 0 0-16,2-5 0 16,2-4-2-16,0-10-1 15,1-4 1-15,-3-13-11 16,1-4-1-16,-2-7-2 16,2-5-2-16,3-2 11 15,0-2 3-15,4 3 2 16,1 1 3-16,0 8 0 15,5 3-1-15,-3 7 3 16,-3 2-5-16,-3 3-7 16,-9 2 1-16,-12 3-7 15,-9 1-2-15,-14 4-12 16,-2-1-11-16,-7-1-38 0,4-1-33 16,-2-12-61-16,4-4-285 15,4-15 314-15</inkml:trace>
  <inkml:trace contextRef="#ctx0" brushRef="#br0" timeOffset="-176026.67">6934 10233 1568 0,'1'24'542'0,"4"20"-506"16,1 13-6-16,1 21-27 15,0 7-4-15,6 0-12 16,5-8-8-16,16-22-22 16,8-13-1-16,10-26 3 15,6-12 17-15,-2-23 28 16,-5-11 17-16,-1-17 19 16,-4-8 0-16,-6-11-6 15,-3-2-12-15,-9 0-11 16,-10 4-10-16,-14 12-2 15,-8 10 6-15,-9 15 2 16,1 12 2-16,-1 14 6 0,-1 12-5 16,5 24-7-16,0 10-3 15,13 13-4-15,5-3-1 16,19-15 2-16,8-10 5 16,10-20 1-16,4-8 3 15,0-20 22-15,-8-8 8 16,-7-17 19-16,-5-8 1 15,-15-5-17-15,-4-3-10 16,-11 1-20-16,-3 2-3 0,-7 7 0 16,-1 8-4-16,2 20-4 15,1 10-1-15,3 20-11 16,5 10 2-16,6 20 6 16,6 6-4-16,11 7 9 15,4-6-2-15,11-9-7 16,0-5-4-16,-3-5-49 15,-12-2-39-15,-22 8-86 16,-14 7 112-16</inkml:trace>
  <inkml:trace contextRef="#ctx0" brushRef="#br0" timeOffset="-175658.87">3096 14042 1457 0,'-46'14'550'0,"10"-1"-451"16,7 7-49-16,-4 6-6 16,-1 32-41-16,-8 18-3 15,0 45 3-15,-2 25-1 16,10 36-2-16,9 12 7 16,20-5 13-16,20-11 4 0,22-40-3 15,13-26-6-15,18-51-45 16,-2-23-30-16,10-53-92 15,14-23-24-15,0-40 103 16</inkml:trace>
  <inkml:trace contextRef="#ctx0" brushRef="#br0" timeOffset="-175225.76">3461 14299 1188 0,'-12'28'558'0,"9"3"-157"16,10 11-317-16,12 7-56 16,4 7-37-16,-1 4-44 15,-2-1-18-15,-6-7-17 16,-5-7 3-16,-6-18 33 0,-3-3 16 16,-6-14 33-16,1-3 13 15,-9-13 5-15,-1-7 11 16,0-19 6-16,-4-9-8 15,10-10-6-15,3 0-2 16,8 6-16-16,9 10 1 16,9 15-1-16,5 6 3 15,15 16 0-15,6 7-5 0,15 5 0 16,5 2-3-16,3-10 5 16,-6-4 4-16,-14-10-2 15,-4-9-2-15,-15-10 4 16,-4-7 13-16,-15-5 4 15,-11 1 1-15,-14-1 1 16,-12 5-7-16,-7 2 6 16,0 4-3-16,1 6-3 15,8 2-18-15,11 7-95 16,4 2-61-16,19 5 88 16</inkml:trace>
  <inkml:trace contextRef="#ctx0" brushRef="#br0" timeOffset="-174657.61">4522 13955 1380 0,'-4'-3'536'0,"-1"1"-374"15,2 2-123-15,2 0-25 16,0 0-46-16,-1 13-3 15,2 16-8-15,13 47 11 16,5-33 23-16,4-1-2 0,6-11-18 16,-1-9-6-16,-1-12-2 15,3-12 7-15,-10-16 36 16,-1-6 11-16,1-17-2 16,-13-2-1-16,3-5-7 15,0 1-7-15,-13 5 5 16,11 4 12-16,-2 9 4 15,-5 3 2-15,14 12-4 16,-2 4-16-16,1 9-5 16,10 5-1-16,1 7-1 15,0 2 8-15,7 4-1 16,-4-1 8-16,-3-1-1 16,1 0-3-16,-5-5 1 15,-3-5-6-15,0-5 0 16,-5-3 0-16,-6-4-2 0,0-3 2 15,-4-3 2-15,0-1 2 16,0-1-1-16,2-1-6 16,0 1-2-16,3-3-1 15,11 3 5-15,1-5 2 16,7 2-6-16,4 1 3 16,0 5-4-16,4 8-7 0,-1 13-10 15,3 7-20 1,-8 5-30-16,-4 0-12 0,-8-7-47 15,-9-3-93-15,-7-7 150 16</inkml:trace>
  <inkml:trace contextRef="#ctx0" brushRef="#br0" timeOffset="-174491.95">4417 13680 1450 0,'0'16'524'0,"22"-14"-426"15,8-3-221-15,10-11 81 16</inkml:trace>
  <inkml:trace contextRef="#ctx0" brushRef="#br0" timeOffset="-174242.22">5469 13115 1827 0,'4'-19'631'0,"5"5"-588"16,1 4-19-16,-2 18-43 15,-2 15-8-15,5 27-30 16,1 10-17-16,6 17-23 15,3 3-28-15,8-5-42 16,-3-5-13-16,2-18 27 16,5-11-201-16,-20-22 106 15,-8-11 129-15</inkml:trace>
  <inkml:trace contextRef="#ctx0" brushRef="#br0" timeOffset="-174102.19">5506 13381 1576 0,'29'-27'572'0,"15"-15"-497"15,5-4-14-15,8 0-88 0,0-4-43 16,-13 4 42-16</inkml:trace>
  <inkml:trace contextRef="#ctx0" brushRef="#br0" timeOffset="-173418.25">5915 12857 1693 0,'-7'15'587'0,"2"38"-541"15,13-23-21-15,11 16-65 16,1 7-19-16,6 2-35 15,7 3-3-15,0-6 29 16,-3-10 22-16,-2-14 28 16,-6-12 14-16,-9-16 21 15,-4-10 9-15,-5-17 9 16,-2-7-4-16,-2-13-14 16,-2-2-11-16,-5 2 0 15,1 1 0-15,4 13-6 16,3 7 0-16,10 17-4 15,0 6-2-15,1 12 9 0,10 9 5 16,2 7 0-16,-1 1-6 16,3-2 1-16,-3-3-2 15,-2-8-5-15,5-6 4 16,-4-13-3-16,-1-7 2 16,2-13 6-16,-3-5-1 15,3-2 0-15,-3-6-2 16,-9-4 4-16,-4 1 1 0,-6 2-1 15,-1 7-2-15,-4 17 0 16,3 5 7-16,-1 11 7 16,2 8 2-16,1 6-4 15,1 8-6-15,9 4-15 16,5-2-2-16,10-9 0 16,0-9-4-16,15-17 11 15,-4-12 0-15,1-16 4 16,3-4 7-16,-10-11-9 15,-3 1 3-15,-9 4-3 16,-8 6 0-16,-10 13-2 16,-1 7 0-16,-4 18 18 15,0 6 1-15,-1 13 2 16,-2 10 0-16,4 8-20 16,3 3-1-16,8 4-1 0,6-3-1 15,1-6-21-15,1-2-17 16,-3-10-69-16,-3-2-46 15,-10-7 95-15</inkml:trace>
  <inkml:trace contextRef="#ctx0" brushRef="#br0" timeOffset="-173266.77">6117 12654 1455 0,'-24'34'590'16,"7"-4"-221"-16,-6-8-387 16</inkml:trace>
  <inkml:trace contextRef="#ctx0" brushRef="#br0" timeOffset="-172153.22">4433 15400 825 0,'-19'-10'376'15,"-2"-9"-103"-15,3-10-260 16,-8-3 9-16,-4-3 23 16,-4 4 13-16,-7 7 17 15,-1 9 2-15,-2 17-30 16,4 9-8-16,7 32-24 16,6 10-6-16,11 32-5 15,10 15 1-15,16 13 2 16,9-1 2-16,22-16-6 15,15-12-5-15,14-33 17 16,1-16-3-16,3-39 19 16,-3-21 8-16,-5-32-9 0,4-13 3 15,-7-10-17-15,-7-1-5 16,-19 6-16-16,-14 8-4 16,-22 13 3-16,-16 12 5 15,-18 15 8-15,-4 12 2 16,-5 15-11-16,8 11-25 15,11 13-20-15,8 7-14 16,14 8 2-16,3-2 15 16,14-3 20-16,3-6 11 0,11-14 11 15,1-5 6-15,2-13 9 16,-1-5-6-16,-10-8 2 16,0-3-3-16,-10-3-6 15,-5-4 7-15,1 2-3 16,-7 1 3-16,2 6-2 15,-3 5-4-15,-2 7 7 16,2 2-7-16,-2 3 0 16,2 1-5-16,0 0-8 15,0 0 1-15,0 0 1 16,12 5 5-16,3-4 3 16,31 22 1-16,-25-38 11 15,0-3 4-15,0-10 15 16,-1-2 2-16,-1-12-4 0,-1 1-1 15,-5-1-21-15,-2 4 1 16,-5 9-9-16,-4 6 0 16,-2 11 9-16,-4 4-4 15,-3 11 9-15,3 3-6 16,4 8 1-16,2 1-1 16,10 2-1-16,5-1 1 15,5-4-2-15,7 2 0 0,8-4-8 16,4 2 1-16,-7-5-31 15,-6 1-11-15,-12-1-27 16,-6 1-8-16,-4 1 11 16,-5 1 12-16,-1 3 30 15,-9-1 13-15,-4 1 19 16,1-3 10-16,2-8 8 16,-1-2-1-16,11-9-11 15,-4-6-8-15,15-13-3 16,11-7 4-16,5-13 12 15,9-3 8-15,-8 1 2 16,-4-2 0-16,-7 10 9 16,-5 2 3-16,-5 14-5 15,-3 10-4-15,-7 8 8 16,-2 7-5-16,-7 11 0 16,2 7-4-16,1 19-32 0,2 8-7 15,12 5-6-15,1 0-1 16,14-12 0-1,3-12-8-15,9-18-43 0,5-13-35 16,1-25 62-16</inkml:trace>
  <inkml:trace contextRef="#ctx0" brushRef="#br0" timeOffset="-171738.7">5885 14647 1476 0,'-9'31'528'0,"4"-1"-438"15,4 4-78-15,-2 1-50 16,0 5-6-16,3-3 0 16,0-6 11-16,8-9 31 15,2-7 0-15,6-11-3 16,0-9 6-16,2-10 1 15,2-15 2-15,-4-9 2 16,3-2-6-16,-5-4-10 16,-2 9-13-16,-5 1-15 15,-6 5 3-15,-3 10 9 0,-2 2 20 16,4 15 18-16,0 1 4 16,10 6 0-16,5 4-13 15,5 4 0-15,7 7-3 16,2 5 3-16,5 3 2 15,-1 2 2-15,-7 0-5 16,-12 1-3-16,-14-1 1 16,-6 4-47-16,-15-1-19 0,-17-7 184 15,-7-4-113-15</inkml:trace>
  <inkml:trace contextRef="#ctx0" brushRef="#br0" timeOffset="-171585.1">5724 14507 1602 0,'33'0'543'0,"-7"-7"-349"16,7-4-146-16</inkml:trace>
  <inkml:trace contextRef="#ctx0" brushRef="#br0" timeOffset="-171267.02">6318 14183 1552 0,'8'2'527'0,"4"9"-504"15,0 9-7-15,2 13-4 16,-2 5-1-16,2 16-1 16,2 3 5-16,4 6-3 15,3 3 0-15,3-4-22 16,-2-7-3-16,-2-17-1 15,-3-11-4-15,-8-25-54 16,-2-9-65-16,-14-30 84 16</inkml:trace>
  <inkml:trace contextRef="#ctx0" brushRef="#br0" timeOffset="-170932.66">6621 14197 1316 0,'17'41'594'16,"5"-3"-227"-16,2-4-265 15,-2 0-78-15,-1 1-26 16,-8-5-16-16,-2-4-6 16,-1-12-11-16,1-5 5 15,2-8 2-15,0-6 8 0,3-10 25 16,0-4 8-16,-2-12 8 15,-3-2-2-15,-6-6-6 16,-5 3-6-16,-11 2-1 16,-5 1 1-16,-4 14 2 15,-5 3 0-15,6 14-9 16,0 2-13-16,7 13-27 16,6 5-31-16,10 6-61 15,9 5-26-15,8-12 395 16,6-8-212-16</inkml:trace>
  <inkml:trace contextRef="#ctx0" brushRef="#br0" timeOffset="-170634.11">6961 13949 1359 0,'-8'44'591'0,"-3"2"-268"15,10 14-278-15,-2-1-35 16,2 5-54-16,2-4-10 16,6-18-22-16,4-4 17 0,8-20 14 15,5-6 13-15,5-17 48 16,5-10 14-16,2-17 26 16,-4-11 1-16,-7-12-19 15,-9-5-13 1,-13-3-24-16,-8 2-7 0,-12 14-20 15,-5 6-15-15,-12 22-49 16,-2 13-36-16,-7 21-314 16,2 13 300-16</inkml:trace>
  <inkml:trace contextRef="#ctx0" brushRef="#br0" timeOffset="-170255.04">6885 13615 1275 0,'25'-18'453'15,"12"15"-407"-15,6 3-5 16,11 7-31-16,0 8 7 15,-2 1 17-15,4 5 8 16,-10 9 30-16,-5 2-5 0,-5 7-3 16,-5 4-3-16,-3 4-25 15,-9-9-6 1,-10-19-13 0,1 0-10-16,27 62-1 0,-3-2 0 0,-6-3 0 15,-15-31 9-15,-6-5-6 16,-5-3-1-16,-12-4 0 15,-13-2-7-15,-23 6-25 16,-18 5-39-16,-49 17-109 16,-27 13 613-16,-78 26-369 15</inkml:trace>
  <inkml:trace contextRef="#ctx0" brushRef="#br0" timeOffset="53994.09">15569 16006 1758 0,'1'0'9'0,"1"1"-4"0,1 3 27 16,6 3 3-16,0 4 16 15,-3-3 1-15,0 2-17 16,-7 0-10-16,-5-4-43 16,-3 2-34-16,-11-7 31 15</inkml:trace>
  <inkml:trace contextRef="#ctx0" brushRef="#br0" timeOffset="54861.04">6330 16207 1040 0,'-3'-9'480'16,"2"-9"-242"-16,-1 8-42 16,0 6-170-16,2 6-9 15,0 11-17-15,0 25-7 0,3 20-11 16,3 39-16-16,0 14 1 16,3 7 2-16,-2-9 12 15,-3-19 22-15,-3-13 3 16,-1-21 4-16,-2-17 2 15,-2-24 38-15,-1-15 15 16,-6-30 1-16,-4-21 0 16,-7-33-46-16,-6-18-12 0,-6-21 1 15,11 1-8-15,12 15 6 16,11 15-4-16,16 38-3 16,5 17 1-16,12 37-2 15,6 18 1-15,13 37-6 16,2 16 5-16,15 14-6 15,9-1 3-15,-7-13 5 16,2-12-5-16,-21-28 19 16,-10-16 18-16,-5-23 44 15,-9-14 29-15,-7-29 24 16,-8-12-10-16,-16-26-41 16,-9-9-25-16,-12-3-31 15,-2 3-11-15,0 15-11 16,5 13-4-16,13 23-43 15,2 12-27-15,13 26-96 16,10 8-55-16,14 20 580 0,6 8-328 16</inkml:trace>
  <inkml:trace contextRef="#ctx0" brushRef="#br0" timeOffset="55147.98">7361 16162 1350 0,'-6'-3'493'0,"4"0"-414"16,2 0-38-16,-1 3-34 16,1 0-5-16,0 2-7 15,5 27-3-15,13 42-2 16,0-34 0-16,3-7 9 16,1-7 1-16,8-9 2 15,1-9 7-15,1-11 36 16,-4-10 18-16,-12-13 34 15,-9-3 3-15,-21-13-25 16,-8 2-16-16,-12 5-33 16,0 6-11-16,1 20-22 15,0 9-25-15,7 14-83 16,6 8-68-16,12 7 110 16</inkml:trace>
  <inkml:trace contextRef="#ctx0" brushRef="#br0" timeOffset="55665.68">8200 15342 1271 0,'-16'-27'590'0,"-10"7"-188"16,-3 2-319-16,-5 14-35 15,-9 16-38-15,8 28-15 16,4 17-8-16,14 32-3 16,12 3 4-16,19 6-3 15,9-1 5-15,20-22 3 16,4-10-6-16,8-26 7 16,1-15 3-16,-9-24 3 15,0-12 2-15,-10-18 0 16,-5-10 1-16,-12-10-5 15,-7-3 6-15,-13 4 1 16,-8 6 2-16,-5 14 9 16,-4 8 1-16,2 12-2 15,3 5-1-15,6 8-12 16,4 3-6-16,6 8-2 16,9 4-1-16,10-4 1 0,3 0 2 15,6-9 3-15,5-5 0 16,-4-9 1-16,-2-4 2 15,-15-1-1-15,-15-4 2 16,-9 0 8-16,-13-3 1 16,-14 2-2-16,-2 0-5 15,-6 7-37-15,3 7-26 0,12 4-66 16,8 1-34-16,14 1-202 16,5-4 232-16</inkml:trace>
  <inkml:trace contextRef="#ctx0" brushRef="#br0" timeOffset="56024.35">8633 15394 1219 0,'-5'1'499'16,"3"-1"-321"-16,-2 1-109 15,3-1-31-15,1 0-41 16,5 13 0-16,-4 15-1 15,43 30 2-15,-31-31 5 16,2-2-3-16,-5-7 3 16,-2-7 1-16,-6-9-7 15,-2-1 0-15,-2-10 28 0,-2-6 10 16,-1-12 19-16,-1-8 4 16,0-4-21-16,2 4-11 15,7 9-19-15,0 9-2 16,5 11-2-16,-2 7-3 15,10 18 3-15,2 10 0 16,3 12-4-16,4 2 1 0,-3-5-1 16,-3-9-16-16,-2-12-61 15,-3-9-47-15,-6-23-274 16,-4-9 259-16</inkml:trace>
  <inkml:trace contextRef="#ctx0" brushRef="#br0" timeOffset="56756.68">8948 15014 1322 0,'-7'4'499'0,"2"5"-381"16,-7 5-59-16,-11 13-40 16,2 11-9-16,-7 10-6 15,2 5-2-15,3 3-2 16,4-4-1-16,12-5-2 15,7-7 2-15,15-14-6 0,6-6 4 16,17-19-1-16,8-9 2 16,13-21 1-16,6-11 11 15,-8-12 23-15,-1-5 9 16,-19 1 8-16,-11 2-1 16,-14 12 1-16,-10 5 4 15,-9 12 14-15,-7 11-10 0,-5 11-16 16,0 4-19-16,-3 13-24 15,14 10-5-15,8 11-8 16,6 2 4-16,18-4 6 16,-4-11-4-16,11-14 2 15,-4-8 2-15,9-12-2 16,1-8 4-16,6-11 2 16,0-5 1-16,-11-6-2 15,-3-2 2-15,-17 4 9 16,-4 6 7-16,-11 11 13 15,-6 5 5-15,-9 5 5 16,1 2-6-16,5 6-14 16,0 4-10-16,14 10-10 15,4 7-4-15,14 17 3 16,10 8 1-16,10 21-6 16,7 6-3-16,0 1 0 15,-7 6 1-15,-8-8-6 0,-9-6 6 16,-12-9 6-16,-4-12-5 15,-11-18 8-15,-5-7 4 16,-12-17 0-16,0-11 1 16,-8-20-2-16,-4-10 0 15,7-14-2-15,2-6 4 16,16-6 4-16,3 0-5 0,7 3 3 16,9 11 0-16,1 20-11 15,3 11 0-15,1 24-10 16,2 13-1-16,-9 23 9 15,1 12-4-15,-6 10-1 16,-8-4-10-16,-4-11-55 16,-1-10-44-16,-7-19-126 15,-3-14 147-15</inkml:trace>
  <inkml:trace contextRef="#ctx0" brushRef="#br0" timeOffset="56974.58">9691 14410 1445 0,'-3'18'532'0,"3"15"-436"0,3 8-37 16,1 15-37-16,5 7-10 16,7 7-13-16,1-4 0 15,7-4-7-15,1-9-6 16,5-14-36-16,-1-8-31 15,3-23-72-15,4-8-27 16,-14-18 112-16</inkml:trace>
  <inkml:trace contextRef="#ctx0" brushRef="#br0" timeOffset="57107.75">9737 14777 1263 0,'15'-4'539'0,"14"-19"-260"15,8-7-229-15,20-22-200 16,2-4-237-16,4-2 248 16</inkml:trace>
  <inkml:trace contextRef="#ctx0" brushRef="#br0" timeOffset="57458.56">10232 14425 1730 0,'-8'-13'643'0,"5"-22"-498"0,6-6-90 15,-2-17-47-15,4 8-8 16,6 10-13-16,0 6-3 16,7 19-2-16,1 15 0 15,4 26 0-15,3 12 5 16,7 31 3-16,1 8 3 0,-1 7-5 15,1 0-11-15,0-14-9 16,-3-7-1-16,6-20 8 16,-6-12 11-16,-2-16 7 15,-3-8-1-15,-5-17 7 16,-3-5 0-16,-13-15 3 16,-5 0 7-16,-20-1 8 15,-12 5 0-15,-25 18-12 16,-25 8-57-16,-21 36-424 15,-6 13 338-15</inkml:trace>
  <inkml:trace contextRef="#ctx0" brushRef="#br0" timeOffset="59271.21">7183 18056 2020 0,'-21'17'21'0,"-5"-10"14"15,-16 12 28-15,1-21-22 16,6-11 0-16,6-11-30 16,-3-8-8-16,5-15 11 15,-2-8 5-15,-3-14 9 16,-3-9 0-16,-4 6-10 16,-5 7-6-16,-4 20-9 15,6 16-3-15,7 22 0 16,6 14-5-16,5 19-21 15,4 13-9-15,7 18-21 16,5 3-3-16,15 1 20 16,9-8 10-16,15-16 13 15,0-6 10-15,15-22-4 16,-4-5 2-16,9-17 5 16,6-7-3-16,1-6 4 0,5-3-14 15,2 6-10-15,1 4-8 16,-5 19-20-16,-8 5 8 15,-17 20 12-15,-10 0 5 16,-11 4 14-16,-7 3 7 16,-2-9 1-16,1-4 3 15,0-13 4-15,4-7 0 0,5-16 3 16,5-8 10-16,0-17 14 16,4-10 0-16,-4-5 0 15,-2-2-4-15,-7 9-9 16,-6 10 4-16,-12 11 2 15,-6 5 1-15,-12 13 4 16,-3 4-6-16,-4 18-10 16,2 11-4-16,8 14-21 15,3 8-2-15,13 2-14 16,5-5-8-16,14-13-4 16,5-10 2-16,13-22 16 15,2-11 7-15,4-17 14 16,3-4 7-16,-4-6-4 15,-4 4 3-15,-14 3 12 16,-3 3 5-16,-14 9 22 16,-5-2 6-16,-6 8 2 0,-2-1-7 15,0 5-20-15,5 5-6 16,6 5-17-16,0 1-2 16,9 7-3-16,12 11-2 15,10 10 6-15,7 4-6 16,-3 3-2-16,-2-3-6 15,-4-9 8-15,-8-3 2 16,-3-9 10-16,-4-4 0 0,-5-9 23 16,-1-8 16-16,-7-10-2 15,-1-5 10-15,-8-7-25 16,0 4-9-16,-6 4 0 16,2 2 3-16,4 11 1 15,1 2 0-15,5 9 3 16,0 2-8-16,5 9-5 15,8 6-6-15,6 10-8 16,4 1 0-16,-1 0 4 16,-4-5 0-16,-4-5 0 15,0-3 1-15,-6-5 0 16,0-3 1-16,-1-5-2 16,-6-1 0-16,-4-10-1 15,-3-3 0-15,-6-9 0 16,5-3-1-16,3-5 2 0,3 2 0 15,4 8 0-15,1 1 2 16,4 15-8-16,2 5-4 16,9 14 4-16,4 3-6 15,8 8 0-15,4-3 3 16,1-12-3-16,9-2 5 16,6-20 11-16,0-5 11 15,-7-11 8-15,-9-9 16 16,-17-5 11-16,-8-3-5 0,-8-4-4 15,-5 5-13-15,-9 8-15 16,-8 4-7-16,-8 19-2 16,-5 4-4-16,-6 12-11 15,8 9-7-15,13 11-8 16,5 10-1-16,18 9 9 16,5-2 7-16,12-5 5 15,8-8 1-15,4-13 3 16,3-6-2-16,-4-11-1 15,-8-9 2-15,-7-11 2 16,-4-6 6-16,-10-14 17 16,-7-1 1-16,-14-1 8 15,-7-2 2-15,-13 4 4 16,-3-1 6-16,-2-1-6 0,3 3-7 16,12 9-10-16,9 8-9 15,13 15-8-15,6 6-7 16,7 16-8-16,15 11-1 15,14 17-2-15,6 10 4 16,13 7-1-16,-2-2 1 16,-2-3 3-16,0-5-12 15,-11-14 4-15,-6-8 0 16,-8-18 6-16,-4-8 12 0,-9-20-4 16,-4-4-1-16,-8-10-1 15,-7-7 0-15,-6 5 4 16,-3 0 2-16,-1 6 0 15,4 11 1-15,4 9-2 16,1 5-2-16,8 7-19 16,6 9-12-16,10 10-2 15,6 7 0-15,12 2 15 16,0-6 13-16,15-12 3 16,0-6 3-16,-8-10 0 15,-1-7 1-15,-22-6 10 16,-4-1 5-16,-15-8 16 15,-15 0 0-15,-19 3-10 16,-10 0-7-16,-2 12-27 16,3 7-18-16,10 5-35 15,6 7-29-15,12 10-80 0,7 2-39 16,16 7 133-16</inkml:trace>
  <inkml:trace contextRef="#ctx0" brushRef="#br0" timeOffset="59778.93">8684 16906 1147 0,'-17'-12'543'16,"2"-2"-188"-16,7 3-252 16,0 3-26-16,3 3-62 15,5 8-13-15,0 12-27 16,3 5-10-16,10 14-6 15,-1-1 6-15,0-5 17 16,1-2 10-16,-5-10 8 16,-3-2-1-16,-4-5 1 15,0-4 1-15,-1-1 6 16,-3-5-4-16,2 0-2 16,0-1 1-16,-2-18-8 15,-37-36 1-15,30 24 9 16,1-3 0-16,5-2 6 15,4 6 3-15,4 7-4 0,7 10-2 16,6 14-5-16,0 4 0 16,2 19-7-16,-2 0 1 15,3 8 0-15,-2 1-7 16,-3-12 8-16,-4-1-3 16,-6-12 7-16,1-7 2 15,-6-12 17-15,0-13 5 16,0-15 0-16,-4-9 0 15,4-8-11-15,4 2-4 0,7 5-4 16,3 6 1-16,6 14-5 16,0 9-2-16,9 20-3 15,2 10-12-15,10 17-67 16,2 6-44-16,0 9 76 16</inkml:trace>
  <inkml:trace contextRef="#ctx0" brushRef="#br0" timeOffset="61436.45">8631 18185 1334 0,'3'-33'455'16,"7"-24"-428"-16,3-16 2 16,3-19 23-16,-3 2 9 15,-9-4-3-15,-2 6-12 16,-8 17-27-16,-6 11-12 16,-9 26-7-16,0 12 0 0,-4 30-3 15,-3 13-18-15,-1 21-39 16,-2 12-14-16,12 11 5 15,13 1 16-15,16-11 33 16,16-10 12-16,18-22 1 16,1-14 0-16,13-14 8 15,-3-4 5-15,-6-6 5 16,0 3 0-16,-12 9 2 16,-7 5-6-16,-18 18-16 15,-12 7-23-15,-17 17-96 16,-10 3-39-16,-5-4 14 15,0-6 42-15,9-19 135 16,8-7 67-16,12-21 16 16,8-11-5-16,14-23-10 15,10-13-13-15,8-22 1 16,6-3-9-16,0 3-15 0,0 5-8 16,-7 20-16-16,-11 12-6 15,-16 15-8-15,-9 9 9 16,-17 13 28-16,-2 6-3 15,-4 16-19-15,-4 7-21 16,3 12-38-16,1 5-3 16,10 0 4-16,4 0 5 15,18-11 12-15,8-6 2 0,17-15 1 16,6-9 4-16,2-18-1 16,0-9 2-16,-10-9 20 15,3 0 2-15,-12-1 2 16,-5 1 3-16,-6 7-16 15,-9 2-1-15,-6 14 13 16,-3 4 7-16,-4 7 8 16,2 2-2-16,-1 3-17 15,6 4-11-15,4 0-10 16,6 6-3-16,8-1 0 16,1-2 0-16,4-1-2 15,-1-7 0-15,1-9 1 16,0-2 1-16,-3-5 5 15,-1-6-3-15,-6 0-1 16,-2-6-1-16,-5-4 0 0,-3 0 5 16,-4 4-1-16,-2 3 2 15,-4 8 3-15,4 6-1 16,-1 5 11-16,3 3 3 16,4 1-1-16,0 3-3 15,0-3-10-15,0 0-5 16,8 11 0-16,9 7 1 15,28 22 1-15,-30-30 0 0,-2-2-1 16,-6-6 0-16,-6 2 1 16,1 0 1-16,-9-2 0 15,-3-1 0-15,-4-7-2 16,-4-1-4-16,2-12 5 16,-1-3-1-16,4-5 4 15,1-4 4-15,9 4-3 16,1-2 3-16,4 10 0 15,6 2-4-15,2 12-1 16,3 5-2-16,5 7-3 16,1 8 3-16,-1 5-2 15,4 1 2-15,-7 0 1 16,0-2 1-16,-4-6 0 16,0-2-1-16,-3-8-2 15,-1-4-3-15,-3-12 3 0,-2-8 5 16,2-12 14-16,-4-6-1 15,4-6 1-15,-1 3-6 16,2 6-11-16,-3 6 0 16,6 16-2-16,1 5-2 15,0 13 2-15,11 5-1 16,3 9-1-16,1 4-3 16,9-2-1-16,-2 2 2 15,0-11 2-15,-1-3 3 0,-3-8-1 16,-3-5 0-16,-7-14 4 15,-3-7 4-15,-6-9 2 16,-5-4 0-16,-4-3-2 16,-6 0 2-16,-4 4 4 15,-1 5 0-15,2 10 3 16,4 9-3-16,3 11-4 16,3 0-3-16,5 12-8 15,4 11-2-15,13 18 1 16,5 13 1-16,11 14 14 15,8 5-58-15,8 6-3 16,-5 6 1-16,-1 5-16 16,-10-9 64-16,-19-12-1 15,-3-14 2-15,-17-29 18 16,-5-8 14-16,-6-25 11 16,-10-13-1-16,-15-31-12 0,-4-15-17 15,-6-16-11-15,5-8-2 16,8-3-1-16,5 6-3 15,16 9 5-15,5 11-2 16,11 27-2-16,3 12-1 16,7 31-3-16,7 18 3 15,1 19-3-15,-1 10-3 16,-3 13-21-16,-6-1-13 0,-8 0-35 16,-3-6-12-16,-13-19-43 15,-5-10-22-15,-9-24 104 16</inkml:trace>
  <inkml:trace contextRef="#ctx0" brushRef="#br0" timeOffset="61824.56">9865 16227 1373 0,'5'30'526'15,"-1"1"-350"-15,4 12-152 16,0 10-15-16,7 16-44 16,9 8-31-16,8 2-30 0,2 1 7 15,6-19 31-15,-5-13 32 16,1-26 38-16,5-16 14 16,-5-22 31-16,0-16 11 15,-7-18 12-15,-5-9-5 16,-8-7-21-16,-10-1-13 15,-7 11-18-15,-8 11-7 16,-7 24-11-16,-4 11 4 0,1 24-5 16,1 13-3-16,9 17 3 15,8 6-7-15,11 1 4 16,8-7-1-16,11-16-3 16,7-8 3-16,8-22-4 15,4-15-17-15,2-24-55 16,-3-13-22-16,-4-24 52 15</inkml:trace>
  <inkml:trace contextRef="#ctx0" brushRef="#br0" timeOffset="61930.74">10761 16197 1863 0,'-6'-9'742'0,"-13"-122"-578"16</inkml:trace>
  <inkml:trace contextRef="#ctx0" brushRef="#br0" timeOffset="167431.2">3957 820 1336 0,'3'2'462'16,"6"4"-342"-16,7 13-172 16,4 6 6-16,0 12 31 15,-4 9 4-15,1 8 11 16,-3 13 1-16,1 16 14 16,2 8 7-16,-3 10 22 15,2 10 2-15,0 19 1 0,-3 9 2 16,2 35-13-16,-3 12-2 15,4 44-3-15,1 22-10 16,5 40-5-16,3 15-6 16,3-9 0-16,-1-9 2 15,-3-32 12-15,3-6 5 16,2 6 0-16,1-2-3 16,4 12-12-16,0-6-4 0,2-13-9 15,-2 5 0-15,6 7-1 16,0 2-3-16,-2-13 2 15,-2-8-1-15,-10-22 2 16,-2-14 4-16,-7-21 12 16,-2-12 11-16,-4-28 0 15,-2-15-3-15,-2-29-13 16,2-16-10-16,-4-37-45 16,-2-14-43-16,-7-23-133 15,-8-19-140-15,-12-44 230 16</inkml:trace>
  <inkml:trace contextRef="#ctx0" brushRef="#br0" timeOffset="168123.45">3943 6396 1159 0,'27'-17'413'16,"10"-13"-329"-16,25-14-92 16,11-9 10-16,23-8-1 15,8-2-2-15,15-3 1 16,10 0-1-16,8-4 3 15,17-6 7-15,31-7 6 16,5-4 9-16,44-5 12 16,7 1-1-16,23-7 3 15,25-1 0-15,17 0-6 16,12-3-1-16,22 4-4 16,5 1-4-16,18 1 2 15,-11-8 8-15,28 2 7 16,12 2 1-16,8 6 1 15,17 6-5-15,-3 6-13 16,-7 3-2-16,9 2-11 0,14-1-10 16,-10 1-1-16,12 3 3 15,-11-4 0-15,-13 4 5 16,-13 1-1-16,-11-2-6 16,-15 7 7-16,-14 0-5 15,-21 0 4-15,-13 5 4 16,-39-2-6-16,-13 2 1 0,-49 0-3 15,-35 1-5-15,-42 7-11 16,-37 1-14-16,-42 8-72 16,-25-2-58-16,-81-21 94 15</inkml:trace>
  <inkml:trace contextRef="#ctx0" brushRef="#br0" timeOffset="168860.37">3791 1019 581 0,'-5'28'246'15,"-4"-1"-130"-15,9 3-45 16,-5-1 2-16,-5-6 8 15,9-6-3-15,-6-9-2 16,12-2 5-16,0-15-6 16,1-8-10-16,1-26-22 15,3-14-15-15,10-21-14 0,-1-8 3 16,9-1 11-16,-2 3 3 16,3 15 1-16,-3 14 1 15,-2 23-10-15,-1 15-5 16,-4 21-13-16,-1 14-5 15,-1 28-4-15,-1 16-7 16,1 15-53-16,7 5-38 16,18-10 60-16</inkml:trace>
  <inkml:trace contextRef="#ctx0" brushRef="#br0" timeOffset="169761.52">7009 5373 1051 0,'-3'-3'413'16,"-7"-2"-260"-16,9 4-122 15,2 0-5-15,-1 7-16 16,0-6-3-16,2 8 0 0,2 20-3 16,9 57 4-16,-12-29 0 15,5 9-5-15,2 2 0 16,2-6 5-16,7-4-1 15,9-14 0-15,2-10-1 16,11-16-5-16,2-8 0 16,3-14-17-16,0-12-24 15,-6-12-79-15,-4-7 75 16</inkml:trace>
  <inkml:trace contextRef="#ctx0" brushRef="#br0" timeOffset="169935.39">7003 5718 1247 0,'-14'1'432'0,"25"-8"-387"16,15-4-40-16,31-5-19 16,6-12-15-16,8-7-35 15,0-1-28-15,-12-11 56 16</inkml:trace>
  <inkml:trace contextRef="#ctx0" brushRef="#br0" timeOffset="170127.52">7496 5411 1102 0,'11'55'438'0,"-8"-37"-229"15,15 18-203-15,-2 1 1 16,-2 4-6-16,3 0-25 16,-9-11-58-16,1-1-50 15,-8-20 73-15</inkml:trace>
  <inkml:trace contextRef="#ctx0" brushRef="#br0" timeOffset="170272.19">7471 5200 1400 0,'-4'-4'462'15,"5"7"-475"-15,8 5-104 16,2 2 83-16</inkml:trace>
  <inkml:trace contextRef="#ctx0" brushRef="#br0" timeOffset="170961.46">7809 5416 1366 0,'6'6'466'0,"3"0"-442"15,5 3-24-15,2 0 6 0,-3-4-11 16,-3 1-12-16,1 1 0 15,-3-2 2-15,3 0 5 16,1 1 12-16,2-6-2 16,0 1-2-16,1-4 3 15,-1-4-3-15,-2-3 9 16,-2-3-7-16,-5-7 5 16,-1-1 0-16,-2-8-5 15,0 1 4-15,4-5-4 16,-5-3 5-16,5 5-3 15,0 4-2-15,7 12-2 16,3 8 0-16,2 7 0 16,4 6-1-16,-4 7 3 15,2 4-5-15,-1 6 2 16,-6-2 5-16,1-5-1 16,2-3 0-16,-8-9 3 15,1-4 6-15,-1-6 14 0,-2-3 1 16,5-12-2-16,0-3-5 15,9-5-13-15,-4-3-2 16,7 5-3-16,4 3-1 16,-4 8-4-16,5 5 6 15,-2 14 1-15,1 3-3 16,5 13-1-16,-3 0-2 0,3 8-1 16,2-1 4-16,-2-6 1 15,1 0 1-15,1-11-1 16,-3-7 0-16,3-10 8 15,-1-12 6-15,2-7 2 16,2-4 6-16,-4-7-7 16,-2-2-13-16,-5 1 5 15,-1 0-13-15,-1 8 3 16,2 6 2-16,-1 8-10 16,-4 7 3-16,6 5-4 15,7 3 6-15,15-1 8 16,10-3 0-16,19-10-49 15,10-9-58-15,14-25 63 16</inkml:trace>
  <inkml:trace contextRef="#ctx0" brushRef="#br0" timeOffset="171462.4">991 3407 1851 0,'16'2'-34'0,"8"15"13"16,15 14-34-16,-6 22 53 15,-5 15 1-15,-9 14 1 16,-3 8 0-16,-1 3 3 16,2 1 0-16,1-18 0 15,9-13-3-15,6-23-5 16,2-15-18-16,0-14 476 15,-8-9-346-15</inkml:trace>
  <inkml:trace contextRef="#ctx0" brushRef="#br0" timeOffset="171617.29">1066 4057 1429 0,'16'-21'479'0,"13"-10"-460"15,28-23-25-15,12-9-5 16,23-7-67-16,-1-1-11 16,-8 10 46-16</inkml:trace>
  <inkml:trace contextRef="#ctx0" brushRef="#br0" timeOffset="174401.37">1778 3905 1212 0,'-24'9'469'15,"13"-4"-312"-15,13-12-141 16,7-7 4-16,2-20-23 16,4-9-1-16,2-10 12 15,-3-6-3-15,0 9 1 16,-9 2 2-16,-11 6-6 15,-3 8 5-15,-5 14-6 16,3 11 2-16,-6 22-2 16,-5 11-3-16,-3 23 6 15,-1 5-4-15,17 7-1 16,4-3 0-16,12-18-10 16,6-7 1-16,11-19 8 15,2-10-1-15,10-11 0 0,3-10 2 16,0-13-1-16,1-6 2 15,-14-1 5-15,-4-2-2 16,-12 1 1-16,-9 5-1 16,-4 1 1-16,-5 2 1 15,-2 11 5-15,4 3-2 16,4 10-6-16,2 4 0 16,0 5-9-16,0 5-2 0,2 10 8 15,3 2 1-15,4 5 0 16,1 1 3-16,1-5-2 15,-3-1-5-15,-2-8 5 16,-6-3-1-16,-2-5 0 16,0-1 5-16,1-1 2 15,0-1-2-15,0 0 0 16,-4-3 3-16,-6-13-9 16,-21-34 1-16,33 25-1 15,-1-3-5-15,2 5 0 16,1 4 2-16,-3 8-4 15,6 9 2-15,-1 7 0 16,3 5 0-16,3 9 7 16,-1 2 0-16,2 5 4 0,-3 0 1 15,3-6-6-15,-4-3 2 16,0-6-4-16,0-3-3 16,-1-7 1-16,4-2-2 15,4-11 6-15,0-9 0 16,4-10 7-16,-2-3-1 15,-1-2-5-15,-1 1 1 16,-3 4-3-16,-1 2-1 16,0 12 4-16,-2 3 0 0,-3 8-2 15,1 7-2-15,-4 6-2 16,2 6 0-16,4 5 4 16,4 3 3-16,8-3-1 15,-1 0 3-15,8-4-6 16,1 0 2-16,-1-2-5 15,-1-2-1-15,1-4 1 16,-7-3-1-16,-5-4 5 16,3-4 0-16,-11-6 4 15,0-2-1-15,-5-3 0 16,-3-1 1-16,1 0-2 16,-2-5 4-16,-5 2 5 15,0 1 0-15,-2 2-4 16,-1 7-3-16,3 5-6 15,2 4-4-15,7 13 5 16,4 12 1-16,7 19-2 0,0 9 3 16,6 18-2-16,2-3-4 15,-2-1 6-15,0 0-3 16,0-4-3-16,1 3 0 16,-5-10-2-16,-4-6 1 15,-7-20-1-15,-5-7 3 16,-2-5 5-16,-3-7 0 0,-5-10 17 15,-1-10-1-15,0-18-8 16,-2-10 3-16,9-17-13 16,-2-2-4-16,5-10 6 15,2 0 0-15,1 4 0 16,0 2 2-16,1 19-5 16,-1 11-2-16,0 19 6 15,0 9-2-15,-2 4-4 16,-3 7-2-16,-1 14-7 15,1 9 4-15,-2 9 5 16,5 2 3-16,1-13-2 16,3-3-2-16,6-12-4 15,2-3 0-15,4-5 7 16,4-6-3-16,4-12 7 16,4-8 2-16,0-7-6 15,1-8 3-15,-5-1 2 0,-10 1 0 16,-3-5 5-16,-11 2-1 15,-8 0-1-15,7 3 1 16,-15 11 1-16,10 5 0 16,-1 9-1-16,-5 5-3 15,8 5 1-15,-3 4-3 16,5 9-9-16,3 2 1 16,8 2-7-16,3-3 2 0,3-3 10 15,5-4-6-15,3-5 7 16,-1-3 0-16,3-9 0 15,3-2 5-15,-7-3-6 16,1-1-1-16,-3-1 0 16,-12-2-2-16,5 1 6 15,-3 3-2-15,-3 1 0 16,1 4 0-16,-1 4 2 16,1 4-2-16,-1 4-2 15,3 5-1-15,2 3-1 16,1 4 1-16,4 2 4 15,2-1-1-15,-1-4 5 16,1-6-2-16,2-4 0 16,-2-5 2-16,1-7-8 15,1-3 2-15,1-9 0 0,-1-1 0 16,-6-6 3-16,-3-5 0 16,-11 6 7-16,-5-2-1 15,-1 11-6-15,-6 7 1 16,-2 7-6-16,1 8-2 15,-5 15 2-15,2 2-2 16,7 13 1-16,5 0 0 16,4-10 4-16,3 2-1 15,10-9 0-15,1-5 1 16,4-5-6-16,4-4 5 0,-7-9-6 16,4-3 4-16,-2-1 4 15,-8-4 0-15,-4 4 2 16,-5 1-1-16,-2 5 1 15,2 1 1-15,6 6 1 16,-5 0-4-16,-1 0-1 16,0 0-3-16,0 1-7 15,5 9 1-15,6-9-5 16,32 29 3-16,-32-38 4 16,0-6 4-16,-2-13 4 15,0-9 2-15,1-9-1 16,-2-4 0-16,-8 1 1 15,-4 3 2-15,-10-1 1 16,-1 2-1-16,6 6-3 0,-6 3 0 16,1 13 1-16,5 12 1 15,-4 14 3-15,9 10-5 16,5 19-5-16,4 4 1 16,12 6-5-16,0-2 3 15,8-1-2-15,-4-7-3 16,-1-4 6-16,-1-5 0 15,-4-9 5-15,-1-2-1 0,-5-7-1 16,-1-3 0-16,-2-4-1 16,-3-4 1-16,0-6 6 15,-1-3 0-15,-2-4 0 16,-3-3 3-16,0 3-8 16,1 3 0-16,0 5 4 15,0 7-5-15,0 3 3 16,1 3-3-16,1-3-1 15,0 0 0-15,5 13-4 16,2 4 4-16,22 25-4 16,-18-34 0-16,-2-5 5 15,-2-3-2-15,-1-6 7 16,1 0 0-16,-2-3-4 16,-2-1 8-16,-2-4 0 15,-2 1 5-15,-1 1 12 16,-1 3-9-16,-1 5 1 0,2 0-9 15,1 4-5-15,0-1 1 16,1 1-8-16,0 0-3 16,0 0-2-16,4 8-2 15,3 6-1-15,37 26 3 16,-33-29 3-16,-2-1 1 16,-3-8 2-16,-3 2 2 15,-3-5-2-15,0 0 4 0,-1-1 11 16,0 1-5-16,0 0-2 15,-1-4-4-15,-3-15-7 16,-5-29 4-16,15 26 3 16,-2 3-2-16,6 1 0 15,1 5-1-15,-1 7-2 16,-5 4 0 0,-2 2 1-16,1 1-1 15,-3 0-2-15,1 6 1 0,5 20-4 16,7 35 5-16,4-29-3 15,-3-5 6-15,1 0-14 16,6-10-4-16,-9-7 0 16,9-4-2-16,3-12 17 15,-3-8 4-15,3-10 0 16,-5-9-1-16,-4-3-7 16,-4-1-3-16,-6 2-6 0,1 10 2 15,-6 11 4-15,0 7 1 16,-4 10 6-16,-3 3 0 15,-4 10-3-15,-4 3 4 16,7 6 0-16,5 0 1 16,12 0 2-16,13-4-3 15,14-9 1-15,8-8-15 16,23-16 597-16,7-12-440 0</inkml:trace>
  <inkml:trace contextRef="#ctx0" brushRef="#br0" timeOffset="174629.34">4007 2100 686 0,'45'-34'240'0,"-1"-2"-48"15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56:37.7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12372" units="cm"/>
          <inkml:channel name="Y" type="integer" max="6956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2-08-07T15:58:25.150"/>
    </inkml:context>
  </inkml:definitions>
  <inkml:trace contextRef="#ctx0" brushRef="#br0">24215 7581 1239 0,'67'-44'401'0,"34"12"-396"16,28 6-26-16,34 11 10 15,-12 9 14-15,42 10-2 16,0 4 0-16,0 2 6 0,19 1-2 16,-15-4 12-1,-6-2 7-15,-2-5 9 0,-16 0 3 16,-27-2-12-16,-17-3-4 16,-58 5-15-16,-27-1-17 15,-61 3-47-15,-39-1 408 16,-82-7-279-16</inkml:trace>
  <inkml:trace contextRef="#ctx0" brushRef="#br0" timeOffset="1088.5">11062 9126 1168 0,'3'-19'428'0,"22"-2"-337"16,14 1-58-16,10 5-28 15,3 0-1-15,17 3 1 16,10 1 2-16,3 1-4 16,2 3 1-16,-3-1-3 15,3 1 2-15,18 4 19 16,6 1 6-16,10-4 12 15,9 4 2-15,13-5-7 16,5-2-5-16,25 3-3 16,-2 2 0-16,9 3-1 15,11 5 3-15,-4 4-4 0,16 0 1 16,-4 3 0 0,6-6 2-16,15-5 3 0,-6 0-6 15,27-4 1-15,-10 0-8 16,12-1 2-16,1 0 1 15,1 1-6-15,5 0 4 16,-6 4-2-16,14 3-2 0,-21 4-2 16,20 2-7-16,0 3-2 15,4-2-1 1,13 7 3-16,-8-5 0 16,7-1-2-16,2-6-1 0,16-7 0 15,-13-7-3-15,32-2 5 16,-8-2-2-16,14-4 10 15,25 2 3-15,-9 0 0 16,3 1 3-16,11 2-7 16,-3-1-1-16,11 3 2 15,8 3-1 1,9-4 0-16,10 1 2 16,11 2-4-16,-1-2 0 0,15 4 2 15,-11 3 1-15,1-3-4 16,9 1 0-16,-13 2-2 15,-9-2-4-15,-10 7 5 16,0-5-2-16,-14-3-3 0,-4 5 0 16,-28-8 1-16,-13 5-3 15,-41 2-6-15,-26 1-42 16,-55 0-139-16,-34-20 127 16</inkml:trace>
  <inkml:trace contextRef="#ctx0" brushRef="#br0" timeOffset="98980.49">27702 454 1226 0,'23'8'416'0,"-1"-8"-403"16,9 2-146-16,2-21 95 15</inkml:trace>
  <inkml:trace contextRef="#ctx1" brushRef="#br0">20265 5603 0,'0'0'0,"0"0"0</inkml:trace>
  <inkml:trace contextRef="#ctx0" brushRef="#br0" timeOffset="107926.22">16320 1473 563 0,'20'-10'200'0,"1"-4"-145"0,13-8-67 0,-5 2-1 16,-13 1 12-16,-10 7 60 16,-5 2 48-16,-1 3 74 15,-4-1 30-15,2-2-6 16,0-3-27-16,2-14-48 15,5-5-14-15,-1-7-23 16,2-2-6-16,-2 6-11 16,-11 9 3-16,-4 8-26 15,-13 7-10-15,-22 22-27 16,-14 10-16-16,-20 23-10 0,3 9-1 16,12 1 4-1,16-9 2 1,33-18-10-1,9-9-7-15,36-21-1 0,20-11 4 0,29-21 13 0,14-8 7 16,-6-9 2-16,-2 4-1 16,-21 15 4-1,-10 8 4 1,-15 18 4-16,-10 7-1 16,-9 19-4-16,-5 8-7 0,-7 15-1 0,-1 7-1 0,-1 10-1 15,-2 1 3 1,10 0-3-16,-1 4-6 0,-1 6 2 15,2 7-4-15,-4 4 5 16,-1-6 4-16,-4-13 0 16,-6-8 3-16,-7-15-1 15,-7-5 2 1,-15-9 3-16,-8-10 2 16,-13-12 0-16,4-10-1 0,10-18-4 15,7-8-1-15,17-17-5 16,9-3-12-16,26-14-17 15,20-2-8 1,34-2-39-16,15 1-38 0,16 12-40 0,-4 8-28 16,9 10 113-16</inkml:trace>
  <inkml:trace contextRef="#ctx0" brushRef="#br0" timeOffset="108133.36">17785 1225 1249 0,'-1'6'458'0,"9"-6"-333"16,12-4-90-16,14-12-11 16,11-4 8-16,19-6-29 15,-1-4-57 1,-6 6 37-16</inkml:trace>
  <inkml:trace contextRef="#ctx0" brushRef="#br0" timeOffset="108278.45">17578 1491 1270 0,'8'20'465'0,"42"-20"-320"16,22-10-130-16,41-24-12 15,24-11-14-15,14-26 213 0,9-10-162 16</inkml:trace>
  <inkml:trace contextRef="#ctx0" brushRef="#br0" timeOffset="108705.41">19505 474 1359 0,'-11'-12'450'0,"-14"4"-483"16,-8 2 43-16,-6-5 6 16,-11 5-33-16,-7 6-22 15,0 4 7 1,-15 8 13-16,0 5 8 0,0 4 16 15,4 3 6-15,14 7 13 16,11 3 12-16,13 15 17 16,4 10 6-16,10 17 2 15,5 6-11 1,5 9-14 0,0 2-8-16,6 12-5 0,-3 7-2 0,-1 18-5 0,0 12-10 15,-7 7-4-15,1 2 8 16,0-1-7-16,8-13 1 15,22-30 15 1,12-19-10-16,54-44 9 0,32-21 1 0,43-30-51 16,40-18-51-16,9-36 54 15</inkml:trace>
  <inkml:trace contextRef="#ctx0" brushRef="#br0" timeOffset="114247.93">19643 1141 1117 0,'29'-44'432'15,"-6"-1"-320"-15,-3 1-5 16,-8 1-40-16,-3 2-16 15,-9 6-22-15,-8 0-15 16,-14 11-10-16,-14 5-3 16,-19 12-5-16,-3 11 0 0,-12 23-5 15,8 8-1-15,10 15-2 16,12 0 5 0,21-7 5-16,8-5-5 15,26-11 6-15,6-5 3 0,21-15 13 16,8-5 13-16,5-16 8 15,5-8-2-15,-7-4-4 16,-7-3-9-16,-15 4 4 16,-13 2 1-16,-12 0 1 15,-6 1-3-15,-6 2-13 16,-4 0-3-16,-2 7-11 16,2 5 1-16,2 11-2 15,2 12-5-15,6 18 5 0,3 6-3 16,11 15 4-16,2 8 1 15,8 19 0-15,-3 5 1 16,1 5 2 0,-2-2-1-16,-1-10 0 0,1-4 1 15,-5-11-2-15,1-8 1 16,-7-21-3-16,-2-10-8 16,-3-15-50-16,0-7-17 15,0-18-30 1,-3-11 4-16,-1-21 75 0</inkml:trace>
  <inkml:trace contextRef="#ctx0" brushRef="#br0" timeOffset="114409.37">20085 1364 1251 0,'7'7'427'0,"5"4"-415"16,0-4-17-16,-10 1 233 15,11-1-177-15</inkml:trace>
  <inkml:trace contextRef="#ctx0" brushRef="#br0" timeOffset="115740.16">20348 1000 827 0,'-25'16'297'16,"16"-10"-219"-16,7-3 22 0,5-8 18 15,4-2-6-15,12-9-31 16,10-7-20 0,22-15-15-16,16-2 7 15,10-1 8-15,-1 7-2 0,-6 22-17 16,-13 9-6-16,-16 16-25 15,-1 12-12-15,-16 17 4 16,-13 4-4 15,-10 10 1-31,-6 1 3 0,-10-3-3 0,0 3-4 0,-2-1-19 16,-5-3-4-16,4-10-28 16,2-6-20-16,3-21-30 15,2-11-36-15,5-19 91 16</inkml:trace>
  <inkml:trace contextRef="#ctx0" brushRef="#br0" timeOffset="115890.26">20628 1176 1011 0,'31'-3'357'15,"20"-6"-312"-15,13-4-10 16,9-7-17-16,8-2-41 0,-5 0 9 15</inkml:trace>
  <inkml:trace contextRef="#ctx0" brushRef="#br0" timeOffset="116107.19">21503 1338 1112 0,'-2'34'387'0,"-2"9"-338"16,-8 4-27-16,-7 4-6 15,-6-2-12-15,-1-3-53 16,21-7-63-16,19-20 69 16</inkml:trace>
  <inkml:trace contextRef="#ctx0" brushRef="#br0" timeOffset="116599.51">22635 933 992 0,'1'1'337'0,"-5"-4"-296"15,1-7 3-15,-2-4 1 16,0-4-1-16,-2-3-30 16,-1 0-8-16,-6 1-5 15,-10-2-4-15,-15 8 2 16,-3 5-2-16,-14 18 3 16,-1 8 0-16,11 17 5 15,0 5-6-15,20 2 2 16,12-3 4-16,19-9-7 15,13-9 2-15,20-9 1 0,-5-6-1 16,25-10 14-16,-7-3 2 16,-5-11 16-1,8 3 7 1,-30-10-2-16,-1 5 4 0,-11 4-7 0,-4 4-3 16,-6 8-4-16,-3 2-4 15,-3 10-12-15,-2 5-8 16,1 18-8-16,0 5-2 15,6 13 5-15,4 2-2 0,4 6 3 16,0 7-15-16,1-2-6 16,2-3-5-1,5-16-27 1,2-13 6-16,4-19-20 0,0-9-12 16,-4-20-293-16,0-6 264 0</inkml:trace>
  <inkml:trace contextRef="#ctx0" brushRef="#br0" timeOffset="116736.97">22991 877 1022 0,'-11'18'353'0,"10"1"-312"16,-1 0-30-16,1-10-62 15,2-5 42-15</inkml:trace>
  <inkml:trace contextRef="#ctx0" brushRef="#br0" timeOffset="117052.5">23377 668 1109 0,'0'26'384'0,"10"17"-345"16,-14 9-12-16,-5 6 3 15,16 6-4-15,-1-6-15 16,2-8-6-16,2-12-5 16,1-9-4-16,7-10-1 15,3-10 1-15,13-11 2 16,-4-9 7-16,-12-12 15 16,3-2 12-16,-14-4 17 15,-12 0-9-15,-18 6-11 16,-16 2-8-1,-16 16-20-15,0 9-9 0,-2 17-23 16,11 8-22-16,22 7-56 16,6-2-82-16,47-17 122 15</inkml:trace>
  <inkml:trace contextRef="#ctx0" brushRef="#br0" timeOffset="117355.1">25017 489 1216 0,'0'19'406'0,"-5"5"-386"16,-1 5-8-16,-6 11 24 15,-3 9 5 1,-3 17-9-16,1 9-6 0,-1 0-25 15,-3-8-17-15,-1-19-64 16,-2-10-59-16,32-22 86 16</inkml:trace>
  <inkml:trace contextRef="#ctx0" brushRef="#br0" timeOffset="117584.17">25312 615 920 0,'-38'44'406'16,"-3"11"-208"-16,-2 15-102 0,5 3-7 15,10-2-53-15,8-8-18 16,11-14-22-16,10-9-9 16,17-21-13-1,3-11-4-15,17-22 10 0,17-13 4 16,-11-17 26-16,7-5 9 0,-24-6 24 15,-24-5 14-15,-22 3-11 16,-23 3-5 0,-13 15-36-16,-3 14-17 15,8 30-30-15,5 14-16 0,14 19-52 16,3 2 68-16</inkml:trace>
  <inkml:trace contextRef="#ctx0" brushRef="#br0" timeOffset="117811.15">26056 973 1305 0,'-25'49'442'16,"-3"9"-415"-16,-6 8-50 0,-4 3-16 15,11-19 334-15,22-10-236 16</inkml:trace>
  <inkml:trace contextRef="#ctx0" brushRef="#br0" timeOffset="118002.55">27140 437 1458 0,'-5'56'470'0,"-1"10"-487"0,-1 11 1 16,-9 3 16-16,4 2 0 16,5-2-36-16,-6-19-91 15,11-14-13 1,-6-21 68-1</inkml:trace>
  <inkml:trace contextRef="#ctx0" brushRef="#br0" timeOffset="118290.15">27210 600 1007 0,'-18'13'385'15,"12"20"-281"-15,-17 7-5 16,15 29-26-16,-6-4-21 15,7-3-35-15,14-5-11 0,5-29-17 16,22 0-17-16,17-18-9 16,3-9-4-16,0-14 12 15,-10-13 12 1,-14-14 25-16,2-5 20 0,-19-6 25 16,-10-2 5-16,-16 7-13 15,-13 4-15-15,-14 17-22 16,-3 11-8-16,7 20-20 15,1 10-18-15,-2 13-55 16,0 3-52-16,15-3 90 16</inkml:trace>
  <inkml:trace contextRef="#ctx0" brushRef="#br0" timeOffset="118783.12">28099 409 842 0,'18'5'363'0,"-11"-6"-117"16,3 1-183-16,28 2-1 16,-24-1-6-16,23-4-29 15,5-5-6-15,-15-1-7 16,16 3-7-16,-15 6 1 15,-2 0-3-15,-6 12-4 16,-8 8 1-16,-11 10-6 16,-11 11 2-16,-16 9-1 15,-12 10 4 1,-10 8 0-16,4 1-2 0,1-3 7 0,-3-14-3 16,24-13 7-16,5-12-2 15,46-14-7-15,24-8 3 16,32-20-7-1,23-8-6-15,20-19-24 0,8-9-46 16,18-10 51-16</inkml:trace>
  <inkml:trace contextRef="#ctx0" brushRef="#br0" timeOffset="119144.47">27880 814 1275 0,'-21'13'484'0,"14"0"-294"15,14-13-234-15,3-16-47 16,15-27 61-16</inkml:trace>
  <inkml:trace contextRef="#ctx0" brushRef="#br0" timeOffset="119642.11">30107 531 1044 0,'42'-4'398'15,"-1"-3"-320"-15,-34-7 17 16,-4-5 2-16,-12-8-43 16,-12-1-14-16,-16-8-34 15,4 1-10-15,-23 4-13 16,3 1-2-16,2 25 1 15,-8 8 3-15,13 21 14 0,6 18-1 16,10 9 2-16,6 3 3 31,21-2 0-31,4-7-4 16,17-13 0-16,9-5-4 0,10-9 3 0,7-7 10 0,4-18 8 16,7-10 12-16,-6-10 12 15,-10-6-3-15,-4 3 9 16,-23 1-7-16,1-1-11 15,-4 6-3-15,-12 12-16 16,6 1-6-16,3 16-6 16,-6 8-5-16,9 16 2 15,8 14 1 1,-16 18 2-16,1 1-1 16,-4 7-13-16,3 1-9 0,4-7-26 15,12-9-14-15,2-18-37 16,-6-16-28-16,3-17 85 15</inkml:trace>
  <inkml:trace contextRef="#ctx0" brushRef="#br0" timeOffset="119803.37">30541 671 1186 0,'8'13'355'0,"0"-9"-515"16,2-12 114 0</inkml:trace>
  <inkml:trace contextRef="#ctx0" brushRef="#br0" timeOffset="120167.49">31161 287 1270 0,'0'-1'472'0,"-14"-3"-362"15,-13 4-18-15,-11 2-12 16,-4-2-29-16,-14 7-51 16,8-3-18-16,3 0-12 15,6 5-12-15,25-3-14 16,9 3-7-16,19 6 14 15,18 2 5-15,20 12 23 0,-1 2 13 16,14 6 5-16,-7 0 2 16,-18-4 0-16,1 1 5 15,-37 2-4-15,-18-1 3 16,-14 0 10-16,-15-5 1 16,6-11 17-16,0-8 1 15,-4-20 3-15,19-9 3 16,10-17-13-1,10-4-10-15,31-14-15 0,14 0-26 0,19 0-53 16,9-1-23-16,10 18 56 16</inkml:trace>
  <inkml:trace contextRef="#ctx0" brushRef="#br0" timeOffset="120364.22">31725 573 1193 0,'-12'36'406'0,"-12"22"-373"16,-13 11-18-16,-24 12-7 16,-10 3-20-16,-12-1-64 15,-8-1-36-15,-5-10 60 0</inkml:trace>
  <inkml:trace contextRef="#ctx0" brushRef="#br0" timeOffset="120839.7">29372 1539 1082 0,'-3'-1'369'0,"-1"-11"-342"15,-2-5-3-15,-9-3 5 16,-4-4-8-16,-17 6-15 16,-7 3-5-16,0 12 0 15,-6 5-6-15,-3 17 3 16,10 6-2-16,-3 10 5 15,10 2 0-15,29-2 5 16,6-2-6-16,19-14 0 0,9-3 0 16,14-14 8-16,8-5 14 47,0-9 8-47,2-8 8 0,-15 2-3 0,-11 0-2 0,-7 6 3 0,-7 2 0 15,-6 5-2-15,1 0-7 16,-2 10-22-16,0 8-5 15,-1 16-7-15,0 11-4 16,0 16 1-16,-4 4-1 0,3-3-8 16,-2-4-6-16,3-15-12 15,4-12-17 1,1-16-69-16,2-10 82 16</inkml:trace>
  <inkml:trace contextRef="#ctx0" brushRef="#br0" timeOffset="120991.11">29775 1637 1195 0,'-3'17'399'0,"3"-1"-400"0,-2-4-22 0,4-18 18 0</inkml:trace>
  <inkml:trace contextRef="#ctx0" brushRef="#br0" timeOffset="121268.23">30241 1399 1257 0,'3'42'435'0,"-3"8"-393"0,-5 13 15 16,3 2 0-16,1 3-3 16,0-2-10-16,10-11-37 15,6-12 3-15,12-15-8 16,12-8-4-16,8-16-17 16,1-7-12-16,15-18-65 15,-3-11-49-15,5-24 92 16</inkml:trace>
  <inkml:trace contextRef="#ctx0" brushRef="#br0" timeOffset="121420.24">30547 1586 989 0,'-32'60'346'0,"32"12"-312"0,-12 8-6 0,11-1-3 0,10-6-22 15,-15-14-352-15,-2-11 262 16</inkml:trace>
  <inkml:trace contextRef="#ctx0" brushRef="#br0" timeOffset="121669.12">31016 1176 1162 0,'76'28'386'0,"17"19"-372"16,-3 5-3-16,-10 13 9 16,9 3 2-16,-20 22-15 15,-2 7-3-15,-21 16-10 16,-27 12-3-16,-17 15 1 15,-27 9 0-15,-66 16 5 16,-40 10 1-16,-117 16-248 16,-52 17 187-16</inkml:trace>
  <inkml:trace contextRef="#ctx0" brushRef="#br0" timeOffset="127238.17">15847 2032 1128 0,'22'0'298'16,"-6"-13"-331"-16</inkml:trace>
  <inkml:trace contextRef="#ctx0" brushRef="#br0" timeOffset="131869.78">13177 2981 3591 0</inkml:trace>
  <inkml:trace contextRef="#ctx0" brushRef="#br0" timeOffset="145672.04">8878 1110 1078 0,'-6'-2'462'0,"-2"-1"-300"16,3-1-113-16,3 10 20 0,3 5-11 16,3 15-6-16,3 6-9 15,3 8-11-15,-1 3-2 16,9 6 0-16,0-2 5 16,3-2-3-16,4-6-5 0,3-14 2 15,2-9 1-15,0-14 1 16,2-4 0-1,-4-19-3 1,0-4-1-16,-5-13 0 0,-4-4-2 0,-9-4-5 16,0 2-4-16,-7 3-6 15,0 3-1-15,-3 15-2 16,-1 7-5-16,1 22 1 16,3 9 0-16,8 18-3 15,-1 8 0-15,5 10 0 16,1 6 0-16,2 10 0 15,-2 1 0-15,-5-3 1 16,-3-2 0-16,-10-9 0 16,-3-3 1-16,-7-14 1 0,-3-6 4 15,-4-20 3 1,1-9-2-16,4-16-2 16,0-12 1-16,11-11-3 15,3-4-4-15,10-5-10 0,5-3-12 16,7 8-23-16,7 2-15 15,7 12-47-15,-1 7-2 16,10 9 67-16,0 7-61 16,-6 4-24-16</inkml:trace>
  <inkml:trace contextRef="#ctx0" brushRef="#br0" timeOffset="145867.51">9651 1566 983 0,'0'7'487'0,"0"3"-265"16,5 2-135-16,-2 8 50 15,2 4-45-15,-3 9-23 16,-2 3-26-16,0 3-70 16,-1 0-27-16,0-3 40 15,1-5-44-15,3-16-35 16</inkml:trace>
  <inkml:trace contextRef="#ctx0" brushRef="#br0" timeOffset="146091.26">10200 1496 1435 0,'-9'41'541'0,"-9"4"-409"16,-1 4-116-16,-4 3-56 15,-3-2-8-15,-1-9 39 16,6-13-40-16,13-28-35 16</inkml:trace>
  <inkml:trace contextRef="#ctx0" brushRef="#br0" timeOffset="146521.28">10395 951 1253 0,'-15'26'498'0,"2"1"-349"0,-1 1-108 15,8 6 6-15,5 1-15 16,7-1-13-16,9-3-6 16,4-9-5-16,8-6-6 15,5-16 5-15,3-6 5 16,3-16 9-16,-3-4 9 0,-6-8 15 16,-2 1 7-16,-8 0 2 15,-4 3 0 1,-7 10-5 15,-2 2-8-31,-4 12-11 0,0 6-6 0,-2 10-13 0,1 10-4 0,0 13-5 16,2 6-1-16,-3 13-3 15,1 5 0 1,-1 3 2-16,-1-2-2 0,-1-3-24 16,-1-7-16-16,2-10-58 15,-1-8 79-15,3-19-58 16,1-10-41-16</inkml:trace>
  <inkml:trace contextRef="#ctx0" brushRef="#br0" timeOffset="146819.82">10947 1284 1275 0,'11'12'500'0,"-2"-3"-359"16,-2-6-106-16,5 3 6 16,-2 2-23-16,-3 2 1 15,-4 4-8-15,-1 1-2 0,0 1-6 16,-5 3 2-16,-1 0 0 16,-3-1 3-16,3 1 1 15,3-3 2 1,1-2-1-16,6 0-1 0,4-6 2 15,8-1-3-15,4-7-5 16,4-1-15-16,6-6-50 16,4-4-33-16,-6-2 72 15,2-4-52-15,-3-9-40 16</inkml:trace>
  <inkml:trace contextRef="#ctx0" brushRef="#br0" timeOffset="147014.35">11742 1397 1405 0,'14'39'523'16,"-11"0"-400"-16,-8 0-113 15,-7 11-32-15,-2-1-30 16,-11-1 42-16,5-4-32 0,8-23-28 15</inkml:trace>
  <inkml:trace contextRef="#ctx0" brushRef="#br0" timeOffset="147430.01">12445 725 1079 0,'-10'12'503'16,"-9"5"-311"-16,2 4-135 15,-1 4 46-15,8 5-68 16,5 1-13-16,5-4-22 16,3-3-7-16,11-10-9 0,7-4 3 15,8-15 6-15,4-7 7 16,-2-15 15-16,-3-2 11 15,-1-8 16 1,-1-2 3-16,-7 1 6 16,-6 2-5-1,-7 8-7-15,-3 4-3 0,-2 14-17 0,-1 8-5 0,-1 19-9 16,-1 9-5-16,-1 16-4 16,3 7 0-1,4 10-2-15,-2 4-2 16,0 8-4-16,-1-4-17 0,-1-6-15 15,-1-6-20-15,-2-10 45 16,0-11-35-16,0-17-22 16</inkml:trace>
  <inkml:trace contextRef="#ctx0" brushRef="#br0" timeOffset="147810.95">12851 1008 1268 0,'20'3'518'0,"-8"-3"-357"0,0-3-118 16,1 0 8-16,-4 0-6 16,-1 2-20-16,2-1-16 15,-4 0-18-15,-3 2-1 16,0 2-2-16,-3-2 0 15,0 0-4-15,0 0 3 16,1 4 5-16,3 8 3 0,0 1 4 16,17 29 1-1,-13-28-1-15,-2 0 1 16,1 0-2-16,0 4 3 0,-2 1-2 16,-2 1-1-16,-3 2 2 15,-1 1-1-15,-3 2 0 16,-3 1 0-16,-9 1-3 15,0-1-19-15,-10-1-28 16,-1-2-16-16,-8-2 49 16,-5 0-40-16,3-9-27 15</inkml:trace>
  <inkml:trace contextRef="#ctx0" brushRef="#br0" timeOffset="148090.45">13557 1139 1064 0,'-25'35'444'16,"-2"2"-300"-16,1 5-102 0,-1 0-5 16,5 1-30-16,4-9 3 15,15-6-14-15,10-20-22 16</inkml:trace>
  <inkml:trace contextRef="#ctx0" brushRef="#br0" timeOffset="148490.13">13904 564 1000 0,'-15'9'482'0,"5"5"-286"15,5 8-134-15,1 3 53 16,7 0-91-16,2 0-9 15,10-6-13-15,2-4-7 16,6-14-8-16,0-1 2 16,-1-11 9-16,2-3 11 0,-3-7 30 15,-3 1 10-15,-5 1 4 16,0 1 1 0,-4 7-3-16,-3 3-3 0,-2 6-13 15,-3 4-8-15,1 10-19 16,2 4-4-16,0 12-4 15,0 3 0-15,4 11-4 16,0 4 0 0,-2 6 3-16,1 3-1 15,-6 3 3-15,-2 1-2 0,-10-2-1 16,-4-3-6-16,-10-9-11 16,-4-8-24-16,0-18 33 15,-5-9-19-15,13-19-19 16</inkml:trace>
  <inkml:trace contextRef="#ctx0" brushRef="#br0" timeOffset="148788.06">14321 891 1160 0,'-8'39'459'16,"7"-7"-327"-16,2 0-99 16,-1 1 2-16,-5-1-10 0,5-3-8 15,6-1-7-15,4-6-7 16,5-7-1-16,7-10-11 16,0-6-13-16,6-13 136 15,3-6-103-15,-4-8 45 16,-3-8 44-16</inkml:trace>
  <inkml:trace contextRef="#ctx0" brushRef="#br0" timeOffset="148934.71">14407 1003 1018 0,'-6'55'501'0,"2"-2"-291"16,3 2-143-16,-4-1 57 15,4-1-144-15,-4-2-87 16,2-9 96 0,6-8-67-16,7-18-68 15</inkml:trace>
  <inkml:trace contextRef="#ctx0" brushRef="#br0" timeOffset="149122.37">15179 809 1367 0,'15'25'501'0,"-11"-3"-426"16,-4-3-120-16,3-1 42 15,-4 0-39-15,-6-1-31 16</inkml:trace>
  <inkml:trace contextRef="#ctx0" brushRef="#br0" timeOffset="149774.29">15506 406 1136 0,'7'-17'424'0,"-3"10"-327"0,0 2-83 16,-2 10-6-1,-2 7-2-15,-3 11-4 0,3 2 1 16,0 7-4-16,3 3-3 16,1-2 6-16,4 0 6 15,5-10 7-15,3-8 5 16,3-8 6-16,0-5 2 16,0-5 3-16,0-5 0 0,-4-2 0 15,-1 0-5-15,-7 3-11 16,2 2-8 15,-5 10-7-31,-1 3-1 0,2 13-5 16,-3 7-1-16,-1 7 1 0,0 3-1 0,0 5 4 15,-1 1 3-15,-10-3 5 16,-1-2-1-16,-6-7-1 16,-3-4-3-16,-7-10-21 15,-1-3-16-15,6-11 30 16,-3-8-22-16,13-15-20 15</inkml:trace>
  <inkml:trace contextRef="#ctx0" brushRef="#br0" timeOffset="150026.69">15961 674 972 0,'-6'15'467'15,"-3"2"-277"-15,4 1-127 16,-2 0 45 0,2 3-55-16,1-2-16 0,4 0-7 0,4-2-29 15,3-1-6-15,4-6 2 16,0 1-1-16,-1-3 1 16,-3 1 1-1,-7 1-6-15,-4 3-12 16,-10 2-28-16,-5-1-18 0,-13 0 47 15,-1-1-40-15,-17-7-26 16</inkml:trace>
  <inkml:trace contextRef="#ctx0" brushRef="#br0" timeOffset="150158.04">16069 535 947 0,'52'-6'423'0,"-11"5"-305"0,4 7-41 0,-6 2 23 16</inkml:trace>
  <inkml:trace contextRef="#ctx0" brushRef="#br0" timeOffset="150339.1">16223 661 1325 0,'-3'82'491'0,"-5"-55"-422"31,-7 0-135-31,0-5 66 0,-2-5-56 16,11-13-39-16</inkml:trace>
  <inkml:trace contextRef="#ctx0" brushRef="#br0" timeOffset="150738.15">16846 275 1098 0,'-6'20'483'15,"-1"10"-313"-15,-4 2-117 16,-1 6 8-16,0 1-19 15,4-2-31-15,3-4-22 16,5-7-28-16,4-1-1 16,5-11 4-16,3-3 4 15,8-11 19-15,-3-5 13 16,5-13 20-16,-1 0 12 16,-3-7 18-16,-1-2 1 0,-3 3-1 15,-3 2-4-15,-2 9-11 16,-1 5-8-1,-7 17-3 1,-1 8-7-16,1 12-10 0,0 8-2 0,1 10-5 16,1 8 5-16,0 7-37 15,-1-3-1-15,0-5-15 16,-3-2-2-16,-2-8-28 16,-3-7 49-16,-3-11-48 15,-2-9-6-15</inkml:trace>
  <inkml:trace contextRef="#ctx0" brushRef="#br0" timeOffset="151006.03">17215 647 735 0,'8'14'419'15,"1"7"-227"-15,-8 1-130 16,2-1 108-16,-2 2-152 16,5 0-13-16,-2-2 0 15,3-6-1-15,2-4 6 0,1-9 5 16,2-2-1-16,-6-8 6 16,-4 2-4-1,-17 4-26-15,-9 2 20 0,-19 12-13 16,-6 10-25-16</inkml:trace>
  <inkml:trace contextRef="#ctx0" brushRef="#br0" timeOffset="151656.1">9614 2296 1173 0,'-14'-9'525'0,"0"2"-319"15,2-1-124-15,1 6 31 16,1 4-22-16,4 8-21 16,1 8-17-1,5 11-16 1,3 6-3-16,9 13-18 0,2 7-5 0,4 5-7 16,1 0-2-16,-1 0-1 15,-2-3-5-15,-3-5-29 16,-3-6-24-16,-6-14 258 15,-3-8-189-15,-5-11 72 16,-7-9 80-16</inkml:trace>
  <inkml:trace contextRef="#ctx0" brushRef="#br0" timeOffset="152028.24">9376 2830 1158 0,'19'35'472'0,"7"1"-318"0,1 1-102 16,10-1 5-16,4-5-9 0,0-4-8 15,2-8-5-15,2-16 0 16,0-14 5 0,8-27-7-16,4-15 0 0,6-33-20 15,-1-10-8-15,-3-35 10 16,-14-19-5-16</inkml:trace>
  <inkml:trace contextRef="#ctx0" brushRef="#br0" timeOffset="154107.07">9723 3365 1046 0,'-5'4'399'16,"-1"-4"-295"-16,-2-5-83 16,-2-1 4-1,-1 1-12-15,-1 0-6 0,-2 1-1 16,-1 1 5-16,-1-1 2 0,1 1 2 16,3 2 4-16,-1-1 2 15,4 2 2 1,4 0 4-16,1 0-1 0,4 4-5 15,0-4 1-15,0 0-2 16,3 9-3-16,3 19-3 16,11 38-2-1,-9-18 1 1,2 9-1 0,0 14-2-16,0 10-2 0,2 13-1 0,2 5-2 0,2 5 2 15,-2 1-2-15,3 0 0 16,1-3-3 15,2-8 1-15,0-5 1-16,2-6-1 0,2-3 4 0,1-10-1 0,2-5 6 0,-4-5 0 0,3-4 2 15,4-5-2-15,-2-5-19 16,-3-10 31 0,6-4-19-16,-4-11 2 0,-4-6-1 15</inkml:trace>
  <inkml:trace contextRef="#ctx0" brushRef="#br0" timeOffset="154623.21">11166 4724 996 0,'-7'-10'393'15,"3"-3"-268"-15,1 0-83 16,5 2 5-16,3 4-9 16,4 2-6-16,-1 5-4 15,2 6-7-15,2 7-7 16,0 9-8-16,0 5-1 16,-1 12-4-16,-1 2 4 15,2 6 3-15,0 5 4 16,3 4 7-16,0 0 1 0,1 4-1 15,0 1-1-15,5 0 0 16,-3 2-2 0,-2 1-4-16,-9 4-8 0,-11 7-21 15,-16 7-15-15,-35 14 24 16,-30 15-17-16,-74 25-14 16</inkml:trace>
  <inkml:trace contextRef="#ctx0" brushRef="#br0" timeOffset="156959.21">11255 1912 955 0,'7'-15'381'0,"7"1"-243"0,-1 0-15 16,-3 6-23-16,5 4-21 15,-4 11-31-15,-3 6-7 16,0 14-8-16,-1 9-5 15,-12 12-12-15,14 4-6 0,-11 4-9 16,0-5-1-16,20-9 3 16,-2-6-3-1,14-14-47-15,9-3-25 0,-28-8-46 16,4-6 61-16</inkml:trace>
  <inkml:trace contextRef="#ctx0" brushRef="#br0" timeOffset="157233.57">11338 2236 1021 0,'-17'12'387'0,"10"1"-262"16,9 3-93-16,25 1-14 15,-8 6 4-15,-5-6-4 0,24-2-5 16,-26 0-8-16,8-9-2 15,12 0 4 1,-23-4-3-16,15-11 11 0,1-4 8 16,-12-12 12-16,5-9 6 15,-2-22-7-15,-4-12-3 16,15-18-14-16,0 0-3 16,1 14-37-16,0 12-41 15,-14 27 41-15</inkml:trace>
  <inkml:trace contextRef="#ctx0" brushRef="#br0" timeOffset="158027.91">11917 2939 817 0,'-25'-5'363'15,"24"-5"-154"-15,-17 1-106 16,0-7 5-16,6-2-17 16,-10-2-11-16,0 1-36 15,6 6-18-15,-7 10-20 16,-1 3-4-16,-3 11 2 16,-1 5 1-16,-4 12 6 15,0 5 1-15,-2 3 10 16,2 2 0-16,10-2 5 15,-1-3-7-15,16-2-9 16,1-5 2-16,2 2-9 0,10 3-2 16,7 5 5-16,2 8-9 15,7 5 2-15,-7 2 6 16,1 2-7-16,-3-2 10 16,-3-2-8-16,0-1-1 0,-1-7-4 15,0-1-26-15,-1-7-37 16,2 1-21-1,-2 0-62-15,7-5 91 16</inkml:trace>
  <inkml:trace contextRef="#ctx0" brushRef="#br0" timeOffset="158428.06">12244 4149 764 0,'20'-23'327'0,"3"-2"-158"15,15-2-74 1,-7 1 10-16,7 3-5 0,-1 6-18 15,-9 11-39-15,2 6-16 16,-15 15-23 0,0 6 4-16,-7 13-7 0,3 4 4 15,-4 8 3-15,3 3-2 0,-1 7 8 16,2 3 1-16,2 4-4 16,3-2 3-1,5-5-8-15,-1-6-1 16,1 1-2-16,0 0-3 0,-13 15 0 15,-3 9 0-15,-34 17-26 16,-30 18-27-16,-67 39 33 16</inkml:trace>
  <inkml:trace contextRef="#ctx0" brushRef="#br0" timeOffset="160007.47">13012 1855 1069 0,'-8'-5'418'0,"5"0"-318"15,2 5 1-15,2 0-19 16,-1 0-35-16,0 0-16 16,7 9-15-16,11 19-6 15,33 55-3-15,-30-15 0 16,-1 2-6-16,-3-1-1 0,-2-25-17 16,-10-10-16-1,6-21-46-15,-9-4-39 0,-6-9 74 16</inkml:trace>
  <inkml:trace contextRef="#ctx0" brushRef="#br0" timeOffset="160275.17">12906 2316 814 0,'8'11'361'0,"8"5"-110"0,18 6-226 0,-12 13-8 16,1 3-7-16,15 2-2 0,-1-7 2 16,8-12-18-16,4-10 0 15,13-24-1 1,-9-8-8-16,15-29 17 0,0-11 12 16,-12-17 16-16,2-7 15 15,-21 6-1-15,-13 9-13 16,-11 22-28-16,-6 16-25 15,-9 26 144-15,-2 12-97 0</inkml:trace>
  <inkml:trace contextRef="#ctx0" brushRef="#br0" timeOffset="160706.29">14084 2816 967 0,'20'-22'369'0,"-10"-2"-262"15,-5 2 2-15,-12 2-19 16,-7 5-14-16,-10 7-39 16,-2 6-12-16,-5 9-21 15,-2 2-1-15,-6 10-1 16,7 0-3-16,-12 9 4 15,16 2-5-15,15 5 2 0,-6 6 1 16,22 8-1-16,9 1 2 31,0 8-1-31,9 1-1 16,18 4 2-16,-9 7 0 0,14 5 4 0,-2 13-3 0,-5 15-2 16,-1 4 4-16,6 10-5 15,-9 2 5 1,3-3 0-16,-17-3-4 0,2-3 7 15,-3-7-2-15,-5-14-2 16,23-12 3-16,-21-24-30 16,20-20-19-1,10-33-42 1,1-18-39-16,22-30 79 16</inkml:trace>
  <inkml:trace contextRef="#ctx0" brushRef="#br0" timeOffset="160990">14967 3933 1022 0,'5'2'360'15,"23"-2"-304"-15,51-14 9 16,-34 14 6-16,25 3-14 15,-21 24-30-15,10 10-14 16,-11 16-14-16,-20 14-8 16,0 21-8-16,-21 13 2 15,-16 21 5-15,-21 9-2 0,-10 6 5 16,-30-1-3-16,-16-13-42 16,-6-12 40-1</inkml:trace>
  <inkml:trace contextRef="#ctx1" brushRef="#br0" timeOffset="54422.9">10610 4354 0,'0'0'0</inkml:trace>
  <inkml:trace contextRef="#ctx0" brushRef="#br0" timeOffset="162226.64">5009 1083 1632 0,'-2'16'79'16,"-2"-3"51"-16,-1 17 7 15,0 21-9-15,-2 22-44 16,5 7-19-16,6 5-43 16,7-2-11-16,12-9-7 15,6-9 1-15,15-21 13 16,2-14 14-16,16-27 24 16,3-16 11-1,-5-27 1-15,2-12-9 0,-16-17-30 0,-2-2-12 16,-10 1-15-16,-13 1-2 15,-8 11 3 1,-9 4-1-16,-5 17-5 16,-1 10-5-16,-1 18-7 0,3 4-13 15,6 15-14-15,9 10 2 16,16 21 3-16,5 14 15 16,8 12 21-16,8 8 0 15,-14 13 1-15,-2 3 2 16,-17 10 0-16,-12-3 4 0,-16-1 5 15,-14-3 1-15,-21-8-1 16,-11-5-5 0,-8-21-16-16,-3-11-22 0,14-31-44 15,11-13-22-15,23-36-75 16,14-14-20-16,22-25 121 16</inkml:trace>
  <inkml:trace contextRef="#ctx0" brushRef="#br0" timeOffset="162487.04">6262 1799 1137 0,'4'47'439'0,"4"2"-308"16,10-1 5-16,4 2-39 0,-3 6-12 15,2 2-42-15,5 0-21 16,1-4-13-16,3-7-7 16,0-10 4-16,3-7 2 15,5-14-15-15,2-7-12 0,-22-8-80 16,5-8-27-16,-43-4 73 16</inkml:trace>
  <inkml:trace contextRef="#ctx0" brushRef="#br0" timeOffset="162606.07">6335 2169 1408 0,'71'-85'506'0,"46"-23"-403"16,17-4-93-16,-6 0-8 16</inkml:trace>
  <inkml:trace contextRef="#ctx0" brushRef="#br0" timeOffset="210293.12">19855 1928 1182 0,'41'27'394'0,"-35"-16"-386"0,3 4-1 16,-5 9 21-16,2 12 0 15,-5 11-1-15,-2 6-6 16,-2 1-11-16,-3-4-7 16,-2-15-24-16,2-7-26 0,3-15-108 15,-12-6 100 1</inkml:trace>
  <inkml:trace contextRef="#ctx0" brushRef="#br0" timeOffset="210486.48">19576 2338 1031 0,'32'19'364'16,"2"3"-308"-16,8-2-15 15,3-1 2-15,2-9-4 16,9-2-1-16,7-11-28 16,1-10-6-16,-1-12 2 15,-7-7-3-15,-7-12 13 16,-13-6 5-16,-13-12-4 16,-5-1 0-16,-10 3-18 15,-2 7-29-15,-4 13 22 0</inkml:trace>
  <inkml:trace contextRef="#ctx0" brushRef="#br0" timeOffset="211158.25">19389 2738 997 0,'2'-2'352'0,"-2"3"-299"16,1-1 6-16,-1 0 12 0,-1 0-14 15,0 0-17-15,0 0-8 16,0 0-5-16,-1 0-6 16,1 0-4-16,-2 5-3 15,-5 22-1-15,-33 35 5 16,29-16 2-16,2-1 2 16,8-2 1-16,5-7-2 15,8-11-3-15,1-3-5 0,3-14-4 16,0-8 7-1,-1-3 0-15,-1-11 7 0,-3 0 10 16,-4 0-7-16,-6-5 4 16,0 2-6-16,-7 1-7 15,-2 3-6-15,0 2-4 16,-2 4-2 0,0 3-3-16,-1 1 0 15,-4 4-9-15,-2 1-9 0,4 5-43 16,-1 1-25-16,7-2-57 15,7 0-60-15,9-14 132 16</inkml:trace>
  <inkml:trace contextRef="#ctx0" brushRef="#br0" timeOffset="211729.28">19759 2710 760 0,'-8'12'337'0,"-2"1"-175"16,0 2-50-16,5-1-13 15,-2-4-39-15,2 4-19 16,7-3-27-16,-1 3-7 0,5 0-9 16,-1-1-6-16,1-4-6 15,0-4-3-15,-1-2 1 16,-1-3 6-16,-2-4 11 15,-2 3 9-15,0 0 18 16,0 0 9-16,2-15 14 16,10-33 2-16,-5 29-11 15,3-8-13-15,0-1-17 32,2 5-10-32,1 1-6 0,-2 7 4 0,2 13-3 15,-1 6-1-15,-6 20 6 16,-1 6-7-16,-3 12 4 15,-1 0 3-15,1-5-4 16,2-1 5-16,5-13 1 0,-1-10 4 16,11-13 13-16,3-13 6 15,-2-19 4 1,17-2-4-16,-17-10-13 0,1 1-5 16,2 6-6-16,-16 2 1 15,2 10 5-15,-4 7-2 16,-16 15-3-16,2 6-3 15,-10 21-2-15,1 9-2 16,3 13-2-16,-3 2 1 16,19-7-3-16,4-3-3 0,12-13-5 15,12-3-8-15,1-16-13 16,11-7-6 0,8-18-41-16,-7-8 16 15,3-11 38-15</inkml:trace>
  <inkml:trace contextRef="#ctx0" brushRef="#br0" timeOffset="212064.86">20355 2699 930 0,'2'8'382'0,"7"-7"-152"0,0-1-194 16,5 0 3-16,4-3 4 15,-8 1-17 1,5-3-5-16,-15-3-10 16,-2-4-4-16,5-7-1 0,-7 3-2 15,6-1 3-15,2-2-2 16,-10 6 5-16,1-3 1 16,2 7-6-1,-7 2 6-15,5 9-11 0,-1 11-7 16,-3 11-1-16,5 13-1 0,6 1 3 15,6 0 3-15,13-10-10 16,14-14-25 0,24-31-281-1,12-23 227-15</inkml:trace>
  <inkml:trace contextRef="#ctx0" brushRef="#br0" timeOffset="212502.49">22952 1866 1247 0,'-5'1'409'0,"10"5"-404"15,-2 4-15-15,9 8 14 16,-2 3 1-16,-2 4-57 16,-2 3-48-16,-8-6 61 15</inkml:trace>
  <inkml:trace contextRef="#ctx0" brushRef="#br0" timeOffset="212668.07">23239 1719 916 0,'11'37'410'15,"0"8"-112"-15,4 5-276 16,-7 0-19-16,-2-1-27 0,-13-5 17 15</inkml:trace>
  <inkml:trace contextRef="#ctx0" brushRef="#br0" timeOffset="212838.99">22699 1626 952 0,'64'-22'413'0,"31"-17"-86"16,19-2-351-16,18-2 19 15,-13 5-21-15,6 12 19 16</inkml:trace>
  <inkml:trace contextRef="#ctx0" brushRef="#br0" timeOffset="212998.4">22834 2281 1239 0,'113'-29'436'0,"33"-12"-378"15,34-25-84-15,0-6-38 0,27-10 39 16</inkml:trace>
  <inkml:trace contextRef="#ctx0" brushRef="#br0" timeOffset="213364.09">25056 1566 1358 0,'0'2'450'0,"5"11"-440"16,-2 5-24 0,0 12-1-16,3 7-26 0,0 7-98 15,4-5 396-15,4-16-227 16</inkml:trace>
  <inkml:trace contextRef="#ctx0" brushRef="#br0" timeOffset="213505.96">25525 1450 1072 0,'2'23'399'16,"0"9"-293"-16,-2 17-77 16,1 5-1-16,-1 3-12 15,0-6-17-15,2-10-69 16,-2-9-68-16,2-21 84 0</inkml:trace>
  <inkml:trace contextRef="#ctx0" brushRef="#br0" timeOffset="213663.83">25712 1434 795 0,'7'23'381'0,"7"8"-115"16,-6 15-196-16,9 2-4 0,-6 6-56 15,-17 2-43-15,-1-14 20 16</inkml:trace>
  <inkml:trace contextRef="#ctx0" brushRef="#br0" timeOffset="213848.23">24932 1524 1173 0,'77'-32'496'15,"37"-1"-181"-15,17-2-316 16,-65 18 10 0,-1-1-68-16,210-53-52 0,12-4 65 0</inkml:trace>
  <inkml:trace contextRef="#ctx0" brushRef="#br0" timeOffset="214026.26">24966 2272 1250 0,'126'-6'416'0,"42"-18"-401"0,82-39-101 15,55-20-36-15,47-16 74 16</inkml:trace>
  <inkml:trace contextRef="#ctx0" brushRef="#br0" timeOffset="-214625.45">29744 2483 1213 0,'-6'13'414'0,"-3"16"-385"16,-1 11-14 0,-5 15-1-16,5 1-6 15,-6-4-39-15,5-7-39 0,19-19 42 16</inkml:trace>
  <inkml:trace contextRef="#ctx0" brushRef="#br0" timeOffset="-214332.74">30054 2424 1298 0,'21'37'437'0,"5"11"-430"16,-9 4 4-16,5-2-4 16,-1-6-6-16,4-11-23 0,5-10-2 15,-8-18-9-15,-1-5 3 16,-4-25 20-16,0-16-2 16,4-15 10-1,-5-7 3-15,-4-2 8 0,-1 7 0 16,-9 6-4-16,-1 8-6 15,-3 12-44-15,-2 10-50 0,-3 2 61 16</inkml:trace>
  <inkml:trace contextRef="#ctx0" brushRef="#br0" timeOffset="-214088.38">29578 2339 1168 0,'19'-8'393'16,"4"1"-359"-16,31-10-21 15,16-3 18-15,20 3 0 0,26-10-22 16,0 7-135-16,-14 2 91 31</inkml:trace>
  <inkml:trace contextRef="#ctx0" brushRef="#br0" timeOffset="-213929.35">29671 2905 1110 0,'105'-17'365'0,"64"-40"-281"16,28-15-166-16,40-31 110 15,-7-7-17-15</inkml:trace>
  <inkml:trace contextRef="#ctx0" brushRef="#br0" timeOffset="-212827.28">29500 2468 944 0,'-8'1'372'16,"5"-1"-282"-16,6 1-10 15,-4 0-9-15,1-1-37 16,16 3-9-16,59 15-1 16,-32-5 7-16,-4 16 7 15,-2 7 9-15,-11 5 4 16,8 6 0-16,-1-4 3 15,-2-5-4-15,1-5 2 16,3-8 8-16,0-16-4 47,10-7 7-47,1-14 5 0,-5-13-8 0,1-21-6 0,-12-12-10 0,-14-15-17 0,8-6-6 16,-13 3-3-16,-3 7-6 15,-5 11-9-15,-14 12-8 16,6 18-20-1,-2 5-15-15,3 16-49 0,3 4-19 0,1 1-69 16,9 2-34-16,-6 8 138 16</inkml:trace>
  <inkml:trace contextRef="#ctx0" brushRef="#br0" timeOffset="-212621.65">30322 2260 1307 0,'60'40'491'0,"-37"-16"-315"16,16 13-104-16,-1 29 5 16,2 22-22-16,-14 27-92 15,-37 13-66-15,-20-13 64 16</inkml:trace>
  <inkml:trace contextRef="#ctx0" brushRef="#br0" timeOffset="-206457.59">9536 1943 845 0,'-2'0'297'0,"1"0"-269"16,0 0-33-16,-1 0-41 16,1 0-2-16,0 0-3 15,0 0 5-15,-1 5-40 16,-1-3 60-16</inkml:trace>
  <inkml:trace contextRef="#ctx0" brushRef="#br0" timeOffset="-206288.43">9434 2099 855 0,'24'1'244'0,"0"-6"-233"0</inkml:trace>
  <inkml:trace contextRef="#ctx0" brushRef="#br0" timeOffset="-206081.6">9531 2043 1347 0,'-11'1'404'0,"6"14"-473"15,6 11 34 1</inkml:trace>
  <inkml:trace contextRef="#ctx0" brushRef="#br0" timeOffset="-85152.88">7448 611 1138 0,'13'-11'443'0,"2"-4"-270"16,5-3-144-16,8 3-15 15,4-5-7-15,4 8-44 16,-12 0-41-16,-18 7 48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17:50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30225 8177 1503 0,'-7'2'505'0,"7"9"-486"15,10 18-40-15,6 13-14 16,-2 27 3 0,-3 9 5-16,-5 18 8 15,-2 10 15-15,-4 15 0 0,-4 3-1 16,0-3-9-16,-3-11-8 15,5-35-10 1,4-21-19-16,7-40-12 16,2-19-13-16,2-32-45 0,-2-20 20 0,-5-29 56 15</inkml:trace>
  <inkml:trace contextRef="#ctx0" brushRef="#br0" timeOffset="164.44">30102 7966 1301 0,'-17'-5'455'0,"23"2"-462"15,-10 7-69-15,28 2 42 16</inkml:trace>
  <inkml:trace contextRef="#ctx0" brushRef="#br0" timeOffset="447.44">29718 8147 1176 0,'-78'90'415'16,"13"30"-343"-16,-7 23-64 15,12 41-22-15,2 13 0 0,-1 22-3 16,12-5-1-16,31-19 18 16,14-24 8-1,48-56 0-15,21-24 5 16,48-56-3-16,19-21-7 0,22-38-2 16,25-26-19-16,-8-47 434 15,10-18-315-15</inkml:trace>
  <inkml:trace contextRef="#ctx0" brushRef="#br0" timeOffset="702.77">31011 7854 1274 0,'8'6'479'0,"39"8"-337"0,9 7-102 15,17 22-29-15,14 8-2 16,-5 16-7-16,-5 12-10 16,7 21-16-16,-10 8-10 15,-21 29-4-15,-10 14 5 16,-46 17 15-16,-15 17 14 0,-44 22 12 16,-30 8 1-1,-41 21 0-15,-22 9-2 16,-10 6-46-16,-8-3 365 0,-11-38-255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12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13339,'13'19'3511,"0"16"-3494,-1 0 1,9 53-1,-19-81-21,39 191-744,24 328-1,-37 217 427,-22-489 265,67 1598 124,-12-853 651,23 448 1406,-45-5-4,-60-163-1915,19-1231-344,0 17-810,-18 111 0,16-162 49,4-14 885,-1 0 0,1 1 1,0-1-1,0 0 0,0 0 1,0 0-1,0 0 1,0 0-1,0 0 0,0 0 1,0 0-1,0 0 0,-1 0 1,1 0-1,0 1 0,0-1 1,0 0-1,0 0 1,0 0-1,0 0 0,0 0 1,-1 0-1,1 0 0,0 0 1,0 0-1,0 0 1,0 0-1,0 0 0,0 0 1,0 0-1,-1 0 0,1 0 1,0 0-1,0-1 0,0 1 1,0 0-1,0 0 1,0 0-1,0 0 0,0 0 1,-1 0-1,1 0 0,0 0 1,0 0-1,0 0 1,0 0-1,0-1 0,0 1 1,0 0-1,-10-25-1110,7 16 850,-19-55-701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12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1988 12899,'18'10'1205,"-1"-2"0,32 11 0,-17-11-953,1-1 0,35 3 0,33 0-267,1-5-1,0-5 1,110-13 0,309-62-149,-148 6-57,582-144-408,-561 122 439,1338-259 335,17 61 934,-281 87-213,5 30-357,-542 66-306,-348 37-115,925-80-51,-1092 117-34,-60 7 7,-51 6-4,-232 13-17,94-5-106,167-34-1,-314 41-42,-1-1 0,29-10 0,-46 14 97,1 0 0,-1 0-1,1 0 1,-1-1 0,1 1-1,-1-1 1,0 0 0,0 1-1,0-1 1,0 0 0,0 0 0,0 0-1,2-3 1,-4 4 20,0 0 1,1-1-1,-1 1 1,0 0-1,0 0 0,0-1 1,0 1-1,0 0 0,0-1 1,0 1-1,0 0 1,0 0-1,0-1 0,-1 1 1,1 0-1,-1 0 1,1 0-1,-1-1 0,1 1 1,-1 0-1,0 0 1,1 0-1,-1 0 0,0 0 1,0 0-1,0 0 1,0 0-1,0 1 0,-2-3 1,-12-9-185,-1 1 0,-18-9 0,33 19 226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1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 10058,'-11'0'769,"1"0"1,-1 1-1,1 1 0,-17 4 0,23-5-681,1 0-1,-1 1 0,0 0 1,1 0-1,-1 0 1,1 0-1,-1 1 0,1-1 1,0 1-1,0 0 0,0 0 1,0 0-1,1 0 0,-1 0 1,-2 6-1,-1 2-38,1-1 0,1 2-1,0-1 1,0 0 0,1 1 0,-2 16-1,-3 74-201,6-69 60,-6 151-884,30 353 1,-16-488 1078,2-1-1,17 59 1,-21-92-35,1 0-1,1-1 1,0 0 0,1 0 0,0 0 0,2-1 0,-1 0 0,1-1-1,1 0 1,0 0 0,14 11 0,-16-16-46,1-1-1,1 0 0,-1-1 1,1 0-1,0 0 1,0-1-1,0-1 1,1 0-1,-1 0 0,1-1 1,0 0-1,0 0 1,0-2-1,0 1 1,0-1-1,21-4 0,-15 2-105,0-1 0,-1-2 0,0 1 0,1-2 0,-2 0-1,1-1 1,-1 0 0,0-2 0,0 0 0,14-11 0,37-40-258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15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1 354 13883,'76'-20'4865,"41"-11"-4065,52-21-1040,17-3-256,13-8-656,-11-2-473,-29-2 921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15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213 360 15379,'-38'61'5473,"34"4"-4744,13 4-441,30 43-312,19 16-104,4 22-488,-2-1-249,-6-26-1127,-18-30 3784,-12-58-1664</inkml:trace>
  <inkml:trace contextRef="#ctx0" brushRef="#br0" timeOffset="1">14 1 11610,'-10'19'4633,"7"-1"-2688,18-3-3161,3 0 832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1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1 340 17532,'1'4'707,"-1"0"0,1-1 0,0 1 0,1-1 0,-1 1 0,3 4 0,25 33-1306,0-2-1089,-22-24 637,0 1 1,-1 1 0,0-1-1,4 24 1,8 71-5764,-16-97 6106,-1-1-102,2 1 6353,0-22-3772,-1 2-1414,55-152 3462,-45 129-3824,2 1 1,0 1-1,25-35 0,-34 55-29,1 0-1,0 0 0,0 1 1,0 0-1,0 0 1,1 0-1,10-6 0,-14 11 27,-1-1-1,1 1 1,0 0-1,-1 0 0,1 0 1,0 0-1,0 0 0,0 0 1,0 1-1,-1 0 0,1-1 1,0 1-1,0 0 0,0 0 1,0 1-1,0-1 1,0 1-1,0-1 0,0 1 1,0 0-1,-1 0 0,1 0 1,0 1-1,-1-1 0,4 3 1,5 5 16,0 1 1,-1 0 0,-1 1-1,0 0 1,0 0 0,-1 1-1,0 0 1,6 14 0,-2-5 9,24 32 0,-34-51-18,-1 0 0,1 0-1,-1-1 1,1 1-1,-1-1 1,1 0-1,0 1 1,0-1 0,0 0-1,0 0 1,0 0-1,0 0 1,0 0-1,0-1 1,0 1 0,0-1-1,1 1 1,3-1-1,-3 0 0,1 0-1,-1-1 1,0 1 0,0-1-1,1 0 1,-1 0-1,0 0 1,0-1-1,0 1 1,0-1-1,4-2 1,1-2-2,-1 0 0,0-1 0,0 1 0,0-1 0,-1-1 0,0 1 0,10-17 0,42-100-9,-4 9 11,-52 112 6,-1 0 1,1 1-1,-1-1 1,1 1-1,0-1 1,0 1-1,0 0 0,0 0 1,0 0-1,0 0 1,1 0-1,4-3 1,-6 5-4,0 0 0,1 0 1,-1-1-1,0 1 0,0 0 0,1 0 1,-1 1-1,0-1 0,1 0 1,-1 0-1,0 1 0,0-1 0,1 0 1,-1 1-1,0 0 0,0-1 1,0 1-1,0-1 0,1 1 0,-1 0 1,0 0-1,0 0 0,-1 0 1,1 0-1,0 0 0,0 0 0,0 0 1,-1 0-1,1 0 0,0 0 1,0 2-1,11 16-104,-2 1 1,13 31-1,-15-30-36,2 0 0,0 0-1,16 21 1,-22-37 121,0 1 1,1 0 0,0-1 0,0 0 0,1 0 0,-1 0 0,1-1 0,0 0-1,0 0 1,1 0 0,-1-1 0,1 0 0,0 0 0,8 2 0,-3-2 65,0-1 0,0 0 1,0-1-1,0 0 1,1-1-1,-1 0 0,0-1 1,0 0-1,22-6 0,-17 2 47,0 0-1,-1-2 0,0 0 0,0-1 0,-1 0 0,18-13 0,-4-2 4,-2 0-1,0-1 0,-2-2 0,0-1 0,-2-1 0,20-32 1,-24 33-229,-1-2 1,25-55 0,-41 81 75,-1-1 0,1 1 0,-1-1 0,0 0 0,-1 1 0,1-1 0,-1 0 0,1 1 0,-1-1 0,-1-6 0,1 9 44,0 1 1,0 0 0,0-1-1,0 1 1,0 0 0,0 0 0,0 0-1,0-1 1,-1 1 0,1 0-1,0 0 1,0-1 0,0 1-1,-1 0 1,1 0 0,0 0 0,0-1-1,0 1 1,-1 0 0,1 0-1,0 0 1,0 0 0,-1 0 0,1 0-1,0 0 1,0-1 0,-1 1-1,1 0 1,0 0 0,0 0 0,-1 0-1,1 0 1,0 0 0,0 0-1,-1 0 1,1 0 0,0 0 0,-1 1-1,1-1 1,0 0 0,-1 0-1,-1 1-20,0 0-1,0 1 1,0-1-1,1 1 1,-1-1-1,0 1 1,1-1-1,-4 5 1,-5 8-31,1 1 0,0 0 0,1 1 1,1 0-1,0 0 0,-7 27 0,7-23 45,-6 20 73,1 2-1,2-1 0,2 1 1,2 1-1,2-1 0,2 1 1,4 75-1,1-102-41,-1 0 0,2 0 0,0-1 0,9 22 0,-11-32-34,0 0 1,1 0-1,-1 0 1,1 0-1,0 0 1,0-1 0,1 1-1,0-1 1,-1 0-1,2 0 1,-1 0 0,0 0-1,1-1 1,-1 0-1,6 3 1,-4-4-34,0-1 0,-1 0 0,1 0 0,0 0 0,0 0 0,0-1 0,0 0 1,-1-1-1,1 1 0,0-1 0,0 0 0,0 0 0,9-4 0,14-6-165,48-25 0,-75 35 212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17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14379,'-31'167'4665,"38"31"-4937,17 3-104,21 8-88,5-3-72,13-19-88,-2-18 87,20-49 169,7-29 56,2-61 40,-3-28 24,-5-53-552,-5-30 544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1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1 595 11923,'103'-92'5529,"27"-22"-688,84-24-5209,15 4-593,-18 17 665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18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1104 12971,'-26'63'4447,"26"-62"-4344,-1 1 0,0-1-1,1 0 1,0 1-1,-1-1 1,1 1-1,0 0 1,0-1 0,0 1-1,0-1 1,0 1-1,0-1 1,0 1 0,0-1-1,1 1 1,-1-1-1,1 1 1,-1-1 0,2 2-1,-2-2-90,1 0-1,0 0 1,0-1-1,0 1 1,0 0-1,1-1 1,-1 1-1,0-1 1,0 1-1,0-1 1,0 1-1,0-1 1,1 0 0,-1 0-1,0 0 1,0 0-1,1 0 1,-1 0-1,0 0 1,3 0-1,5-2-36,1 0 0,0 0-1,0-1 1,-1 0 0,0-1-1,0 0 1,0 0 0,0-1 0,0 0-1,-1-1 1,0 0 0,0 0-1,7-8 1,6-7-198,-1-1 0,-1 0-1,22-34 1,-22 26-283,-2 0 0,-1 0-1,20-54 1,-28 61 191,-1-1 0,-1 1 0,-1-1 0,-1 0 0,2-48 0,-6 60 282,-1 0 1,0 0-1,-1-1 0,0 1 1,-5-12-1,6 19 63,-1 1-1,1 0 1,-1-1-1,0 1 1,-1 0-1,1 0 1,-1 0 0,0 0-1,0 1 1,0-1-1,0 1 1,-1 0-1,1 0 1,-1 0 0,-5-3-1,7 4-4,0 2 0,0-1-1,0 0 1,-1 0 0,1 0 0,0 1 0,0 0-1,-1-1 1,1 1 0,0 0 0,0 0-1,-1 0 1,1 0 0,0 0 0,-1 1 0,1-1-1,0 1 1,0 0 0,0-1 0,-1 1-1,1 0 1,0 0 0,0 0 0,0 1-1,0-1 1,1 0 0,-4 4 0,-2 1 22,1 0 0,1 1 0,-1 0 0,1 0 0,0 0 0,-5 13 0,-4 9-25,2 1-1,1 1 1,2-1-1,1 2 1,1-1-1,-3 38 1,7-32-28,1 0 0,2 1 0,1-1 0,2 0 0,9 42 0,-9-67-2,0 0 0,0-1 0,1 1 0,0-1 0,1 0-1,1-1 1,7 12 0,-10-17 10,0-1 0,0 0 0,1 0 0,0 0 0,-1-1 0,2 1 0,-1-1 0,0 0 0,1 0 0,-1 0-1,1-1 1,0 1 0,0-1 0,0 0 0,0-1 0,0 1 0,0-1 0,9 1 0,-3-2 33,-1 0 1,1-1 0,0 0 0,-1-1-1,1 0 1,-1 0 0,0-1 0,1-1-1,-2 1 1,1-2 0,11-6 0,6-4 101,-1-2 1,40-34-1,-27 18-39,-2-3-1,-1-1 1,-1-1 0,32-49-1,-50 63-80,-1-2-1,-2 1 1,0-2-1,-1 0 1,-2 0-1,-1-1 0,-1-1 1,8-47-1,-16 66-7,0 6 8,0 0 0,0-1 0,-1 1-1,0-1 1,0 1 0,0-1 0,0 1 0,-1-1 0,-2-7 0,3 12-13,0-1 1,0 1 0,0 0 0,0-1-1,0 1 1,0 0 0,0-1-1,0 1 1,-1 0 0,1-1-1,0 1 1,0 0 0,0 0-1,-1-1 1,1 1 0,0 0 0,0 0-1,-1 0 1,1-1 0,0 1-1,0 0 1,-1 0 0,1 0-1,0 0 1,-1-1 0,1 1 0,0 0-1,0 0 1,-1 0 0,1 0-1,0 0 1,-1 0 0,1 0-1,0 0 1,-1 0 0,1 0-1,0 0 1,-1 0 0,1 0 0,0 0-1,-1 0 1,1 1 0,0-1-1,-1 0 1,1 0 0,0 0-1,0 0 1,-1 1 0,1-1 0,0 0-1,0 0 1,-1 0 0,1 1-1,0-1 1,0 0 0,0 0-1,-1 1 1,1-1 0,0 0-1,0 1 1,0-1 0,0 1 0,-14 24 110,5 2-112,1 1 0,1-1 0,1 1 0,1 1 0,0 30 0,4-17 0,2 0 0,10 77 1,-9-110-77,-2-11 32,-3-19 21,1 2 28,2 17-8,-3-22 3,1 0 0,2-1 0,2-24-1,-1 40-10,0 0 0,1 1 0,0 0 0,1-1 0,6-14 0,-7 20-2,0-1 0,0 0 0,0 1 0,1-1 1,-1 1-1,1 0 0,0 0 0,0 0 0,0 0 0,1 0 0,-1 1 0,1-1 0,3-1 0,-5 3 6,1 0-1,-1 1 1,1-1-1,-1 1 1,1-1-1,-1 1 1,1 0-1,-1 0 1,1 0-1,-1 0 1,1 1-1,-1-1 1,1 1-1,-1-1 1,1 1-1,-1 0 1,0 0-1,3 1 1,6 4 6,1 0 1,12 11 0,-15-11 1,6 4-6,1 0 1,1-1-1,0 0 1,0-2-1,1 0 0,-1-1 1,2 0-1,32 4 1,-44-9 4,0 0 1,0-1-1,0 0 1,0 0-1,0 0 1,0-1-1,0 0 1,0-1-1,0 0 1,-1 0-1,1 0 1,-1-1-1,1 0 1,-1 0-1,0 0 1,0-1-1,0 0 0,-1 0 1,0-1-1,1 1 1,-1-1-1,-1 0 1,1-1-1,-1 1 1,0-1-1,6-11 1,2-6 13,-2-2 0,9-28 0,-13 33-15,0 1 0,2 0 0,0 0 0,19-29 0,-26 46-7,1 0 0,-1 0 0,0 1-1,1-1 1,-1 1 0,1-1 0,-1 1 0,1-1 0,0 1-1,-1 0 1,1 0 0,0 0 0,0 0 0,4-1 0,-5 1-1,1 1 0,-1 0-1,1 0 1,-1 0 0,0 0 0,1 0 0,-1 1 0,1-1 0,-1 0 0,1 1 0,-1-1 0,0 1 0,1-1 0,-1 1 0,0 0 0,3 1 0,2 3-21,1 1 1,-1 0-1,0 1 1,-1-1-1,0 1 1,5 7-1,6 8-7,-11-15 32,1-1 0,0 1 1,0-1-1,1-1 0,-1 1 0,14 7 0,-18-12 3,0 0 0,1 0-1,-1 0 1,0 0 0,0-1-1,0 1 1,0-1 0,1 0-1,-1 1 1,0-1 0,0 0-1,1 0 1,-1 0 0,0-1-1,0 1 1,1-1 0,-1 1-1,0-1 1,0 1 0,0-1-1,0 0 1,0 0 0,0 0-1,0-1 1,0 1 0,0 0-1,0-1 1,-1 1 0,1-1-1,2-3 1,3-3 6,0-1 0,-1-1-1,-1 1 1,1-1 0,-2 1 0,1-2 0,-1 1 0,-1 0-1,3-14 1,1-6 4,-2-1-1,1-31 1,-4 26-2,-2 0 0,-4-38 0,2 56 20,-1 0 0,-1 0 0,0 1 0,-1-1 1,-1 1-1,-8-16 0,14 32-22,0 1 1,-1-1 0,1 1-1,0-1 1,0 1 0,0-1-1,-1 1 1,1-1 0,0 1 0,0-1-1,-1 1 1,1 0 0,0-1-1,-1 1 1,1-1 0,0 1-1,-1 0 1,1-1 0,-1 1-1,1 0 1,-1 0 0,1-1-1,-1 1 1,0 0 0,-1 11 93,4 23-26,39 188-283,129 408 1,-160-598 195,2 3 35,13 61 1,-25-88-11,-4-10-5,-7-14-4,-10-20-134,3-2 0,0 0 0,3-1 0,-18-69 0,19 47-11,3-1 1,-6-95 0,15 107 122,2 0 1,3 0-1,9-57 0,-7 82 13,0 1 0,1-1 0,2 2 1,0-1-1,2 1 0,1 0 0,0 1 0,18-25 1,-23 38 4,1 1 1,0 0 0,0 0 0,1 1 0,0 0-1,0 0 1,1 1 0,0 0 0,18-9 0,-24 13-2,1 1 0,0-1 1,-1 1-1,1 0 1,0 0-1,0 0 1,0 1-1,-1-1 1,1 1-1,0 0 1,0 0-1,0 1 1,0-1-1,0 1 1,0-1-1,-1 1 0,1 0 1,0 1-1,0-1 1,-1 1-1,1-1 1,-1 1-1,0 0 1,1 1-1,-1-1 1,0 0-1,0 1 1,0 0-1,2 3 1,1 1-48,-1 1 1,0 1 0,-1-1 0,0 1-1,0-1 1,0 1 0,-1 0 0,-1 1-1,1-1 1,-2 0 0,1 1 0,-1-1-1,0 17 1,-2-1-249,0 0-1,-2 0 0,0 0 1,-8 25-1,-14 34-319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2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1991 11650,'-7'21'2149,"-7"34"0,12-39-2015,0 0 0,1 0 0,0 1 1,2-1-1,2 18 0,-3-32-132,0 0-1,0 0 1,0 0 0,1 0 0,-1 0-1,1 0 1,0 0 0,-1 0 0,1 0-1,0 0 1,0-1 0,0 1 0,3 3-1,-4-5-1,1 0 0,-1 1 0,1-1 0,-1 0 0,1 0-1,-1 1 1,1-1 0,0 0 0,-1 0 0,1 0 0,-1 0-1,1 0 1,0 0 0,-1 0 0,1 0 0,0 0 0,-1 0-1,1 0 1,-1 0 0,1 0 0,0 0 0,-1-1 0,1 1-1,-1 0 1,1 0 0,-1-1 0,1 1 0,0-1 0,4-3-2,0-1 1,-1 1 0,0-1-1,0 0 1,0 0 0,0 0 0,-1 0-1,3-7 1,25-53 36,30-93 0,-24 59 6,4-11-12,-4 11 18,92-181 1,-124 271-42,1 0 0,0 1 0,0-1 0,0 1 0,1 0 0,15-13 0,-18 19-2,-1 0 1,0-1 0,1 2-1,-1-1 1,1 0-1,-1 1 1,1-1 0,0 1-1,0 0 1,0 0 0,0 1-1,-1-1 1,1 1 0,0 0-1,0 0 1,0 0-1,0 0 1,0 1 0,0 0-1,0 0 1,4 1 0,0 1 15,0 1 1,0 0 0,0 0 0,-1 1-1,1 0 1,-1 0 0,0 1 0,-1 0-1,1 0 1,-1 0 0,8 12-1,5 8 38,26 50 0,-40-67-53,51 96 43,89 144 13,-128-224-62,1-2 0,2 0 0,0-1 0,1-1 0,1 0 0,1-2 0,36 24 0,-49-37-5,-1-1-1,2 0 1,-1 0-1,1-1 0,18 5 1,-24-8 9,0 0 1,1-1 0,-1 1-1,0-1 1,1 0-1,-1 0 1,0-1 0,0 1-1,1-1 1,-1 0 0,0-1-1,0 1 1,0-1-1,5-3 1,-3 1 14,0-1 1,0 0-1,-1 0 0,0 0 1,0-1-1,8-9 0,30-45 93,-9 0-65,-2-2 0,36-95 0,37-72-13,-95 210-31,20-27 0,-27 41-7,1-1-1,0 1 1,0 0-1,0 0 1,1 1 0,0 0-1,0 0 1,9-5 0,-12 7 4,0 1 0,0 0 0,0 0 1,0 0-1,1 1 0,-1-1 0,0 1 1,0 0-1,1 0 0,-1 0 1,0 0-1,0 0 0,1 1 0,-1-1 1,0 1-1,0 0 0,0 0 1,0 0-1,0 1 0,0-1 0,0 1 1,0-1-1,0 1 0,-1 0 0,1 0 1,-1 0-1,5 5 0,3 4 3,1 2 0,-2-1-1,0 1 1,14 26 0,75 182 53,-14-26-44,-68-164-7,1-1 0,1-1 0,2 0 0,25 28 0,-32-44 8,0 0 0,0-1 0,1 0 0,1-1 0,0 0 1,0-2-1,1 0 0,0 0 0,29 10 0,-33-16-3,-1 1 0,1-1 1,0-1-1,-1 0 0,1-1 1,0-1-1,0 1 0,0-2 0,0 1 1,0-2-1,0 0 0,0 0 1,-1-1-1,1 0 0,-1-1 1,11-6-1,-2 0-3,-1-2 0,0 0 0,0-1 0,-2-1 0,29-28 0,69-91-6,-79 88 3,96-125 9,107-121 10,-229 280-23,0 1 0,0 1 0,1-1 0,1 2 0,-1 0-1,22-11 1,-29 17 2,1 0-1,0 0 0,0 1 1,0 0-1,0 0 1,0 0-1,0 0 0,1 1 1,-1 0-1,0 0 0,0 0 1,0 1-1,0 0 1,1 0-1,-1 0 0,0 0 1,-1 1-1,1 0 1,0 0-1,6 4 0,0 1 10,1 0 1,-2 1-1,1 1 0,-1-1 0,13 16 0,40 56 81,37 62 99,-44-59 52,97 110 0,-143-181-219,1-2 1,1 1 0,0-2-1,0 1 1,1-2-1,17 10 1,-22-14-20,1 0 1,0-1-1,0 0 0,0 0 1,0-1-1,0-1 0,0 1 1,1-1-1,-1-1 0,1 0 1,13-1-1,-5-2-2,0-1 1,0-1-1,-1 0 0,0-1 0,0-1 0,0-1 1,19-11-1,4-6 4,61-51 1,102-107 21,20-17 13,-199 181-42,1 1 0,0 2-1,1 0 1,52-22 0,-67 33-4,1 1 1,-1 0-1,1 1 1,0 1-1,0 0 1,0 0-1,0 1 1,0 1-1,1 0 1,-1 1-1,0 0 1,0 1-1,0 0 1,0 1-1,11 4 1,9 7 8,-1 2 0,0 1 1,-2 2-1,51 41 0,-11-8 29,-8-8-1,2-3 0,1-3 0,96 42 0,-132-68-23,1-2 0,0-1 0,1-1 0,0-2-1,0-1 1,0-1 0,0-1 0,1-2 0,0-1 0,-1-2 0,40-6 0,-33-1-7,0-1-1,-1-1 1,-1-2 0,0-2 0,-1-1 0,45-30-1,181-143 42,-210 150-23,64-54-3,76-56 0,-190 148-17,21-14-6,1 1-1,40-21 0,-56 32 3,1 1 0,-1-1 0,1 1-1,0 0 1,0 1 0,0 0 0,0 0 0,0 0 0,0 1-1,0 0 1,0 1 0,0-1 0,0 1 0,11 3 0,-3 2-6,0 0 0,-1 1 0,1 0 0,-1 1 1,-1 1-1,23 17 0,68 73 13,-65-60 12,-33-33-13,20 20 6,1-2 1,46 34 0,-65-52-8,1-1 0,0 0-1,0 0 1,1-1 0,-1 0 0,1-1 0,0 0 0,0 0 0,0-1-1,0 0 1,1-1 0,-1 0 0,20-2 0,-14-1-1,-1-1 1,-1 0-1,1-1 0,0-1 0,-1-1 1,0 0-1,0 0 0,20-14 1,-1-3-2,-2-1 1,33-32-1,-15 8-23,-2-2 0,-2-2-1,50-78 1,89-189-33,-165 282 70,1 0 0,44-60 1,-60 93-15,-1 0 0,0 0 1,1 0-1,0 1 1,0-1-1,0 1 0,0 0 1,0 0-1,1 0 1,-1 1-1,9-4 0,-11 6 1,1 0-1,-1-1 0,1 1 0,-1 0 0,1 0 1,-1 1-1,1-1 0,0 0 0,-1 1 0,1 0 1,-1-1-1,0 1 0,1 0 0,-1 0 0,0 0 1,1 1-1,-1-1 0,0 1 0,0-1 1,0 1-1,0 0 0,0-1 0,-1 1 0,1 0 1,0 0-1,-1 0 0,2 3 0,8 10-2,-1 1 0,-1 1 0,0-1 0,7 22 0,25 78 11,-26-68-2,11 34 0,-9-22-4,4-2-1,28 59 1,-43-106-13,0 0 0,0-1 0,1 0 0,0 0 0,1 0 0,0-1 0,1 0 0,0-1 0,12 9 1,-16-14 2,0 0 0,0 0 1,0 0-1,0-1 1,0 0-1,1 0 1,-1-1-1,0 1 1,1-1-1,0 0 0,-1-1 1,1 1-1,0-1 1,-1 0-1,1-1 1,0 1-1,-1-1 1,1 0-1,-1 0 0,1-1 1,-1 0-1,6-2 1,1-2-1,0-1 0,-1 0 1,0 0-1,16-15 0,40-42 0,-9-1 34,82-121 0,-25 30 13,-108 148-37,-1 0-1,1 0 1,0 1 0,1 0 0,13-10 0,-19 16-3,-1 0 1,1 0 0,0 0 0,0 0-1,0 0 1,0 0 0,0 0-1,1 1 1,-1-1 0,0 1 0,0 0-1,0 0 1,0-1 0,1 1-1,-1 1 1,0-1 0,0 0 0,0 0-1,0 1 1,1-1 0,-1 1 0,0 0-1,0 0 1,0 0 0,0 0-1,0 0 1,-1 0 0,1 0 0,0 0-1,0 1 1,-1-1 0,1 1-1,1 2 1,5 6 8,0 0 0,-1 0-1,0 1 1,-1 0 0,7 18 0,23 68 65,-20-51-39,-13-37-28,12 34 15,1-1 0,2-1 0,2-1 0,26 40 1,-39-70-13,2 1 1,-1-1 0,1 0 0,1-1 0,0 0 0,0 0 0,21 12 0,-23-16 1,1-1 0,-1 0 0,1-1 1,0 1-1,1-2 0,-1 1 0,0-2 1,1 1-1,-1-1 0,1 0 0,-1-1 1,12-1-1,-7-1 0,0-1 0,0 0 0,0-1 0,0 0 0,0-2 0,-1 1 0,0-2 0,0 1 0,0-2 0,-1 0 0,0 0 0,-1-1 0,12-12 0,17-18-7,-3-2 1,36-50-1,-49 61-8,25-32-66,113-108 0,-151 161 58,0 0 0,0 0 0,1 1 0,0 0 0,19-8 0,-25 13 9,0 1-1,0 0 1,0 0-1,0 1 1,0 0 0,0 0-1,0 0 1,1 1-1,-1 0 1,0 0-1,0 0 1,1 1-1,-1 0 1,0 0-1,9 3 1,-3 1 5,-1 0-1,0 1 1,0 0 0,0 1 0,-1 0 0,16 14-1,54 61 50,-55-54-18,38 33 0,-48-48-38,1-2-1,1 0 0,-1-1 1,2-1-1,-1 0 1,1-1-1,0-1 0,1-1 1,37 8-1,-43-12-1,0 0 0,-1-2 0,1 1-1,0-2 1,0 1 0,-1-2 0,1 0-1,0 0 1,-1-1 0,0-1 0,0 0 0,0 0-1,0-1 1,-1-1 0,1 0 0,13-10 0,-1-5 31,-1 0 1,0-2-1,-2 0 1,36-51 0,7-9 9,-44 60-48,1 1 1,36-31-1,-50 48 10,0-1 0,0 1-1,1 0 1,0 1 0,0 0-1,0 0 1,0 1 0,1 0-1,-1 0 1,1 1 0,0 0-1,0 1 1,9-1 0,-13 2-1,1 1 1,-1-1 0,0 1 0,0 0 0,0 1 0,0-1 0,0 1 0,-1 0-1,1 1 1,0-1 0,-1 1 0,0-1 0,1 2 0,-1-1 0,6 6 0,2 4-1,-1 0 1,0 1 0,10 16 0,-5-6-4,5 7 6,1 0-1,38 41 1,-53-64-9,1-1 0,0 1 0,1-2 0,0 1 0,0-1 0,0-1 0,1 1 0,0-2 0,0 1 0,0-1 0,0-1 0,1 0 0,14 3 0,-10-6-4,0 1 1,0-2-1,0 0 1,0 0-1,0-2 1,-1 0-1,1 0 1,-1-1 0,1-1-1,-1-1 1,-1 0-1,1 0 1,-1-2-1,22-15 1,-2-1-28,-2-2 1,-1-1-1,-1-1 1,33-42-1,85-131-225,2 0 133,-137 186 132,-6 6 12,1 0-1,0 1 0,0 0 1,1 0-1,0 0 1,1 1-1,-1 1 0,2-1 1,-1 1-1,12-5 0,-18 10 4,1 0-1,0 0 1,0 1-1,-1-1 1,1 1-1,0 0 1,0 0-1,-1 0 1,1 1-1,0 0 1,-1-1-1,1 1 1,0 0-1,-1 1 1,1-1-1,-1 1 1,1-1-1,-1 1 1,0 0-1,0 0 1,0 1-1,0-1 1,0 0-1,0 1 1,2 3-1,9 10 59,-1 0 0,0 0-1,14 27 1,-11-18-39,1 2-34,1-2-1,2 0 0,40 40 0,-53-58-23,0-1 1,1 0-1,0 0 0,0-1 1,0 0-1,1 0 0,0-1 1,0 0-1,0 0 0,0-1 0,0-1 1,1 1-1,-1-2 0,1 1 1,0-1-1,14-1 0,-10-1 0,0-2 0,0 0-1,-1 0 1,1-1-1,-1-1 1,0 0 0,0-1-1,-1 0 1,0-1 0,0 0-1,13-11 1,1-3 15,-1-1 0,0-2 0,32-39 0,-31 28 41,43-76 0,-37 57-403,-19 84-517,3 2 775,1-1 0,43 55-1,-50-72 124,2-2 0,-1 0-1,1 0 1,1-1 0,0-1 0,1 0 0,0-1 0,28 14-1,-15-13-24,1 0 0,1-2 0,-1-1-1,1-2 1,1 0 0,-1-2 0,0-2-1,38-1 1,28-7-49,115-23 1,217-53-239,104-17 420,-415 80-124,149-47 0,-263 67 3,90-29-993,112-18 0,-175 42 761,1 1 0,-1 2 0,0 1 0,1 1 0,-1 2 0,1 1 0,-1 1-1,40 10 1,-37-3 156,0 2 0,56 30-1,54 44 147,-79-46-7,-29-20-12,121 70 25,-131-78-99,2-2-1,-1 0 1,1-2-1,38 8 1,-33-12-18,51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4:54:46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 6555 1333 0,'0'-1'444'16,"2"-7"-460"-16,-1-2 16 15,0 5 0-15,-1 4 5 16,0 1 4-16,5 29-1 15,16 115 3-15,-8-8-4 16,2 18 3-16,3 26-2 16,-3 16 0-16,2-14-3 15,-6-6-5-15,-5-26-20 16,0-23-16-16,-10-49-72 0,0-24-33 16,-13-56 85-16</inkml:trace>
  <inkml:trace contextRef="#ctx0" brushRef="#br0" timeOffset="329.59">1119 6923 1318 0,'9'-41'439'0,"26"1"-422"15,16 1-3-15,36 1 2 16,10 1-2-16,12 5-10 15,7 5 0-15,12 12 2 16,4 9 2-16,3 15-9 16,-2 13 4-16,-28 16-2 15,-12 11-1-15,-31 32 7 16,-24 15 0-16,-44 25 5 16,-29 12-2-16,-49 15-3 15,-17 2-4-15,-29-2-6 16,-11-3 0-16,3-21-2 15,4-16-9-15,18-31-15 16,13-19-14-16,24-35-44 16,13-20-39-16,33-33 75 15</inkml:trace>
  <inkml:trace contextRef="#ctx0" brushRef="#br0" timeOffset="788.82">2575 6989 1510 0,'1'3'500'0,"6"1"-500"16,1 8-22-16,-1 18-10 15,1 12-6-15,0 20 7 16,5 8 10-16,4 0 18 15,4-4 6-15,12-9-4 16,2-12 1-16,4-20 1 16,5-13 0-16,-7-26 0 15,-1-15 5-15,2-26 25 16,-8-9 2-16,-3-18 2 16,-7-4-6-16,-13 10-23 15,-5 8-8-15,-9 20 2 16,-2 16 6-16,-1 21 1 0,-1 8 3 15,3 19-5-15,2 10-8 16,6 13 0-16,6 4-1 16,15 0 2-16,3-2 0 15,15-9 0-15,2-4-2 16,6-2 2-16,5-1 1 16,-18 8-13-16,-14 4-14 15,-31 14-40-15,-21 7-22 16,-24 7-54-16,-9-4 90 0</inkml:trace>
  <inkml:trace contextRef="#ctx0" brushRef="#br0" timeOffset="941.05">2505 6496 1316 0,'3'-11'468'0,"8"0"-435"16,-2 1-56-16</inkml:trace>
  <inkml:trace contextRef="#ctx0" brushRef="#br0" timeOffset="1957.88">3396 6819 1491 0,'-5'1'498'15,"3"3"-489"-15,-4 1-9 16,-12 12-15-16,-13 6-5 16,1 22-3-16,5 12 4 0,15 17 20 15,19 5 3-15,17-3-7 16,6-9 3-16,16-26-3 15,-2-15 1-15,1-26 2 16,-2-16-2-16,-6-19 4 16,-1-9 5-16,-5-10 8 15,-8-1 1-15,-13-3-6 16,-10 5-3-16,-14 7-4 16,-1 7 0-16,-3 10 6 15,5 8-5-15,6 10-1 16,2 1-1-16,11 9-8 15,4 0-1-15,12 3 2 16,0 3 6-16,12 4 0 16,3 3 1-16,-2 4-2 15,1 7-3-15,-10 8 1 16,-5 5-5-16,-9 9 0 0,-5 0 1 16,-6-4 3-16,-1-8 4 15,2-13-1-15,2-8-5 16,3-15 3-16,3-8-5 15,4-16 10-15,1-7-3 16,2-16-4-16,-4-2 5 16,-3-5-3-16,-4 2 0 15,-8 16 9-15,-1 6-1 0,-6 20-6 16,0 11 3-16,-4 14-1 16,-5 13 0-16,2 15-1 15,0 6 0-15,8 11-6 16,6-4 0-16,10-12 4 15,5-7 1-15,8-17-2 16,4-8 1-16,11-15 2 16,5-8 0-16,6-20-1 15,5-9-1-15,-6-14 3 16,-2-5 6-16,-8-7 15 16,-11-7 1-16,-11-9-3 15,-9 0 4-15,-11 6-13 16,-7 3 0-16,-8 17 1 15,-3 6-10-15,-2 12 11 16,5 11-2-16,7 17-2 0,5 13 2 16,11 26-12-16,2 13 3 15,14 33-5-15,2 15 2 16,4 14 1-16,0 7-2 16,6-9 3-16,-4-9-2 15,4-23 0-15,2-11-1 16,-4-30-1-16,-2-16 1 15,3-23 1-15,-2-18-2 0,3-25 2 16,1-6 0-16,-12-12 0 16,0 0 2-16,-9 6-1 15,-11 6 0-15,-4 18-1 16,-9 9 1-16,-11 27 2 16,7 14-6-16,4 24 7 15,9 13-6-15,12 8-2 16,5 0 5-16,17-13-32 15,0-5-11-15,9-12-34 16,-2-9-23-16,-7-11-46 16,-3-7-156-16,-15-8 203 15</inkml:trace>
  <inkml:trace contextRef="#ctx0" brushRef="#br0" timeOffset="2111.34">4294 6669 1307 0,'69'-47'362'0,"13"-9"-624"16,6-12 171-16</inkml:trace>
  <inkml:trace contextRef="#ctx0" brushRef="#br0" timeOffset="2639.56">5169 6304 1508 0,'-3'4'508'0,"20"1"-497"15,-5 2-7-15,4 9 3 16,-2 4-6-16,-4 3-4 15,7 0-2-15,3-6-8 16,3-6 4-16,0-6 2 16,-6-6 3-16,-3-9 4 15,0-2 1-15,-5-10 3 16,-2-3-2-16,1-1 2 16,-5-5-3-16,-4-1 1 15,-3 2 0-15,-4 2-4 0,-2 3-1 16,5 8 3-16,1 10 5 15,1 0 0-15,4 7-4 16,5 2-3-16,-1 5-4 16,7 8 2-16,1 7 3 15,5 10 1-15,1-7 2 0,1 2 4 16,1-7-2-16,0-6-1 16,0-4-3-16,-5-11-3 15,-2-2-1-15,-2-14 2 16,2-2 6-16,1-11 2 15,5-4-2-15,6-2-1 16,-1 0-5-16,8 14-4 16,-1 11 2-16,1 20 6 15,3 14 2-15,-10 12 1 16,-2 1-15-16,-9-4-71 16,-4-8-24-16,-6-13-340 15,-3-8 302-15</inkml:trace>
  <inkml:trace contextRef="#ctx0" brushRef="#br0" timeOffset="2779.05">5006 5837 1454 0,'-10'4'507'16,"6"12"-559"-16</inkml:trace>
  <inkml:trace contextRef="#ctx0" brushRef="#br0" timeOffset="3139.41">2875 8133 2173 0,'1'-7'-16'0,"4"4"16"15,-2 6-1-15,7 12-3 16,-5 13-2-16,1 32-4 15,0 16-2-15,0 19 8 16,7 9 0-16,3-2-1 16,5-11 6-16,7-18-1 15,2-14-2-15,5-23 0 16,-1-12-1-16,-3-24-42 16,1-6-42-16,-17-22-157 15,-6-7 152-15</inkml:trace>
  <inkml:trace contextRef="#ctx0" brushRef="#br0" timeOffset="3310.08">2802 8707 1307 0,'54'-35'442'15,"29"-19"-432"-15,4-7 1 16,21-12 0-16,-3-1 1 0,-8 8-106 15,-13 7-257-15,-35 13 242 16</inkml:trace>
  <inkml:trace contextRef="#ctx0" brushRef="#br0" timeOffset="3497.75">3517 8331 1078 0,'-18'28'440'0,"6"-5"-258"15,5-3-73-15,2-3-32 16,5-2-27-16,7 5-32 16,5 3-11-16,5 2 2 15,1 0-8-15,-1-9-56 16,-2-7-35-16,-8-16-220 16,-4-18 197-16</inkml:trace>
  <inkml:trace contextRef="#ctx0" brushRef="#br0" timeOffset="3637.34">3352 7957 1309 0,'5'15'440'0,"6"4"-484"16,0-1 15-16,5-1 12 15</inkml:trace>
  <inkml:trace contextRef="#ctx0" brushRef="#br0" timeOffset="4355.3">3821 8326 924 0,'1'14'423'16,"2"-8"-77"-16,5 0-335 15,-6-5 0-15,6-3 0 16,0 2-5-16,4-5-3 16,2 1-4-16,0-4-1 15,-2 0 1-15,-5-3 1 0,-1 0 1 16,-3-1 5-16,1-2-3 16,-4 1 3-16,0-1-1 15,0-3-5-15,-4 0 6 16,0-1-4-16,4-1 3 15,1 9 6-15,5-1-3 16,3 7 4-16,-3 2 4 0,5 0-2 16,3 6 2-16,3 0 6 15,3 3-1-15,3-2 8 16,0 1-2-16,-2 0-1 16,0 0-2-16,-2-6-16 15,-4 0 6-15,3-11-12 16,-3-6 0-16,4-6 1 15,0-6-4-15,-1-7 7 16,6-1-5-16,-5 2 10 16,-2 2 0-16,1 11-8 15,-6 5 6-15,3 16-9 16,0 10 0-16,2 17 1 16,-1 10-2-16,2 4 4 15,-1-5 1-15,7-11-2 16,2-11-2-16,2-12-1 15,3-6-4-15,-1-17 9 0,2-11 1 16,0-14 1-16,4-4 1 16,-5-7-5-16,-5 3 2 15,-12 1-4-15,-13 2-1 16,-4 13 2-16,-9 8 0 16,-5 18 7-16,5 10-2 15,-5 17-3-15,5 9 4 16,11 17-8-16,5 8 1 0,15 1 2 15,13 6-7-15,10-11-22 16,5-5-21-16,5-8-54 16,-7-13-27-16,-8-4-59 15,-11-4-207-15,-15 5 271 16</inkml:trace>
  <inkml:trace contextRef="#ctx0" brushRef="#br0" timeOffset="4695.37">1917 10032 1874 0,'-29'4'633'16,"9"-3"-642"-16,1 3-47 16,-18 15-43-16,-3 14-17 15,-8 29 23-15,6 15 36 16,9 29 38-16,7 12 18 16,15 21 6-16,12 4 9 0,19-11 3 15,10-14-4-15,27-34-1 16,13-18-12-16,16-33-21 15,2-19-23-15,-3-38-77 16,-2-26-50-16,5-29 103 16</inkml:trace>
  <inkml:trace contextRef="#ctx0" brushRef="#br0" timeOffset="4979.57">2528 10391 1086 0,'-22'27'455'0,"4"1"-244"16,6 6-110-16,5-5-42 16,2-2-26-16,10-1-30 15,6-5-5-15,9-8 2 0,7-7 2 16,6-15-1-16,4-5-2 16,5-12 1-16,-2-3 0 15,-3-5 4-15,-6-1 0 16,-16-3-2-16,-12 1 2 15,-26 5 0-15,-9 2-1 16,-14 18-1-16,-3 9 2 16,3 16-14-16,3 8-20 0,9 6-47 15,9 3-54-15,15-5 78 16</inkml:trace>
  <inkml:trace contextRef="#ctx0" brushRef="#br0" timeOffset="5526.98">2946 10242 1245 0,'-11'14'451'16,"6"0"-393"-16,1-2-24 15,5 1-13-15,9 5-21 16,0-3 0-16,10 5-1 15,0 1-5-15,-6 1-7 16,0-4-6-16,-5-7-3 0,-3-2 6 16,-3-9 8-16,-3-7 7 15,-1-7 4-15,0-6-1 16,-3-5 5-16,0 0-3 16,3 1-1-16,-2-1 0 15,6 9-2-15,2 8-2 16,4 11-2-16,7 8 5 15,5 9-2-15,5 4 0 0,12 0 2 16,2 0-4-16,10-11 2 16,1-6 2-16,-5-18-3 15,-6-12 5-15,-11-31-3 16,0-13 0-16,-12-20 4 16,-2-8-5-16,-12 5 3 15,-9 3 0-15,-15 3-1 16,-8 6 16-16,-6 17 16 15,1 12 10-15,5 34 23 16,9 13-8-16,12 30-17 16,3 16-7-16,23 31-20 15,10 11-6-15,15 11 2 16,8-1-4-16,-4-9-1 16,0-4-28-16,-7-21-62 15,-3-12-39-15,-11-26-406 0,-11-13 364 16</inkml:trace>
  <inkml:trace contextRef="#ctx0" brushRef="#br0" timeOffset="5696.84">3458 10042 1349 0,'45'-23'473'0,"15"-11"-435"16,7-2-4-16,8-2-33 15,0 2-31-15,-21 2-352 16,-12 2 280-16</inkml:trace>
  <inkml:trace contextRef="#ctx0" brushRef="#br0" timeOffset="5877.17">3924 9786 1153 0,'3'35'445'0,"1"-25"-320"16,-2 2-7-16,3 7-17 16,1 0-25-16,5 7-33 15,0 2-22-15,-4-1-78 16,1-3-44-16,-6-10-94 0,-2-8-213 16,-4-17 278-16</inkml:trace>
  <inkml:trace contextRef="#ctx0" brushRef="#br0" timeOffset="6012.34">3714 9591 1183 0,'7'8'434'0,"8"4"-361"0,8 3-82 16,2 4 46-16,8-7-41 15</inkml:trace>
  <inkml:trace contextRef="#ctx0" brushRef="#br0" timeOffset="7040.01">4156 9701 1084 0,'-2'3'436'0,"5"1"-223"16,4 1-139-16,6 7-5 15,-1 6-8-15,11 9-26 16,2 6 1-16,4 2-20 16,4-5-4-16,-11-6-7 0,-2-8-5 15,-4-9-3-15,-6-4 5 16,-4-11-4-16,-2-5 5 16,-6-14 2-16,2-4-4 15,0-10 1-15,-2-2-3 16,5 1-5-16,-2 3 0 15,6 11 7-15,3 8 3 16,2 15 2-16,3 5 3 0,3 15-4 16,1 8-1-16,3 7 1 15,-1 4-3-15,0-4 1 16,-1-5-1-16,2-6-4 16,-1-7 3-16,0-13-1 15,1-6-2-15,-3-14 9 16,3-7 4-16,-5-6 3 15,-6-2 2-15,-6 1-5 16,-12 1-11-16,-3 9 7 16,-1 4 9-16,8 16 13 15,-3 1 7-15,1 10-8 16,7 9-10-16,-1 4-13 16,5 5-5-16,7-1 1 15,5-1 0-15,2-11-2 16,5-3 1-16,4-4 1 0,-8-10 0 15,3-2 1-15,-1-6 1 16,-7-3-3-16,-2 2 0 16,-6-3 1-16,-1 4 1 15,-4 2 2-15,0 3-4 16,-3 7 0-16,2 0-2 16,-2 2 2-16,0 0-1 15,0 0 1-15,0 0 0 16,0 0 0-16,0 0 2 0,10 4-1 15,1-2 1-15,6-2-4 16,26-16 1-16,-24-5 0 16,1-3 3-16,-7 0 0 15,-1 0 0-15,-4 5 11 16,-7 3 2-16,-6 0 8 16,-4 5-4-16,-7 2-8 15,-1 1-5-15,0 8-8 16,-1 2 1-16,4 7-5 15,3 1 6-15,5 3-1 16,4 1-5-16,6 0-2 16,4 1-5-16,5-6-2 15,1-2 5-15,5-6-5 16,1-2 0-16,2-5-4 0,0 1 0 16,-1-3 5-16,2 1 6 15,-8 0 7-15,0 2 3 16,-2 0-2-16,-3 1-1 15,3-1-2-15,-8-2 2 16,-4 0 4-16,10 2-3 16,-11-4 4-16,0 1-1 15,1 0-3-15,-17-3 4 16,3 5-2-16,-5-3 0 0,-10 4 0 16,-1 2-17-16,-2 6-63 15,4 7-36-15,7 2-69 16,4 5-28-16,12-4 138 15</inkml:trace>
  <inkml:trace contextRef="#ctx0" brushRef="#br0" timeOffset="7639.1">5333 9181 1013 0,'0'1'426'15,"-1"-1"-236"-15,0 1-115 16,0-1-7-16,0 0-38 0,0 0-14 16,2 22-12-16,8 29 3 15,-4-27-1-15,4-2-5 16,3-5-1-16,-1-5 0 15,3-8-3-15,-3-4 7 16,0-10 10-16,0-7 2 16,1-6 4-16,3-1-3 15,-3-4-3-15,-3 4 8 0,-1 2 11 16,-5 1 1-16,-1 7 10 16,2 7-12-16,-3 2-9 15,-1 3 1-15,1 7-15 16,-1-5-4-16,0 0-7 15,1 7 0-15,3 5-1 16,-3-4 5-16,49 16 0 16,-30-33-4-16,9-13 2 15,7-4-3-15,-1-12 3 16,9-1 5-16,-3-7-3 16,-4 1-2-16,-7 0-1 15,-12-1-3-15,-11 13 4 16,-5 7-1-16,-8 19 1 15,-2 6-5-15,-5 10-15 0,1 5 2 16,5 3-6-16,2 5 8 16,12 2 14-16,4 2-1 15,6-2 0-15,1 2-3 16,-2-1-20-16,2 2-10 16,-10 7-32-16,-4 4-43 15,-20 4 71-15</inkml:trace>
  <inkml:trace contextRef="#ctx0" brushRef="#br0" timeOffset="8355.2">3139 11403 1423 0,'-1'-6'474'15,"1"-3"-469"-15,7 6-40 16,-4 4-11-16,2 18-3 16,6 11 4-16,13 14 30 0,9 3 9 15,4-1 2-15,3-4 2 16,-5-15 2-16,-6-7 5 15,-2-18 11-15,-5-8-1 16,-6-16 4-16,-2-10 2 16,1-18-11-16,-3-6-1 15,-4 1-2-15,-1 3-5 16,-6 15 0-16,-1 8 1 0,-2 13 9 16,-1 5 1-16,1 10 6 15,2 6 4-15,6 11-18 16,5 6 0-16,6 3-5 15,1-1-6-15,2-3 8 16,-2-4 2-16,-2-5-5 16,-2-3 5-16,-7-5-4 15,-1-4-5-15,-5-6 11 16,-1-6-3-16,-1-10 4 16,-1-2 3-16,-2-9-10 15,3 1 2-15,7-1 0 16,6 1-5-16,10 10 3 15,7 5-1-15,12 11-4 16,-2 8 6-16,3 10 1 16,-5 3 0-16,-16 7-31 0,-2-1-27 15,-19-1-207-15,-19-5 172 16</inkml:trace>
  <inkml:trace contextRef="#ctx0" brushRef="#br0" timeOffset="8511.94">2907 11243 1150 0,'15'4'59'0,"12"3"-159"15</inkml:trace>
  <inkml:trace contextRef="#ctx0" brushRef="#br0" timeOffset="8883.17">3230 12292 1355 0,'-24'26'470'0,"14"-6"-449"0,-2 2-8 16,13 2 4-16,9 5-1 15,15 6 12-15,12 1 0 16,12 3-2-16,-3 5-9 16,-5-1-17-16,-6-2 3 15,-12-2-2-15,-3-5-2 16,-6-6 6-16,-2-6 17 15,-5-14 20-15,-1-9 13 16,-1-27 29-16,0-17-11 0,3-36-17 16,1-16-15-16,4-10-37 15,-1 4-28-15,3 25-68 16,-1 16-35-16,2 25-74 16,0 14-15-16,4 22 142 15</inkml:trace>
  <inkml:trace contextRef="#ctx0" brushRef="#br0" timeOffset="9300.89">4012 12587 1230 0,'0'-23'501'0,"0"-11"-341"15,-6-14-73-15,-4-4-13 16,-9 3-59-16,-2 7-12 15,-4 15 0-15,-7 12-4 16,4 17-21-16,-3 10-1 16,8 16-10-16,9 5 5 15,11 9 18-15,12 2-3 16,11-3 2-16,0-7 1 16,5-13-3-16,-3-10 3 0,1-13 12 15,1-4-6-15,-2-7 18 16,-4-2 5-16,-5-6 5 15,-6-1 15-15,-6-3-4 16,-4 1-3-16,-5 0-12 16,-2 2-10-16,3 12-10 15,0-1 0-15,5 11 1 16,2 1-4-16,8 8 3 16,4 12-4-16,8 5 5 15,3 9-4-15,3-3-38 16,0-6-25-16,-4-5-58 15,-3-11-35-15,-5-17 104 16</inkml:trace>
  <inkml:trace contextRef="#ctx0" brushRef="#br0" timeOffset="10226.24">4108 11786 1392 0,'1'18'547'0,"6"4"-379"16,6 14-112-16,2 7-13 15,2 15-47-15,3 2-8 16,6 1-11-16,5-2-3 0,2-10 5 16,1-8 4-16,0-15 2 15,-5-10-5-15,0-14 5 16,-3-6-2-16,-3-20 4 15,-1-8 11-15,-1-15-2 16,-2-5 2-16,-6 4 7 16,-2 1-5-16,-7 13 10 15,-2 8 7-15,-2 10 11 16,0 11 6-16,3 5-10 16,0 9 0-16,8 8-20 15,5 5 3-15,8 8-2 16,10-4-5-16,6-7 1 15,-2-5-2-15,3-9-3 0,-6-3 4 16,-11-8 1-16,2-4 1 16,-7-5 6-1,-4-7 1-15,0 0 7 0,-4-8 2 16,-5 0 3-16,-3 1 1 16,-2 5 0-16,-1 4 4 15,0 8 6-15,0 6 1 16,-3 3 0-16,3 3-8 15,1 2-11-15,-1-2-8 0,0 0-8 16,3 9 0-16,15 10-1 16,29 24 8-16,-23-34-1 15,4-5-2-15,6-9-1 16,5-9-6-16,-1-11 1 16,1-5 3-16,0-8 2 15,-16-1 3-15,-7-7-2 16,-4-3-2-16,-16-3 1 15,1 0 2-15,-12 12-1 16,-5 7 0-16,4 19-2 16,0 12 0-16,6 20 0 15,0 11-1-15,6 15-2 16,6 1-2-16,20 0 2 16,8-8 3-16,12-17-1 15,2-9-3-15,-7-21 3 16,-1-10-1-16,2-19 2 0,3-11 7 15,4-15 5-15,2-7 3 16,-8-2-1-16,1 1-1 16,-8 6-7-16,-12 4-3 15,-17 13 5-15,-8 10-8 16,-20 19 0-16,2 10 5 16,1 18-8-16,1 9 1 15,9 4-1-15,8 3 0 0,12-3 1 16,12 0 1-1,20-4 4-15,12-2-7 0,13-7 2 16,-1-1 2-16,-6-1-2 16,-12 3 1-16,-24 16-69 15,-22 13-79-15,-36 34 96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26.34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94 2380 5825,'-1'-12'738,"-1"1"-1,0 0 1,-8-22-1,10 33-728,0 0 0,0 0-1,0 0 1,0 0 0,-1-1 0,1 1-1,0 0 1,0 0 0,0 0 0,0 0-1,0 0 1,0 0 0,0 0 0,-1 0-1,1 0 1,0 0 0,0 0 0,0 0-1,0 0 1,0 0 0,0 0 0,0 0-1,-1 0 1,1 0 0,0 0 0,0 0-1,0 0 1,0 0 0,0 0-1,0 0 1,-1 0 0,1 0 0,0 0-1,0 0 1,0 0 0,0 0 0,0 1-1,0-1 1,0 0 0,0 0 0,-1 0-1,1 0 1,0 0 0,0 0 0,0 0-1,0 0 1,0 1 0,0-1 0,0 0-1,0 0 1,0 0 0,0 0 0,0 0-1,0 0 1,0 1 0,0-1 0,0 0-1,0 0 1,0 0 0,0 0 0,0 0-1,0 0 1,-57 176 51,49-150 69,1-4 339,6-21 372,2-10 648,27-114-1103,27-142 143,-1-113 604,-43 301-961,-8 54-128,22-130 353,-20 134-311,0 1-1,1 0 0,1 0 0,1 1 0,0 0 0,13-18 0,-18 31-74,0 0 1,0 1-1,1 0 0,-1-1 0,1 1 0,0 1 0,0-1 1,0 1-1,1-1 0,-1 1 0,0 0 0,1 0 0,-1 1 0,1 0 1,0 0-1,0 0 0,-1 0 0,9 0 0,6 0 12,0 1 0,1 1 1,23 5-1,-36-6-32,0 1 1,0 1-1,1 0 0,10 4 1,-15-5 9,0 1 0,-1-1 0,1 1 0,-1 0 0,1 0 0,-1 0 0,0 0 0,0 0 1,0 0-1,0 0 0,0 1 0,-1-1 0,1 1 0,-1 0 0,2 3 0,4 15 86,0 1-1,-2 0 1,-1 0-1,-1 0 1,1 29-1,1-2 13,16 104-28,6-1 0,7-2-1,7-1 1,77 188 0,-92-270-74,26 57 19,-41-102-18,0-1-1,1-1 1,23 29 0,-30-43-2,0 0 0,0 0 0,1-1 1,0 0-1,0 0 0,0 0 0,0-1 0,1 0 1,11 5-1,-15-8 8,0 0-1,0 0 1,0 0-1,1-1 1,-1 1 0,0-1-1,1 0 1,-1 0-1,0 0 1,1 0 0,-1 0-1,0-1 1,0 1-1,1-1 1,-1 0 0,0 0-1,0 0 1,0-1-1,0 1 1,0-1 0,0 1-1,0-1 1,-1 0-1,5-3 1,2-4 31,0-1 0,0 0 0,-1 0 0,-1 0 0,1-1 0,7-16 0,0-5 72,13-38 1,-6 4-27,-3-1 1,-3-1 0,8-69-1,6-210-14,-14 126-5,-11 178-68,6 69 18,102 263-158,-100-259 139,1 0 0,20 28 0,-30-51 4,0 0 0,1-1-1,0 1 1,0-1 0,1 0-1,0-1 1,0 0-1,0 0 1,0 0 0,1 0-1,0-1 1,0 0 0,0-1-1,8 4 1,-13-7 7,0 1-1,1-1 1,-1 0-1,0 0 1,0 0 0,0 0-1,0 0 1,0 0-1,0-1 1,0 1 0,1 0-1,-1-1 1,0 0-1,0 0 1,0 1-1,-1-1 1,1 0 0,0-1-1,0 1 1,0 0-1,-1 0 1,4-4 0,1-1 13,0-1 0,-1 0 1,1-1-1,4-9 0,20-36 54,-3-2 0,29-80 1,27-124-19,34-86-29,-112 333-15,-1 1 1,2 1-1,-1-1 0,2 1 1,-1-1-1,15-15 0,-20 25-4,0 0-1,-1 1 1,1-1-1,0 0 1,-1 1-1,1-1 1,0 1-1,0-1 1,0 1-1,-1-1 1,1 1-1,0 0 1,0 0-1,0-1 1,0 1-1,0 0 1,0 0-1,0 0 1,0 0-1,0 0 1,-1 0-1,1 0 0,0 0 1,0 0-1,0 0 1,0 1-1,0-1 1,0 0-1,0 1 1,0-1-1,-1 0 1,1 1-1,0-1 1,0 1-1,0-1 1,-1 1-1,1 0 1,0-1-1,-1 1 1,1 0-1,0 0 1,3 4 9,-1 1 1,0-1-1,1 1 1,3 10 0,-4-9-7,79 210 98,-34-84-79,-1-12-5,53 145 18,-86-219-39,-6-19-3,0 0 1,2-1 0,1 0 0,1-1-1,24 37 1,-34-59-1,1 0-1,0-1 0,0 0 0,0 0 1,0 0-1,1 0 0,-1 0 0,1-1 1,0 0-1,-1 1 0,1-1 1,4 1-1,-5-2 1,-1-1 0,1 1-1,-1-1 1,1 1 0,-1-1 0,1 0 0,0 0 0,-1 0 0,1 0-1,-1-1 1,1 1 0,-1-1 0,1 1 0,-1-1 0,1 0 0,-1 0 0,0 0-1,0 0 1,1-1 0,-1 1 0,3-3 0,4-3 4,-1-1 0,0-1 1,-1 1-1,0-1 0,0 0 0,-1 0 1,7-15-1,32-77 28,-23 48-21,-14 33-12,10-19-20,-17 37 22,0-1 0,1 1-1,0 0 1,-1 0-1,1-1 1,0 1 0,0 0-1,0 1 1,1-1-1,-1 0 1,5-2 0,-6 3 0,0 1 1,1-1-1,-1 1 1,0 0-1,0-1 1,1 1-1,-1 0 1,0 0-1,0 0 1,1 0-1,-1 0 1,0 0-1,1 0 1,-1 0-1,0 0 1,0 1-1,1-1 1,-1 0-1,0 1 1,0-1-1,0 1 1,1 0-1,-1-1 1,0 1-1,0 0 1,1 1-1,2 2 1,0 0 1,-1 0-1,0 0 0,1 1 0,3 7 0,56 120 33,6 12-13,-59-126-26,1-1 0,0-1 1,2 0-1,0 0 1,25 23-1,-34-35 1,0 0 0,1-1 0,-1 0-1,1 0 1,-1 0 0,1 0 0,0-1 0,0 0 0,0 0 0,1 0 0,-1 0 0,0-1-1,1 0 1,-1 0 0,1-1 0,-1 1 0,11-2 0,-9 0 2,0-1 0,-1 0 0,1 0 0,-1-1 0,0 1 0,0-2 0,0 1 0,0-1 0,0 1 0,-1-2 0,0 1 0,0 0 0,0-1 0,7-9 1,24-31 6,-1-2 1,39-71 0,44-113 7,-80 143 6,-3-2-1,21-95 1,1 10 68,-54 168-83,16-31 5,-18 36-7,0 0-1,1 0 1,-1 0-1,1 1 0,-1-1 1,1 0-1,0 1 1,0 0-1,0-1 0,0 1 1,0 0-1,0 0 1,0 0-1,0 0 0,4-1 1,-5 2-1,1 0 0,-1 0 1,1-1-1,-1 1 0,1 0 1,0 0-1,-1 1 0,1-1 1,-1 0-1,0 0 0,1 1 1,-1-1-1,1 1 0,-1-1 1,1 1-1,-1 0 0,0-1 0,0 1 1,1 0-1,-1 0 0,0 0 1,1 1-1,2 2 7,0 1-1,-1 0 1,1 0-1,3 8 1,19 39 117,-3 2-1,18 58 1,-6-14 13,-12-38-50,41 75 1,-54-117-78,0-1 0,2 0 0,0 0 0,1-2 0,0 1 0,1-2 0,1 1 1,20 13-1,-33-26-5,0 0 1,1 0 0,-1-1 0,0 1 0,1-1-1,-1 0 1,1 0 0,0 0 0,-1 0-1,1 0 1,0-1 0,-1 1 0,1-1-1,0 1 1,0-1 0,0 0 0,-1 0-1,1 0 1,0-1 0,0 1 0,0-1 0,-1 0-1,1 1 1,4-3 0,-3 0 15,-1 1 1,1-1-1,0-1 1,-1 1 0,1 0-1,-1-1 1,0 0-1,0 0 1,-1 0-1,1 0 1,-1 0-1,0 0 1,3-7-1,5-18 64,9-43-1,-4 15-39,-3 13-36,-7 22-12,1 0 0,12-25 0,-18 45-1,1 0 1,0 1-1,0-1 0,0 1 0,0 0 0,0-1 1,0 1-1,0-1 0,0 1 0,0 0 0,0 0 1,1 0-1,-1 0 0,1 0 0,-1 0 0,2-1 1,-1 2 0,-1 0 1,0-1 0,0 1 0,0 0 0,0 0-1,1 0 1,-1 0 0,0 0 0,0 0 0,0 1-1,0-1 1,1 0 0,-1 1 0,0-1 0,0 0-1,0 1 1,0 0 0,1 0 0,4 3-7,-1 0 0,0 1-1,0-1 1,-1 1 0,1 0 0,6 11 0,50 83-12,3 6 45,-55-92-18,1 0 0,0-1 0,1-1 1,0 0-1,22 16 0,-26-22-4,0 0 1,0-1 0,0 0-1,1-1 1,0 1-1,-1-1 1,1-1 0,0 0-1,1 0 1,-1 0-1,0-1 1,0-1 0,1 1-1,-1-1 1,1 0-1,-1-1 1,14-3 0,-12 1 1,1 0 1,-1-1-1,0 0 1,0 0-1,0-2 0,-1 1 1,0-1-1,0 0 1,0-1-1,-1 0 1,0 0-1,0-1 1,8-10-1,-2-2 19,0 0 0,-1-1 0,-1 0 0,14-36-1,25-94 170,-36 94-122,-10 37-53,0-1 0,1 1 0,12-25 1,-16 43-25,-1-1 1,0 0 0,1 1 0,-1 0 0,1-1-1,0 1 1,0 0 0,3-4 0,-4 6 4,0-1 0,0 1 0,-1 0 1,1-1-1,0 1 0,0 0 0,0 0 1,0-1-1,-1 1 0,1 0 0,0 0 1,0 0-1,0 0 0,0 0 0,0 0 1,-1 0-1,1 1 0,0-1 0,0 0 1,0 0-1,0 1 0,-1-1 0,1 0 1,0 1-1,0-1 0,-1 1 0,1-1 1,0 1-1,-1-1 0,1 1 0,0 0 1,-1-1-1,1 1 0,-1 0 0,1 0 1,13 16-14,-2 0 1,0 1 0,10 20 0,-8-14 29,21 29-1,-26-41-7,1-1 1,0 0-1,1 0 0,0-1 0,0-1 0,1 0 1,0 0-1,16 7 0,-21-12-7,1-1 0,-1 0 0,1-1 0,0 1 0,0-1 0,0-1 0,0 0 1,0 0-1,1 0 0,-1-1 0,0 0 0,0-1 0,0 0 0,0 0 0,0-1 0,12-3 0,-7 0 4,0 0 0,-1-1 0,1-1-1,-1 0 1,0 0 0,-1-1 0,0-1 0,0 0 0,-1-1-1,0 1 1,11-16 0,5-10 24,-3-2 1,27-50-1,-26 42-4,-19 36-25,0 0-1,0 1 1,1 0-1,0 0 1,0 0 0,1 1-1,13-11 1,-17 15-3,1 1 0,0-1 0,0 1 0,0 0 0,0 0 0,0 1 0,0 0 0,1-1 0,-1 1 0,1 0 0,-1 1 0,0-1 0,1 1 0,-1 0 0,1 0 0,-1 1 0,1-1 0,-1 1 0,8 2 0,4 2 5,0 1 0,0 1-1,-1 1 1,1 0 0,22 17-1,65 56 76,-102-81-74,57 52 67,-36-30-37,2-1 0,1-1-1,0-1 1,54 30 0,-69-45-28,0 0-1,0 0 1,1-1-1,0 0 0,0-1 1,-1 0-1,1-1 1,0 0-1,0-1 1,0 0-1,0 0 0,0-2 1,17-2-1,-7-3 15,1 0 0,-1-1 0,0 0-1,-1-2 1,31-20 0,-9 3-6,-1-1-1,68-64 1,-94 77-15,0 1 0,1 0 1,1 1-1,1 1 0,24-13 0,-35 22 2,0 0 0,0 0-1,0 1 1,1 0 0,-1 0-1,1 1 1,0-1 0,-1 2 0,1-1-1,0 1 1,0 0 0,-1 1-1,1 0 1,0 0 0,-1 1 0,1 0-1,12 5 1,20 9-8,-6-1 18,44 11-1,-64-22-7,0-1-1,0-1 1,1 0 0,-1-1-1,1-1 1,22-2 0,-13-1-2,1-2 1,-1-1 0,0-1 0,-1-1-1,0-1 1,0-1 0,-1-1 0,0-1-1,36-27 1,-34 21 8,-1-1 0,-1-1-1,0-1 1,-2-1 0,-1 0-1,0-2 1,28-49 0,-30 39 4,-2 0 0,-1-1 0,-2-1 0,13-61 0,12-152 91,-26 158-75,-5 45-13,-1 4-14,13-54 1,-18 93-4,1 0 0,0 0 0,0 1 1,0-1-1,0 0 0,0 0 0,1 1 1,-1-1-1,1 1 0,-1-1 0,1 1 0,0-1 1,4-3-1,-5 6 0,0 0 1,-1-1-1,1 1 1,0 0-1,0 0 0,0 0 1,-1 0-1,1 0 1,0 0-1,0 0 0,0 0 1,-1 0-1,1 0 1,0 0-1,0 0 1,0 1-1,-1-1 0,1 0 1,0 1-1,-1-1 1,1 0-1,0 1 0,-1-1 1,1 1-1,0-1 1,-1 1-1,1-1 0,-1 1 1,1 0-1,-1-1 1,1 2-1,5 6-21,-1 1 1,0-1-1,0 1 0,-1 0 0,-1 1 0,5 15 1,46 184-309,46 147-277,-88-319 561,25 63-60,-33-92 109,0 1 0,1 0 0,0-1 0,1 0 0,0 0 0,0 0 0,1-1 1,9 9-1,-14-15 4,-1 1 0,1-1 1,0 1-1,0-1 0,1 0 1,-1 1-1,0-1 0,0 0 1,0-1-1,1 1 0,-1 0 1,1-1-1,-1 1 0,0-1 0,1 0 1,-1 0-1,1 1 0,-1-2 1,1 1-1,-1 0 0,0 0 1,1-1-1,-1 0 0,1 1 1,-1-1-1,0 0 0,0 0 1,0 0-1,4-3 0,3-2 23,-1-1-1,0-1 1,0 0-1,0 0 1,8-13-1,5-4 13,-10 13-37,1 0-1,0 0 1,1 1 0,21-14-1,-28 21-10,0 1 0,0 0 0,0 0 0,0 1 0,0 0 0,0 0 0,1 0 0,-1 1 0,1 0 0,-1 0 0,1 0 0,0 1 0,-1 0 0,10 2 0,-4 0 12,0 1 1,-1 0-1,1 0 0,-1 2 0,0-1 0,0 1 1,-1 1-1,0 0 0,0 0 0,17 15 0,-2 2 65,-2 1 0,30 39 0,28 30-43,-73-85-27,1 0 0,0-1 1,0 0-1,1-1 0,0 0 0,0-1 0,0 0 1,1 0-1,-1-1 0,1 0 0,0-1 1,0 0-1,1-1 0,-1-1 0,0 1 0,1-2 1,-1 1-1,1-2 0,-1 0 0,0 0 1,1-1-1,-1 0 0,0-1 0,0 0 0,0-1 1,0 0-1,-1-1 0,0 0 0,0 0 1,15-11-1,-5 0 23,-1-1 1,-1-1 0,0 0-1,-1-1 1,-2-1 0,1-1-1,-2 0 1,12-24 0,9-28-20,32-90 0,-58 139-16,-8 22 12,3-11-14,0 1 0,1 0 1,1 0-1,0 0 0,1 1 0,0 0 0,16-19 0,-21 28 12,-1 1 0,0 0 0,1-1 0,-1 1-1,1 0 1,0 0 0,-1 0 0,1 0 0,0 0 0,0 0 0,-1 1-1,1-1 1,0 0 0,0 1 0,0 0 0,0-1 0,0 1 0,0 0-1,0 0 1,0 0 0,0 0 0,0 1 0,0-1 0,0 0-1,0 1 1,-1-1 0,1 1 0,0 0 0,0 0 0,0-1 0,-1 1-1,1 0 1,2 3 0,4 2 1,-1 0 0,-1 1 1,0 0-1,0 1 0,0-1 0,6 12 0,36 68 83,62 152 0,-76-159-25,-11-26-1,-10-21 9,1-1 1,2 0-1,29 45 1,-41-72-52,-1-1 0,1 1 1,0-1-1,0 1 0,0-1 0,1 0 1,5 3-1,-9-6-9,1 0 1,-1-1-1,1 1 0,0 0 1,-1-1-1,1 1 1,0-1-1,-1 1 0,1-1 1,0 0-1,0 0 0,-1 0 1,1 0-1,0 0 1,0 0-1,-1 0 0,1-1 1,0 1-1,0-1 0,-1 1 1,1-1-1,0 1 1,-1-1-1,1 0 0,-1 0 1,3-2-1,5-4 14,-1 0 1,0-1-1,-1 1 0,0-2 1,0 1-1,-1-1 1,10-18-1,33-76 80,-34 69-79,6-15 9,-3 6-44,2 1-1,28-45 1,-47 85 15,4-5-13,0-1 0,0 1 1,1 0-1,0 0 1,7-6-1,-11 12 8,-1 0 1,1-1-1,0 1 1,0 0-1,0 0 1,-1 0-1,1 0 0,0 1 1,0-1-1,0 0 1,0 1-1,0 0 1,0-1-1,1 1 1,-1 0-1,0 0 0,0 0 1,0 0-1,0 0 1,0 1-1,0-1 1,0 0-1,0 1 0,0 0 1,0-1-1,0 1 1,0 0-1,2 2 1,6 5-7,0 0 0,-1 1 0,0 0 0,-1 1 0,0 0 0,0 0 0,-1 0 0,7 16 0,8 8 17,-8-12 6,2 0-1,0-1 1,1-1 0,30 28-1,-42-44-10,0 1 0,0-2 0,1 1 0,-1 0 0,1-1 0,-1 0 0,1-1 0,0 1 0,0-1 0,1 0 0,-1 0 0,0-1 0,1 0 0,-1 0 0,1-1 0,-1 1 0,1-1 0,-1-1 0,1 1 0,-1-1 0,0 0 0,1-1 0,-1 0 0,9-3 0,-4 0 1,1-1 1,-1-1-1,0 0 0,0 0 0,17-17 0,45-51 33,-46 44-28,23-25 26,40-41-8,-77 85-33,0 0 1,1 1-1,0 1 0,0 1 1,24-12-1,-33 19 1,1-1 1,0 1-1,0 0 0,0 1 0,0 0 1,0 0-1,0 0 0,0 0 1,0 1-1,1 0 0,-1 1 1,0-1-1,0 1 0,0 0 0,0 1 1,7 2-1,4 3-12,0 1-1,0 1 1,29 20-1,-24-15 33,29 15 0,-36-23-7,-1 0 0,1-1 0,-1-1 0,1 0 0,0-1 1,1-1-1,-1 0 0,0-1 0,19-1 0,-14-2 2,-1 0-1,1-2 1,0 0 0,-1-1-1,0 0 1,28-14-1,-20 6 6,-1-1-1,-1-1 0,0-2 0,-1 0 0,-1-2 0,0 0 0,-2-2 0,0 0 0,29-40 0,36-77 220,-11 17 2,-72 116-238,0 1 1,0 0-1,0 0 0,1 0 1,0 0-1,-1 0 1,1 1-1,1 0 1,-1 0-1,9-5 0,-11 7-1,-1 1 0,1-1 0,-1 1 0,1 0 0,0-1 0,-1 1-1,1 0 1,-1 0 0,1 0 0,0 0 0,-1 1 0,1-1 0,0 0 0,-1 1-1,2 0 1,0 0-7,0 1-1,-1-1 0,1 1 0,-1-1 0,1 1 1,-1 0-1,0 0 0,1 1 0,-1-1 0,2 3 1,7 10-4,-1 1 1,-1 0-1,0 0 1,9 23 0,21 76-49,9 20 33,-42-122 19,1 1 0,0-1 0,1 0 0,0-1 0,13 15 0,-18-24 9,0 0-1,0 0 1,1 0-1,-1-1 0,0 1 1,1-1-1,0 0 1,0 0-1,-1 0 0,6 1 1,-6-2 3,-1-1 0,1 1 0,-1-1 0,1 0 0,0 0 0,-1 0 0,1 0 1,-1 0-1,1-1 0,-1 1 0,1-1 0,-1 1 0,1-1 0,-1 0 0,1 0 0,-1 0 0,0-1 1,3-1-1,3-3 13,-1-1 1,0 0 0,0-1 0,0 1 0,-1-1 0,0-1-1,-1 1 1,0-1 0,6-14 0,-7 17-8,14-33-7,-1-1 1,23-78-1,8-91-30,-37 157 57,0 0-14,5-28-1,29-84 1,-40 151-26,0 0 1,12-22-1,-16 33 9,1 1 1,-1-1-1,0 0 0,0 1 1,1-1-1,-1 1 1,1-1-1,-1 1 0,1 0 1,0-1-1,-1 1 0,1 0 1,2-1-1,-3 2 3,0 0 0,0 0-1,0-1 1,0 1 0,0 0 0,0 1-1,0-1 1,-1 0 0,1 0-1,0 0 1,0 0 0,0 1 0,0-1-1,0 0 1,0 1 0,-1-1-1,1 1 1,0-1 0,0 1 0,-1-1-1,1 1 1,0 0 0,0-1-1,-1 1 1,1 0 0,-1-1-1,1 1 1,-1 0 0,1 1 0,7 14-12,-1 0 1,-1 1 0,-1-1-1,0 1 1,3 22 0,-5-28 13,13 76 22,-5-27 3,20 61 0,-25-103-34,0-1 0,1 0 0,1-1-1,0 0 1,1 0 0,1-1 0,1 0-1,12 15 1,-18-26 12,-1 1 0,1 0 0,-1-1-1,1 0 1,0 0 0,1-1 0,-1 1-1,1-1 1,0 0 0,-1-1 0,1 1-1,0-1 1,0 0 0,1-1 0,-1 1 0,0-1-1,1 0 1,-1-1 0,1 0 0,-1 0-1,0 0 1,1-1 0,-1 0 0,0 0-1,1 0 1,-1-1 0,0 0 0,0 0-1,0-1 1,0 0 0,-1 0 0,1 0 0,4-4-1,8-6-7,-1-1-1,-1-1 1,0 0 0,-1-1-1,17-23 1,61-99-95,-24 31 86,-38 63 10,54-58 1,-73 90-3,-1 1 0,2 0 0,0 1-1,0 0 1,1 0 0,0 2 0,0 0 0,1 0 0,17-5 0,-27 11 2,1 1 1,0 0 0,0 0 0,0 0-1,-1 1 1,1-1 0,0 2-1,0-1 1,0 1 0,0-1 0,0 2-1,-1-1 1,1 1 0,0-1 0,-1 2-1,1-1 1,-1 0 0,0 1 0,0 0-1,0 1 1,0-1 0,0 1 0,-1 0-1,8 7 1,5 9 15,0 1 0,-2 0-1,0 1 1,14 29 0,-13-22 12,6 7-16,2 0 1,0-2-1,3-1 0,1-1 0,1-1 1,1-1-1,2-2 0,43 30 0,-56-46-6,1-1 0,-1-1 0,2 0 1,0-1-1,0-2 0,0 0 0,32 6 0,-35-11 8,0 0 0,0-1-1,0-1 1,0 0 0,0-1 0,0-2 0,0 1-1,0-2 1,-1-1 0,21-7 0,-14 2 2,0-1 0,-1-1-1,0-2 1,-1 0 0,0-1 0,-1-1 0,-1-1-1,32-35 1,-7-1 34,-3-1 0,39-66 0,-69 101-33,1 0 0,1 0 0,22-22 0,-34 39-15,0 0 0,0 0 0,0 1 0,0-1 0,1 0 1,-1 1-1,0 0 0,1 0 0,-1-1 0,1 2 0,0-1 0,-1 0 0,1 0 0,0 1 0,2-1 0,-2 1-2,-1 1 0,0-1 0,0 0 1,0 1-1,0-1 0,0 1 0,1 0 0,-1 0 0,0 0 0,-1 0 0,1 0 0,0 0 0,0 0 0,0 1 0,1 1 0,4 5-14,0 0 0,0 1 1,-1 0-1,0 1 0,9 19 0,-14-27 19,36 76 5,-20-37 7,3-1 0,1 0 0,50 69-1,-64-100-8,1 0-1,0 0 0,1-1 0,-1 0 0,1-1 0,1 0 0,-1 0 0,1-1 1,1 0-1,-1-1 0,1 0 0,0-1 0,0 0 0,0 0 0,0-1 0,1-1 1,-1 0-1,1-1 0,22 1 0,-27-3 10,1 1 0,0-1 0,0-1 0,-1 1 1,1-1-1,-1-1 0,1 1 0,-1-1 0,0 0 0,0-1 0,-1 0 0,1 0 0,-1 0 1,1-1-1,-1 0 0,-1 0 0,1-1 0,5-7 0,4-7 38,-1-1-1,-1-1 1,0 0 0,9-27-1,-5 13-20,-16 34-34,0 1-1,-1-1 1,1 0 0,0 1 0,0-1 0,0 1-1,0-1 1,1 1 0,-1 0 0,0 0 0,1-1-1,-1 1 1,0 0 0,1 0 0,0 0 0,-1 0-1,3 0 1,-3 0-5,0 1 0,1 0 0,-1 0-1,1 0 1,-1 0 0,1 0 0,-1 0-1,0 0 1,1 0 0,-1 1 0,0-1 0,1 1-1,-1-1 1,0 1 0,1-1 0,-1 1 0,2 1-1,3 2-23,0 1 0,-1 0-1,1 1 1,-1-1 0,0 1 0,6 10-1,23 34-36,-15-22 48,35 42 0,-46-61 23,1-1 1,0 1-1,1-2 0,0 1 0,0-1 1,0-1-1,1 0 0,14 6 1,-9-6 6,1 0 1,0-1 0,0-2 0,0 1 0,0-2-1,1 0 1,-1-1 0,1-1 0,-1-1 0,1 0-1,-1-1 1,0-1 0,1-1 0,-2 0 0,1-1-1,0-1 1,-1-1 0,0 0 0,23-14 0,19-18 63,67-57 0,-3 1-46,-95 76-35,1 2-1,48-23 1,-67 36 2,-1 0 1,1 1-1,-1 0 1,1 0-1,0 1 1,0 0-1,0 1 1,0 0-1,1 0 0,-1 1 1,0 0-1,0 1 1,1 0-1,-1 0 1,0 1-1,0 0 1,-1 1-1,1-1 1,0 2-1,-1 0 1,13 6-1,56 41-132,19 10-193,-80-52 272,0-1-1,1 0 1,0-2 0,24 6-1,-13-6-4,0-2 0,0-1 1,0-2-1,0-1 0,0 0 0,0-2 0,0-2 0,34-7 1,28-13-889,100-40 1,-85 27 1150,13-3 37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30.2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128 2702 9858,'-9'9'472,"1"1"-1,0 1 0,1 0 1,0 0-1,1 0 1,-9 22-1,-23 80-1488,32-93 1252,-2 2-234,5-15 59,1-1 1,-1 1 0,1 0 0,0 0-1,1 0 1,0 0 0,0 0 0,0 0-1,1 7 1,0-13-51,0-1 1,0 0-1,0 0 1,1 1-1,-1-1 0,0 0 1,0 0-1,0 1 1,0-1-1,0 0 0,1 0 1,-1 0-1,0 1 0,0-1 1,0 0-1,1 0 1,-1 0-1,0 0 0,0 1 1,0-1-1,1 0 0,-1 0 1,0 0-1,0 0 1,1 0-1,-1 0 0,0 0 1,0 0-1,1 0 1,-1 0-1,0 0 0,1 0 1,-1 0-1,0 0 0,0 0 1,1 0-1,-1 0 1,0 0-1,0 0 0,1 0 1,-1 0-1,0 0 0,0-1 1,1 1-1,-1 0 1,0 0-1,0 0 0,14-12 294,0-8-150,-1 0 1,-1 0 0,-1-1-1,12-31 1,196-506 198,-139 342-577,242-671-800,-273 767 1134,-41 103-66,1 1 0,0 0 0,1 1 0,14-17 0,-22 28-31,1 1 1,-1 0-1,1 1 0,0-1 1,0 0-1,0 1 1,0 0-1,1-1 1,-1 1-1,1 0 1,-1 1-1,1-1 0,-1 1 1,1-1-1,0 1 1,0 0-1,6 0 1,-6 1-9,-1 1 1,1-1-1,-1 1 1,1 0-1,-1 0 0,0 0 1,1 0-1,-1 1 1,0-1-1,0 1 1,0 0-1,0 0 1,0 0-1,-1 0 1,1 0-1,2 4 1,7 8-5,-1 0 0,-1 1 0,0 1 0,-1 0 0,0 0 0,7 20 0,137 428 159,-126-369-92,17 71 123,-21-72 163,49 125 0,-64-199-288,1 0 0,1-2 0,20 31 0,-27-45-64,0 1 0,0-1 0,1 0-1,-1 0 1,1-1 0,0 1 0,0-1 0,1 0-1,-1 0 1,1 0 0,-1-1 0,1 0 0,0 0 0,0 0-1,0 0 1,0-1 0,0 1 0,0-1 0,10 0-1,-8-2-7,0 1-1,1-2 0,-1 1 1,-1-1-1,1 0 0,0-1 0,0 0 1,-1 0-1,0 0 0,1-1 1,-1 0-1,9-8 0,8-6-20,33-38 0,-6-1-15,56-82 1,33-72-57,-91 135 52,-33 51 33,2 1-1,0 2 0,31-32 1,-46 51 13,0 1 0,0 0 1,0 0-1,1 0 1,-1 0-1,1 0 0,-1 1 1,1-1-1,0 1 1,-1-1-1,1 1 0,0 0 1,0 0-1,0 1 1,0-1-1,0 0 0,0 1 1,0 0-1,6 0 1,-5 1 5,-1 0 1,0 1-1,0-1 1,1 1 0,-1 0-1,0 0 1,-1 0-1,1 1 1,0-1-1,-1 1 1,1-1 0,-1 1-1,0 0 1,0 0-1,3 4 1,10 19 66,0 0 0,15 40 0,-14-30-23,-11-24-37,85 177 68,-68-150-88,1 0-1,46 58 1,-61-87 9,0-1 0,1 0 0,-1 0 0,2-1-1,-1 0 1,1-1 0,12 7 0,-18-12 1,0 0 1,0 0-1,0-1 0,0 0 0,0 0 1,0 0-1,0 0 0,1 0 1,-1-1-1,0 0 0,0 0 0,1 0 1,-1 0-1,0-1 0,0 1 0,0-1 1,0 0-1,0-1 0,0 1 1,0-1-1,0 1 0,0-1 0,4-3 1,1-1 17,-1-1 0,1-1 1,-1 1-1,0-1 0,-1-1 0,0 1 1,0-1-1,-1 0 0,6-12 1,7-16 43,14-41-1,-28 68-58,23-70 42,25-120 1,-21 73 18,-28 110-60,11-33-12,-14 46 2,1 1 0,-1-1 1,1 1-1,-1 0 0,1 0 0,0-1 1,0 1-1,1 0 0,2-3 1,-4 6 1,0-1 0,-1 1 0,1-1 0,0 1 0,0-1 1,0 1-1,0 0 0,-1-1 0,1 1 0,0 0 1,0 0-1,0-1 0,0 1 0,0 0 0,0 0 1,0 0-1,0 0 0,0 0 0,0 1 0,0-1 0,0 0 1,0 0-1,-1 1 0,1-1 0,0 0 0,0 1 1,0-1-1,0 1 0,0-1 0,-1 1 0,1-1 1,1 2-1,1 1-2,0 0 0,0 0 0,-1 0 0,1 1 0,-1-1 0,1 1 0,-1 0 0,2 4 0,11 27 5,-2 1 0,10 40 0,13 84 60,8 26 42,-28-128-55,3-2 0,42 87 0,-55-131-46,1-1 1,0 1 0,1-2-1,1 1 1,0-1-1,14 13 1,-20-20-6,0-1 0,1 1 1,-1-1-1,0 1 0,1-1 0,0-1 1,-1 1-1,1 0 0,0-1 0,0 0 1,0 1-1,0-2 0,0 1 0,0 0 1,0-1-1,0 0 0,0 0 0,0 0 1,0 0-1,0-1 0,0 1 0,0-1 1,0 0-1,5-2 0,-1-1-1,-1 0 0,1-1 0,-1 0 0,0 0 0,0 0 0,-1-1 0,1 0 0,5-7-1,5-9-9,19-28 0,36-72 66,88-202 0,-49 91 102,-106 223-149,27-47 32,-29 51-34,1 1 0,0 0 0,0 0 0,1 0 0,0 0 0,-1 1 0,10-6 0,-13 9-4,1 0 0,-1 0 0,0 0 0,1 0-1,-1 1 1,1-1 0,-1 1 0,1-1 0,-1 1 0,1 0 0,0 0 0,-1-1 0,1 1-1,-1 0 1,1 0 0,0 0 0,-1 1 0,1-1 0,-1 0 0,1 1 0,-1-1 0,1 1-1,-1-1 1,3 2 0,0 1-5,0 0 0,0 0 0,-1 0 0,1 1 1,-1-1-1,6 8 0,4 9 5,-1 0 0,-1 1 0,0 0 0,-2 0 1,8 27-1,-13-39 5,32 95 105,-8-22 220,65 135 1,-81-195-284,0 0 0,2-1 0,0 0 1,2-1-1,0-1 0,1-1 0,1 0 0,0-1 0,1-1 1,34 21-1,-47-32-45,1-1 1,1-1-1,-1 0 0,0 0 1,1 0-1,0-1 0,0 0 1,0 0-1,0-1 0,0 0 1,0 0-1,13-1 0,-13-1-5,1-1 0,-1 0 0,0 0 0,0-1 0,0 0 0,0-1 0,0 1 0,-1-1 0,1-1 0,-1 0 0,0 0 0,9-8 0,11-14-15,0-2 1,-2-1 0,31-48-1,-40 55 12,59-84-24,205-264 16,-267 355 13,2 1 1,0 0-1,1 1 1,0 0-1,1 1 1,26-15-1,-36 25 0,-1 0 0,1 1 0,0-1 0,0 1 0,-1 0 0,2 1 0,-1 0 0,0 0 0,0 0-1,0 1 1,0 0 0,0 0 0,1 1 0,-1 0 0,0 0 0,0 1 0,0 0 0,0 0 0,-1 1 0,1 0 0,-1 0 0,7 4 0,3 3 3,0 1 0,-2 1 0,1 0 0,-1 1 0,19 24 0,58 83 14,-67-86-12,1 1 3,105 133 29,-113-149-26,1 0 0,1-1-1,0-2 1,2 0 0,0 0 0,25 13 0,-37-25-3,-1 0 1,1 0 0,0-1 0,1 0 0,-1-1 0,0 0 0,1 0-1,-1-1 1,1 0 0,0-1 0,12 0 0,-9-2 8,-1 0 0,1-1 0,0 0-1,-1-1 1,0 0 0,0-1 0,17-9 0,1-5 17,-1-1 0,0-2 0,-2-1 0,-1 0 1,25-30-1,-1-5-10,-2-2 0,75-126 0,-121 182-23,12-19 1,0 1 0,2 0-1,0 0 1,21-20 0,-32 38-3,0-1 1,0 1-1,1 0 1,0 0 0,-1 1-1,1-1 1,1 1-1,-1 1 1,8-3 0,-10 4-2,1 0 1,-1 0-1,0 1 1,1 0-1,-1 0 1,0 0 0,1 0-1,-1 1 1,0-1-1,1 1 1,-1 0-1,0 1 1,0-1 0,0 1-1,7 3 1,-1 1 2,-1 0 0,0 0 0,0 1-1,0 1 1,-1-1 0,0 1 0,12 17 0,0 4 40,20 37-1,-16-24 1,8 12 30,41 51-1,-61-90-65,-1-1 0,2 0 0,0-1-1,0-1 1,2 0 0,-1-1 0,1-1 0,23 13 0,-31-20-4,0 0 0,0 0-1,0-1 1,0 0 0,1-1 0,-1 1 0,0-1 0,1-1 0,-1 1 0,1-2 0,-1 1 0,15-3 0,-12 1-4,0-1 0,0 0 0,-1-1 0,1 0 0,-1-1 0,0 0 1,0 0-1,11-9 0,2-5-34,-1-1 0,-1-1 0,-1-1 1,-1 0-1,24-38 0,1-12-110,56-130 1,-24 41 58,-72 155 89,1-3-13,1 0 0,-1-1 0,2 1 0,-1 1 0,1-1 0,1 1 0,-1 0 0,1 1 0,1-1 0,11-8 0,-18 15 1,1 0 0,0 0 0,0 0 0,0 0 0,0 1 0,0-1 0,0 1 1,0-1-1,0 1 0,0-1 0,0 1 0,0 0 0,1 0 0,-1 0 0,0 0 0,0 1 0,0-1 0,0 1 0,0-1 0,0 1 0,0-1 0,0 1 0,0 0 0,0 0 0,-1 0 0,1 0 0,0 1 0,0-1 0,-1 0 0,1 1 0,2 2 0,4 5-34,-1 0 0,-1 0 0,1 1 0,-1 0-1,4 11 1,33 72-132,-20-41-7,47 78-1,-61-116 151,0-1-1,1 0 1,1 0 0,0-1-1,0 0 1,2-1 0,-1-1-1,1 0 1,0 0 0,18 8 0,-24-14 26,1-1 1,-1 0 0,1 0-1,0-1 1,0 0 0,0 0-1,0-1 1,0 0 0,1-1 0,-1 0-1,0 0 1,0 0 0,1-1-1,-1 0 1,0-1 0,0 0-1,0 0 1,10-5 0,-2-1 7,-1 0 1,-1 0 0,0-2-1,0 1 1,0-2-1,-2 0 1,1-1 0,10-12-1,56-66 37,-4-2 1,-4-4-1,-4-3 0,-4-3 0,85-191 1,-105 186-30,83-175-17,-120 270 24,1 1-1,15-19 1,-21 28-10,0 1 1,1-1-1,-1 0 1,1 1-1,0-1 1,-1 1-1,1 0 1,0-1-1,0 1 1,0 0-1,0 0 1,0 0-1,0 0 1,0 1-1,0-1 1,0 0-1,1 1 1,-1 0-1,0-1 1,0 1-1,3 0 1,-1 1 9,-1 1 0,1-1 1,-1 1-1,1 0 0,-1 0 1,0 0-1,0 0 0,0 0 0,0 1 1,0 0-1,3 2 0,31 40 164,68 104 100,-74-106-233,144 187 44,17-16-99,-170-194 61,0-1 1,1-1 0,1-1-1,0-2 1,1 0 0,1-1-1,1-2 1,-1 0 0,2-2 0,0-1-1,0-2 1,0 0 0,1-2-1,0-1 1,0-1 0,0-2-1,0-1 1,0-1 0,42-7-1,-27-2 11,-1-3-1,0-1 1,45-22-1,-45 17-44,1 2 0,68-16-1,-104 31-15,0 0 0,0 1 0,0 0 0,1 1 0,-1 0 0,0 0 1,1 0-1,-1 1 0,0 1 0,0-1 0,1 1 0,-1 1 0,-1-1 0,1 2 0,0-1 0,-1 1 0,1 0 0,-1 0 0,0 1 0,-1 0 0,1 0 0,-1 0 0,0 1 0,0 0 0,6 10 0,9 13 32,-2 1 0,-1 0 0,-1 2 0,24 63 0,-1 0 38,-22-58-50,0-1-1,3-1 1,1-1 0,1 0 0,31 33-1,-41-54-20,0-1 1,1 0-1,0-1 0,0 0 0,32 17 0,-35-23-5,0 0 1,1-1-1,0 0 0,0 0 0,0-2 1,0 1-1,1-1 0,-1-1 0,20 0 0,-19-2-19,1-1 0,0 0-1,0-1 1,-1 0 0,1-1-1,-1-1 1,0 0 0,0-1-1,-1 0 1,18-12 0,5-6-128,-2-2 0,37-37 1,175-199-622,-94 95 783,-145 160 1,12-12 36,0 1 0,1 0 0,0 1 0,32-19 0,-47 33-39,1 0 1,0 0 0,0 1-1,0-1 1,0 1 0,0 1-1,0-1 1,1 1 0,-1 0-1,0 0 1,1 0 0,-1 1-1,1 0 1,-1 0 0,1 0-1,-1 1 1,1 0 0,-1 0-1,1 0 1,-1 1 0,0-1-1,0 1 1,0 1 0,0-1 0,0 1-1,8 5 1,-4 0 14,0 0 0,0 1 1,0 0-1,-1 1 0,8 12 0,34 59 114,15 49 3,-38-74-96,46 72 0,-63-113-42,0-1 0,1 0-1,1-1 1,0 0 0,19 15 0,-25-24-1,-1 0-1,1 0 1,0 0 0,1-1-1,-1 0 1,1 0-1,-1 0 1,1-1 0,0 0-1,0-1 1,0 1 0,0-1-1,0-1 1,0 1 0,13-2-1,-7-1 2,-1-1 0,0 0-1,1-1 1,-1 0 0,0-1-1,-1 0 1,0-1 0,1 0-1,18-15 1,4-6 0,47-47 1,-5-6-6,-2-3 0,-5-3 1,72-116-1,-103 142 12,40-63-11,-60 99-18,0 0 1,34-33-1,-49 54 15,0 0 0,0 0 0,1 0 0,-1 0 0,1 1 0,0-1 0,0 1 0,0 0 0,0 0 0,0 0-1,0 1 1,0-1 0,0 1 0,1 0 0,-1 0 0,1 1 0,5-1 0,-5 2 3,-1 0-1,0 0 1,1 0-1,-1 1 1,0 0 0,0-1-1,0 1 1,0 1-1,-1-1 1,1 1-1,0-1 1,-1 1 0,0 0-1,0 0 1,0 0-1,3 5 1,11 14 10,-1 1 1,-1 0-1,-1 2 1,15 34-1,-12-23 4,27 42 1,-40-72-14,0 1 0,1-2 0,0 1 1,0 0-1,0-1 0,1 0 1,0 0-1,12 7 0,-14-10 1,1 0-1,-1 0 1,1 0 0,0 0-1,-1-1 1,1 0 0,0 0-1,0 0 1,0-1-1,0 1 1,0-1 0,0 0-1,0-1 1,8-1 0,-4 0 2,0-1 0,0 0 1,-1-1-1,1 0 1,-1 0-1,0-1 0,0 0 1,0 0-1,-1-1 1,9-8-1,9-10 18,30-40 1,-49 57-19,156-225 98,-66 88 75,64-103 262,-151 232-415,-1 1-1,2 0 1,0 0-1,0 1 1,14-13-1,-22 25-17,0 0 0,0-1 0,0 1-1,1 0 1,-1 0 0,0 0 0,0 0-1,1 0 1,-1 1 0,0-1 0,1 1-1,-1 0 1,1-1 0,-1 1 0,0 0-1,1 0 1,-1 1 0,1-1 0,-1 0-1,0 1 1,1 0 0,-1-1 0,0 1-1,1 0 1,-1 0 0,4 2-1,4 4 7,0 0 0,0 1 0,0-1 0,9 12-1,-3-4 3,15 10-14,1-1 0,1-1 0,0-2 1,2-1-1,1-2 0,0-1 0,53 16 0,-48-19-65,0-2 1,1-2-1,57 7 0,-82-16 52,0 0 0,-1-1 0,1-1 0,0 0 0,-1-1 0,0-1 0,1 0-1,-1-2 1,0 0 0,-1 0 0,29-15 0,-18 3 14,-1-2 0,-1 0 0,0-1 0,-2-2 0,38-46-1,10-22 29,-29 37-18,19-32 4,24-28-24,-79 107 9,0 1-1,0-1 1,1 2 0,-1-1 0,1 0-1,13-6 1,-17 10 0,-1 0 1,1 0-1,0 1 1,0-1-1,0 0 0,0 1 1,0 0-1,0 0 1,0-1-1,0 1 0,0 0 1,0 1-1,0-1 1,0 0-1,0 1 0,0-1 1,0 1-1,0-1 1,0 1-1,0 0 0,0 0 1,0 0-1,-1 0 1,1 0-1,0 0 0,-1 0 1,1 1-1,-1-1 1,1 1-1,1 1 0,6 10-1,0 1-1,-1 1 0,-1 0 0,0 0 0,-1 0 1,7 26-1,48 180 52,-44-172-42,1-1-1,30 55 1,-39-87-18,0 1 0,2-2 0,0 1 0,0-2 0,2 1 0,0-2 0,0 0 0,1 0 0,22 15 0,-28-24 7,0 1-1,0-1 1,0 0-1,1-1 1,-1 0-1,1 0 0,0-1 1,0 0-1,0-1 1,18 1-1,-15-2 10,1-1-1,-1 0 0,0-1 1,1-1-1,-1 0 0,0-1 0,12-5 1,11-8 20,0-1 0,-2-2 1,59-47-1,121-118 8,-122 101-48,-84 77 11,0 1 0,0-1 1,1 1-1,0 1 0,0 0 1,1 0-1,0 0 0,-1 1 1,1 0-1,1 1 0,11-3 1,-18 5 0,0 1 0,1 0 1,-1 0-1,0 0 0,1 0 0,-1 0 1,0 1-1,1-1 0,-1 1 0,0 0 1,0 0-1,0 0 0,0 1 1,5 2-1,-3-1-2,-1 1 0,1-1 1,-1 1-1,1 0 0,-1 1 1,0-1-1,5 9 0,3 6-8,-1 2 0,-1-1 0,11 31 0,-12-28 8,8 19 7,2 1 0,37 57 0,-46-84 0,2 0-1,-1-1 0,2-1 1,0 0-1,1-1 0,0 0 1,1-1-1,30 19 0,-28-22-84,1 0-1,0-2 0,0 0 0,1 0 0,-1-2 1,1-1-1,1 0 0,-1-1 0,0-1 0,1-1 0,21-1 1,-11-3-347,0-1 1,0-1 0,-1-1 0,1-2 0,-2-1 0,45-20 0,26-18-240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33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70 3568 7754,'-4'-19'2504,"-4"-22"-2592,-2-17 112,-2-6 208,1 4 368,0 10 129,3 14-89,3 12-168,5 11-392,7 7-104,11 1 168,14-7 160,18-19 184,22-29 24,21-41-152,17-42-168,10-40-152,6-33-40,-3-18 0,-7-5 8,-13 12 0,-15 25 48,-15 39-8,-15 41-8,-8 49 8,-8 47-24,-1 50 8,2 44 24,7 39-8,11 26-32,11 10-16,13-5-32,8-22 0,6-32 56,6-38-24,5-41 0,5-41 8,3-36-32,-1-28 24,-5-18 8,-5-4 0,-5 6 24,-4 22 88,-4 30 24,-2 43 248,-6 47 81,-4 52-41,-5 47-32,-1 42-208,2 29-96,4 11-32,5-7-8,5-26-8,1-38-32,3-51 32,4-52 0,5-58 0,7-52 16,0-43-40,-4-31 0,-9-17-24,-12-4 0,-12 12-8,-10 24 8,-6 37-32,-7 42 8,-2 44-8,0 41 0,2 35 48,5 24-8,3 13 8,3 0 0,6-10-16,7-19 0,9-25 16,10-28 32,7-30 16,4-27 8,-2-24-8,-5-16-32,-8-8-16,-8-1 8,-6 11-40,-5 16 0,-5 23 0,-6 25-8,-4 25 8,-3 24-8,-1 18 24,-1 14-8,4 6 24,5-2-16,7-11-8,12-16 8,12-23 0,11-25 48,12-26-8,7-22 16,5-20-8,-1-13 40,-9-10 120,-15-9 24,-15-9 48,-17-11-48,-12-17-48,-10-14-104,-8-8 232,-6 3 72,-5 19-136,-4 32 48,-3 44-264,-1 50-72,-3 54 72,0 54 0,1 49-8,2 36-8,6 18-8,6 0-24,4-16 32,4-28-48,3-38 32,4-40-24,4-44 8,6-39 24,7-38-8,4-30 56,3-26-32,1-20-8,-2-16 17,-1-13-25,-2-1-24,-2 10 8,-3 26-65,-2 37-15,-1 46 112,1 50 8,2 48-8,2 40 24,2 26-88,1 11 8,-1-4 16,-1-16 0,-1-23 16,2-30 16,6-31 8,7-34 16,8-32-8,8-29-7,0-24 31,0-18-16,-3-12 32,-4-8-40,-1 2-40,-3 5-40,-3 17-32,-4 21-9,-7 31 9,-6 31 40,-7 35 24,-3 31 16,-3 30 16,1 23 0,3 12-16,7 5 8,8-11 32,9-17 8,8-27-7,10-28 15,12-28-56,12-28 0,6-24 32,2-22-16,-4-19-16,-6-13 0,-11-6-24,-9 2-16,-12 11 56,-13 19-48,-11 24-33,-10 27 17,-7 31-8,-6 28 48,-3 24 24,-1 17-8,2 5-8,5-4 8,6-13-32,7-19 32,7-23 48,8-24-56,6-28 16,6-25-16,0-22 0,-1-19 57,-3-12-33,-4-9 40,-2-5-56,-2-2-24,0 4 40,-2 12-88,-2 20 7,-4 25-7,-4 32-40,-4 31 56,-1 31-56,2 26 24,4 16 72,5 7-48,8-5 56,4-15-16,5-21-32,5-27 64,5-28-24,4-30 40,2-25-16,-2-21-48,-8-11 40,-10-7-40,-13 3 0,-10 7 16,-10 13-40,-6 15 40,-5 21-48,-2 24 16,2 25 0,2 25-40,4 22 40,6 16 16,3 9 0,6 3 40,5-5 16,5-11 8,7-15-8,8-18-8,10-20 0,9-19-16,6-17 0,4-15-8,-1-11-24,-2-7 16,-2-6 32,-3 2-8,-3 8-8,-4 15 8,-7 25-16,-7 32 40,-7 39 48,-4 38-24,3 34-32,9 23-40,16 6-96,23-10-152,28-34-824,27-47 728,-16-35-18124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35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3855 13275,'2'-1'304,"1"0"-1,-1-1 1,1 1 0,-1 0-1,0-1 1,0 0 0,0 1 0,0-1-1,0 0 1,0 0 0,1-2 0,62-81 409,39-74-728,44-105 50,31-68-15,93-168-38,449-800-336,-578 1066 307,-30 74 43,-30 54-28,-76 99 25,-1 0 0,1 1-1,1-1 1,11-7-1,-17 13 7,-1 0-1,1 0 0,-1 0 0,1 0 0,0 0 1,-1 1-1,1-1 0,0 1 0,-1-1 1,1 1-1,0 0 0,0 0 0,0-1 0,-1 1 1,1 0-1,0 1 0,0-1 0,-1 0 1,1 0-1,0 1 0,0-1 0,-1 1 1,1 0-1,0-1 0,-1 1 0,1 0 0,2 2 1,1 2-5,0 2 0,0-1 0,0 1 0,-1-1 0,0 1 0,6 13 0,93 237-53,-37-79 65,-11-53 9,4-2 0,115 176 0,-147-260-12,1 0 0,59 60 0,-73-85-3,1-1 0,-1-1 0,2-1-1,0 0 1,0 0 0,1-2 0,0 0-1,1-1 1,31 9 0,-32-13-2,1 0 0,-1-2 0,1 0 0,0-1 0,-1-1 0,1-1 0,0 0 0,-1-1 0,1-1 0,-1-1 1,0 0-1,0-1 0,20-9 0,-14 3-1,0 0 0,-1-2 1,-1 0-1,0-2 1,0 0-1,-2-1 0,0-1 1,29-34-1,-5-4 11,-2-2 0,-3-2 1,44-92-1,69-196 46,-116 257-34,42-93 13,-72 173-32,1 1 0,0-1 1,1 1-1,9-10 0,-15 17-3,0 0 0,0 1 0,1 0 0,-1-1 0,1 1 0,-1 0 0,1-1 0,0 1 0,-1 0 0,1 0 0,0 0 0,0 1 0,0-1 0,0 0 0,0 1 0,-1-1 0,1 1 0,0 0 0,0-1 0,0 1 0,0 0 0,0 0 0,0 0 0,0 1 0,0-1 0,0 0 0,3 2 0,-1 1-3,1 0 0,-1 1 0,1 0 1,-1 0-1,0 0 0,-1 1 1,1-1-1,-1 1 0,0 0 0,5 9 1,14 32-14,-1 2 0,24 81 0,-30-81 16,27 74 4,76 154 0,-83-208 4,4-1 0,2-2 1,78 94-1,-94-129 15,2-2 0,1-1 0,1-1 0,48 33 0,-59-48-8,0 0 1,1-1-1,1 0 0,-1-2 1,1 0-1,1-2 1,-1 0-1,1-1 0,34 3 1,-33-7 2,0-1-1,-1-1 1,1-1 0,0-1 0,31-8 0,-18 1 11,0-2 0,48-23 0,-35 10-1,-1-2 0,-1-3 0,48-39 0,119-118 136,-88 74-2,-96 87-119,130-105 217,-131 111-214,1 1 1,1 1-1,61-26 1,-77 39-44,1 0 1,-1 1 0,1 0-1,0 1 1,0 1 0,0 0-1,0 1 1,1 1-1,-1 0 1,0 1 0,0 1-1,0 0 1,0 1 0,0 1-1,0 0 1,-1 1 0,0 1-1,0 0 1,0 1 0,23 15-1,-13-5 5,-1 1 0,-1 1-1,32 35 1,54 75 11,-68-77-1,72 71 0,-87-101-13,1-1 0,1 0 0,1-2 0,0-2 0,2 0 0,47 19 0,-53-27 7,0-1-1,1-1 1,0-1-1,0-1 1,1-2-1,-1 0 1,1-2-1,-1 0 1,34-5-1,-28 0 11,0-2-1,-1-1 0,0-2 0,0-1 0,38-18 1,-28 8 8,-1-2 0,0-2 1,40-33-1,-7-4 27,-3-4 1,119-142-1,-65 54-15,105-122 7,-225 271-47,20-21 2,0 1 1,1 1-1,34-24 0,-51 42-2,1 0-1,-1 1 1,1 0-1,0 0 1,0 1-1,0-1 1,0 2 0,1-1-1,-1 1 1,1 1-1,0 0 1,-1 0-1,1 0 1,0 1-1,0 0 1,0 1 0,8 2-1,-2 1 0,0 0 0,-1 2-1,0 0 1,0 0 0,0 1 0,-1 1-1,0 0 1,0 1 0,-1 0 0,15 15-1,11 14 35,53 71 0,34 72 70,7 9 9,-117-171-108,1-1 0,1-1 0,0 0 0,37 26 1,-42-35-5,1 0 0,1-1 0,-1 0 0,1-1 0,0-1 0,1 0 0,-1-1 0,29 5 0,-28-8 3,0 0 0,0-1 0,0 0 0,0-1 0,-1-1 0,1 0 0,0-1 0,15-5 0,-10 0 10,1 0 0,-1-1 0,0-1 0,32-23 0,0-7 37,-2-3-1,75-82 0,-98 96-35,35-36 4,216-209 21,-255 255-44,0 1 0,1 0 0,45-23 0,-61 37 3,0 0 0,1 1 1,0 0-1,-1 0 0,1 1 0,0 0 1,0 1-1,0 0 0,1 0 0,-1 1 1,0 0-1,0 1 0,0 0 0,0 0 1,14 4-1,-8 0 1,-1 1 0,0 0 0,0 1 0,-1 1 0,0 0 0,23 19 0,64 69 35,-69-63-13,-1-2 7,1-2 0,67 50 0,-85-71-25,1 0 0,-1-1 0,1 0 1,0-1-1,1 0 0,-1-1 0,1-1 1,0-1-1,0 0 0,0-1 0,30 1 1,-14-5-4,0-1 1,0-2 0,0-1-1,-1-2 1,0 0 0,0-2 0,37-19-1,14-12-13,94-62 1,-50 20-8,-46 28 13,174-88 1,-226 131 2,1 0 0,0 2 0,0 2 0,1 0 0,1 2 0,-1 1 0,1 1-1,0 2 1,0 1 0,54 5 0,-20 8-8,0 3 0,106 39 0,10 3 29,-144-48-10,1-1 0,0-2 0,41 1 1,-39-7-15,0-2 1,0-2 0,0-1 0,0-2 0,-1-2 0,0-1 0,-1-3 0,58-26 0,19-18-290,137-94 0,-39 21-279,-174 109 451,63-31-84,-87 45 196,204-83-97,-186 80 91,60-10-1,-76 18 15,0 0 0,1 1 0,-1 1 0,1 0-1,18 4 1,-27-3 4,0 1 0,0 0 0,0 1-1,-1 0 1,1 0 0,-1 1 0,1 0 0,-1 0-1,8 6 1,0 2 7,-2 1 0,19 21 0,-22-24-2,22 25 20,146 145 48,-157-163-79,0 0 0,1-1 0,1-2 0,1 0 1,0-1-1,0-2 0,33 11 0,-36-16 4,0-1 0,-1-1-1,1-1 1,1 0 0,-1-2 0,0-1 0,0 0-1,25-5 1,-17 1 1,-1-3-1,0 0 0,0-1 1,-1-2-1,36-18 1,-12-1-5,-1-2 1,-2-1 0,-1-3-1,-2-2 1,57-59 0,-57 46 33,58-83 1,-63 78 14,-33 45-35,1-2 5,1 1 0,0 0 0,15-13 0,-23 23-13,1-1-1,0 0 1,0 1-1,0 0 1,0-1-1,0 1 1,0 0-1,0 0 1,1 0-1,-1 0 1,0 0-1,1 1 1,-1-1-1,0 1 1,1-1-1,-1 1 1,1 0-1,-1 0 1,1 0-1,-1 0 1,0 0-1,1 1 1,-1-1-1,1 1 1,2 1 0,2 2-6,-1 1 0,0 0 0,0 0 0,-1 1 0,1-1 0,-1 1 0,0 0 0,-1 1 1,0-1-1,0 1 0,5 11 0,-7-14 5,10 18-3,11 19 12,1-1-1,31 40 0,-46-69 16,1 1-1,1-2 1,-1 1-1,2-2 0,-1 1 1,1-1-1,1-1 1,-1 0-1,1-1 1,25 9-1,-20-10 15,1-2 1,0 0-1,0-1 0,0-1 1,0-1-1,0 0 0,0-2 1,1 0-1,23-5 0,24-7 20,80-27-1,-108 29-51,187-51 25,-156 47-22,92-9 0,7 12-11,141-17-38,-201 10-203,-2-6-1,171-61 1,42-49-60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1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40 11602,'-1'0'192,"0"-1"0,1 1-1,-1-1 1,1 0 0,0 1-1,-1-1 1,1 0 0,-1 1-1,1-1 1,0 0 0,0 1-1,-1-1 1,1 0 0,0 1-1,0-1 1,0 0-1,0 0 1,0 1 0,0-1-1,0 0 1,0 0 0,0 0-1,1-1-120,-1 0-1,1 0 1,0 1-1,0-1 1,0 0-1,0 1 1,0-1-1,0 1 1,0-1-1,2-1 1,1-1 183,7 66-292,89 509-346,-90-515 298,50 265-393,19-12-245,-76-297 582,1 0 1,1 0 0,0 0 0,0-1 0,1 1-1,0-1 1,1-1 0,11 14 0,-17-23 97,-1-1 0,1 1 1,0 0-1,0-1 1,0 1-1,-1-1 0,1 1 1,0-1-1,0 1 1,0-1-1,0 0 0,0 0 1,0 1-1,0-1 1,0 0-1,-1 0 0,1 0 1,0 0-1,0 0 1,0 0-1,0 0 0,0 0 1,0 0-1,0 0 1,1-1-1,20-14-621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2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11771,'-7'43'4032,"10"38"-3688,3 26-232,3 36-392,-3 16-312,-2 9-744,-1 0 800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2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0 395 13483,'21'-12'4649,"72"-24"-4289,30-9-152,43-22-368,17-11-272,0 1-864,-7-3 823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2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32 287 14123,'-4'7'697,"-1"1"0,1-1 0,0 1 0,1 0 0,0 0 0,-3 11 0,5-14-668,1 1 1,-1-1-1,1 1 1,0-1-1,0 1 0,1 0 1,-1-1-1,1 1 1,1-1-1,3 10 0,-2-4-219,1 0-1,1-1 0,0 1 0,0-1 1,1-1-1,0 1 0,1-1 0,13 14 0,-17-19 68,1-1 0,0 0 0,0-1 0,0 1 0,0-1 0,0 0 0,0 0 0,0 0 0,1 0 0,-1-1 0,1 1 0,-1-1 0,1-1 0,0 1 0,-1 0 0,1-1 0,0 0 0,-1 0 0,1-1 0,0 1 0,-1-1 0,1 0 0,8-3 0,2-2 31,0-1 0,0 0 0,-1-1 0,0-1 0,0 0 0,-1-1 0,-1 0 0,0-1 0,0-1 0,-1 1 0,0-2 0,13-19-1,-7 6 344,-1 0-1,-1-1 0,-1-1 0,-2 0 0,16-51 1,-25 67-69,0 0 1,-1 0-1,0 0 1,-1 0-1,0 0 1,-1-18 0,-1 26-136,1 0 0,-1 0 0,1 0 0,-1 0 0,0 0 0,0 1 0,-1-1 0,1 0 1,-1 1-1,0-1 0,0 1 0,0 0 0,0-1 0,-1 1 0,1 0 0,-1 0 0,0 1 0,1-1 1,-1 1-1,-1-1 0,1 1 0,0 0 0,-6-3 0,2 3-35,1 0 0,-1 1-1,1-1 1,-1 1 0,1 1-1,-1-1 1,0 1 0,1 1 0,-1-1-1,0 1 1,1 0 0,-1 0 0,1 1-1,-1 0 1,1 0 0,0 1 0,-7 3-1,-2 1-121,1 1-1,0 1 0,1 1 0,0-1 0,-23 24 1,22-19-157,2 1 1,0 1 0,0 0-1,2 0 1,-13 25 0,17-27-36,0 0 0,0 0 0,2 0 0,0 1 0,0 0 0,2-1-1,-3 24 1,5-34 205,0 0-1,0 1 1,0-1-1,0 0 0,1 0 1,0 0-1,-1 1 0,2-1 1,-1 0-1,0 0 0,1 0 1,0 0-1,0-1 0,0 1 1,0 0-1,0-1 1,1 1-1,0-1 0,0 0 1,0 0-1,3 3 0,-2-4 18,1 1 0,-1-1 0,1 0 0,-1-1-1,1 1 1,-1-1 0,1 0 0,0 0 0,0-1 0,0 1-1,-1-1 1,1 0 0,0 0 0,0-1 0,0 1-1,-1-1 1,1 0 0,7-3 0,6-2-114,31-16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3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37 269 12523,'-2'0'342,"1"-1"0,-1 1 1,1 0-1,0-1 0,-1 1 1,1 0-1,-1 0 0,1 0 1,-1 0-1,1 1 1,-1-1-1,1 0 0,0 1 1,-1-1-1,1 1 0,0-1 1,-3 2-1,3-1-264,0 1 1,0 0-1,0-1 0,1 1 0,-1 0 1,0 0-1,1-1 0,-1 1 0,1 0 1,-1 0-1,1 0 0,0 0 0,0 0 1,0 3-1,-1 16-211,1 1 0,1-1 0,1 0 0,1 0 0,1 0 0,1 0 0,10 29 0,-12-42 29,0 0-1,1 0 0,0 0 0,0-1 0,0 0 0,1 1 0,0-2 0,1 1 0,-1 0 0,1-1 0,1 0 1,-1-1-1,1 1 0,0-1 0,0 0 0,0-1 0,1 0 0,0 0 0,0-1 0,0 0 0,12 3 1,-15-4 140,0-2 0,1 1 1,-1 0-1,0-1 1,0 0-1,1 0 0,-1-1 1,0 1-1,1-1 1,-1-1-1,0 1 1,0-1-1,0 1 0,0-1 1,0-1-1,-1 1 1,1-1-1,8-6 0,-5 2 57,0-1-1,0 0 1,-1-1-1,0 1 1,-1-2-1,0 1 1,0-1-1,4-10 1,0-4-95,-7 16-178,1-1-1,0 2 1,0-1 0,7-10 0,-11 18 147,0 0 0,1 0 0,-1 0 0,0-1 0,1 1 0,-1 0 0,0 0 0,1 0 0,-1 0 0,0-1 0,1 1 0,-1 0 0,0 0 0,1 0 0,-1 0 0,1 0 0,-1 0 0,0 0 0,1 0 0,-1 0 0,0 0 0,1 0 0,-1 0 0,0 1 0,1-1 0,-1 0 0,0 0 0,1 0 0,-1 0 0,0 1 0,1-1 0,-1 0 0,0 0 0,1 0 0,-1 1 0,0-1 0,0 0 0,1 1 0,-1-1 0,0 0 0,0 1 0,12 15-315,-11-14 288,6 9-5,1 1 1,0-1-1,1-1 0,0 0 0,20 17 0,-24-22 73,1-1 0,0-1 0,1 1 0,-1-1 0,0 0 0,1 0-1,0-1 1,-1 1 0,1-2 0,0 1 0,0-1 0,0 0 0,9 0 0,1-2 118,0 0 0,0-1 0,0-1 0,0-1 0,-1-1 0,1 0 0,-1-1 0,0 0 0,-1-1 0,0-1 0,16-11 0,-14 8 6,-1-1 1,0-1-1,0 0 0,-1-1 1,-1-1-1,-1 0 0,0-1 0,21-34 1,-24 31-339,-1-1 0,0 0 0,-2 0 1,-1-1-1,0 0 0,-1 0 0,-2-1 0,0 1 1,-1-1-1,-1 1 0,-1-1 0,-5-36 1,-2 28-1086,-1 11 560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4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16 508 14571,'1'0'5800,"4"13"-5891,3 42-804,-2 0 0,-1 91 0,2 38 216,-5-169 776,-1-21 247,-4-31 51,-16-80-128,7 55-231,-5-101 1,17 157-34,0-1 0,0 0 0,1 1 0,0-1 0,2-8 0,-3 15-6,0-1 0,1 0 1,-1 0-1,0 0 1,1 0-1,-1 0 0,1 0 1,-1 0-1,1 0 1,-1 1-1,1-1 1,0 0-1,-1 0 0,1 1 1,0-1-1,0 0 1,-1 1-1,1-1 0,0 1 1,0-1-1,0 1 1,0 0-1,0-1 1,0 1-1,0 0 0,0-1 1,0 1-1,0 0 1,0 0-1,-1 0 0,1 0 1,0 0-1,0 0 1,0 0-1,0 0 1,0 1-1,0-1 0,0 0 1,0 0-1,0 1 1,0-1-1,0 1 0,1 0 1,5 3-22,-1-1 0,1 1 0,-1 1 0,0-1 0,-1 1 1,1 0-1,-1 1 0,10 11 0,34 57-114,-33-49 107,0 1-6,2-1 0,30 35 0,-41-54 36,-1 1-1,1-1 1,0 0-1,0-1 1,0 0-1,1 0 0,0 0 1,0-1-1,0 0 1,0-1-1,1 0 1,-1 0-1,12 2 1,-16-5 3,0 1 0,0-1 0,0 0 0,0 0 0,0 0 0,0-1 0,-1 0 1,1 1-1,0-1 0,0-1 0,0 1 0,-1 0 0,1-1 0,6-3 0,-5 1 5,0 0 0,0 0 0,-1-1 0,1 1 0,-1-1 0,0 0-1,0 0 1,4-8 0,2-4 1,-2-1 1,-1 0-1,0 0 0,-1 0 0,3-20 0,2-28-18,-8 42-45,12-44-1,-14 67 43,-1 0 1,0 0-1,0-1 0,1 1 0,-1 0 1,1 0-1,-1 1 0,1-1 0,-1 0 1,1 0-1,0 0 0,-1 0 0,1 0 1,0 0-1,0 1 0,-1-1 0,1 0 1,0 1-1,0-1 0,1 0 0,-1 1 0,0 0-1,0 0 0,0 0 0,0 0 0,0 0 0,0 0 0,-1 0 1,1 0-1,0 1 0,0-1 0,0 0 0,0 1 0,-1-1 0,1 0 0,0 1 1,0-1-1,-1 1 0,1-1 0,1 2 0,4 4-56,0 1 0,0 0 0,-1 0 0,5 9 0,-5-9 64,16 25-43,-7-9 44,1 0 0,1-1 0,26 27 0,-37-44 10,0 0 0,0-1-1,1 1 1,-1-1 0,1 0 0,0-1 0,0 0-1,0 0 1,0 0 0,0 0 0,1-1 0,0 0-1,-1-1 1,1 1 0,0-1 0,-1-1 0,1 1-1,12-2 1,-6-1 0,-1-1 0,0 0-1,0-1 1,0-1 0,-1 0-1,1 0 1,-1-1 0,0-1-1,-1 0 1,1 0 0,-2-1-1,1-1 1,-1 1 0,0-1-1,-1-1 1,0 0 0,10-15-1,-16 22 2,-1 0 0,1-1-1,-1 1 1,1-1 0,-1 1-1,0-1 1,0 1 0,-1-1 0,1 0-1,-1 1 1,0-1 0,0 0-1,0 1 1,-1-7 0,0 8 4,1 0 0,0 1 0,-1-1 0,0 0 1,1 1-1,-1-1 0,0 1 0,0-1 0,0 1 1,0-1-1,0 1 0,0-1 0,0 1 0,0 0 1,-1 0-1,1 0 0,0 0 0,-1 0 0,1 0 1,-1 0-1,1 0 0,-1 0 0,0 1 0,1-1 0,-1 1 1,0-1-1,1 1 0,-1-1 0,0 1 0,-2 0 1,2 0-7,0 0 0,0 0 0,1 0 0,-1 0 1,0 1-1,0-1 0,0 1 0,1-1 1,-1 1-1,0 0 0,0-1 0,1 1 0,-1 0 1,1 0-1,-1 0 0,1 0 0,-1 1 0,1-1 1,-1 0-1,1 1 0,0-1 0,0 1 0,0-1 1,0 1-1,0-1 0,0 1 0,0 0 1,1-1-1,-1 1 0,0 0 0,0 2 0,0 1-18,0 1 0,0-1-1,1 1 1,-1 0-1,1-1 1,0 1 0,1 0-1,1 10 1,0-9 8,1 0 1,0 0-1,0-1 1,0 1-1,1-1 0,0 0 1,0 0-1,0 0 0,1 0 1,0-1-1,0 0 1,0 0-1,1 0 0,0 0 1,0-1-1,0 0 1,0-1-1,1 1 0,-1-1 1,1 0-1,0-1 1,0 1-1,0-1 0,0-1 1,0 1-1,1-2 0,-1 1 1,12-1-1,-17 1 11,0-1-1,0 0 1,0 0 0,0 0-1,0-1 1,0 1-1,0-1 1,0 1-1,0-1 1,0 1-1,-1-1 1,1 0 0,0 0-1,0 0 1,0 0-1,-1 0 1,1 0-1,-1-1 1,1 1-1,-1 0 1,3-4 0,-3 3 18,0 0 0,0-1 0,0 1 1,0-1-1,0 1 0,-1-1 0,1 0 0,-1 1 1,0-1-1,0 1 0,0-1 0,0 0 1,0 1-1,-1-5 0,-1-2 51,-1 1-1,1-1 1,-1 1 0,-1-1 0,0 1-1,0 0 1,0 0 0,-10-11 0,19 24-92,0 1 1,0-1 0,1 0 0,-1-1-1,1 1 1,0-1 0,0-1 0,0 1 0,1-1-1,0 0 1,-1 0 0,1-1 0,0 1-1,0-2 1,0 1 0,0-1 0,0 0 0,1 0-1,-1-1 1,0 0 0,0-1 0,1 1 0,-1-1-1,0-1 1,0 1 0,0-1 0,0 0-1,0-1 1,-1 0 0,1 0 0,-1 0 0,8-6-1,11-7 20,-1-1 0,0-1 0,-2-2 0,0 0-1,-1-1 1,-1-1 0,-1-1 0,-1-1 0,-1 0 0,18-36-1,-34 59 4,-1 0-1,0 0 0,1 0 0,-1 0 0,1 0 0,-1 0 0,1 0 0,-1 1 0,1-1 0,-1 0 1,1 0-1,0 1 0,0-1 0,-1 0 0,3 0 0,-3 1 5,1 1 1,0 0-1,0 0 0,0-1 1,-1 1-1,1 0 0,0 0 1,-1 0-1,1 0 0,0 0 1,-1 0-1,0 0 0,1 0 1,-1 0-1,0 0 0,1 0 0,-1 2 1,39 95 23,-35-91-31,0-1 0,1 1-1,0-1 1,0 0 0,0 0-1,1-1 1,-1 1 0,1-1-1,1 0 1,-1-1 0,9 5-1,-4-3 1,1 0 0,1-1 0,-1 0-1,1-1 1,16 3 0,-27-6 4,-1-1 0,0 1 1,0-1-1,1 0 0,-1 0 0,0 1 1,1-1-1,-1 0 0,0 0 0,1 0 0,-1-1 1,0 1-1,0 0 0,1 0 0,-1-1 1,0 1-1,0-1 0,1 1 0,-1-1 1,0 1-1,0-1 0,0 0 0,0 1 1,0-1-1,0 0 0,0 0 0,0 0 1,0 0-1,0 0 0,0 0 0,-1 0 1,1 0-1,0 0 0,-1 0 0,1-1 1,-1 1-1,1 0 0,-1 0 0,0-1 0,1 1 1,-1 0-1,0-1 0,0 1 0,0 0 1,0 0-1,0-1 0,0-1 0,-1-7 71,-1 0 0,1 0 0,-1 0-1,-6-15 1,8 24-75,-8-22 57,3 9-31,0-1-1,0 0 1,2 0-1,0 0 1,-1-17-1,21 59-161,16 40 94,-18-35 24,1 0 1,21 31-1,-33-58 13,0 0 1,0 0-1,0 0 0,10 8 1,-12-12 1,0 0 0,-1 1 1,1-1-1,0 0 0,0 0 1,0 0-1,0-1 0,0 1 1,0 0-1,0-1 0,0 1 1,0-1-1,0 0 0,0 0 1,0 0-1,0 0 0,0 0 1,0 0-1,4-1 0,1-2 4,0 1 0,-1-2-1,0 1 1,0 0 0,0-1-1,0 0 1,0-1 0,-1 1 0,5-7-1,47-54 43,-31 34-33,49-63-7,-64 78 1,-2 1 0,0-1 0,0-1 0,10-29 0,-18 34-16,-1 29-56,3-10 67,-1 0 0,1 0 0,0-1 0,1 1 0,0-1 0,0 0 0,0 0 0,1 0 0,-1-1 0,1 0 0,1 0 0,-1 0 0,1 0 0,0-1 0,0 0 0,0 0 0,1-1 0,8 4 0,-10-5 16,-1-1 0,1 0 0,0-1 0,0 1 1,0-1-1,0 0 0,0 0 0,0 0 0,-1-1 1,1 1-1,0-1 0,0-1 0,-1 1 0,1-1 1,0 1-1,-1-1 0,0-1 0,1 1 0,-1-1 1,0 1-1,0-1 0,0 0 0,-1-1 0,1 1 1,-1 0-1,0-1 0,0 0 0,0 0 0,0 0 1,2-5-1,2-4 1,-1 0 0,0-1 0,-1 1 0,0-1 0,-1 0 0,-1-1 1,0 1-1,1-29 0,-3-11 15,-2 34-22,1-1 0,4-21 0,-4 41-12,0 0 0,0 0-1,1 0 1,-1-1-1,0 1 1,0 0 0,1 0-1,-1 0 1,1 0-1,-1 0 1,1 0-1,0 0 1,-1 0 0,1 0-1,0 0 1,0 0-1,0 0 1,1-1-1,-1 2 0,-1 0-1,1-1 0,0 1 1,0 0-1,0 0 0,-1 0 1,1 0-1,0 0 0,0 0 0,0 0 1,0 0-1,-1 0 0,1 0 1,0 0-1,0 1 0,0-1 1,-1 0-1,1 1 0,0-1 0,0 1 1,5 3-12,0 0 0,0 0 0,-1 1 0,0-1 1,6 7-1,27 35-117,-2 1 0,52 86 1,4 39-267,-77-137 266,0 1-1,17 75 1,-28-94 81,-2 0-1,0 1 1,0-1 0,-2 1 0,0-1-1,-5 29 1,3-34 22,-1 0 0,0 0-1,-1 0 1,0 0 0,-1-1-1,0 0 1,-1 0 0,-1 0 0,1-1-1,-9 10 1,4-7 514,0-1 1,-1 0-1,0-1 0,-15 10 0,-5 0 101,-37 17-1,68-37-583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17:52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29664 9430 1137 0,'-2'-7'409'16,"0"2"-356"-16,-6 1-5 15,8-1-30-15,-4 0-1 0,13 3 6 16,-10-1 6-16,-4 0 1 16,11 3-6-16,-7 0-23 15,1 0-7-15,6 15-1 16,14 51 3-1,-11-3 4-15,6 4 0 16,-3 11 0-16,-5 1-1 0,0-4-3 16,-6 2-4-16,-7-5-12 15,3-2-2-15,3-8-10 16,-2-7-14 0,7-21-87-16,6-17 87 0</inkml:trace>
  <inkml:trace contextRef="#ctx0" brushRef="#br0" timeOffset="287.7">30609 9443 1231 0,'12'18'433'16,"-7"12"-380"0,12 17-38-16,-6 10-11 15,-8 15-14-15,-3 4-1 0,3 7-5 16,-7 1 7-16,-7 0 6 16,5-2-1-16,6-17-8 15,-12-7-9-15,15-19-48 16,-12-10-33-16,-7-16 62 15</inkml:trace>
  <inkml:trace contextRef="#ctx0" brushRef="#br0" timeOffset="531.09">29316 9150 1583 0,'0'-2'529'16,"21"-7"-538"-16,11 4-65 15,16-10-359-15,-9 3 303 16</inkml:trace>
  <inkml:trace contextRef="#ctx0" brushRef="#br0" timeOffset="735.91">30733 9103 1518 0,'4'21'502'0,"2"0"-531"16,-2 7-59-16,-6-4 46 0</inkml:trace>
  <inkml:trace contextRef="#ctx0" brushRef="#br0" timeOffset="1063.03">28913 9927 1314 0,'1'144'444'0,"18"23"-432"16,15 10-14-16,11-11-23 46,10-2-9-46,18-28-23 16,6-26-4-16,8-35-5 0,12-28 3 0,7-44 3 0,-2-14-8 0,17-55 52 0</inkml:trace>
  <inkml:trace contextRef="#ctx0" brushRef="#br0" timeOffset="1325.4">31524 8515 1331 0,'52'53'581'16,"-2"21"-183"-16,24 57-386 15,-14 36 2-15,-7 58-29 31,-16 34-16-31,-26 47-37 0,-17 18-61 0,-45 42-45 16,-18 0 101-16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6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1242 14203,'22'-7'1882,"-1"-1"1,22-11-1,-19 6-1354,30-20 0,-17 4-770,65-63 0,154-205-60,-188 212 85,-43 54 138,39-48-265,61-98-1,-109 152 314,-1-1 0,-2 0 0,-1-1 0,-1-1 0,-1 0 0,-1 0 0,-2-1 0,6-46 0,-12 67 28,-1 1 0,0-1 0,0 0-1,-1 0 1,-2-12 0,3 19 3,0 0 0,0 0 0,-1 0 0,1 0 0,0 0 0,0 0 0,-1 0 0,1 1 0,-1-1 0,1 0 0,-1 0 0,1 0 0,-1 1 0,1-1 0,-1 0 0,1 1 0,-1-1 0,0 1 0,0-1 0,1 0 0,-1 1 0,0-1 0,0 1 0,0 0 0,1-1 0,-1 1 0,0 0 0,0-1 0,0 1-1,0 0 1,0 0 0,0 0 0,0 0 0,1 0 0,-1 0 0,0 0 0,0 0 0,0 0 0,0 0 0,0 1 0,0-1 0,0 0 0,1 1 0,-1-1 0,0 0 0,0 1 0,0-1 0,1 1 0,-1-1 0,0 1 0,-1 1 0,-6 4 3,0 0 0,0 1 0,0 1 0,1-1 0,0 1 0,1 0 1,-7 11-1,-1 4 6,-19 41 0,23-40-12,1 1 0,1-1 1,-10 52-1,15-61-1,2 1-1,-1 0 1,2 0 0,0 0-1,1 0 1,1-1 0,6 30-1,-6-38 5,1 0-1,0 0 0,1-1 0,0 1 1,0-1-1,0 1 0,1-1 0,0 0 0,0-1 1,0 1-1,1-1 0,-1 0 0,2-1 1,-1 1-1,0-1 0,1 0 0,6 2 1,15 7-5,0-2 1,55 15 0,-57-19 2,8 3-90,38 17-1,-61-23-44,-1 1 0,0 1 0,-1-1-1,1 1 1,-1 1 0,0 0 0,13 14-1,-20-18 55,1 0-1,-1 0 1,0 0-1,0 1 1,0-1-1,0 0 1,-1 1-1,0-1 1,1 1-1,-1 0 1,0 0-1,-1-1 1,1 1-1,-1 0 1,0 6-1,0-4-10,-1 0 0,0 0 0,0 1 0,-1-1 0,0 0 0,0 0 0,0 0 0,-6 9 0,2-4 127,-1 0 1,-1-1 0,1 0 0,-2-1-1,1 1 1,-1-2 0,-1 1 0,-17 11-1,19-17 468,11-11 95,18-19-401,2 1 0,0 0 0,30-23 0,87-62-124,-90 73 12,131-108 16,-127 98-103,58-66 0,-109 110 3,1 0-1,0-1 1,-1 1-1,0-1 1,3-5-1,-6 9 2,1 1 1,-1-1-1,0 1 0,0-1 0,0 1 0,0 0 0,0-1 0,0 1 1,0-1-1,0 1 0,0-1 0,0 1 0,0-1 0,0 1 1,0 0-1,0-1 0,0 1 0,0-1 0,0 1 0,-1-1 1,1 1-1,0 0 0,0-1 0,0 1 0,-1-1 0,0 0 2,0 1-1,0-1 0,0 1 0,0-1 0,0 1 0,0 0 0,0-1 0,0 1 1,0 0-1,0 0 0,0 0 0,0-1 0,0 1 0,0 0 0,-1 1 0,-7-1-8,1 1 0,0 1-1,0-1 1,0 1-1,0 1 1,0-1 0,1 1-1,-1 1 1,1-1-1,0 1 1,0 1 0,0-1-1,0 1 1,1 1-1,0-1 1,0 1 0,-8 9-1,4-3-36,0 1 0,1 0 0,1 0 0,0 1-1,1 0 1,0 0 0,1 1 0,-5 17 0,9-21-25,0-1 0,1 1 1,0-1-1,0 1 1,1 0-1,1-1 0,0 1 1,0 0-1,1-1 0,0 1 1,1-1-1,0 0 0,1 0 1,7 14-1,-9-19 72,0 0 1,1-1-1,0 0 0,0 1 0,0-1 1,0 0-1,1-1 0,0 1 0,-1 0 1,1-1-1,1 0 0,-1 0 0,0 0 1,1-1-1,-1 1 0,1-1 0,0 0 1,0-1-1,0 1 0,0-1 0,0 0 1,0 0-1,0 0 0,0-1 0,0 0 1,0 0-1,1 0 0,-1 0 0,0-1 1,0 0-1,7-2 0,0-2 108,0 1 0,0-2-1,-1 0 1,0 0 0,0-1-1,0 0 1,-1-1 0,0 0-1,11-13 1,9-11 128,35-48-1,-43 49-196,27-51-1,-47 78-40,0 1 1,0-1-1,0 1 0,1 0 0,-1 0 0,1 0 0,5-5 1,-7 8-4,-1 0 1,0 0-1,1 0 1,-1-1-1,0 1 1,1 0-1,-1 0 1,1 0 0,-1 0-1,0 0 1,1 0-1,-1 0 1,1 0-1,-1 0 1,0 0-1,1 0 1,-1 0-1,1 0 1,-1 1 0,0-1-1,1 0 1,-1 0-1,0 0 1,1 0-1,-1 1 1,0-1-1,1 0 1,-1 0 0,0 1-1,1-1 1,-1 0-1,0 1 1,0-1-1,0 0 1,1 1-1,-1-1 1,0 0 0,0 1-1,0-1 1,1 1-1,6 16-18,-7-15 15,4 8 1,0 0 0,1 0 0,1 0 0,-1-1 0,1 0 0,1 0 0,0 0 0,0-1-1,15 14 1,-17-18 4,0 0-1,0 0 1,0 0-1,1 0 1,-1-1-1,1 0 1,0 0-1,0-1 1,0 0-1,0 0 1,1 0-1,-1 0 1,0-1-1,1 0 1,-1-1-1,1 1 1,-1-1-1,8-1 1,-9-1-1,0 1 0,0-1 0,0-1-1,0 1 1,0-1 0,0 0 0,0 0 0,-1 0 0,1-1 0,-1 1 0,0-1 0,6-8 0,-1 1 7,0 0-1,-1-1 1,13-22 0,-16 22 75,0 1-1,-1-1 1,0 0-1,0 0 0,-2 0 1,1 0-1,-2-1 1,1-19-1,24 90-393,-19-38 274,3 8-62,1-2 1,1 1 0,30 47 0,-52-122 157,3 18-43,1 6-6,1-1 0,1 0 0,1 0 0,0-47 0,3 69-11,0 1 1,0 0-1,0-1 1,1 1 0,-1 0-1,1 0 1,0-1 0,0 1-1,-1 0 1,1 0 0,1 0-1,-1 0 1,0 0-1,0 0 1,1 0 0,-1 1-1,1-1 1,0 0 0,-1 1-1,1-1 1,0 1 0,0 0-1,0-1 1,0 1 0,2-1-1,0 1-2,-1 1 0,0-1 0,0 1 0,0 0 0,0 0-1,0 0 1,1 0 0,-1 1 0,0-1 0,0 1 0,0 0 0,0 0 0,0 0 0,0 0-1,0 1 1,-1-1 0,5 3 0,76 55-58,-58-39 72,55 33 1,-77-51-9,0-1-1,1 1 1,-1-1 0,0 1-1,1-1 1,-1 0-1,1 0 1,-1-1 0,1 1-1,-1-1 1,1 1-1,-1-1 1,1 0 0,-1-1-1,1 1 1,0 0-1,-1-1 1,1 0 0,-1 0-1,0 0 1,1 0-1,3-3 1,-2 1 2,-1 0-1,1-1 0,-1 0 1,0 0-1,0 0 1,0-1-1,0 0 0,-1 1 1,1-1-1,-1 0 1,-1 0-1,5-10 0,2-9 5,-5 12 12,0 0 0,1 1 0,0 0 0,8-12 0,-13 21-25,2 1 0,-1-1 0,0 0 0,0 1 1,0-1-1,1 1 0,-1-1 0,1 1 0,-1 0 0,1 0 1,0 0-1,-1-1 0,1 2 0,0-1 0,0 0 0,-1 0 1,1 0-1,0 1 0,0-1 0,0 1 0,0 0 0,0-1 1,0 1-1,0 0 0,0 0 0,0 0 0,0 1 0,0-1 1,0 0-1,0 1 0,3 0 0,2 3-118,0-1-1,0 2 0,-1-1 1,1 1-1,-1-1 1,10 11-1,-10-9 64,1 0-1,0-1 1,0 1 0,0-1-1,12 5 1,-13-7 87,0-1 0,-1 0 0,1-1 0,0 1 1,0-1-1,0 0 0,0-1 0,0 0 0,0 0 0,0 0 0,0 0 1,0-1-1,7-2 0,-4 1 27,0-1-1,-1-1 1,0 1 0,0-1-1,0-1 1,0 1 0,-1-1 0,9-7-1,-2-1 5,0-1-1,-1 0 1,0-1-1,-2 0 1,1-1-1,-2 0 1,15-31-1,-20 34-44,0-1 0,0 0 1,2-15-1,1-3 125,6 101 624,36 113-641,-8-32-200,11 121-581,-48-227 458,-2-1 0,-2 1 0,-2 0 0,-7 55 0,4-82 249,0 1 1,0-1 0,-2 0-1,0 0 1,-14 26 0,19-40-27,-1 0 1,1-1-1,-1 1 1,0 0-1,0-1 1,0 1-1,0-1 1,0 0-1,0 0 1,-1 0-1,1 0 1,-1 0-1,1 0 1,-1-1-1,0 1 1,0-1-1,-3 1 1,3-1-10,1-1 0,-1 0 0,1 0 1,-1 0-1,0 0 0,1 0 0,-1-1 1,1 1-1,-1-1 0,1 1 0,-1-1 1,1 0-1,-1 0 0,1 0 0,0 0 1,-3-3-1,-3-2-21,0 0 0,1-1 0,0 1 0,1-2 0,-1 1 0,1-1 0,1 0 0,-10-16 0,0-8-198,1 0 0,1 0 0,2-1 0,1-1-1,2 0 1,-4-36 0,11 64 121,0-1 1,1 0-1,-1 0 1,2 0-1,-1 0 1,1 0 0,0 0-1,1 1 1,-1-1-1,4-7 1,-4 11 54,1 0 0,0-1 1,0 1-1,0 0 1,0 0-1,0 1 0,0-1 1,1 0-1,0 1 1,-1-1-1,1 1 0,0 0 1,0 0-1,0 0 0,1 0 1,-1 1-1,0-1 1,1 1-1,-1 0 0,7-2 1,-7 3 73,1 0 1,0 0 0,-1 0-1,1 1 1,0-1-1,-1 1 1,1-1-1,0 1 1,-1 1 0,1-1-1,5 3 1,19 5 581,-24-8-565,-1-1 1,1 1 0,-1-1-1,1 0 1,0 0-1,-1-1 1,1 1-1,-1-1 1,1 1 0,-1-1-1,1 0 1,5-3-1,-2 0-39,0-1 0,0 1 0,-1-1 0,7-7 0,3-1-69,-2 6-165,-7 5-185,-7 5-559,-9 10-334,-41 57-275,33-50 1258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6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14899,'-1'44'1730,"2"0"1,9 57-1,26 85-2783,-32-168 750,0 0-1,2 0 1,0-1 0,16 33-1,-20-46 219,0-1-1,0 1 1,1 0 0,-1-1-1,1 0 1,0 1 0,0-1-1,0 0 1,0 0-1,0-1 1,1 1 0,-1-1-1,1 1 1,-1-1 0,1 0-1,0-1 1,0 1 0,0-1-1,0 1 1,0-1-1,1-1 1,-1 1 0,0 0-1,0-1 1,1 0 0,7 0-1,-2-2 66,-1 0 0,1-1 0,0 0 0,-1 0 0,0-1-1,1 0 1,-2-1 0,1 1 0,11-10 0,15-10 248,-1-1 0,-2-2 0,-1-1-1,45-52 1,-58 59-178,-1-1-1,-1 0 1,-1-2-1,-1 0 0,-2 0 1,0-1-1,-1-1 1,11-41-1,-21 64-49,0-1-1,-1 1 1,1 0 0,-1-1-1,0 1 1,0-1-1,0 1 1,0 0-1,0-1 1,-1-3 0,0 7 0,1 0 0,0 0-1,0-1 1,0 1 0,0 0 0,0 0 0,0 0 0,-1-1 0,1 1 0,0 0 0,0 0 0,0 0 0,0-1 0,-1 1 0,1 0 0,0 0 0,0 0 0,0 0 0,-1 0 0,1 0 0,0 0 0,0-1 0,-1 1 0,1 0 0,0 0 0,0 0 0,-1 0 0,1 0 0,0 0 0,0 0 0,-1 0 0,1 0 0,0 0 0,0 0 0,-1 0 0,1 0 0,0 1 0,0-1 0,-1 0 0,-15 16 0,8-4-14,1 0 0,0 1 0,0 0 0,1 0 0,1 1 0,1 0 0,0 0 0,0 0 0,1 0 0,1 1 0,1-1 0,0 1 0,0-1 0,3 19 1,-1-29 25,-1 0 1,1-1 0,0 1-1,0 0 1,0-1 0,1 1-1,-1 0 1,1-1 0,0 0-1,0 1 1,0-1 0,0 0-1,1 0 1,-1 0 0,1 0-1,0-1 1,0 1 0,0-1-1,5 4 1,-3-4 15,0 0 0,0 0 1,0 0-1,0-1 0,0 0 1,1 0-1,-1 0 0,0-1 0,0 0 1,1 0-1,-1 0 0,0 0 0,1-1 1,5-1-1,9-3 61,-1-1 1,0-1-1,0-1 0,0 0 0,-1-2 1,0 0-1,27-20 0,-17 9-31,-2-2-1,0 0 1,38-46-1,-55 59-70,0-1 0,-1 0 0,0 0 0,0-1 0,-1 0 0,-1-1 0,0 1-1,-1-1 1,0 0 0,5-23 0,-9 33 11,-1 0 0,0-1 1,0 1-1,-1 0 0,1 0 0,0 0 0,-1 0 0,0 0 1,0 0-1,0 0 0,0 1 0,0-1 0,0 0 1,-1 0-1,1 1 0,-1-1 0,-3-3 0,4 5 6,0-1-1,-1 1 1,1 0 0,0 0-1,-1 0 1,1 0-1,-1 0 1,1 1 0,-1-1-1,1 0 1,-1 1-1,0-1 1,1 1 0,-1-1-1,0 1 1,1 0-1,-1 0 1,0 0 0,1 0-1,-1 0 1,0 0-1,0 0 1,1 0 0,-1 1-1,0-1 1,1 1-1,-1-1 1,0 1 0,1 0-1,-1 0 1,1-1-1,-1 1 1,-1 2 0,-3 2 5,-1 2 1,1-1 0,0 1 0,0 0 0,1 0 0,-8 12 0,12-17-10,-1 1 1,1 0-1,0-1 1,-1 1-1,1 0 1,1 0-1,-1 0 1,0 0-1,1 0 1,-1 0 0,1 0-1,0 0 1,0 0-1,0 0 1,0 0-1,1 0 1,-1 0-1,1 0 1,0-1-1,0 1 1,0 0-1,0 0 1,0 0-1,1-1 1,-1 1-1,1-1 1,-1 1-1,5 3 1,5 6 3,0-1 0,0-1 0,1 0 0,20 12 0,-4-2-54,-21-15-28,16 15-881,-17-10 563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7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1 424 10826,'20'-48'1074,"79"-158"2411,-88 187-3394,35-60-74,-40 69-181,1 0-1,1 0 1,0 1 0,0 0-1,12-9 1,-20 17 136,1 1-1,-1-1 1,1 1 0,-1 0 0,1-1-1,-1 1 1,1 0 0,-1-1-1,1 1 1,-1 0 0,1-1-1,-1 1 1,1 0 0,0 0 0,-1 0-1,1 0 1,-1 0 0,1-1-1,0 1 1,-1 0 0,1 0-1,-1 1 1,1-1 0,0 0-1,-1 0 1,1 0 0,-1 0 0,1 0-1,0 1 1,0-1 0,0 1-12,-1 0 0,1 0 0,0 0 1,-1 0-1,0 0 0,1 0 1,-1 0-1,1 0 0,-1 0 0,0 0 1,0 0-1,0 0 0,1 0 1,-1 0-1,0 0 0,0 0 0,-1 2 1,-2 20-114,-1 1 1,-2-1 0,0 0-1,-13 30 1,6-18 264,-6 20 173,5-19 445,1 2 1,2 0-1,-12 75 0,23-108-653,0 1 0,0-1 0,0 1 0,0-1 0,1 1 0,0-1 0,0 1 0,0-1 0,1 0 0,0 1 0,0-1 0,0 0 0,1 0 0,3 4 0,-2-2-74,1-2 1,1 1 0,-1 0-1,1-1 1,0 0 0,0-1-1,0 1 1,1-1 0,11 5-1,6 2 75,-16-8-303,0 1 0,0 0 0,0 0 0,0 1 0,12 9 0,-18-12 239,-1-1 0,1 1 1,-1-1-1,0 1 0,0 0 0,1 0 0,-1 0 1,0 0-1,-1 0 0,1 0 0,0 0 0,0 0 0,-1 0 1,1 0-1,-1 0 0,0 0 0,0 0 0,0 0 0,0 1 1,0-1-1,0 0 0,0 0 0,-1 0 0,1 0 0,-1 0 1,1 0-1,-1 0 0,0 0 0,-1 3 0,-22 36 414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8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393 94 9458,'-5'-6'4559,"3"-6"-2948,2 10-1625,-1 1 0,1-1 1,0 0-1,0 1 0,-1-1 1,1 1-1,-1-1 0,1 1 0,-1 0 1,0-1-1,-1-1 0,-2-2 30,-1 0 0,1 0-1,-1 1 1,-1 0-1,1 0 1,-1 0 0,1 0-1,-1 1 1,0 0-1,0 0 1,-1 1 0,1 0-1,0 0 1,-1 0-1,1 1 1,-1 0 0,0 0-1,1 0 1,-1 1-1,0 0 1,0 1 0,-11 1-1,7 0-40,0 1-1,1 0 1,-1 1-1,1 0 0,0 0 1,0 1-1,0 0 1,1 1-1,-1 0 1,1 1-1,1 0 1,-1 0-1,-7 9 1,7-4-19,0 0 0,0 0 0,1 1 1,1 0-1,0 0 0,1 1 0,0 0 1,1 0-1,1 1 0,-4 16 0,5-12 16,1-1 0,0 1-1,1-1 1,1 1 0,1 0-1,1-1 1,0 1 0,6 19-1,-5-25 20,1 0 0,0-1 0,1 0 0,1 0 0,-1 0 0,2 0 0,0-1-1,0 0 1,1 0 0,1-1 0,13 13 0,-14-16 6,0 0 0,0-1 0,1-1 1,0 1-1,0-2 0,1 1 0,-1-1 0,1 0 0,0-1 1,0 0-1,0-1 0,0 0 0,1-1 0,-1 0 1,19 0-1,-17-2 22,-1-1 0,1 0 1,-1 0-1,1-1 1,-1-1-1,0 0 0,0 0 1,0-1-1,-1-1 0,0 0 1,0 0-1,0-1 0,-1 0 1,0-1-1,16-16 0,-10 6 14,0 1 0,-1-2 0,-1 1 0,-1-2 0,-1 0 0,0 0 0,8-26 0,-12 26-17,0-1-1,6-35 1,-12 46-7,0 1 1,0 0 0,-1 0 0,0 0 0,-1 0-1,0 0 1,0-1 0,-5-14 0,5 24-316,1 0 276,0 1 0,-1-1 0,1 0-1,0 0 1,0 0 0,0 0 0,0 0 0,-1 0 0,1 0 0,0 1 0,0-1-1,0 0 1,0 0 0,0 0 0,0 0 0,-1 1 0,1-1 0,0 0-1,0 0 1,0 0 0,0 1 0,0-1 0,0 0 0,0 0 0,0 0 0,0 0-1,0 1 1,0-1 0,0 0 0,0 0 0,0 1 0,0-1 0,0 0-1,0 0 1,0 0 0,0 0 0,0 1 0,1 9-86,0 0 0,0 0 0,1 0 1,5 17-1,-6-24 119,0 0-1,1 0 1,-1 0 0,1 0-1,0 0 1,0 0 0,0 0-1,0-1 1,0 1 0,1-1-1,-1 1 1,1-1 0,0 0-1,0 0 1,-1 0 0,1 0-1,0-1 1,7 3 0,-3-2 40,-1-1 0,1 1 1,0-1-1,-1-1 0,1 0 0,0 0 1,0 0-1,0 0 0,-1-1 0,1-1 0,0 1 1,-1-1-1,1 0 0,-1 0 0,1-1 1,-1 0-1,9-5 0,10-8 148,0-1 0,38-35 0,-39 32-126,51-50 32,-35 31-165,-38 37 67,0 0-17,0 0 0,0 0 1,0 0-1,1 0 1,-1 1-1,1-1 0,2-1 1,-4 3 11,0 0 0,-1 0 1,1 0-1,0 0 0,0 0 1,-1 0-1,1 0 0,0 0 1,0 0-1,-1 0 0,1 0 1,0 1-1,0-1 1,-1 0-1,1 0 0,0 1 1,-1-1-1,1 0 0,0 1 1,-1-1-1,1 1 0,-1-1 1,1 1-1,-1-1 0,1 1 1,-1-1-1,1 1 0,-1 0 1,1-1-1,-1 1 0,0 0 1,1 0-1,7 15 42,0 0-1,9 30 1,-11-27 56,1-1 0,11 21 0,-13-31-52,0 0-1,0-1 1,0 1 0,1-1-1,0 0 1,1 0 0,-1-1 0,1 0-1,1 0 1,-1 0 0,12 5 0,-13-8-2,0 0 1,0-1-1,1 0 1,-1 0-1,1-1 1,0 0-1,-1 0 1,1-1 0,0 1-1,-1-1 1,1-1-1,0 1 1,0-1-1,-1 0 1,1-1-1,7-2 1,-2 0 3,-1-1 0,0 1 0,0-1 0,-1-1 0,0 0 0,0-1 0,0 0 0,8-8 0,-13 11-36,-1 0 0,-1 0 0,1 0 1,0-1-1,-1 1 0,0-1 0,0 0 1,0 1-1,-1-2 0,0 1 0,0 0 1,0 0-1,0-1 0,-1 1 1,0-1-1,0 1 0,-1-1 0,1 1 1,-1-9-1,-1 10 17,0-1 0,-1 0 0,1 1-1,-1-1 1,0 1 0,0-1 0,0 1 0,-1 0 0,1 0 0,-1 0 0,0 0-1,0 0 1,-1 1 0,1 0 0,-1-1 0,1 1 0,-1 0 0,0 1 0,0-1 0,0 1-1,-1 0 1,1 0 0,-1 0 0,-8-2 0,13 4-23,0 0 1,0 0-1,-1 0 1,1 0-1,0 0 1,0 0-1,-1 0 1,1 0-1,0 0 1,0 0-1,-1 0 1,1 0-1,0 0 1,0 0-1,0 0 1,-1 0 0,1 0-1,0 0 1,0 0-1,0 1 1,-1-1-1,1 0 1,0 0-1,0 0 1,0 0-1,0 0 1,-1 1-1,1-1 1,0 0-1,0 0 1,0 0-1,0 1 1,0-1-1,0 0 1,0 0-1,0 1 1,-1-1-1,1 0 1,0 0-1,0 0 1,0 1-1,0-1 1,0 0-1,0 0 1,0 1-1,1-1 1,2 12-128,4-3-33,0 1-1,0-1 1,16 15-1,-11-12 10,6 6-129,1 0 0,1-2 1,1 0-1,0-1 0,1-1 0,0-1 1,26 10-1,-28-16 48,34 8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8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12643,'-1'47'4617,"13"8"-3753,7 5-880,8 15-576,0 5-152,3-3-281,3-1-135,6-16-40,5-7 24,-8-17 247,-20-26 137,2 2 552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8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0 163 11234,'47'-8'4537,"17"-10"-2336,35-16-2393,8-13-512,-14-9 432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39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1 371 14363,'-1'7'530,"1"0"0,1 0-1,-1-1 1,1 1 0,1 0-1,-1-1 1,1 1 0,0-1 0,4 9-1,4 5-1056,19 28-1,-2-4-272,-19-27 231,0 1-1,-2-1 0,0 1 1,0 0-1,-2 1 0,0-1 1,1 34-1,-4-49 509,-1 1 227,0 0 0,1 0 0,-1 0-1,1 0 1,0 0 0,1 4 0,-1-8-137,-1 0 1,0 1-1,0-1 0,0 0 1,0 0-1,0 0 0,1 1 0,-1-1 1,0 0-1,0 0 0,0 0 0,1 1 1,-1-1-1,0 0 0,0 0 1,0 0-1,1 0 0,-1 0 0,0 0 1,0 0-1,1 1 0,-1-1 1,0 0-1,0 0 0,1 0 0,-1 0 1,0 0-1,0 0 0,1 0 1,-1 0-1,0 0 0,0-1 0,1 1 1,-1 0-1,0 0 0,14-14 576,4-14-443,-1-1-1,22-55 0,2-3-655,-40 85 455,0 0 1,0 0 0,0 0 0,0 0-1,0 0 1,1 1 0,-1-1 0,1 0-1,-1 1 1,1-1 0,0 1 0,-1 0-1,1-1 1,0 1 0,0 0 0,4-2-1,-5 3 25,1 0-1,-1 0 1,1 0-1,0 1 1,-1-1-1,1 0 0,-1 0 1,1 1-1,-1-1 1,1 1-1,-1-1 0,1 1 1,-1 0-1,0 0 1,1 0-1,-1-1 1,0 1-1,0 0 0,0 1 1,1-1-1,-1 0 1,0 0-1,0 2 1,17 17 23,0-1 0,1-1 0,1 0 0,1-2 0,1 0 0,0-1 0,0-2 0,32 15 0,-49-26 7,-1 0 0,0-1 1,1 1-1,0-1 0,-1 0 1,1 0-1,0 0 0,0-1 0,-1 0 1,1 0-1,0 0 0,0-1 0,0 1 1,-1-1-1,1 0 0,0 0 1,-1-1-1,1 1 0,4-3 0,-4 0 35,0 0 0,0 1 0,0-1 0,0-1 0,-1 1 0,1-1-1,-1 0 1,0 0 0,-1 0 0,1 0 0,-1-1 0,0 0 0,3-9-1,0 0 5,0-1 0,-1 0-1,-1-1 1,-1 1 0,0-1 0,-1 1-1,-1-1 1,0 0 0,-2 0-1,0 0 1,-3-17 0,-1 22-21,-1 13-28,5 0-13,0 0 1,1 1 0,-1-1 0,0 1-1,0-1 1,1 1 0,-1-1 0,1 1-1,-1 0 1,1-1 0,0 1 0,-1 1-1,1 6-6,-1-1-1,1 1 0,1 0 1,0-1-1,0 1 1,1-1-1,0 1 0,0-1 1,1 0-1,0 0 1,0 0-1,1 0 0,4 7 1,-6-12 33,0 0 1,0 0 0,0 0 0,0-1-1,1 1 1,-1-1 0,1 0-1,-1 1 1,1-1 0,0 0-1,0-1 1,0 1 0,0 0-1,0-1 1,0 1 0,0-1-1,0 0 1,1 0 0,-1-1-1,0 1 1,1-1 0,-1 1 0,1-1-1,-1 0 1,0 0 0,1-1-1,-1 1 1,1-1 0,-1 1-1,0-1 1,1 0 0,-1-1-1,0 1 1,5-3 0,6-4 40,-1 0 0,-1-1 0,0 0 0,0 0 1,0-2-1,-2 1 0,1-2 0,-1 1 0,12-19 1,-15 19-80,0 0 1,0-1 0,-2 0-1,1 0 1,-1 0 0,-1 0-1,0-1 1,-1 0 0,0 0-1,-1 0 1,1-17 0,-3 29 3,0-1 1,0 1 0,0-1-1,0 1 1,0-1 0,0 1-1,0-1 1,-1 0-1,1 1 1,-1-1 0,1 1-1,-1-1 1,1 1 0,-1 0-1,0-1 1,0 1-1,1 0 1,-1-1 0,0 1-1,0 0 1,0 0 0,-1 0-1,1 0 1,0 0-1,0 0 1,-1 0 0,1 0-1,0 0 1,-1 1 0,1-1-1,-1 0 1,1 1-1,-2-1 1,156 10-15,-132-9 30,0 1 0,0 1 0,28 6-1,-37-5 2,-1 1 0,1 0-1,-1 0 1,0 1-1,0 0 1,0 1-1,12 9 1,0 3-30,-13-9 31,1-1-1,1 0 1,-1 0-1,26 10 1,-34-16-1,0-1 0,1 0 0,-1 0 0,0-1 0,1 1 0,-1-1 0,0 0 0,1 0 0,-1 0 0,1 0 1,-1 0-1,0-1 0,1 1 0,-1-1 0,0 0 0,0 0 0,1-1 0,-1 1 0,0 0 0,0-1 0,0 0 0,-1 0 0,1 0 1,0 0-1,3-3 0,10-13-6,-1-1 0,0-1 1,-2 0-1,0 0 0,-1-1 1,-1-1-1,-1 0 0,9-30 1,-15 39-21,0 0 0,-1 0 0,2-19-1,-4 29 22,-1 0-1,0 0 0,0 1 0,0-1 1,0 0-1,0 0 0,0 0 0,-1 0 0,1 1 1,-1-1-1,0 0 0,0 0 0,0 1 1,0-1-1,-1 1 0,1-1 0,0 1 0,-1-1 1,0 1-1,0 0 0,-3-4 0,4 6 8,-1-1-1,1 1 1,0-1-1,0 1 0,-1 0 1,1-1-1,0 1 1,-1 0-1,1 0 1,0 0-1,-1 0 0,1 0 1,0 0-1,-1 0 1,1 0-1,0 1 0,-1-1 1,1 0-1,0 1 1,-1-1-1,1 1 1,0 0-1,0-1 0,0 1 1,0 0-1,0 0 1,0-1-1,0 1 1,0 0-1,0 0 0,0 0 1,0 0-1,0 1 1,1-1-1,-2 1 1,-2 4-30,0 0 0,0 1 0,1-1 1,-1 1-1,-3 10 0,3-4-83,1 0 0,0 0 0,1 1 0,0 0 1,1-1-1,0 1 0,2 19 0,0-29 52,-1 0 0,0 0 1,1-1-1,0 1 0,0 0 0,0 0 1,0 0-1,1-1 0,0 1 0,-1-1 1,1 1-1,0-1 0,1 0 0,-1 1 1,1-1-1,-1-1 0,1 1 0,0 0 1,0 0-1,0-1 0,0 0 0,1 0 1,-1 0-1,0 0 0,1 0 0,0-1 1,-1 1-1,1-1 0,0 0 1,5 1-1,0-1-100,0 0-1,0-1 1,0 0 0,0 0-1,12-3 1,1-2-148,33-12-1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40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99 415 12979,'-8'-6'5624,"3"-12"-4749,4 13-229,-20-107-270,-4-15-1876,-14-19-1903,110 366 2513,85 211 983,-155-430-91,66 165 98,-57-144 10,1-1-1,1-1 1,1 0-1,1 0 1,22 24-1,-33-41-50,0-1-1,0 1 1,0 0-1,1-1 1,-1 1-1,0-1 1,1 0-1,0 0 1,-1-1-1,1 1 1,0-1-1,7 2 1,-8-3-16,0 1 0,0-1 0,0 0-1,0-1 1,0 1 0,0 0 0,0-1 0,-1 0 0,1 0 0,0 1 0,0-2 0,-1 1 0,1 0 0,0 0 0,-1-1 0,0 0 0,1 1 0,2-4 0,2-2-9,0-1 0,0 1 0,-1-2 1,0 1-1,0 0 0,-1-1 0,-1 0 1,1-1-1,-1 1 0,-1-1 0,0 1 1,0-1-1,-1 0 0,2-11 0,-2 1-93,-1 0-1,0 0 1,-1 0-1,-1 0 1,-1 0 0,-6-27-1,5 36-18,0 0-1,-1 0 1,-1 0 0,1 1-1,-1-1 1,-1 1 0,0 0-1,-1 1 1,0-1 0,0 1-1,-1 1 1,0 0 0,-11-10-1,11 12 22,0 0 0,0 1-1,-1 0 1,0 0-1,0 1 1,0 0 0,0 0-1,-1 1 1,1 0-1,-1 1 1,0 0 0,0 1-1,0 0 1,0 0-1,-17 2 1,-39 11 215,42-6 135,24-6-279,0-1 0,0 1 1,0 0-1,0 0 0,0 0 0,0 0 1,0 0-1,0 0 0,0-1 1,0 1-1,0 0 0,1 0 1,-1 0-1,0 0 0,0 0 0,0 0 1,0-1-1,0 1 0,0 0 1,0 0-1,0 0 0,0 0 0,-1 0 1,1-1-1,0 1 0,0 0 1,0 0-1,0 0 0,0 0 1,0 0-1,0 0 0,0-1 0,0 1 1,0 0-1,0 0 0,0 0 1,-1 0-1,1 0 0,0 0 1,0 0-1,0 0 0,0 0 0,0-1 1,0 1-1,0 0 0,-1 0 1,1 0-1,0 0 0,0 0 1,0 0-1,0 0 0,-1 0 0,15-13 68,-11 11-16,32-27 96,1 1 0,2 1 1,69-36-1,-91 55-174,1 0 0,-1 1 0,1 1 0,0 1 1,1 0-1,-1 2 0,1 0 0,0 0 0,0 2 0,0 0 1,0 2-1,29 3 0,-39-3-4,-1 1 1,1 0-1,-1 1 1,1 0-1,-1 0 0,0 1 1,0-1-1,8 8 0,0 1 44,-1 0 0,17 19 0,-29-28 3,1 0 0,-1 0 0,1-1 0,0 1 0,-1-1 1,1 0-1,0 0 0,1 0 0,-1 0 0,0-1 0,1 1 0,-1-1 1,1 0-1,-1 0 0,1 0 0,-1 0 0,1 0 0,0-1 1,-1 0-1,1 0 0,0 0 0,-1 0 0,1 0 0,0-1 0,-1 0 1,1 0-1,-1 0 0,1 0 0,-1 0 0,1-1 0,-1 1 0,0-1 1,1 0-1,-1 0 0,0 0 0,-1 0 0,1-1 0,4-4 1,-2 1-45,0 0 1,0-1-1,0 1 1,-1-1 0,0 0-1,0-1 1,-1 1-1,0-1 1,0 1-1,-1-1 1,0 0 0,0 0-1,-1 0 1,0 0-1,0 0 1,-1 0 0,0-1-1,-1 1 1,-2-16-1,1 16-45,1 0-1,-1 0 1,-1 0-1,0 0 0,0 1 1,0-1-1,-1 1 1,0 0-1,-1 0 0,1 0 1,-2 0-1,1 1 0,0 0 1,-1 0-1,0 0 1,-1 1-1,1 0 0,-1 0 1,-12-6-1,13 8 34,-1 0 1,0 1-1,0 0 0,0 0 0,0 0 0,-1 1 0,1 0 0,0 0 0,-1 1 0,1 0 1,0 0-1,-1 1 0,1 0 0,0 0 0,0 1 0,0 0 0,-1 0 0,2 0 1,-1 1-1,0 0 0,1 1 0,-1-1 0,1 1 0,0 1 0,0-1 0,1 1 1,-1 0-1,-8 10 0,12-13 25,-37 45-17,36-44 15,0 2-1,1-1 1,-1 0 0,1 0-1,0 1 1,0-1 0,0 1-1,1 0 1,-2 8 0,3-12 4,0 0 1,0 0 0,0 0-1,0 0 1,0 0 0,0 0-1,0 0 1,0 0 0,0 0 0,0 0-1,1 0 1,-1 0 0,0 0-1,1 0 1,-1-1 0,1 1-1,-1 0 1,1 0 0,0 0-1,-1 0 1,1-1 0,0 1-1,-1 0 1,1 0 0,1 0-1,0 0 5,0 0 0,0-1 0,0 1 0,0 0 0,0-1-1,0 0 1,0 1 0,0-1 0,1 0 0,-1 0 0,3 0 0,6-2 38,-1 0 1,1 0 0,18-8-1,4-5 40,0-2 0,-1-1 0,51-38 0,-43 27 63,50-25-1,-84 50-110,0 1-1,0 0 0,1 0 0,0 1 1,-1 0-1,1 0 0,0 0 1,0 1-1,0 0 0,0 1 1,0-1-1,0 1 0,0 1 0,0-1 1,0 1-1,0 0 0,0 1 1,-1 0-1,1 0 0,0 0 0,-1 1 1,1 0-1,-1 0 0,0 0 1,0 1-1,0 0 0,8 8 1,-1 0-3,-1 0 0,0 1 0,0 1 0,12 18 0,33 64-753,-32-52-218,-6-20 331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41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89 12379,'-63'-22'5965,"63"22"-5960,0-1-1,0 1 1,0 0 0,0 0 0,0 0-1,0 0 1,0 0 0,0 0-1,0 0 1,0 0 0,-1 0 0,1-1-1,0 1 1,0 0 0,0 0-1,0 0 1,0 0 0,0 0 0,-1 0-1,1 0 1,0 0 0,0 0-1,0 0 1,0 0 0,0 0 0,0 0-1,-1 0 1,1 0 0,0 0-1,0 0 1,0 0 0,0 0 0,0 0-1,0 0 1,-1 1 0,1-1 0,0 0-1,0 0 1,0 0 0,0 0-1,0 0 1,0 0 0,0 0 0,0 0-1,0 0 1,-1 0 0,1 1-1,0-1 1,0 0 0,0 0 0,0 0-1,0 0 1,0 0 0,0 0-1,0 1 1,0-1 0,0 0 0,0 0-1,0 0 1,0 0 0,0 0-1,0 0 1,0 1 0,0-1 0,0 0-1,0 0 1,0 0 0,6 14-205,3 4-98,25 94-1477,19 51-893,-46-145 2388,1-1-1,1 1 1,0-2 0,1 1-1,1-1 1,19 21-1,-26-33 319,-1-1 0,0 1-1,1-1 1,-1 0 0,1 0 0,0-1-1,0 1 1,0-1 0,1 0 0,-1 0-1,0 0 1,1 0 0,-1-1 0,1 0-1,0 0 1,-1 0 0,1-1 0,0 1-1,0-1 1,-1 0 0,1 0 0,0-1-1,0 0 1,-1 1 0,1-2 0,-1 1-1,9-4 1,0-1 199,0-1 0,0-1-1,-1-1 1,0 1 0,0-2 0,-1 0 0,15-16-1,-1-1-17,-1-1 0,-1-1-1,-1-2 1,24-45-1,-39 64-260,-1-2-1,0 1 1,0-1 0,-2 0-1,0 0 1,0 0-1,-1-1 1,-1 1-1,-1-1 1,0 1 0,0-1-1,-2 0 1,-3-28-1,-7 5-182,9 33 142,7 24 30,14 50 74,41 96 1,-33-106 15,55 133-54,-67-152-12,-2 1 0,13 80 0,-22-93 29,-2 1 0,-1-1 0,-1 0 1,-2 0-1,-1 1 0,0-1 0,-3-1 0,-8 30 1,7-36 11,0-2 1,-1 1 0,-1-1 0,0 0-1,-2-1 1,0 0 0,-1-1 0,-1 0-1,-1-1 1,0 0 0,-23 19 0,30-29-60,0-1 0,0 1 0,-1-1 0,0-1 0,0 1 0,0-1 0,-1-1 0,1 1 0,-1-2 0,0 1 0,0-1 0,0 0 0,0-1 0,0 0 0,0 0 0,-1-1 0,1-1 0,0 1 0,0-1 0,0-1 0,-12-3 0,-47-21-305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42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12499,'37'95'5329,"-10"-5"-2072,9 9-3033,5 5-1041,-10 1-639,-13-11-872,-3-8-1265,-7-26 2321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4:57:23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22530 6927 883 0,'9'6'327'0,"-5"0"-233"15,-3 3-56 1,-4 0-6-16,-6 5-5 0,-4-1-18 16,0 0-5-16,-9 3-5 15,-6-6 2-15,-14 1 7 16,2-3 8-16,12-4 29 15,8 0 13 1,12-6 5-16,-6-1-5 0,12-10-8 16,-2-2-7-16,15-7 4 15,7-3-3-15,14 0 0 16,3 2-6 31,-3 4-13-47,-4 5-3 0,-16 10-17 0,3 4 0 0,-7 7 1 0,0 5 1 0,2 4-1 0,-7 1 0 15,4-1-3-15,-2-3-3 16,-4-3-7-16,-1-1-13 16,-9-1-25-16,-9-2-12 15,-15-6-23-15,3-6-6 16,-18-6-36-16,8-7 77 16</inkml:trace>
  <inkml:trace contextRef="#ctx0" brushRef="#br0" timeOffset="789.91">18740 7003 961 0,'-23'-9'423'15,"-1"-2"-230"-15,5 0-65 16,3-1-11-16,5-4-36 16,14-3-14-16,5-3-29 15,10 1-19-15,9-3-17 16,-2 4-11-16,16 5-20 15,-2 3-3-15,1 12-23 16,2 4 4-16,-3 7 9 16,-9 8 3-16,-7 11 25 15,-2 3 7-15,-22 9 11 16,-3-6 11-16,-16 1 12 16,-14-5-1-1,3-10 8 1,-5-4-3-16,6-17-5 0,1-5-2 0,7-16-13 0,5-6-1 15,4-8 3-15,3-6 3 16,10 1 4-16,3-2 1 16,7 11-11-16,1 4-1 15,-2 16-9-15,1 6-8 16,0 11-2-16,1 13-1 16,-5 8-1-16,2 5-1 0,-7 4-18 15,-2-2-25 1,-7-4 336-16,-5-10-225 15</inkml:trace>
  <inkml:trace contextRef="#ctx0" brushRef="#br0" timeOffset="4326.13">18793 6441 1217 0,'-30'-6'429'16,"10"9"-377"-16,-11 1 7 16,11 1 2-16,-7 3-3 15,14 1-17-15,3 2-9 16,1 12-18-16,8 5-9 0,-19 18-3 15,24 8 1-15,-22 5 0 16,17 3 1 0,-13-2-4-1,-6-1 1-15,6 8-3 16,-9 2 0-16,24 0 10 0,-4-1 2 0,32-16 10 16,2-4 2-16,26-15-9 15,13-10 0-15,8-21-2 16,18-10-4-16,-1-23 0 15,3-9 3-15,-17-16-8 16,-17-7 4-16,-19-7 22 16,-15-6 9-16,-9 2 11 15,-9-1 1-15,-12 3-20 16,-5 9-12-16,-17 5-15 16,-6 10-3-16,-28 16-24 0,-11 10-15 15,-24 24-40-15,-9 15-33 16,-13 23-19-16,-13 8-1 15,14 5 12-15,6-2 17 16,31-5-22-16,26-1-46 16,24-2 113-16</inkml:trace>
  <inkml:trace contextRef="#ctx0" brushRef="#br0" timeOffset="4927.46">22205 6499 1388 0,'-47'-5'465'0,"12"8"-457"15,6 7-5-15,5 6 4 16,1 4-3-16,-3 15-1 16,2 6-1-16,-3 9-4 15,6 4 0-15,5 5-3 16,1 1 2 0,14 5 0-16,5 0 2 15,32-3 1-15,7-4 1 0,19-12 12 31,11-10 3-31,10-19 8 0,18-9 3 0,17-22-3 0,5-9-6 16,-3-21-5-16,-2-8 1 16,-29-10 10-16,-10-11 13 15,-26-6 12-15,-22-2-6 16,-22-4-12-16,-16 4-10 0,-37 11-12 16,-27 3-4-1,-38 22-17-15,-29 15-21 16,-38 21-47-16,-17 18-30 15,-23 28-75-15,-3 11 112 0</inkml:trace>
  <inkml:trace contextRef="#ctx0" brushRef="#br0" timeOffset="20128.68">19319 6895 1233 0,'-10'-5'360'16,"6"5"-483"-16,3 0-72 15,-7 5 138-15</inkml:trace>
  <inkml:trace contextRef="#ctx0" brushRef="#br0" timeOffset="20260.5">19245 6890 855 0,'-96'-10'384'0,"71"7"-175"0,18-1-99 16,10 4-31-16,28-8-35 15,-2-1-13 1,19-14-20-16,15-16 4 0,29-20-9 16,32-21-23-16,13-25-72 15,1-3 332-15,2-15-207 16</inkml:trace>
  <inkml:trace contextRef="#ctx0" brushRef="#br0" timeOffset="20802.98">22794 6751 1405 0,'-3'-4'449'0,"16"5"-434"16,-2 3-74-16,2 2 1 16,13 1 23-16,-14 2 4 15,-6-2 11-15,6-1 28 16,-18-1 15-16,16-6 19 16,29-9 9-16,23-29-1 15,22-22-9-15,45-44-25 16,17-22-18-1,30-32-58-15,21-6-35 0,5-22 56 16</inkml:trace>
  <inkml:trace contextRef="#ctx0" brushRef="#br0" timeOffset="32557.29">19312 4900 951 0,'-8'-4'416'0,"2"0"-183"16,6 4-179-16,2 5-6 15,2 12-16-15,-5 10-8 16,-3 20-1-16,-8 9-6 16,-11 24-17-16,0 4-10 15,-3 5-18-15,-11-5-11 0,1-19-13 31,19-8-2-31,-7-20-12 0,29-14-42 16,14-18 73-16</inkml:trace>
  <inkml:trace contextRef="#ctx0" brushRef="#br0" timeOffset="32806.89">18827 5423 1223 0,'-2'20'415'0,"2"14"-386"15,5 9-22-15,3 6 1 16,-4 5 1-16,8-2-5 0,6-12 0 16,7-10-8-16,7-17 1 15,11-20-1-15,17-12-6 16,8-25-17-1,4-5-25-15,7-10-75 0,-15 1 81 16</inkml:trace>
  <inkml:trace contextRef="#ctx0" brushRef="#br0" timeOffset="33155.16">19461 5269 1107 0,'44'9'411'0,"-25"-18"-292"16,-8 0-103-16,-10 3-11 16,20 2-6-16,-6 3-22 15,-15 10 6-15,0 10-7 16,-25 12 4-16,-6 10 20 15,11 0-7-15,-7-3 12 16,16-1 8-16,2-7 8 0,7-2 13 16,7-10-5-1,5-5-3-15,25-8-10 0,-9-5-7 16,10-13-9-16,15-7-12 16,-19-6-68-16,18-6-127 15,-12 1 134-15</inkml:trace>
  <inkml:trace contextRef="#ctx0" brushRef="#br0" timeOffset="33552.01">19772 5330 861 0,'-1'0'421'15,"0"0"-36"-15,0 0-364 16,0-1-6-16,-5-24-9 15,-8-33-11-15,1 26-31 16,1 6-5-16,-5 10-4 16,10 2 7-16,2 6 25 15,-12 8 5-15,10 9 6 16,-4 6 4-16,6 10-1 16,19-7 0-16,-5 1 3 15,6-4 4-15,-1-4 19 16,-1 0 4-16,3-6 14 15,-6 0-2-15,-1-4-4 0,-6 2 1 16,1-2-16-16,-3 3-7 16,-1-4-12-16,0 0-5 15,4 8 0-15,6 13 0 16,15 30 2 0,-17-26-1-16,-2-2-1 0,-1 0 0 15,-2 0-13-15,2-3-3 0,3-4-21 16,0-3-20-16,1-12-119 15,-4-3 117-15</inkml:trace>
  <inkml:trace contextRef="#ctx0" brushRef="#br0" timeOffset="33728.85">19969 5306 1269 0,'-7'6'453'0,"17"0"-392"0,-1-3-53 16,-18 6-16-16,9-8-69 15,-5-3 322-15,-14-17-207 16</inkml:trace>
  <inkml:trace contextRef="#ctx0" brushRef="#br0" timeOffset="34027.97">20078 5079 1269 0,'-2'6'453'16,"-8"2"-373"-16,6 4-71 31,19-3 0-31,-5 0-9 16,-1 3-13-16,11-3-15 0,-10 3-7 15,9-1 0-15,13-4 4 0,-9 7 15 16,8-3 6-16,-8 8 8 16,-4-1 3-1,-8 4 1-15,-7 4-1 0,-13-1-7 16,-9 2-16-16,-4-9-72 16,-6-2-81-16,-5-16 106 15</inkml:trace>
  <inkml:trace contextRef="#ctx0" brushRef="#br0" timeOffset="34127.87">20504 4885 1230 0,'80'-38'337'16,"19"-17"-363"-16</inkml:trace>
  <inkml:trace contextRef="#ctx0" brushRef="#br0" timeOffset="36309.12">22148 4816 726 0,'4'-30'341'0,"18"-7"-47"16,11-2-289-16,16-3 6 15,14 6 18-15,-13 7 4 0,11 10 6 16,-28 14-5-1,-10 7-16-15,1 9-2 0,-26 10 3 16,9 1 1-16,-30 12 2 16,10 0 1-16,-25 6 0 15,9-1 0 1,0-2-3 0,-7-1 0-16,8-5-6 0,-6-3 0 0,11-6-2 15,0-6 1-15,18-10-2 16,1 1-2-16,18-7-3 15,9 3-1-15,16-3-2 16,23-4-3-16,-2 3 3 0,7-4-4 16,-12 6-6-1,-21 4 3-15,-14 4-5 16,-14 7 3-16,-15 2 6 16,-19 8-2-16,-25 7 2 0,-13 0-1 15,-9 1 0-15,14-9-6 16,11-11-30-16,19-9-22 15,15-13 6-15,-1-8 21 16</inkml:trace>
  <inkml:trace contextRef="#ctx0" brushRef="#br0" timeOffset="36640.67">22697 4850 1197 0,'3'12'441'0,"1"3"-357"15,-1 5-32-15,-6 2-18 16,-4 1-18-16,-6 3-22 16,1-3-16-16,-2 2-10 15,4-8-5-15,7-7 5 16,1-1 6-16,11-11 1 16,1-4 10-16,10-9 7 15,3-4 13-15,3-3 23 16,11-5-2-16,-18 0 2 15,2-4-3-15,-23-2-5 0,-11 5 0 16,-16 9-2 0,-12 9-2-16,-4 15-11 15,-11 12-7-15,2 9-25 0,17-1-19 16,11-5-65-16,16-8 1 16,32-16 63-16</inkml:trace>
  <inkml:trace contextRef="#ctx0" brushRef="#br0" timeOffset="36816.07">22883 4877 1558 0,'6'16'538'15,"-6"2"-502"-15,10-7-146 16,-8-5-48-16,4-16 86 15</inkml:trace>
  <inkml:trace contextRef="#ctx0" brushRef="#br0" timeOffset="37107.92">23172 4433 1584 0,'46'-10'551'0,"23"3"-498"15,6 2-43-15,-3 1-11 16,-15 3-38-16,-19 2-26 16,-23 3-49-16,-13 9-2 0,-22 14 19 15,-3 6 12-15,-10 13 49 16,-4 1 11-1,0 3 21-15,-1 3 28 0,-1 2 47 16,17-4 25-16,39-14 19 16,30-15-22-16,87-53-48 15,44-37-58-15,108-86 1 16</inkml:trace>
  <inkml:trace contextRef="#ctx0" brushRef="#br0" timeOffset="57339.97">19116 7623 819 0,'15'4'298'16,"-9"4"-225"-16,6 4-80 15,8 2-11-15,-20 7-9 16,21-5-10-16,-2 3-19 15,17-7-10-15,22-6 3 16,10-6 23-16,31-5 80 16,11-4 49-16,15-2 52 0,16 2 6 15,17-3-37-15,-4 6-21 16,22-4-36-16,-9-1-13 16,4 0-25-16,-4-2-4 15,-14-2-3-15,-15 0-10 16,-15 2 8-16,-23 3-4 15,-2 1 0-15,-18 4 5 16,-28 1-11-16,10-5-11 16,-38 7-35-16,-1 0-31 15,-17 1 45-15</inkml:trace>
  <inkml:trace contextRef="#ctx0" brushRef="#br0" timeOffset="57571.16">21485 7156 1194 0,'27'5'433'0,"26"2"-323"16,4 9-103-16,11 11-50 15,-19 9 12-15,2 13 0 0,12 7-15 16,-2 14-19-16,12 1-30 15,-14-2-94 17,-18 3 116-32</inkml:trace>
  <inkml:trace contextRef="#ctx0" brushRef="#br0" timeOffset="57637.77">21566 7988 334 0,'-128'4'33'0,"12"-27"13"0</inkml:trace>
  <inkml:trace contextRef="#ctx0" brushRef="#br0" timeOffset="58181.38">19809 7319 1434 0,'-11'-26'459'16,"3"12"-488"-1,1 6-38-15,-8 3-14 0,-4 0-15 16,-7 3-8-16,-16 3 18 16,8 3 44-16,-29 5 14 0,9 4 22 15,-4 4 11-15,-5 3 5 16,17 3 5-16,-4 0-1 15,5 2 0-15,-3 7 4 16,22-3 1-16,1 9-3 16,18-4 0-16,8 1-7 15,11-3 1-15,16-1-5 16,7-2 3-16,45-7-4 16,4 1-2-16,41-8 6 15,8 1-1-15,8-2-22 16,0 0-37-16,-15-6 31 15</inkml:trace>
  <inkml:trace contextRef="#ctx0" brushRef="#br0" timeOffset="58939.09">15406 7567 1204 0,'121'-34'419'16,"6"1"-373"-16,43 3-32 15,2 9-5-15,18 2-1 16,9 6-5-16,-2 1-6 16,19 1 3-16,-16 5-5 0,0 1 0 15,-2 5 4-15,-24 1-2 16,-40 3 4-16,-13 1 2 16,-38-1-1-1,-26 3-1-15,-12-2-6 16,-10-2-6-16,-34 2-8 0,8-7 1 15,2-14-49-15,-18-7 47 16</inkml:trace>
  <inkml:trace contextRef="#ctx0" brushRef="#br0" timeOffset="59277.77">17791 6800 1216 0,'48'19'365'0,"19"14"-452"16,7 7-28-16,-2 6 22 16,14 1 13-16,-16 6 40 15,3-5 23-15,-1-3 16 16,-15 2 3-16,12-10 15 0,-28 8 9 15,10-5 14-15,-33 0 3 16,-22 2-3 0,2-7 0-16,-55 6-4 15,4 2 3-15,-42 4-11 0,0-5-7 16,-31 3-10-16,4-7 0 16,7-7-6-16,-17 4-18 15,19-18 103-15,-2-7-74 16</inkml:trace>
  <inkml:trace contextRef="#ctx0" brushRef="#br0" timeOffset="59838.77">16276 7049 1253 0,'-29'-20'452'16,"10"4"-373"-16,-4 10-105 0,-10 13-88 16,26-1-33-16,-17 12-15 15,-2 3-8-15,5-6-99 16,-16 5-15-16,7-2 104 15,4 0 86-15,-13 7 214 16,7-3 65-16,-25 3-51 16,21-2-44-16,-4 0-29 15,-17 3-3 1,22 0-18-16,-23-1-8 16,13-3-18-16,9-4-6 0,10-3 6 15,5-8 10-15,12-2 19 16,5-3-3-16,12-2-6 15,11 2 0-15,8 5-8 16,40-1 4-16,10 14-6 0,9 9-21 16,17 5-7-16</inkml:trace>
  <inkml:trace contextRef="#ctx0" brushRef="#br0" timeOffset="60582.06">12043 7696 703 0,'60'-5'353'16,"11"-2"-17"-16,50 4-313 16,-3 3-4-16,29 5-10 15,-6 8-1-15,0 4-6 16,15-1-8-16,1 2-8 0,16-9-8 16,-5 0 4-1,-5-3 18-15,3-11 11 16,-18 3 1-16,14-9 0 0,-15 2-9 15,-27 1-9-15,3-5-12 16,-29 1 356-16,-13-5-257 0</inkml:trace>
  <inkml:trace contextRef="#ctx0" brushRef="#br0" timeOffset="60893.62">14514 7218 1227 0,'-1'7'400'0,"13"7"-387"16,10 8-62-16,6 14-15 16,12 3 24-16,19 5 4 15,-9 3-12-15,-4 4-16 16,9 2-3-16,-28-1 14 15,21-5 16-15,-8-7 36 0,-21-2 14 16,-7-2 23-16,-18 2 10 16,-10 5-1-16,-37 8-4 31,-33 7-27-31,-7 3-21 0,-34 3-47 0,-9 3-31 16,-5-5-62-16,-17-4 89 15</inkml:trace>
  <inkml:trace contextRef="#ctx0" brushRef="#br0" timeOffset="61419.68">12604 7464 1354 0,'-9'-17'457'15,"5"9"-430"-15,0 5-29 16,-6 3-24-16,-5 6-16 16,-4 8-11-1,-9 6 7-15,-23 13 14 0,21-3 14 0,-27 5 12 16,15-5 3-16,8-3 12 16,-23 2-3-1,28-8 0-15,-18 4-4 16,10-3-2-16,-6 1 7 15,-6-1-7-15,18-6 5 0,-6-2 3 16,29-7-2-16,7-6 2 16,-5 1-5-1,18-2 1-15,-16 2-4 0,24 2 7 16,2-1 7-16,20-3 2 16,9 3 1-16,12 10-7 15,29 4-4-15,9 22-12 16,14 7-17-1,5 13-47-15,13 7 46 0</inkml:trace>
  <inkml:trace contextRef="#ctx0" brushRef="#br0" timeOffset="64416.96">22553 7802 1257 0,'-6'-7'429'0,"4"5"-421"16,8 2-64-16,0 3-43 15,7 2-2-15,15 1 15 16,-1-1 23-16,22-7 33 15,-6 0 8-15,19-3 37 16,4 0 24-16,27-1 26 16,3 4 11-16,19-4-5 15,19-1-12-15,-6 7-14 16,22-3-7-16,3 4-12 16,-6 3-4-16,-3-1-4 15,-18 4-5-15,8-4-3 16,-24 2 0-16,-5-5-7 0,-6-5 0 15,-43 1 1-15,21-8-3 16,-21 2-14-16,-29 1-7 16,-1-1-10-1,-25 7 1-15,-21 0 9 0,44-2 5 16,-12 4 1-16,-4 1 1 0,25-3 9 16,-37 4-2-16,4-3-6 15,23-5-10 1,-5 0-32-16,0-1-19 15,13-5 44-15</inkml:trace>
  <inkml:trace contextRef="#ctx0" brushRef="#br0" timeOffset="64979.72">24767 7502 841 0,'32'-6'301'0,"-5"-2"-247"0,-22 4-39 15,31-2-13-15,-45 8 4 16,25-3 32-16,-13 2 15 16,7-1 29-16,17-5 5 15,-13 4-19-15,21-4-13 0,-4 5-26 16,1 0-8-16,2 4-14 16,6-1-3-1,-12 2-4-15,17-1 3 31,-6 0 9-31,-19 4 4 0,25-5 5 0,-38 2 2 0,-7 3-5 16,12-8 1-16,-34 3-5 16,38-4-1-16,-18-1 1 15,16-1-1-15,-1 1 4 16,-31 2-3-16,28-4-3 16,-45 8-5-16,18-2-2 15,-4 1-2-15,-9 5-2 16,14 1 1-16,-19 8-5 15,17 2 0-15,-24 18 3 16,-1 10 0-16,-29 30-6 0,-20 16-15 16,-19 21-45-16,-8 9-36 15,-11 2 62-15</inkml:trace>
  <inkml:trace contextRef="#ctx0" brushRef="#br0" timeOffset="65581.8">23427 7254 1166 0,'5'-21'424'0,"-12"10"-342"0,15 4-81 15,-3 6-55-15,-35 9-30 0,13 3-18 16,-16 5 6 0,1 7 43-16,14-2 27 15,-23 6 29-15,19-4 5 0,-16 10 4 16,6 3-1-16,-6 3 1 15,-7 3 0-15,0-1 1 16,-11 1 2 0,-2-2 4-16,17-17 1 15,21-11 9-15,0 0 0 0,-52 31 1 16,6-8 3-16,19-12-3 16,38-15 2-16,19-5-15 15,10 7-3-15,44 10-9 16,15 10-1-16,46 20 2 15,16 13-13-15,23 13-24 16,-3 11 20 0</inkml:trace>
  <inkml:trace contextRef="#ctx0" brushRef="#br0" timeOffset="123768.93">18064 1535 857 0,'-24'-9'331'16,"-4"-2"-234"-16,14-1 3 0,1 1 3 15,-3 1-21 1,27-6-27-16,3 0-4 16,1-5-23-16,16-1-11 0,25-2-10 15,-1-4-7-15,35 0-3 16,0-2-1-16,-19 19 1 16,10 9 5-16,-4 19-2 31,-6 12 0-31,-24 9 4 0,-14 5 1 0,-34 11 14 15,-9 1 1-15,-18 7 4 16,-16 5-3 0,-2-1-10-16,-12-4-1 15,7-11-6-15,1-8 3 0,9-17-6 16,12-5-9-16,10-17-32 16,13-6-24-16,6-15-32 15,14-14 57-15</inkml:trace>
  <inkml:trace contextRef="#ctx0" brushRef="#br0" timeOffset="124031.42">18993 1202 1242 0,'4'-1'417'0,"-2"7"-394"0,10 7-8 0,-37 17-1 15,-12 9 6-15,-16 19-9 16,-11 11-6-16,16 12-2 16,6 7-3-16,1 7 1 15,18-7 0-15,-1-10-2 16,19-13-8-16,37-23-14 16,7-7-10-1,38-22-20 1,8-11-17-16,18-21 202 0,3-10-112 0</inkml:trace>
  <inkml:trace contextRef="#ctx0" brushRef="#br0" timeOffset="124325.32">20006 1015 1162 0,'-9'-10'441'0,"9"4"-342"16,-9 7-49-16,-11 7-11 16,10 19-24-16,-9 14-8 0,-30 38-6 15,3 15-2-15,-15 20 1 16,-4 9 1-16,24-3-1 62,1-5 3-46,35-18-1-16,18-15-5 16,-1-21-8-16,20-13-6 0,4-15-8 0,8-13-6 0,30-29-37 0,5-15-41 0,8-22 66 0</inkml:trace>
  <inkml:trace contextRef="#ctx0" brushRef="#br0" timeOffset="124541.93">20551 1172 891 0,'-13'-22'367'0,"9"15"-213"16,8 3-23-16,-22 14-52 0,17 8-25 16,-14 20-38-16,-4 12 0 15,-8 17-9-15,-3 5 1 16,-9 10-3-16,7 0-7 16,11-5-26-16,9-8-14 15,27-31-62-15,11-11-34 16,12-30 86-16</inkml:trace>
  <inkml:trace contextRef="#ctx0" brushRef="#br0" timeOffset="124735.11">20139 1492 1069 0,'12'9'381'15,"18"0"-337"-15,33-9-19 16,9-5-1-16,38-18-42 16,6-9-93-16,-7-24 73 15</inkml:trace>
  <inkml:trace contextRef="#ctx0" brushRef="#br0" timeOffset="124919.63">21189 920 1414 0,'38'57'502'0,"6"21"-439"16,3 25-50-16,-23 13-2 0,-42 34-11 15,-19 16-31 1,-68 14-89-16,-12 7-64 15,-25-13 99-15</inkml:trace>
  <inkml:trace contextRef="#ctx0" brushRef="#br0" timeOffset="125498.78">22243 1666 1555 0,'-17'37'-15'0,"-2"6"-4"0,-14 37-44 16,-3 2-51-16,-3 1 48 16,9-15 19-16</inkml:trace>
  <inkml:trace contextRef="#ctx0" brushRef="#br0" timeOffset="125774.22">22973 1260 1464 0,'17'-9'487'0,"1"2"-479"16,3 6-8-16,21 5 3 15,-9 7-1-15,-12 21-22 16,-1 3-18-16,-8 14-29 16,-3 4-8-16,-15 1 11 15,-9 3 10-15,-25-2 24 16,-13 0 9-16,20-18 0 16,-4-7-7-16,7-21-88 15,-7-9 82-15</inkml:trace>
  <inkml:trace contextRef="#ctx0" brushRef="#br0" timeOffset="125945.02">23335 1154 1099 0,'-31'39'387'0,"10"15"-313"15,-9 11-56-15,23 6-6 16,-1 0 7-16,-4 5-17 15,7-6-27 1,30-13-77-16,17-10-64 0,8-25 95 16</inkml:trace>
  <inkml:trace contextRef="#ctx0" brushRef="#br0" timeOffset="126188.75">24071 814 1011 0,'-14'8'422'15,"-2"16"-170"-15,1 11-248 16,1 17-8-16,-2 12 2 16,4 21-1-16,0 8 5 15,-6 18-27-15,-9 6-16 16,19-11-49-16,14-9-36 0,7-23-68 15,19-26 117 1</inkml:trace>
  <inkml:trace contextRef="#ctx0" brushRef="#br0" timeOffset="126388.82">24544 921 1162 0,'-15'32'394'0,"9"21"-351"16,-4 13-14-16,2 11-1 15,5 4 0-15,-5-6-22 16,3-6-18-16,3-22-40 16,-2-11-35-16,3-15 47 15</inkml:trace>
  <inkml:trace contextRef="#ctx0" brushRef="#br0" timeOffset="126569.08">24309 1277 1274 0,'17'-13'423'15,"40"-2"-414"-15,14-4-7 0,12-9-20 16,10-4-26-16,13-2 24 15</inkml:trace>
  <inkml:trace contextRef="#ctx0" brushRef="#br0" timeOffset="126722.87">25175 1281 1301 0,'60'3'449'16,"9"3"-400"-16,20-16-57 16,9-6-1-16,-6-10-49 0,7 1-61 15,-4-11 72-15</inkml:trace>
  <inkml:trace contextRef="#ctx0" brushRef="#br0" timeOffset="126937.46">25969 1001 1420 0,'7'51'477'0,"-3"11"-469"0,-3 14-10 15,-1-1-28-15,-14-6-61 16,2-6-74-16,9-26 94 15</inkml:trace>
  <inkml:trace contextRef="#ctx0" brushRef="#br0" timeOffset="127153.96">26568 705 1465 0,'65'83'486'16,"-6"16"-487"-16,-2-7 2 15,-8-7-16 1,-24 6-39-16,-7 4-72 47,-24 5-49-47,-46 0 100 0</inkml:trace>
  <inkml:trace contextRef="#ctx0" brushRef="#br0" timeOffset="127441.44">27744 1504 1231 0,'-50'21'394'16,"7"13"-409"-16,-9 10-5 15,8 7-6-15,11 1-27 16,1-11 30-16</inkml:trace>
  <inkml:trace contextRef="#ctx0" brushRef="#br0" timeOffset="127740.67">28353 988 1232 0,'19'8'413'0,"9"5"-399"16,-1 2 9-16,22-7 3 16,3 5-9-16,-20 5-34 15,-8 1-16-15,-29 10-21 16,-14 6 1-16,-5 9 14 15,-7 8 9-15,-21 3 13 16,-13 0 1-16,9-18-4 0,0-8-22 16,6-19 27-1</inkml:trace>
  <inkml:trace contextRef="#ctx0" brushRef="#br0" timeOffset="127937.16">28740 912 1061 0,'-23'46'356'0,"-8"23"-325"15,0 3 2-15,-15 18 2 16,13-1 2-16,19-15-19 16,4-12-18-16,42-32-43 15,3-15-28-15,21-30-280 16,11-13 241-16</inkml:trace>
  <inkml:trace contextRef="#ctx0" brushRef="#br0" timeOffset="128132.86">29097 623 1104 0,'-4'28'401'0,"-28"24"-327"16,-4 6-5-16,17 14-12 0,3 3-25 16,12 0-29-16,4 5 4 15,-14 0-22-15,8 0-21 16,14-14-59 0,5-7-46-16,28-24-215 0,18-14 235 0</inkml:trace>
  <inkml:trace contextRef="#ctx0" brushRef="#br0" timeOffset="128325.7">29646 683 915 0,'-7'0'401'0,"12"12"-128"0,-47 27-253 15,1 13-2-15,-1 27 2 16,-1 5-3-16,33 6-8 15,-1-3-4-15,16-17-37 16,7-13-16-16,-6-21-103 16,13-16 95-16</inkml:trace>
  <inkml:trace contextRef="#ctx0" brushRef="#br0" timeOffset="128491.03">29284 1043 1084 0,'13'11'385'16,"13"-3"-275"-16,18-1-91 15,13-7 2-15,17-9-5 16,39-13-87-16,-8-9 53 16</inkml:trace>
  <inkml:trace contextRef="#ctx0" brushRef="#br0" timeOffset="128688.73">30068 1041 1324 0,'43'5'377'0,"28"-5"-468"16,-5-1 16-16,-4-8 62 15,-7 3-43-15,9-6 38 16</inkml:trace>
  <inkml:trace contextRef="#ctx0" brushRef="#br0" timeOffset="128988.15">30721 674 1009 0,'8'15'402'16,"40"28"-152"-16,-15-22-280 15,4-3 46-15,-4 2 8 16,-4 3-14-16,16-5-27 16,-13 8-12-16,-19-2-21 15,-5-5-6-15,-41 6 11 16,3-7 9-16,-2 2 21 15,-5-2 10-15,28-9 5 16,-2 4-6-16,36-12-21 16,13-1-11-16,14-5-63 15,13-11-36 1,22-13 83-16</inkml:trace>
  <inkml:trace contextRef="#ctx0" brushRef="#br0" timeOffset="129190.94">31418 464 1166 0,'17'34'400'0,"26"7"-344"0,0 8-21 0,21 10 16 15,-6 8 6-15,-7 13-15 16,1 0-17-1,-38-4-69-15,-12-2-37 0,-53 2-98 16,-42-1 103-16</inkml:trace>
  <inkml:trace contextRef="#ctx0" brushRef="#br0" timeOffset="129750.01">23894 2446 1289 0,'46'-18'435'0,"23"5"-409"16,-1 5-22-16,-20 17 1 15,-11 14-1-15,-4 20-25 16,-18 13-12-16,-15 9-12 15,-10 4-4-15,-31 2 23 16,4-6 6-16,-9-4 11 0,-2-9-3 16,14-21-79-16,15-18 69 15</inkml:trace>
  <inkml:trace contextRef="#ctx0" brushRef="#br0" timeOffset="129934.67">24551 2344 1179 0,'-29'31'394'0,"5"20"-380"15,-8 13 0-15,-13 20 17 16,12 6 7-16,-18 13-7 16,13-2-4-16,49-18-24 15,4-11-17-15,58-44-18 16,6-15-14-16,16-34-63 15,30-23-9-15,-1-20 67 16</inkml:trace>
  <inkml:trace contextRef="#ctx0" brushRef="#br0" timeOffset="130153.2">25167 2179 1098 0,'-6'22'451'0,"2"11"-197"16,8 17-254-16,6 10-1 16,-16 23 4-16,0 12-3 0,15 6-19 15,-9 3-14 1,26-13-25-16,13-13-9 0,-3-17-12 16,25-20 3-16,1-30-2 15,-3-16-48 1,30-37 89-16</inkml:trace>
  <inkml:trace contextRef="#ctx0" brushRef="#br0" timeOffset="130355.16">25987 2155 1224 0,'-14'30'428'0,"2"21"-368"16,5 9-7-16,-3 18-9 15,1 6-12-15,6 9-21 0,-2 1-3 16,19-16-35 0,1-11-20-1,4-23-47-15,7-14-30 0,0-29-15 0,1-14 82 16</inkml:trace>
  <inkml:trace contextRef="#ctx0" brushRef="#br0" timeOffset="130538.8">25714 2596 1170 0,'46'1'408'0,"17"-1"-352"16,18-6-14-16,44-13 9 16,1-2-28-16,33-10-85 46,-11 2-72-46,8 2 80 0</inkml:trace>
  <inkml:trace contextRef="#ctx0" brushRef="#br0" timeOffset="130734.84">27175 2578 1178 0,'76'7'394'0,"29"-7"-367"0,8-4-2 0,-10 1 5 0,9 0-11 16,-5-4-148-1,-20-4 97 1</inkml:trace>
  <inkml:trace contextRef="#ctx0" brushRef="#br0" timeOffset="131164.89">28299 1951 1432 0,'-2'41'473'0,"-12"26"-463"16,0 12-13-16,7 8 14 15,-27 9 5-15,25 5 1 16,-23 5-8-1,1-6-3-15,4-10-8 0,-12-31-9 16,15-20-2-16,4-25 2 16,3-14 10-16,16-22 3 15,6-12 0 17,7-22-4-1,19-11-11-31,4-6 1 0,-2-1 0 0,30 11-7 0,-7 11 1 0,0 17 4 0,9 12 2 0,-31 19 4 0,-5 8-4 15,-11 16-6-15,-12 10-4 0,-22 19 3 16,-11 2 6 0,-25 15 8-16,5-6-1 15,-9-9 5-15,1-5 1 0,46-22 0 16,-3-3-1-16,42-13-5 16,15-3-2-1,15-9 0-15,24-7 7 0,30-12-24 16,8-6-35-16,-3-17 38 15</inkml:trace>
  <inkml:trace contextRef="#ctx0" brushRef="#br0" timeOffset="131387.97">29081 1959 1452 0,'86'59'486'0,"3"36"-470"0,-5 10-4 15,-27 21-5-15,-43 16 4 16,-60 7-51 0,-54 8-26-16,-92-3-52 0,-47-9-63 15,-93-4 121-15</inkml:trace>
  <inkml:trace contextRef="#ctx0" brushRef="#br0" timeOffset="131957.09">18137 2314 1129 0,'18'16'489'0,"-1"1"-170"0,39 13-304 0,59 3-9 0,-4-4 12 0,50-19 11 15,21-4-1 1,32-6-2-16,40-2-8 16,1 2-8-16,21 0 0 15,6-2-1-15,-22 5-4 0,-13-6-5 16,-36 2 2-16,-33-2-3 15,-27 0-3-15,-40-8-56 16,-5-2-40 0,-60-2 383-16,5-4-250 15</inkml:trace>
  <inkml:trace contextRef="#ctx0" brushRef="#br0" timeOffset="132227.89">22931 2064 1405 0,'135'20'525'16,"22"-5"-376"-16,-1 1-129 16,27-13-13-1,11-8-2-15,24-11-3 0,22-11-3 0,15-1-34 16,-2-2-13-16,-4 0-15 15,-9 2 2 1,11 1 31-16,-10 0 8 16,-19 8-3-16,-7 5-5 0,-49 2-23 15,-7 3-23-15,-29-7 53 16</inkml:trace>
  <inkml:trace contextRef="#ctx0" brushRef="#br0" timeOffset="132486.82">30664 1846 1624 0,'286'-9'526'0,"17"2"-550"16,-29-2 11-16,-30-5-2 15,-23 2-24-15,-55 1-107 16,-19-9 227-16,-53-9-95 0</inkml:trace>
  <inkml:trace contextRef="#ctx0" brushRef="#br0" timeOffset="132793.88">25783 3510 1103 0,'160'-3'541'15,"50"-19"-36"-15,45-3-486 16,63-4-3-16,-5-1-4 0,20-3-7 16,-4 3-24-16,-18-3-99 15,-12-3-46-15,-37-7-145 16,-40-2 182-16</inkml:trace>
  <inkml:trace contextRef="#ctx0" brushRef="#br0" timeOffset="133207.31">29367 3191 1192 0,'-28'12'403'0,"21"6"-381"15,9 4-18-15,9 22-2 16,6 6 3-16,-1 29 0 15,-2 8 3-15,5 5-22 16,-8 3-28 0,-8-14-64-16,-14-5-197 0,-5-25 202 15</inkml:trace>
  <inkml:trace contextRef="#ctx0" brushRef="#br0" timeOffset="133531.4">28930 3784 946 0,'47'32'454'0,"10"17"-49"0,31 9-396 16,-5 3-5-16,-11-7-1 16,2-8-1-1,-11-10-10-15,19-9-1 16,-23-10 1-16,14-12-2 0,-2-20 15 15,-18-10 15-15,19-29 10 16,-4-12 11-16,-2-16-4 16,7-11-9-1,9 4-20-15,-19 8-23 16,-5 13-43-16,-14 16-19 0,-40 23-38 16,-8 9-42-16,-29 34 105 15</inkml:trace>
  <inkml:trace contextRef="#ctx0" brushRef="#br0" timeOffset="135323.85">29086 5053 1264 0,'-31'19'441'0,"16"-18"-380"15,20-10-10 1,-3-16-21-16,30-15 3 0,-20-21-29 16,3-16-18-16,16-5-19 15,-31-1-7-15,18 10 0 16,-6 12 1 0,-50 15 7-16,16 14 1 31,-41 15 1-31,1 5 7 0,16 13 6 0,-4 2 2 0,27 4 4 15,4 1 0-15,28-9-12 16,5 2 2 0,18-1 11-16,13 0 4 15,5 12 26-15,1 2-2 0,18 9 8 16,-15 3-5-16,4 8-2 16,-1 8 5-16,-23 3-14 15,1 4 3 1,-12-5-3-16,1-4 2 0,-5-5 4 0,7-8-2 15,-6-9-6-15,12-11-2 16,-7-13 1-16,21-9 2 16,-3-15-3-1,-2-5-1-15,1-3-1 0,-22-4-3 16,-13 2 2-16,-7 4 2 16,-21 4-5-16,-22 7-3 15,17 12-3-15,-26 8-5 16,15 13 2-16,6 7 2 0,-13 16 5 15,21 2 1-15,-1 7 0 16,18-2 2-16,10-3 1 16,15-6 7-16,28-10 8 15,4-7-2-15,30-22 7 16,10-11-2-16,3-17 4 16,7-4 3-16,-3-17-7 15,-14-5-3-15,-15-16-10 16,-6-9 2-16,-33-3 10 15,-2-1 5-15,-16 16 1 16,-10 10-7-16,-4 31 0 16,-8 17-2-16,-1 12-8 15,-3 17 4-15,-16 26-16 16,1 13-1-16,1 31 1 0,-7 9 0 16,28 0 4-16,4-3-3 15,23-18 0-15,12-7 2 16,11-15-3-1,-1-8 2-15,-2-17 0 0,6-11 4 16,8-15 9-16,12-14 3 16,-7-19 6-16,3-9-5 0,-19-11-4 15,-14-1-1 1,-9 6-7-16,-8 6-3 16,-10 17 1-16,-1 7-4 0,-11 20 2 15,-10 11 0-15,6 8-2 16,-5 9-3-1,-2 2 1-15,19-10-2 16,-16 2-8-16,12-6 2 0,11-5-6 16,-9 0 8-16,19-5 4 15,-5-5 7-15,0-3 12 16,7-7 4 0,-16 0 14-16,9-3-5 15,-10 1-6-15,-2 2-3 0,1 5-12 16,-14 6-2-16,21-4-1 15,-1 10-1-15,3 2-2 16,11 5 1-16,-10 12-4 0,4-3-8 16,5 0 0-16,4-6-6 15,12-6-2-15,2-7 7 16,10-9-1-16,-6-6 7 16,19-21 4-1,-16-3 3-15,8-16 8 0,-5-1 5 0,-15-5 7 16,3-2 0-16,-22 5 3 15,4-1-1 1,-9 11-8-16,-3 9 0 16,-1 9-10-16,0 12-5 0,-13 15-1 15,2 4-3-15,-4 24 1 16,-10 7-5-16,21 15 7 16,-13 9-4-1,14 5 3-15,5 4 3 16,3-4-1-16,14-1 1 0,0-18-1 15,13-11 1-15,5-15-2 16,14-9 3-16,2-14 7 16,16-11-4-1,-10-11 8-15,14-12-3 0,-10-7-5 16,-13 0 3-16,-2 4-5 16,-24 3-1-16,-4 14 1 15,-12 9-1 1,-9 7-6-16,-5 8-2 0,-9 3 0 0,-6 9 2 15,1 9 0-15,2 3 3 16,-3 1-2-16,15-5-2 16,3 0-3-16,4-6-3 15,25 0 9-15,1-2 1 16,45-13 13-16,-10 0 4 16,23-15-1-16,3-3-2 0,-22-3 0 15,11-4-2 1,-27-2 1-16,-12 0 2 0,-18 2-3 15,-12 2 3-15,-19 6-4 16,-4 5-4-16,-13 7-9 16,-6 10-5-1,-4 5-2-15,0 11-3 16,1 6 2-16,11-6 1 0,9 6-7 16,5-4 6-16,20-8 5 15,2 1-2-15,17-13 7 16,6-10 4-1,10-10 0-15,-8-8 2 0,11-11 10 16,-21 1-4-16,3-9 8 16,-2-3-1-16,-7-4-4 15,4-2-3-15,-8 9 0 0,5 5-4 16,-22 18-8-16,21 9 3 16,-18 17-9-16,11 10 5 15,0 29-2-15,-3 12 0 16,3 16-7-16,-9 6-6 15,5-6-32-15,-11-4-27 0,-1-16-63 16,-4-4-15-16,-8-21 94 16</inkml:trace>
  <inkml:trace contextRef="#ctx0" brushRef="#br0" timeOffset="135523.45">31497 3944 1507 0,'74'-17'517'0,"7"3"-460"0,36-3-84 16,28-6-42-16,-11-11-97 16,-1-4 111-16</inkml:trace>
  <inkml:trace contextRef="#ctx0" brushRef="#br0" timeOffset="135832.18">29049 5178 1278 0,'-2'59'513'16,"38"-12"-256"-16,40-22-240 16,40-24 15-16,60-35 9 15,43-23 8-15,75-28-25 16,23-4-6-16,30-7-14 16,0 2-3-16,-22 4-3 15,1 1-10-15,-45 17-12 16,-14 6-11-16,-42 14-9 15,-39 5-12-15,-56 9-27 16,-38 6-19-16,-59 9-45 16,-28 2-30-16,-53 0 114 15</inkml:trace>
  <inkml:trace contextRef="#ctx0" brushRef="#br0" timeOffset="136298.01">28776 5038 1122 0,'-9'28'373'0,"-11"18"-373"0,7 2-6 15,-29 14 4 1,24-2-10-16,-21-1 0 16,14-4-6-1,22-20-1-15,3-9 5 0,34-18 15 16,20-8 7-16,34-12 5 16,7-4 5-16,46-2-10 0,-5-3-9 15,50-7-40-15,13 3 16 16,4-5 5-16</inkml:trace>
  <inkml:trace contextRef="#ctx0" brushRef="#br0" timeOffset="136730.16">32650 4447 683 0,'-29'3'275'0,"-33"-4"-171"15,34 4-11-15,-17-3 13 16,26 0-6 0,10-1-21-16,15-5-37 0,15 3-17 15,7-8-14-15,5 3-9 16,0-3-10-16,6 4-8 0,-12 3-15 16,-3-1 5-16,-8 4-3 15,1-1 2 1,-14 3 7-16,2-2 4 0,-9 5 10 15,-1-3 4-15,-5 5 7 16,-1 0-3-16,-3-2-1 16,-5-1-1-16,12-13-59 15,-15 3 14-15,15-10 16 16</inkml:trace>
  <inkml:trace contextRef="#ctx0" brushRef="#br0" timeOffset="136998.92">32576 4319 796 0,'0'0'341'0,"6"6"-189"0,20 6-15 15,34 20-40-15,-13-33-18 0,0-1-11 0,1-1-6 0,8-1-8 0,11-1 1 16,-4 2-6-16,-5-1-7 15,-15 6-8-15,-27 12-5 16,-30 12-3-16,-27 23 6 16,-58 8 1-16,-60 7 1 0,-98 12-74 15,-37-7 263-15,-118-29-184 16</inkml:trace>
  <inkml:trace contextRef="#ctx0" brushRef="#br0" timeOffset="165138.65">2088 9407 1155 0,'-4'4'446'16,"4"11"-286"-16,4 29-121 16,3 16-17-16,-5 44 3 15,2 21-1-15,-3 52-8 16,-1 23 0-16,0 51-13 16,2 30 3-16,-2 29-5 15,3 11 0-15,0 24 25 16,-3 8 15-16,5 17 47 0,1 12 19 15,3-9 11-15,0-9-12 16,7-31-26-16,1-26-20 16,1-53-30-16,0-35-10 15,-8-71-20-15,-9-34-10 16,-4-56-41-16,-13-19-42 16,-15-29-113-16,-4-19-52 0,-20-38 154 15</inkml:trace>
  <inkml:trace contextRef="#ctx0" brushRef="#br0" timeOffset="165572.98">1208 13500 1410 0,'84'-12'499'15,"27"-13"-428"-15,41-7-19 16,32-13-18 0,12-7-3-16,53-12-26 15,5-5 2-15,28-9-16 0,27 0-7 16,22-10-2-16,1-3 1 15,25-6 9-15,12-5 4 16,7 0 5-16,29-6 9 16,15-1 13-16,-18 1 9 0,12-6 20 15,-21 2-3-15,-18 1-6 16,8-1-6 0,-31 8-14-16,-9 4-8 15,-48 13-6-15,-30 3-11 0,-53 10-44 16,-44 6-38-16,-54 6-99 15,-29-3-159-15,-53-6 222 16</inkml:trace>
  <inkml:trace contextRef="#ctx0" brushRef="#br0" timeOffset="176593.95">2100 13098 859 0,'10'35'358'0,"-21"-22"-221"0,13-4-21 15,-1 3-40-15,-7 1-11 16,9-4-10 0,-11 4-5-16,8-6-11 15,-4-3-3-15,-3 1-7 0,6-10-3 16,-4 5 5-16,4-6-8 16,-2-2-8-16,1-1-2 15,-1-6-5-15,4-1 4 16,-1-12 11-16,3-5 4 15,5-13 4-15,1-6-5 0,3-20-3 16,4-5 0-16,7-17-13 16,4-6 3-1,11-11-2-15,1-4 0 16,8-11 4-16,0-10 0 0,-6-5-9 16,-7-6-5-16,-5-9-1 15,-6 5-1-15,10 0 4 16,-4 4 2-16,7 6-5 15,4 1 0-15,16 4-2 16,-6 8-1-16,13 9 5 16,-1 6-1-16,-9 13 1 15,5 6 2-15,-17 23-4 16,2 2 3-16,-9 18-2 0,2 8-2 16,1 10 5-16,0 10-3 15,1 11 4-15,-6 6-6 16,4 10-2-1,-3 7 2-15,-6 11-3 0,12 1 4 16,-13 15 0-16,8-2 0 16,-5 9 5-16,-2 4-3 15,-6 3 4-15,-2 10-3 16,-2 9-4-16,-3 4 7 16,-1 7-9-16,-4-1 7 0,0-6-4 15,1 3-3-15,2-10 2 16,3-9-3-16,0-1 3 15,15-8 0 1,-3-5 1-16,13-1 2 0,-2-12-2 16,-1-3 0-16,2-8 0 15,-15-2 0-15,16-8-3 16,-18-5 2 0,6-9-3-16,5-7-3 15,-2-15 6-15,3-6-2 0,5-20 3 16,-4-4 1-16,6-7 0 15,0-1 7-15,-4 0-6 16,-9-1 1 0,-3-3 0-16,-5-5-5 0,2 10 3 0,2 3 0 15,-6 17 0-15,2 12 1 16,-7 13 2-16,5 3 0 16,-7 6-3-16,3 1-3 15,-3 3-1-15,4 4-2 16,2 7 5-16,3 1 1 15,-1 12 0-15,-2 6-1 16,-1 9-1 0,5 5 0-16,0 8 1 15,17 4 0-15,-11-3 3 0,6-1 1 0,-14-1-4 16,1-1 2-16,1 2-3 16,-6-1-2-1,12-7 5-15,-14-7-1 0,8-15 0 16,-9-7 1-16,4-7-5 15,-10-1 0-15,8-16 0 16,-6-2-1-16,5-17 5 16,-5-9 1-16,1-11 3 15,1-5-2-15,2-9-2 16,2-1 1-16,2-3-2 16,-3 2 1-16,5 5-1 15,-3 7-2-15,7 16-1 16,-3 10 0-16,0 16 4 0,1 4 1 15,5 15-2-15,-6 8-1 16,13 11-3 0,-12 5 2-16,6 4 2 15,6-2 0-15,-10 1 6 16,15-2 0-16,-21 2-7 0,14-8 4 16,-17 0-8-16,6-10 2 0,-5-3 8 15,-2-1-5 1,2-10 1-16,-2-5-3 0,0-18-2 15,0-7 1-15,-2-15 6 16,1-2-1-16,-2-7-2 16,1 4 0-1,0 3-3-15,1 8 2 0,-3 15 5 16,1 8-4-16,-3 11 3 16,7 3 1-16,1 11-10 15,7 5 6-15,5 7-6 16,-2 4 2-1,5 2 5-15,-9-3-2 16,-2-15 1 0,-9-3 0-16,1-1 0 0,15 14 0 0,3-16-2 15,-8-3 1-15,-6-11 0 0,-6-3 1 16,4-3 0-16,-1 1 0 16,-2 1 0-16,-1-1 1 15,-2 7 0-15,-2 1-1 16,2 9 1-16,-1 4 2 15,5 9-2-15,2 2-1 16,1 6 0-16,5 0-3 16,0-8 7-16,4-3-2 0,-1-10-2 15,3-2 1 1,9-12-7-16,-9-3 3 16,3-10 3-16,7-3 0 0,-22 2 1 15,11 1-1-15,-6 2-2 16,0 2 0-16,3 5 1 15,2-1 0 1,-8 11 1-16,-5 6 0 0,5 7-3 16,-2 12 4-16,6 0-1 15,-6 6-1-15,8-6 4 16,-2-4 0 0,14-10-4-16,6-6 4 0,9-10-6 15,16-4 3-15,7-14-2 16,-10-5-2-16,12-7 2 15,-9-2-23-15,5 10-17 16,20 3-3-16,-2 18-3 16,12 4 10-16,1 5-2 0,5-2-23 15,16-11 39-15</inkml:trace>
  <inkml:trace contextRef="#ctx0" brushRef="#br0" timeOffset="179250.9">2945 12776 491 0,'23'7'168'0,"-5"3"-156"0,6-4-12 15,-8-2-3-15,1-1-1 16,-1-1-49 0,-9-1 38-16</inkml:trace>
  <inkml:trace contextRef="#ctx0" brushRef="#br0" timeOffset="179569.67">2708 13031 1533 0,'8'1'9'0,"11"5"6"15,3 5 7-15,-1 8-6 16,5 1-4-16,-2 11-8 16,-2 5-2-16,-3 17-2 0,-9 11-9 15,0 4-38-15,1-3-36 16,-4-12 50-16</inkml:trace>
  <inkml:trace contextRef="#ctx0" brushRef="#br0" timeOffset="179782.77">3429 12796 948 0,'4'-15'361'16,"-10"12"-276"-16,-1 9-18 0,4 22-32 15,3 12-14-15,14 19-10 16,0 1-4-16,-7 11-42 16,4-4-43-1,-1-12 46 1</inkml:trace>
  <inkml:trace contextRef="#ctx0" brushRef="#br0" timeOffset="179969.96">4099 12523 941 0,'4'35'374'0,"13"7"-245"15,6 12-76-15,20 9-32 16,-4 8-22-16,5 4-70 16,-3-11-65-1,-17-17 80-15</inkml:trace>
  <inkml:trace contextRef="#ctx0" brushRef="#br0" timeOffset="180168.91">4837 12524 1144 0,'8'34'402'0,"2"10"-356"15,13 12-41 1,-9 4-31-16,4 3-327 0,-2-3 253 15</inkml:trace>
  <inkml:trace contextRef="#ctx0" brushRef="#br0" timeOffset="180362.11">5796 12188 1137 0,'2'52'402'0,"17"13"-360"15,12 13-18-15,0-1-98 16,4 3 55-16</inkml:trace>
  <inkml:trace contextRef="#ctx0" brushRef="#br0" timeOffset="180557.7">6876 11847 1227 0,'19'37'431'16,"5"19"-379"-16,2 6-30 15,1 8-118-15,-5-1 74 16</inkml:trace>
  <inkml:trace contextRef="#ctx0" brushRef="#br0" timeOffset="180781">7528 11575 1125 0,'-22'58'463'0,"14"21"-213"0,-6 40-302 16,-22 20 40-16</inkml:trace>
  <inkml:trace contextRef="#ctx0" brushRef="#br0" timeOffset="181368.58">5150 13317 872 0,'260'-82'341'0,"8"0"-258"16,-6 7-29-16,-5 4-15 16,-25 6-34-16,-9 0-19 0,-50-3-70 15,-9-2-58 1,-42-1 84 0</inkml:trace>
  <inkml:trace contextRef="#ctx0" brushRef="#br0" timeOffset="181572.54">6882 12442 1056 0,'-7'-3'422'16,"6"-1"-288"-16,11 4-86 16,7 1-26-16,15 11-18 15,5 9 3-15,8 13-16 16,0 14-22-16,-3 19-67 0,-5 7 446 15,-27 22-287 1</inkml:trace>
  <inkml:trace contextRef="#ctx0" brushRef="#br0" timeOffset="181934.89">4613 13158 1051 0,'-74'54'388'0,"12"15"-304"15,-7 2-46-15,-13 9-34 16,-1 4-9-16,5 7-15 16,9 9-3-16,21 1 4 15,6-1 8-15,31-14 22 0,16-10 15 16,76-25 6-16,13-7-13 15,59-35-14-15</inkml:trace>
  <inkml:trace contextRef="#ctx0" brushRef="#br0" timeOffset="-50043.27">28944 10119 1211 0,'3'-2'412'16,"3"1"-385"-16,2-3-22 15,7 8-13-15,-2 2 7 16,2 8-6-16,5 11 2 16,-9 16 16-16,9 7 6 15,-10 24 20-15,-7 12 6 16,3 20 9-16,-16 3 0 16,16 6-2-16,-6 0-6 0,-1-14-20 15,18 0-8-15,-5-22-15 16,1-15-8-1,14-25-30-15,3-13-16 0,2-19-37 16,10-10-27-16,-14-19 78 16</inkml:trace>
  <inkml:trace contextRef="#ctx0" brushRef="#br0" timeOffset="-49747.82">29760 10368 1095 0,'2'-4'395'0,"0"4"-326"15,8 2-47-15,-5 3-7 16,6 6-3 0,-1 5 6-16,-1 16 8 0,2 11 6 15,-3 22 6-15,-1 9-2 16,-2 13-6-16,1 4-5 15,1 1-9-15,-1-2-4 32,4-15-8-32,0-7 0 0,0-25-11 0,0-13-10 0,2-21-36 15,0-10-28-15,-11-15 49 16</inkml:trace>
  <inkml:trace contextRef="#ctx0" brushRef="#br0" timeOffset="-49467.21">30526 10117 1338 0,'22'37'477'0,"14"10"-387"15,11 13-82 1,-23 9 0-16,5 4-2 0,-10 5-2 16,-11 8 1-16,6-8-5 15,-9-14-15-15,-3-12-7 16,-2-16-21-16,-3-8-14 16,-2-14-16-16,7-5-14 15,-7-14 74-15,2-10-8 0</inkml:trace>
  <inkml:trace contextRef="#ctx0" brushRef="#br0" timeOffset="-49122.47">29168 9945 1250 0,'-12'-12'436'15,"10"9"-390"-15,-7 0-6 16,24 3-11-16,-10 1-10 15,7 2-20-15,10 1-19 16,-11-1-38-16,12 0-46 16,4-9 63-16</inkml:trace>
  <inkml:trace contextRef="#ctx0" brushRef="#br0" timeOffset="-48946.51">29740 9852 990 0,'9'15'473'0,"-1"3"-93"16,9 2-328-16,6 3-51 16,1 2-22-16,-1-10-55 15,2-7-45-15,-10-10 70 16</inkml:trace>
  <inkml:trace contextRef="#ctx0" brushRef="#br0" timeOffset="-48763.45">30517 9423 1411 0,'17'12'490'0,"6"5"-450"16,3 5-68-16,-20 9-105 16,-1-1 87-16</inkml:trace>
  <inkml:trace contextRef="#ctx0" brushRef="#br0" timeOffset="-48401.49">28037 10929 1375 0,'-41'193'489'0,"32"6"-410"15,48-7-54-15,29-15-3 16,36-35-28-16,20-16-19 0,32-37-34 16,4-22 3-1,6-34-8-15,9-21-10 16,-17-36 30-16,-2-18 1 0,3-39 20 15,-17-14 18-15,-6-23-13 16,-8-11-15-16,0-22-104 16,-5-11 93-1</inkml:trace>
  <inkml:trace contextRef="#ctx0" brushRef="#br0" timeOffset="-48155.98">30821 9049 1138 0,'58'-48'466'15,"15"2"-198"-15,31 17-234 16,9 12 0-16,13 35 6 0,5 21-11 16,-13 55-17-16,10 30 0 15,-21 45-10-15,-10 27 4 16,-14 26-3-16,-32 9 1 15,-48 28-2-15,-16 6-16 16,-52 18-37 0,-20 16-32-16,-42 14 595 0,-30 4-407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42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1 446 16772,'63'12'5545,"50"-14"-5625,19-5-16,9-20-64,3-8-24,5-14-440,-5-2-209,-16-2 137,-11 7 0,-24 13 480,-14 4 192,-13 10 24,-22 5 32,-25 4-392,-16-2-216,-40-18-1209,-11-11 1081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42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11907,'69'27'5281,"11"0"-1585,16 12-3544,-4 6-256,-16 13-384,-10 10-160,-21 16-328,-16 8-104,-29 10 312,-17 3 200,-26 1 359,-11 1 241,-12-11 120,0-6-15,9-25-9,4-17-112,20-41-873,6-31 625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43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0 16339,'-47'128'5460,"11"4"-4808,-14 131-2086,50-262 1432,-11 66-544,-2 71-1,13-119 382,0 1 1,1-1-1,1 1 0,0-1 0,2 0 0,0 0 0,1 0 0,11 26 1,-12-38 163,-1 0 0,1 0 0,0-1 0,0 1 0,1-1 0,0 0 0,0 0 0,1 0 0,-1-1 1,1 0-1,0 0 0,1 0 0,-1-1 0,1 0 0,0 0 0,0-1 0,0 0 0,0 0 0,1-1 1,-1 1-1,1-2 0,0 1 0,-1-1 0,1 0 0,0-1 0,0 0 0,15-1 0,-14 0 92,0-1 0,0 0 0,-1-1 0,1 1 0,0-2 0,-1 1 0,0-1 0,0 0 0,14-10 0,-19 11-62,0 1 1,0 0-1,0-1 1,0 1-1,-1-1 0,1 0 1,-1 0-1,0 0 1,0 0-1,0 0 1,0-1-1,-1 1 0,1 0 1,-1-1-1,0 1 1,0-1-1,0 0 1,0 1-1,0-1 1,-1 0-1,0 0 0,0 1 1,0-1-1,0 0 1,-1 0-1,1 1 1,-2-5-1,1 4-43,-1 0 0,0-1 1,1 1-1,-2 0 0,1 0 0,0 0 0,-1 0 1,0 1-1,0-1 0,0 1 0,0-1 1,0 1-1,-1 0 0,1 0 0,-1 0 0,0 1 1,0 0-1,0-1 0,-9-2 0,6 3-108,0 0 0,0 0 0,0 1 0,-1 0 0,1 0 0,0 1 0,-1-1-1,1 2 1,-1-1 0,1 1 0,0 0 0,-11 4 0,-5 3-209,-34 16 1,56-23 327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44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1290 0 9202,'-14'2'3401,"11"-2"-3298,0 0-1,0 1 1,0-1-1,0 1 0,0 0 1,0 0-1,0 0 1,0 0-1,0 0 0,1 0 1,-1 1-1,0-1 1,1 1-1,-1 0 0,-2 2 1,-145 154-82,-244 242 306,212-240 462,108-99-341,-122 130-1,176-166-415,16-16-38,9-5-6,15-7-19,-16 3 23,56-14 0,-1-3 1,57-24-1,-8 3 71,-91 32-56,23-7 19,0 2-1,70-12 1,-105 23-25,1-1 1,0 1-1,-1 0 1,1 0-1,7 2 1,-12-2-4,0 0 1,0 0 0,0 0-1,0 1 1,0-1 0,1 1-1,-1-1 1,0 1 0,0-1-1,-1 1 1,1 0-1,0-1 1,0 1 0,0 0-1,0 0 1,0-1 0,-1 1-1,1 0 1,0 0 0,-1 0-1,1 0 1,-1 0-1,1 0 1,-1 0 0,1 0-1,-1 0 1,0 0 0,0 1-1,1-1 1,-1 0 0,0 0-1,0 0 1,0 0 0,0 2-1,-2 6-24,0-1 0,-1 1 1,0 0-1,0-1 0,-1 1 0,0-1 0,0 0 0,-1 0 0,-6 8 0,-18 24-68,-2-1 0,-1-2-1,-45 40 1,-123 95-130,83-76 140,-48 53 80,131-115 226,1 1 0,-43 62 1,62-70 90,13-26-292,1 0 0,0 0 0,0 0 1,-1-1-1,1 1 0,0 0 0,0 0 0,0 0 1,0 0-1,0 0 0,0-1 0,1 1 0,-1 0 1,0 0-1,0 0 0,1-1 0,-1 1 0,0 0 0,1 1 1,0-1 4,0 0-1,0-1 1,0 1 0,0 0 0,0-1 0,0 1 0,0 0 0,0-1 0,0 0 0,0 1-1,0-1 1,0 0 0,0 1 0,0-1 0,3 0 0,31-1 258,6-7-53,-1-2 1,71-27 0,715-321 173,-756 325-478,-5 3-44,271-128-2496,-258 119 1847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45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1 14179,'-29'16'5824,"25"-13"-5829,1 1 0,0-1 0,-1 1 0,1 0-1,1 0 1,-1 0 0,0 0 0,1 0 0,0 0 0,0 1-1,0-1 1,1 1 0,-2 5 0,-4 17-192,1 0-1,1 0 1,1 0 0,2 1 0,1 0-1,1-1 1,1 1 0,1 0 0,9 38 0,-10-58 179,2 1 1,-1-1 0,1 1 0,1-1-1,-1 0 1,1 0 0,1-1 0,-1 1 0,1-1-1,1 0 1,9 10 0,-11-13 15,0-1 0,0 0 0,0 0 0,1 0 0,-1-1 0,1 1-1,0-1 1,0 0 0,0-1 0,0 1 0,0-1 0,0 0 0,1 0 0,-1 0 0,0-1 0,0 0 0,1 0 0,-1 0 0,0-1 0,0 0 0,6-1-1,6-3 9,0-1 0,0 0 0,0-2 0,-1 0 0,0 0 0,-1-2 0,0 0 0,0-1 0,-1 0 0,-1-1 0,0 0 0,0-1 0,19-27 0,-15 17-1,-1-1-1,-1-1 1,-1 0-1,-1-1 1,-1 0-1,-1-1 1,12-53-1,-22 78-3,-1 1 0,1-1 0,-1 0 0,1 0-1,-1 0 1,0 0 0,0 0 0,0 0-1,-1 0 1,1 0 0,0 0 0,-1 0-1,1 0 1,-1 0 0,1 0 0,-3-3-1,3 4 1,-1 0 0,0 1 0,0-1-1,0 0 1,0 0 0,0 1 0,0-1-1,0 0 1,0 1 0,0-1-1,0 1 1,0-1 0,0 1 0,0 0-1,-1 0 1,1-1 0,0 1 0,0 0-1,0 0 1,-2 0 0,-1 0 0,-1 1 1,1 0 0,-1-1-1,1 2 1,-1-1 0,1 0-1,0 1 1,0 0 0,-1 0-1,-6 5 1,6-3-2,0-1 0,1 1 0,0 0 0,0 0 0,0 1-1,0-1 1,0 1 0,1 0 0,0 0 0,0 0 0,1 0 0,-1 1 0,-2 10-1,3-9 1,1 0 0,0 1-1,0-1 1,1 0-1,0 1 1,1-1 0,-1 0-1,2 1 1,2 12-1,5 6 0,2 0-1,0-1 0,2 0 1,26 39-1,-27-44 1,1 2 2,-1 0 0,-2 0 0,0 1 0,-1 0 0,-2 1 0,0 0 0,-1 0 0,-2 1 0,0 0 0,-2-1 0,-1 1 0,-1 0 0,0 0 0,-2 0 0,-2 0 0,0-1 0,-1 0 0,-1 1 0,-16 37 0,15-46 2,-1-1 0,-1 0 0,0-1 0,-1 0 0,0-1 0,-1 0 0,-15 14 0,-1-3 5,-1-1-1,-44 27 1,42-31-18,-1-1 0,-1-2-1,-1-1 1,0-2-1,-1 0 1,-54 10 0,64-18-172,0-1-1,-1-2 1,0 0 0,1-2-1,-1-1 1,1-1 0,-1 0-1,1-2 1,0-1 0,-36-13-1,-44-25-501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45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12955,'0'1'4809,"3"1"-3529,-5-4-1320,8 41-2625,17 83 1689,-19-20 192,-1 6 152,3-9 560,-4-18-24,1-36 96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46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9890,'21'-5'3779,"-5"0"-3986,-13 4 191,0 1 1,0 0-1,0 0 1,0 0-1,0 0 1,0 0 0,0 1-1,0-1 1,0 1-1,0 0 1,0 0-1,3 1 1,-4-1 14,-1 1 0,0-1 0,1 1 0,-1-1 0,0 1 0,0-1 0,0 1 0,0 0 0,0-1 0,-1 1 0,1 0 0,0 0 0,-1-1 0,1 1 0,-1 0 0,0 0 0,1 0 0,-1 0 0,0 0 0,-1 2 0,-2 96 607,-1-9 98,5-62-499,1 0 0,2 0 1,8 34-1,-10-53-201,1 0 1,0-1-1,0 0 0,1 0 1,0 0-1,1 0 0,0 0 0,0-1 1,1 0-1,0 0 0,1 0 1,-1-1-1,10 7 0,-13-11-55,0-1 0,1 0 0,-1 0 0,1 0-1,-1-1 1,1 1 0,0-1 0,0 0 0,0 0 0,0 0-1,0 0 1,0-1 0,0 0 0,0 1 0,0-2-1,0 1 1,0 0 0,0-1 0,0 0 0,-1 1 0,1-2-1,0 1 1,0 0 0,0-1 0,-1 0 0,1 0 0,3-2-1,2-2-292,-1-1-1,0 1 1,0-1-1,0-1 1,-1 1-1,0-1 1,-1 0-1,0-1 0,7-12 1,14-33-703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49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 6881,'0'0'2986,"-10"2"-920,10-2-2058,-3 0 97,1 1 0,0 0 1,0 0-1,0 0 1,0 0-1,0 0 1,0 0-1,0 0 0,-3 3 1,-4 4 273,0 1 0,1 0 0,1 0 0,0 0 0,0 1 0,0 0 0,-7 17 0,12-22-284,0 1 0,0-1 0,1 1 0,0 0 0,0-1 0,0 1 0,0 0 0,1 0-1,0-1 1,1 1 0,-1 0 0,1 0 0,0-1 0,3 10 0,3 6-38,1-1 0,17 32 0,-2-4 78,-15-27-120,-2 1 1,-1-1-1,5 42 0,-10-57-16,1 1 0,-1-1 0,-1 0-1,1 1 1,-1-1 0,0 1 0,-1-1-1,1 0 1,-1 1 0,0-1 0,-1 0-1,0 0 1,0-1 0,-6 10-1,7-12-41,0-1-1,1 0 0,-1 0 0,0 1 0,-1-1 1,1 0-1,0-1 0,-1 1 0,1 0 0,-1-1 1,1 1-1,-1-1 0,0 0 0,1 0 0,-1 0 1,0 0-1,0 0 0,0-1 0,0 1 0,0-1 1,0 0-1,0 0 0,0 0 0,0 0 0,0 0 1,0-1-1,0 0 0,1 1 0,-1-1 0,0 0 1,0 0-1,0 0 0,-2-3 0,0 2-94,1 0 1,0-1-1,1 0 0,-1 0 1,0 0-1,1-1 0,-5-4 1,-27-44-477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50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13315,'8'6'5033,"-1"-6"-3961,-17-6-1112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5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298 1 8762,'6'17'4352,"-5"-13"-4253,1 1-1,-1-1 0,0 1 1,0-1-1,-1 1 1,1 7-1,1 41 500,2-1 0,2 1 0,14 52-1,-13-68-121,2 0-209,2-1 0,1-1-1,2 0 1,23 40-1,7 20-270,-39-82-31,0 0 0,-1 1 0,0 0 0,-1 0 1,0 0-1,-1 0 0,-1 0 0,0 1 1,-1-1-1,-1 0 0,0 1 0,-1-1 1,0 0-1,-6 18 0,7-27 34,-1-1 1,0 0-1,0 0 1,0 0-1,0-1 0,-1 1 1,0 0-1,1-1 1,-1 0-1,-1 1 0,1-1 1,0 0-1,-1-1 1,1 1-1,-1-1 0,0 1 1,0-1-1,0 0 1,0-1-1,0 1 0,0-1 1,-1 1-1,1-1 1,0-1-1,-1 1 0,1-1 1,-1 1-1,-5-1 1,-4-1-7,-1 0 0,1-1 1,0-1-1,-1 0 0,1-1 1,1 0-1,-18-9 0,1 0-22,1-2 0,1-1-1,-27-19 1,44 27 6,0-1 0,1 0 0,0 0 0,0-1-1,1 0 1,0 0 0,1-1 0,0 0 0,-10-21 0,16 26 10,0 1 0,0-1-1,0 0 1,1 0-1,0 0 1,1 0 0,-1-1-1,1 1 1,0 0 0,1 0-1,-1 0 1,1 0-1,0 0 1,1 0 0,-1 0-1,1 0 1,1 1 0,-1-1-1,1 0 1,6-9-1,0 1-250,1 1-1,0 1 0,1 0 1,1 0-1,0 1 0,22-16 1,14-4-362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2T14:55:01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2616 9090 937 0,'-5'-32'369'0,"-1"2"-242"15,0 3-45-15,-2 7 4 16,-4 3-20-16,-5 9-24 16,-5 1-4-16,-7-2-18 0,-2 3-9 15,-7-2-4-15,-13 1-7 16,-12 11 1-16,-3 7 1 15,-7 13-6-15,9 13 4 16,12 22-5-16,2 12-1 16,16 21 3-16,7-1 1 15,14-17-2-15,14-14 2 16,19-33 2-16,10-15-5 0,17-27 5 16,1-19 6-16,12-33 9 15,7-22 11-15,4-32 10 16,4-10-2-16,-14-12 3 15,-12 1-6-15,-16 6-9 16,-14 3-3-16,-11 22-13 16,-4 14-1-16,-9 32 3 15,-3 23-2-15,-2 32-3 16,-2 15-1-16,2 33-6 16,5 17 2-16,4 32 3 15,4 11-6-15,9 13 5 16,4 2-3-16,9 3 0 15,3-3 7-15,11-12-5 16,4-7 1-16,12-32-1 16,8-12-7-16,-2-32 10 0,-2-18-6 15,-8-26 4-15,-5-20 5 16,-5-23-5-16,-2-11 8 16,-7-19-7-16,-2-3 1 15,-6 4-3-15,-10 3 1 16,-5 22 0-16,-6 16-2 15,-3 31 7-15,-3 18-15 16,-4 31 3-16,-2 13-11 16,0 23-3-16,1 8 10 0,6 14 1 15,3 2 8-15,9-10-4 16,5-5 1-16,11-20 2 16,6-11-4-16,3-18 7 15,10-10-5-15,-8-20-1 16,0-9 8-16,-2-21-6 15,-11-5 6-15,1-12-1 16,-12-3 1-16,-9 5 3 16,-2 4-5-16,-6 13 1 15,0 10 0-15,0 16-2 16,-2 8 1-16,0 13-5 16,3 5-2-16,6 8-1 15,5 2 1-15,13 6 6 16,5-1-3-16,8 2-12 15,5 5-10-15,4 3-2 0,-1 3-2 16,-7 4 17-16,-11-1 9 16,-19 1-6-16,-11-1-19 15,-25-5-54-15,-8-3-100 16,-18-18 118-16</inkml:trace>
  <inkml:trace contextRef="#ctx0" brushRef="#br0" timeOffset="147.1">3018 8200 1221 0,'12'-18'343'16,"2"6"-339"-16</inkml:trace>
  <inkml:trace contextRef="#ctx0" brushRef="#br0" timeOffset="1209.74">3835 8545 1182 0,'13'-32'402'0,"-9"-8"-393"0,-11-5-1 15,-11 12-2-15,-2 8-2 16,-6 21-1-16,2 14 0 16,4 14-2-16,1 8 4 15,19 13 3-15,9 3 4 16,20 12 0-16,8 2-1 16,7-2-4-16,-1-6 1 0,-5-16 7 15,-3-10-1 1,-9-15 8-16,-2-6-3 0,-4-16 2 15,-3-11 1-15,0-13-7 16,-3-5-3-16,-6-11-7 16,-2 1 3-16,-5 3-7 15,-1 0 0-15,1 8-2 16,-1 4 1-16,7 7 0 16,1 1 0-16,6 6 2 15,5 3-8-15,12 8 4 16,0 7 4-16,6 15-4 15,-2 3-1-15,-3 13 0 16,-2 2-4-16,-10 4 2 16,-2 0 1-16,-8 0 2 15,-3-5-1-15,7-8 3 0,1-8 0 16,4-17-1-16,4-9 0 16,8-20 0-16,2-9 6 15,5-15 4-15,6-6-2 16,2-6 1-16,-8-1 3 15,-9 13-5-15,-7 8 0 16,-28 19 1-16,1 8-1 16,-13 16-4-16,-7 8 7 15,3 20-3-15,-3 8-9 0,7 12 3 16,4-2-1-16,14 5-2 16,11-3 1-16,19-8 4 15,7-3-5-15,11-16 0 16,0-5 1-16,-7-15-4 15,-3-8 6-15,-6-18 0 16,-1-11 4-16,-4-15 7 16,1-4 5-16,-6-6 0 15,-4-3 5-15,-8-1-12 16,-5-5-2-16,-8 0-1 16,-5 1-9-16,-5 10 10 15,1 11-9-15,-3 19 2 16,3 10 6-16,4 17-11 15,1 6 6-15,6 18 2 16,2 14-10-16,8 26 6 0,3 11 1 16,8 18-2-16,3 5 2 15,4-2 2-15,3 0-3 16,3-11-9-16,0-9 4 16,6-27 0-16,5-15-6 15,-4-33 12-15,1-17-4 16,-8-28 0-16,-7-11 6 15,-2-12-2-15,-5-4 4 16,-6 6-2-16,-5 9 0 0,-8 12 10 16,-3 10-6-16,-6 23 3 15,-2 9 3-15,3 25-11 16,-2 14 6-16,3 10-9 16,5 3-1-16,6-1-4 15,5-7-14-15,11-5-5 16,0-4-8-16,6-12-36 15,0-5 6-15,-2-9-31 16,1-8 496-16,-12-12-301 16</inkml:trace>
  <inkml:trace contextRef="#ctx0" brushRef="#br0" timeOffset="1369.54">4988 8022 1040 0,'83'-54'48'0,"12"-9"-155"16</inkml:trace>
  <inkml:trace contextRef="#ctx0" brushRef="#br0" timeOffset="1896.59">5756 7925 1184 0,'17'-7'393'15,"0"-3"-384"-15,-3 3-13 16,-2 1 4-16,-5 6 0 15,-1 6 2-15,2 2 2 16,-1 1-4-16,0-3 2 16,5-4 1-16,0-6 3 15,4-3 10-15,-1-9 5 16,-3-5 0-16,3-6-5 16,0-4-7-16,-3-1-2 0,1 2-5 15,-8 3-2-15,-4 3 3 16,-3 6-4-16,0 4 7 15,-1 8 4-15,0 2 2 16,2 9 0-16,-1 3-2 16,2 11-2-16,2 3-8 15,4 4 0-15,1-1 1 16,3-6-2-16,1-1 1 0,0-9 1 16,-3-1-5-16,-2-8 5 15,1-3-1-15,2-14 0 16,4-2 1-16,6-12-3 15,2-4-9-15,12-4-8 16,-3-2-2-16,1 8 1 16,-5 5 8-16,-6 14 11 15,-1 9 0-15,-3 16-2 16,-2 8 1-16,-7 6-58 16,0 1-23-16,-7-5 50 15</inkml:trace>
  <inkml:trace contextRef="#ctx0" brushRef="#br0" timeOffset="2041.81">5491 7612 990 0,'-23'4'248'16</inkml:trace>
  <inkml:trace contextRef="#ctx0" brushRef="#br0" timeOffset="2389.46">3590 9806 1343 0,'-6'-6'447'16,"1"3"-447"-16,4-1-1 15,-4 4 4-15,-3 17-2 16,4 7-1-16,-2 24-1 15,4 14-3-15,2 21 4 0,1 13-1 16,8 7 2-16,5-4 2 16,12-23-3-16,7-15 6 15,13-31-4-15,-1-12-12 16,-7-19-80-16,-1-10-160 16,-22-11 164-16</inkml:trace>
  <inkml:trace contextRef="#ctx0" brushRef="#br0" timeOffset="2566.02">3471 10414 1287 0,'23'-22'450'0,"31"-18"-416"15,14-10-9-15,15-15-2 16,1 0-19-16,-17 9-79 15,-16 10 53-15</inkml:trace>
  <inkml:trace contextRef="#ctx0" brushRef="#br0" timeOffset="2764.78">4072 10173 1411 0,'0'5'60'0,"1"3"-11"16,1 6 34-16,3 5-9 16,0 3-37-16,-1 1-18 15,1 4-50-15,-2-3-28 16,-3-2-66-16,0-6-287 16,-2-10 294-16</inkml:trace>
  <inkml:trace contextRef="#ctx0" brushRef="#br0" timeOffset="2896.76">3894 9972 1034 0,'-3'-4'338'16,"2"0"-11"-16,9 2-247 15</inkml:trace>
  <inkml:trace contextRef="#ctx0" brushRef="#br0" timeOffset="3629.34">4357 10001 1165 0,'-1'-10'411'16,"-3"3"-373"-16,-4 3 3 15,-1 7-10-15,-4 4-12 16,5 12-13-16,8 4-3 16,0 9-2-16,7 3-1 15,0 0 0-15,1-3-2 0,0-11 3 16,-2-7 0-16,0-7-1 16,-2-7-1-16,1-5-3 15,-3 1 5-15,-7-20 2 16,4-4 0-16,-3-7-1 15,4-7-2-15,6 1-1 16,0 0 3-16,7 3-1 16,-2 6-1-16,4 11 1 15,0 6-2-15,-1 10 2 16,0 7 0-16,-3 11-1 16,-1 4 3-16,1 7-2 15,-5 0 5-15,1-1-5 16,-1-2 0-16,0-8 2 15,-3-3-4-15,3-7 0 16,2-3 1-16,-1-11-1 0,4-2 1 16,3-14 4-16,-1-5 0 15,2-4 2-15,1-3 0 16,-2 9-3-16,-1 3 5 16,-1 14-3-16,-2 5-1 15,-3 4 2-15,-4 6-6 16,11 8 1-16,3 6 0 15,6 5-3-15,5 2 5 0,-7-2-6 16,6-2 3-16,1-3 2 16,-5-4-4-16,4-7 1 15,-8-6 3-15,-2-8-1 16,-3-5-1-16,-2-7 4 16,-2-1-4-16,-5-5-2 15,-2-2 6-15,-6-3-4 16,-3 3 0-16,-3 9 3 15,1 10-4-15,1 16-1 16,2 7 3-16,2 10-4 16,3 4-5-16,8 4-11 15,3 1-8-15,7-7-35 16,7-8-22-16,4-16 55 16</inkml:trace>
  <inkml:trace contextRef="#ctx0" brushRef="#br0" timeOffset="4047.99">5805 9478 1119 0,'1'-3'399'0,"-12"0"-363"15,-11-1-3-15,-17-4 2 16,-10-1-22-16,-15-6-9 15,5-3 6-15,4-8 23 16,9-2 11-16,17-9 14 16,7-3-7-16,16-3-20 15,10 2-10-15,13 9-20 16,7 9 2-16,5 17-6 16,-1 15-4-16,-4 28-2 15,-7 16-11-15,-12 26-1 16,-8 2 2-16,-16 13 6 15,-6-3 8-15,-1 1 15 16,0-1 5-16,11-25 10 16,10-5-5-16,13-32-9 15,11-11-4-15,24-23-7 16,23-14 4-16,25-26 5 0,8-10-7 16,6-7-5-16,-4-1-17 15,-10 17-72-15,-11 11-30 16,-28 21 69-16</inkml:trace>
  <inkml:trace contextRef="#ctx0" brushRef="#br0" timeOffset="5003.41">3262 12390 1361 0,'-20'-42'456'15,"-4"-3"-462"-15,-8 6-18 16,-7 7 5-16,-13 17-1 15,-2 12 2-15,-9 23 15 16,-5 13 1-16,-4 28-3 16,5 13-1-16,14 16 1 15,9 7-1-15,19-6-1 16,9 0 3-16,16-17 2 16,14-14 2-16,22-28 0 15,4-26-1-15,17-35-1 16,2-19 1-16,0-33 2 15,-2-15 0-15,-10-30 8 0,-6-11 2 16,-8-8 1-16,-6 5 4 16,-14 10-3-16,-5 11-1 15,-14 9 3-15,-6 13 5 16,-3 26 3-16,-4 11-1 16,2 34-3-16,1 16-2 15,4 32-6-15,6 15-3 16,8 30-7-16,7 10-4 15,14 19 3-15,6 4 0 0,13-1-2 16,8 4 3-16,9-7-2 16,3-4-1-16,-2-7 4 15,-5-15-5-15,-10-27-8 16,-8-16 1-16,-4-39 6 16,-5-17 3-16,0-31 1 15,-2-13 7-15,-4-10-7 16,0-4-2-16,-7 2 2 15,-4 4-5-15,-3 17 3 16,-5 14 2-16,-2 26 6 16,-1 12 0-16,-6 20-6 15,6 11 0-15,-2 17-8 16,9 13-1-16,6 5 5 16,-1 0-2-16,11-6 9 15,0-6 0-15,3-14-2 16,3-8 0-16,0-20-1 0,1-6 6 15,-3-17 7-15,0-5 0 16,-9-15-3-16,-1-4-6 16,-6-5 0-16,-5-4-1 15,-2 9 0-15,-4 2-1 16,-2 14-3-16,-1 9-1 16,0 12 2-16,3 8 0 0,3 9 3 15,4 7-1-15,7 9-5 16,1 3-3-16,7 7-3 15,2-1 2-15,5 5 0 16,1 3 1-16,-9-2-6 16,-5 2-3-16,-16 2-15 15,-13-1-28-15,-17-9-83 16,-12-3 93-16</inkml:trace>
  <inkml:trace contextRef="#ctx0" brushRef="#br0" timeOffset="6187.66">4300 11619 1348 0,'-5'-26'447'16,"-6"-2"-451"-16,-12 8-81 15,-1 6-4-15,-9 15 4 16,1 13 16-16,15 16 54 16,6 11 15-16,15 12 11 15,9 9 0-15,23 10-1 16,5 0-3-16,14-8-5 16,3-9 0-16,-3-29-2 15,2-12 3-15,-8-26 12 16,0-15 5-16,0-17 13 15,-5-3-1-15,-7-6-4 16,-7 5-3-16,-14 4-11 16,-8 2-1-16,-11 12 1 0,-4 4-1 15,-7 10-3-15,-3 1-3 16,6 5-7-16,2 0-2 16,12 3 2-16,18 4 0 15,-2 1 0-15,5 1-3 16,2 1 0-16,-4 0 3 15,13 6 0-15,-2 1 2 16,0 8-1-16,-7 2-1 16,-6 5 0-16,-6 0 1 0,-3 0 0 15,1-3-1-15,-1-1 1 16,1-6 0-16,-1-6 0 16,1-6 3-16,3-13 2 15,4-4 6-15,8-12 7 16,1-4-1-16,-1-12-7 15,6-2-1-15,-12-7-9 16,-2 1 0-16,-11 11 0 16,-11 3-1-16,-8 21 1 15,-5 8 6-15,3 16-2 16,-2 12-2-16,7 17 3 16,1 8-6-16,6 7-1 15,9 3 2-15,8-13-3 16,2-5-2-16,15-15 1 15,7-10 0-15,1-16-3 0,6-11 3 16,-10-20 3-16,-3-11 9 16,-3-21 15-16,-1-5 7 15,-9-7-1-15,-2-1-9 16,-15 10-10-16,-4-1-6 16,-12 7-6-16,-3 2 0 15,-2 13 2-15,0 9 1 16,4 23 2-16,2 13-2 0,9 22-6 15,0 16 1-15,10 27 0 16,7 14 7-16,8 16 0 16,4 3 1-16,9-1-5 15,7-3-9-15,0-17-3 16,8-9-5-16,-8-26 8 16,-9-14 3-16,-5-23-1 15,-7-9 7-15,-5-24-2 16,-2-6 3-16,-6-13 9 15,-5-4-4-15,-4 3-1 16,0 4 0-16,-3 17-3 16,-1 9 2-16,2 20-6 15,-2 4-5-15,4 19-5 16,1 6-2-16,8 10 8 16,5 4-4-16,8-8-17 0,3-6-12 15,5-13-28-15,-1-10-14 16,3-9-27-16,-9-9 97 15,-10-9-10-15</inkml:trace>
  <inkml:trace contextRef="#ctx0" brushRef="#br0" timeOffset="6348.35">5518 11273 1094 0,'67'-44'350'0,"28"-27"-197"16,3-8-125-16</inkml:trace>
  <inkml:trace contextRef="#ctx0" brushRef="#br0" timeOffset="6859.85">6347 10908 1510 0,'-9'16'506'16,"9"-2"-501"-16,4 1-20 16,-2 7-13-16,1 4-4 15,3 3 5-15,1-6 6 16,3-2 3-16,1-10 6 15,2-11 8-15,4-5 6 16,1-13 10-16,4-2 0 16,1-6-4-16,-3-4-4 15,-1-1-2-15,-3-1 3 0,-2 2 1 16,-2 4 0-16,-4 9-1 16,-2 5-4-16,-6 8 4 15,-1 2 1-15,4 3 1 16,-3-1 4-16,0 0-4 15,3 9-1-15,6 10-7 16,16 27-7-16,-15-31 3 16,-3-1-2-16,2-7 7 15,-1-2 5-15,-9-3-5 16,1-2-2-16,2-7 2 16,-3 6 1-16,0-11-2 15,0-17 4-15,2-44-5 16,10 35-9-16,1 4 2 15,5 6-5-15,8 6 5 16,-2 5 4-16,4 13-16 0,-3 3-28 16,-5 10-69-16,3 3-24 15,-6 3 76-15</inkml:trace>
  <inkml:trace contextRef="#ctx0" brushRef="#br0" timeOffset="7041.55">6248 10691 1434 0,'0'10'515'15,"1"3"-393"-15,-5 4-156 16</inkml:trace>
  <inkml:trace contextRef="#ctx0" brushRef="#br0" timeOffset="7451.17">3757 13256 1957 0,'16'12'0'0,"14"9"-4"16,16 14-11-16,5 11-20 15,2 2-14-15,-6 7 0 16,2 2 11-16,4 5 18 16,-5 5 18-16,-4-7 52 15,-3-10 30-15,-17-22 51 16,-7-16 16-16,-9-34-13 16,-8-19-20-16,0-43-52 15,-1-20-18-15,-4-24-61 16,3 1-45-16,2 21-90 15,9 18-66-15,6 34-150 16,2 16 225-16</inkml:trace>
  <inkml:trace contextRef="#ctx0" brushRef="#br0" timeOffset="8785.93">4635 13445 1012 0,'11'-26'398'16,"-1"-16"-253"-16,-6-6-79 15,-4-3-43-15,-3 3-11 0,-10 16-15 16,2 9-1-16,-3 21-1 16,-2 6 3-16,3 16 2 15,1 10 1-15,3 13 2 16,0 4-1-16,5 2-7 15,0-4-5-15,5-10-3 16,2-4 0-16,3-10 5 16,7-5 1-16,0-10 2 15,4-3 0-15,7-11 6 16,-7-5 4 0,-10 7 2-16,2 0 4 15,24-26-2-15,-10-5-1 0,-3-2-1 16,-9 15-4-16,2 4-3 15,4 2-1-15,2 13 1 16,-3 2 0-16,0 11 0 16,1 7-1-16,0 4-9 15,1-1-4-15,-2-9-3 0,0-5 4 16,-3-16 4-16,-4-7 6 16,1-17 16-16,-4-11 8 15,-1-11 14-15,0-9 0 16,-5-2-1-16,-1-1-8 15,-3 0-7-15,-6 2 1 16,0 7-5-16,-1 6 7 0,2 21-8 16,5 10-6-16,1 14 0 15,1 7-8-15,7 15 3 16,1 11 3-16,12 25-6 16,2 9 1-16,6 13-1 15,-1-2 3-15,4-5 1 16,-3-8 1-16,-1-19-7 15,1-8-5-15,0-17-4 16,-1-8-3-16,-5-10 5 16,6-8 4-16,-7-10 1 15,0-4 3-15,-4-5 5 16,-5-1-4-16,-4 0 4 16,-3 2-2-16,2 0-4 15,4 7 5-15,-1 8-3 16,3 4 0-16,-1 12-1 0,-1 1-3 15,0 6 1-15,2 6 3 16,3 4 5-16,0 2-2 16,0-3-5-16,2 2 2 15,-2-9-7-15,0-3 1 16,-6-4 5-16,0-4 2 16,-2-4 6-16,-3-3 9 15,1-5 3-15,-2-2-4 16,1 0 6-16,-1-3-8 0,-1 2-5 15,1 5-4-15,-2 1-6 16,2 8-3-16,2 5 7 16,1 2 3-16,-5-2-3 15,0 0 0-15,8 8-4 16,9 8-4-16,32 25 9 16,-27-27 0-16,6-13-3 15,-2-2 0-15,2-12-5 16,5-4 2-16,-3-9 16 15,-5-5 6-15,4-6 0 16,-8-5-3-16,0-2-8 16,-1 1-5-16,-10 6 0 15,-4 8-2-15,-5 12 1 16,-2 5-2-16,-6 10 8 16,0 4-2-16,2 10-7 0,0 6-2 15,7 9-9-15,4 3 2 16,9 1 3-16,4-1 4 15,8-10 5-15,5-6 0 16,3-12 5-16,-7-14 2 31,-13 7 5-31,0-1 9 0,40-30 16 0,-8-11 2 0,-6-8-7 16,-27 8-9-16,-8 2-26 16,-1 3-12-16,-11 7-20 15,3 10-6-15,-7 13-10 16,2 5 2-16,2 9 16 15,-2 8 5-15,10 9 14 16,2 2 8-16,9 4 21 16,4 0 8-16,5 2 7 15,4-1-2-15,0 6-18 16,-3 2-2-16,-14 10-9 16,-6 10-15-16,-33 29-55 15,-21 15-47-15,-51 24 66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51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14795,'10'12'4977,"-2"-11"-5817,10 1-736,-11-1 896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5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1 468 10370,'16'-20'3489,"10"-16"-3401,8-3-200,2 3-176,-4 3-96,-4 9-448,-5 7 528</inkml:trace>
  <inkml:trace contextRef="#ctx0" brushRef="#br0" timeOffset="1">163 820 11082,'64'-48'3865,"14"-16"-3625,-1-19-488,-11-1 176</inkml:trace>
  <inkml:trace contextRef="#ctx0" brushRef="#br0" timeOffset="2">733 1 11538,'2'27'4681,"7"4"-2992,10 19-849,10 11-360,-13 14-144,-1 3-272,-12-9-1280,-7-7 4489,2-23-2873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52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0 13115,'-7'11'1435,"0"0"0,0 0 0,-8 20 0,4 0-1783,-10 42 1,10-31 800,-12 44-502,3 0 0,5 2 0,-8 151 0,23-233 42,-1 15 0,1 0 1,1-1-1,1 1 0,6 25 1,-7-41-4,1 0 0,0 0 1,0 0-1,0 0 0,0 0 0,1-1 1,0 1-1,0-1 0,5 7 0,-5-9-7,0 1-1,-1-1 1,1 0-1,0 0 0,0 0 1,0 0-1,1-1 0,-1 1 1,0-1-1,1 0 0,-1 0 1,1 0-1,-1 0 0,1-1 1,5 1-1,1-1-21,0-1 0,0 0 0,0-1 0,0 0 0,-1 0 0,1-1 0,-1 0 0,1-1 0,-1 0 0,13-8 0,-2 0 2,-1 0 1,-1-1-1,27-26 0,-27 22-7,-1-1 0,23-31 1,-35 43 26,-1 0 1,0-1-1,0 0 1,0 1 0,-1-1-1,0-1 1,-1 1 0,1 0-1,-1-1 1,-1 1 0,1-1-1,-1-8 1,-1 15 5,0 0 0,0 0 0,0 0-1,0 0 1,0 0 0,0 0 0,-1 0 0,1 0 0,0 0 0,-1 0-1,1 0 1,0 0 0,-1 0 0,0 0 0,1 0 0,-1 0 0,1 1-1,-1-1 1,0 0 0,0 0 0,1 1 0,-1-1 0,0 0 0,0 1-1,0-1 1,0 1 0,0-1 0,0 1 0,0-1 0,0 1 0,0 0-1,0 0 1,0-1 0,0 1 0,0 0 0,0 0 0,0 0 0,0 0 0,0 0-1,-2 1 1,-2-1-97,0 1-1,1 0 1,-1 0-1,0 1 1,1-1-1,-10 6 1,-26 20-334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55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12355,'-18'32'4321,"14"-11"-3841,19-5-320,3 4-344,0 1 32,1 3-88,0 4-153,17 19-7,0 7-56,0 24 80,-11 6 136,-7 8 104,-3-5-176,-3-17-120,-4-11 280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55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1 640 9194,'204'-15'6683,"-3"-21"-4622,186-71-1439,790-330-215,-1144 424-410,52-16 0,-83 28 2,-1 1 0,0 0 0,1-1 0,-1 1 0,1 0 0,-1 0 0,0-1 0,1 1 0,-1 0 0,0 1 0,1-1 0,-1 0 0,1 0 0,-1 0 1,0 1-1,1-1 0,-1 1 0,0-1 0,2 2 0,-2-2 1,-1 1 0,0 0 0,1 0 0,-1-1 1,1 1-1,-1 0 0,0 0 0,0 0 0,1-1 1,-1 1-1,0 0 0,0 0 0,0 0 0,0 0 1,0 0-1,0-1 0,0 1 0,0 0 1,0 0-1,0 0 0,-1 0 0,1 1 0,-4 7-15,1-1-1,-2 1 0,1-1 0,-7 10 0,8-14-7,-12 19-565,-1-1-1,-2 0 1,0-1-1,-1-1 1,-1-1-1,-1 0 1,0-2 0,-44 27-1,-5-10-716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56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 7634,'-5'20'3490,"5"-20"-3440,-1 1 1,1-1-1,0 0 0,0 1 0,0-1 0,0 1 1,0-1-1,-1 1 0,1-1 0,-14 4 6136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57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52 7634,'0'-2'772,"1"-2"-553,-1 0 0,0 0 0,0 0 0,-1 1 0,1-1 0,-1 0 0,0 0 0,0 1 0,0-1-1,-3-6 1,4 10-214,0 0 0,-1-1 0,1 1 0,0 0 0,0 0 0,0 0-1,0 0 1,-1 0 0,1 0 0,0 0 0,0 0 0,0-1 0,-1 1-1,1 0 1,0 0 0,0 0 0,0 0 0,-1 0 0,1 0 0,0 0 0,0 0-1,-1 0 1,1 0 0,0 0 0,0 0 0,0 1 0,-1-1 0,1 0-1,0 0 1,0 0 0,0 0 0,-1 0 0,1 0 0,0 0 0,0 1 0,0-1-1,0 0 1,-1 0 0,1 0 0,0 0 0,0 1 0,0-1 0,0 0 0,0 0-1,0 0 1,0 0 0,-1 1 0,1-1 0,0 0 0,0 0 0,0 1-1,0-1 1,0 0 0,0 0 0,0 0 0,0 1 0,0-1 0,0 0 0,0 1-1,-1 9 91,-2 1 0,0-1 0,0 0 0,-1 0 0,-8 17-1,7-17-6,0 0 0,1 0 0,0 1 0,1-1 0,0 1 0,-2 22 0,2-8 2,2 0 0,0 0-1,2 0 1,1 0 0,1 0 0,1 0 0,1-1 0,14 42 0,62 116-50,-75-169-40,1-1 0,1 0 0,0 0 0,0 0 0,1-1 0,11 10 0,-17-18 0,1 0 0,0 0 0,-1 0 0,1 0 0,0-1 0,0 0 1,0 0-1,1 0 0,-1 0 0,0 0 0,1-1 0,0 0 0,-1 0 0,1 0 0,-1 0 0,1-1 0,0 0 0,-1 0 0,1 0 0,0-1 0,0 1 0,7-3 0,5-3 68,0-1-1,0-1 0,-1 0 1,0-1-1,20-16 0,72-62 517,-107 86-578,35-31 181,39-43 1,-64 62-194,0-1 0,0 0 1,-2 0-1,1-1 0,-2 0 0,11-26 1,-18 39-13,0 0 0,-1 0-1,1 0 1,0 0 0,-1 0 0,0 0 0,1 0 0,-1 0 0,0 0 0,0 0 0,0 0-1,0-1 1,0 1 0,-1 0 0,1 0 0,-1 0 0,1 0 0,-1 0 0,0 0 0,-1-3 0,1 4-10,-1 0 1,1-1-1,-1 1 1,1 0-1,-1 0 0,0 0 1,1 0-1,-1 0 1,0 0-1,0 1 1,0-1-1,0 1 1,1-1-1,-1 1 1,0-1-1,0 1 1,-4 0-1,-4 1-178,-1-1-1,0 2 0,0 0 0,1 0 0,-1 0 0,-15 7 1,7 0-839,-36 21 0,-25 23-146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7:59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87 414 7506,'-42'6'3560,"17"-5"-943,5-2-1577,22-7-472,2-4-160,14-9-272,12-6-152,11-12-64,17-3 8,19-6 16,1 0 72,-1 0-216,-4 0-264,-16 9-24,-13 0 200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00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 12835,'66'-13'4473,"36"-35"-3953,27-12-608,11-26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00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10378,'-4'1'523,"0"0"0,0 0 0,0 0 0,0 0 0,0 1-1,1-1 1,-1 1 0,0 0 0,-6 4 0,9-4-466,-1-1 0,1 1 1,0-1-1,0 1 0,-1 0 1,1-1-1,0 1 0,0 0 1,1 0-1,-1 0 0,0 0 1,1 0-1,-1 0 0,1 0 0,-1 0 1,1 0-1,0 0 0,0 0 1,0 0-1,0 0 0,0 0 1,1 3-1,2 10-63,0-1 0,1 0 1,1 0-1,0-1 0,1 1 0,1-1 1,0-1-1,0 1 0,2-1 0,-1 0 0,1-1 1,1 0-1,0 0 0,1-1 0,0-1 0,0 0 1,1 0-1,0-1 0,0 0 0,15 6 1,-23-13 15,0 1 1,-1-1 0,1 0 0,0 0 0,0-1 0,0 1-1,0-1 1,4 1 0,16 2 324,-22-3-14,-4 0-747,-4-9-2706,2-13 2672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8-07T15:18:08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28609 10652 1150 0,'-8'-2'433'0,"2"2"-338"16,20-2-49-16,-22 4-15 16,27-3-16-16,-16 1-4 15,9 0-3-15,7-1-2 16,-28 5-1-16,22-1-2 15,-22 7 12-15,-2 5 9 0,18 5 23 16,-5 6 11 0,-3 10 12-16,2 9-3 15,-10 18-16-15,1 13-5 0,0 19-19 16,-3 6 0-16,-2 18-14 16,-3 4-5-16,-2-1-2 15,-2 4-6 1,8-15 3-16,-1-7-2 0,5-23-12 15,6-17-11-15,1-29-30 16,7-14-37-16,-5-14-55 16,-3-9-34-1,10-28 106 1</inkml:trace>
  <inkml:trace contextRef="#ctx0" brushRef="#br0" timeOffset="443.44">29151 10731 1078 0,'17'10'402'15,"5"2"-281"-15,2 3-64 16,2 6-20-16,-12 8-3 0,9 13-17 15,-11 11 0-15,3 15 3 16,-5 4-2-16,2 2 4 16,0-2-3-16,2-7 5 15,2-5 5-15,-2-7 12 16,1-2 7-16,2-14-6 16,-3-3 1-1,7-14-17-15,-2-5-13 0,3-18 0 16,9-13-5-16,-11-17 6 15,11-18 4-15,4-26 6 16,-2-13-6-16,10-30-2 16,-7-13-7-16,-4-5-15 15,-3 5-8-15,2 17-14 16,-4 17-3-16,-5 23-26 16,-3 12-8-16,-8 24-24 15,-6 10-4-15,-2 17 4 0,-1 3-6 16,-2 4-78-16,2-3 114 15</inkml:trace>
  <inkml:trace contextRef="#ctx0" brushRef="#br0" timeOffset="743.49">28884 10105 1366 0,'-8'5'528'16,"10"2"-329"-16,17 2-217 16,1-2-66-16,8-9 299 0,-10-7-191 15</inkml:trace>
  <inkml:trace contextRef="#ctx0" brushRef="#br0" timeOffset="1045.6">27974 10392 1513 0,'-45'99'517'0,"15"24"-495"16,9 26-24-16,5 29-23 47,-2 19-10-47,4 28 4 0,2 6 5 0,-1 5 15 0,19-12 7 0,13-24 3 15,19-31-1-15,38-63 2 16,21-33-2-16,30-67-9 16,16-27-15-16,17-60-45 0,4-32-36 15,-12-42 64-15</inkml:trace>
  <inkml:trace contextRef="#ctx0" brushRef="#br0" timeOffset="1326.28">30747 9497 1748 0,'74'48'580'0,"25"40"-580"15,7 20-4-15,-6 52-33 16,-8 22-3-16,-33 43-18 16,-20 25-13-16,-30 33 7 15,-15 20-5-15,-31 24-6 16,-26 10-5-16,-31 17 54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01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15 125 11274,'-1'0'192,"0"1"-1,1-1 0,-1 0 1,0 1-1,0-1 0,1 1 0,-1-1 1,0 1-1,1-1 0,-1 1 1,0 0-1,1-1 0,-1 1 1,1 0-1,-1-1 0,1 1 0,-1 0 1,1 0-1,0 0 0,-1-1 1,1 1-1,-1 1 0,1 0-83,0 1-1,0-1 0,0 0 1,0 0-1,0 0 1,1 0-1,-1 0 0,0 1 1,2 1-1,2 7-362,1-1 0,11 20 0,-12-23 566,123 192-1118,-113-180 672,0-1-1,31 32 0,-39-44 144,0 0 1,1-1-1,-1 0 0,1 0 0,0-1 1,0 0-1,1 0 0,-1-1 0,1 0 1,-1 0-1,16 3 0,-18-6 50,1 0 0,0 0 0,0-1 1,-1 0-1,1 0 0,0 0 0,-1 0 0,1-1 0,-1 0 0,0 0 0,1-1 0,-1 0 0,0 0 0,0 0 0,-1 0 0,1-1 0,-1 1 0,7-8 0,5-6 150,0-1 0,27-40 0,-29 38-183,-1-1-1,-1-1 1,-1-1-1,0 1 1,-2-1-1,-1-1 1,-1 0-1,-1 0 1,0-1-1,-2 1 1,-1-1-1,-1-32 1,-2 49 26,-1-1 0,0 1 0,-1 0 1,-3-12-1,4 18-2,1-1 1,-1 1-1,0 0 0,0 0 1,0 0-1,0 0 0,0 0 1,-1 0-1,1 0 0,-1 0 1,1 0-1,-1 1 0,0-1 1,1 1-1,-1-1 1,0 1-1,0 0 0,0-1 1,-3 0-1,4 2-39,1 0-1,0-1 1,0 1 0,0 0-1,-1 0 1,1 0-1,0 0 1,0 0 0,0 0-1,-1 0 1,1 0 0,0 0-1,0 0 1,0 0 0,-1 0-1,1 0 1,0 0-1,0 0 1,0 0 0,-1 1-1,1-1 1,0 0 0,0 0-1,0 0 1,-1 0 0,1 0-1,0 0 1,0 1 0,0-1-1,0 0 1,0 0-1,-1 0 1,1 0 0,0 1-1,0-1 1,0 0 0,-1 11 86,8 13-154,-6-21 75,87 236-159,-3-12 136,-72-184 1,-1 2 1,-3-1-1,5 61 0,-11-75 9,-1 1 0,-2 0 0,-2-1 0,-8 56 0,8-81-1,1 0-1,-1 0 0,-1 0 0,1 0 0,-1-1 0,1 1 1,-1-1-1,-1 0 0,1 0 0,0 0 0,-1 0 0,0 0 1,0-1-1,0 0 0,0 0 0,-1 0 0,1 0 0,-1-1 1,0 1-1,0-1 0,0 0 0,0-1 0,0 1 0,0-1 1,-6 1-1,6-2-57,1 1 0,0-1 1,0 0-1,0 0 0,0 0 0,0 0 1,0-1-1,-1 0 0,1 0 0,0 0 1,0 0-1,1 0 0,-1-1 1,0 0-1,0 0 0,1 0 0,-1 0 1,1 0-1,0-1 0,-1 0 0,1 0 1,1 1-1,-1-2 0,0 1 0,1 0 1,-1 0-1,1-1 0,0 0 1,0 1-1,0-1 0,1 0 0,-3-7 1,3 3 354,-1 0 0,1 0 0,0-1 1,1 1-1,0 0 0,1-11 0,5-18 915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02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11258,'-1'28'4689,"4"-4"-2520,7 0-1473,7 8-656,8 10-40,-4 13 8,6 12 0,-6 2-8,-9 0 0,-7-5 0,-7-1 0,-4-15 24,3-10-8,-1-22-80,-2-8-128,-6-28-776,-11-20-361,-11-49 745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8:02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0 316 11274,'36'-6'4862,"19"-11"-4448,-6 1-424,31-8 756,122-57 0,-25 9 390,-94 42-759,106-37 170,-168 64-548,-15 6-31,-14 7-51,-5-4-178,-4-12 118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47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48 8066,'-12'-17'4491,"11"15"-4400,0 1 0,1-1 0,-1 1 1,1-1-1,0 1 0,-1-1 0,1 1 0,0-1 1,0 1-1,0-1 0,0 0 0,0 1 0,1-1 1,-1 1-1,0-1 0,1 1 0,-1-1 1,1-1-1,-8 31 1713,0 4-1747,-85 329 485,88-345-526,-43 192 131,37-149-99,-5 93 0,15-140-67,0-1-1,2 1 1,-1 0 0,1 0 0,1-1 0,0 1 0,1-1 0,6 14 0,-9-21-51,1 0-1,0 0 1,0 0 0,0 0 0,1-1 0,-1 1 0,1-1 0,0 0 0,0 1 0,0-1 0,0-1 0,0 1 0,1 0 0,-1-1-1,1 0 1,6 3 0,-7-4-83,0 0 0,0-1-1,0 1 1,0-1 0,0 0-1,0 0 1,0 0-1,0 0 1,0 0 0,0-1-1,0 0 1,0 1 0,0-1-1,0 0 1,0-1 0,-1 1-1,1 0 1,0-1 0,-1 1-1,1-1 1,-1 0 0,1 0-1,2-3 1,29-34-1097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47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0 181 10618,'35'-17'3497,"40"-4"-3569,24-6-48,20-5-256,-1-4-216,-19-12 368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0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58 987 9242,'2'1'136,"1"0"0,-1 0 0,1 0 1,-1 0-1,1 0 0,-1-1 0,1 1 0,0-1 1,-1 0-1,1 1 0,0-1 0,-1-1 0,1 1 0,0 0 1,-1 0-1,1-1 0,0 0 0,-1 1 0,1-1 0,-1 0 1,1 0-1,-1-1 0,0 1 0,5-3 0,4-4-140,1 1-1,-2-2 1,16-13-1,-8 2 174,0-1-1,0-1 1,-2 0-1,-1-1 1,-1-1-1,-1 0 1,-1-1-1,-1 0 1,-1-1-1,8-34 1,-17 54-124,0-1 1,0 0-1,0 1 0,-1-1 1,0-9-1,-1 14-32,1 0 0,0 0-1,0 1 1,-1-1 0,1 0 0,-1 0-1,1 0 1,-1 1 0,0-1 0,1 0-1,-1 1 1,0-1 0,0 1 0,0-1-1,0 1 1,-1 0 0,1-1-1,0 1 1,-1 0 0,1 0 0,-1 0-1,1 0 1,-1 0 0,-2-1 0,1 1-3,-1 0 0,1 1 0,-1-1 0,1 1 0,-1 0 0,0 0 0,1 1 0,-1-1 0,0 1 0,1-1 0,-1 1 0,1 0 0,0 0 0,-1 1 0,1-1 0,0 1 0,-4 2 0,-5 4-3,-1 0 0,-21 19 0,12-6-14,2 1 0,1 1 0,0 0 0,2 2 0,0 0 0,2 0-1,1 2 1,1 0 0,-15 47 0,24-65 6,1 0 0,1 0 0,-1 0 0,2 0 0,-1 1 0,1-1 0,1 13 0,0-18 1,1 1 0,-1-1 0,1 0 0,0 0 0,1 1 1,-1-1-1,1 0 0,0 0 0,0-1 0,0 1 0,0 0 0,1-1 0,0 1 0,0-1 0,-1 0 0,2 0 0,-1 0 1,5 4-1,1-1-2,0-1 0,1 0 1,-1 0-1,1-1 1,0 0-1,1-1 0,-1 0 1,0 0-1,1-1 1,0-1-1,-1 0 0,1 0 1,0-1-1,-1 0 1,1-1-1,19-4 0,2-1 5,-1-2 0,0-2 0,-1-1 1,41-20-1,-32 13 19,-1-1 1,-2-3 0,53-39 0,-76 50-10,-1 0 0,-1 0 0,0-1 0,0-1 0,10-17 0,-15 22 5,-1-1 0,-1 0 0,0 0 1,0-1-1,-1 1 0,0-1 0,-1 0 0,0 0 0,2-15 0,-4 18 2,0 0 0,0 0-1,-1 0 1,0 0 0,0 0-1,-4-10 1,4 13-4,0 0 0,-1 1 1,0-1-1,1 0 0,-1 1 0,0 0 0,-1-1 0,1 1 1,-1 0-1,1 0 0,-1 1 0,0-1 0,-4-3 0,32 41-19,29 53 0,-46-74-8,35 68 41,-39-73-33,-1 1 1,0-1 0,0 1-1,0 0 1,-2-1-1,1 1 1,0 11 0,-2-30 125,1 1 0,0-1 0,1 1 0,5-15 0,-3 5-74,5-14-41,25-85 55,-28 101-68,0 0 0,1 1-1,0 0 1,2 0 0,11-16 0,-19 30 4,0-1 0,0 0 0,0 1-1,0-1 1,1 1 0,-1 0 0,0-1 0,1 1 0,-1 0 0,1 0 0,0 0 0,-1 0-1,1 0 1,0 0 0,-1 1 0,1-1 0,0 0 0,0 1 0,0 0 0,0-1 0,0 1-1,0 0 1,-1 0 0,1 0 0,3 0 0,-3 1-4,0 0 1,0 0-1,0 0 0,0 0 0,0 1 1,-1-1-1,1 0 0,0 1 1,0-1-1,-1 1 0,1 0 1,-1 0-1,0-1 0,1 1 1,-1 0-1,0 0 0,0 0 1,0 0-1,1 4 0,6 20-19,-1-1-1,5 38 1,5 20 6,-17-82 20,0 0-1,0 0 0,0 0 1,1 0-1,-1 0 0,0 0 1,1 0-1,-1 0 0,1 0 1,-1 0-1,1 0 0,0 0 1,-1 0-1,1 0 0,0 0 1,0 0-1,0-1 0,-1 1 0,1 0 1,0-1-1,0 1 0,0-1 1,2 2-1,-2-2 1,0 0 1,0-1-1,0 1 0,1 0 1,-1 0-1,0-1 0,0 1 1,0 0-1,0-1 0,0 1 1,0-1-1,0 0 0,0 1 1,0-1-1,0 0 0,0 0 0,0 1 1,1-3-1,6-6 14,-1-1 0,0 0 0,9-15 0,-12 18-15,114-169 96,-90 137-100,-28 39 2,0 0-1,0-1 1,1 1-1,-1-1 1,0 1 0,0 0-1,1-1 1,-1 1-1,0 0 1,1-1-1,-1 1 1,0 0-1,1-1 1,-1 1-1,1 0 1,-1 0 0,0-1-1,1 1 1,-1 0-1,1 0 1,-1 0-1,1 0 1,-1 0-1,1 0 1,-1 0 0,1 0-1,-1 0 1,0 0-1,1 0 1,-1 0-1,1 0 1,-1 0-1,1 0 1,-1 0 0,1 0-1,-1 1 1,0-1-1,1 0 1,-1 0-1,1 1 1,-1-1-1,0 0 1,1 0-1,-1 1 1,0-1 0,1 1-1,13 21-85,-13-21 84,13 29-91,14 42 1,7 18 47,-30-78 45,1-1-1,1 1 0,0-1 0,0-1 1,12 13-1,-16-20 3,0 1-1,1-1 1,-1 0 0,1 0-1,0 0 1,0 0 0,0-1 0,0 1-1,0-1 1,1 0 0,-1-1-1,1 1 1,-1-1 0,1 0 0,-1 0-1,1 0 1,0 0 0,0-1 0,-1 0-1,1 0 1,0 0 0,0-1-1,-1 1 1,1-1 0,0 0 0,-1-1-1,1 1 1,-1-1 0,1 0 0,-1 0-1,0 0 1,0-1 0,0 1-1,4-4 1,5-5 51,0-1 0,-1 0 1,-1-1-1,0 0 0,0-1 0,-2 0 0,0-1 0,0 0 0,-1 0 1,5-17-1,-5 12 45,-1-1 0,-1 0 0,-1 0 0,-1 0 0,-1-1 0,-1 0 0,-1-31 0,-3 37-2,-4 23-66,-2 29-49,-1 68-162,10 188 0,3-89-468,-22 159-281,9-323 896,2-28 55,7-11-16,-1 0-1,1 0 0,0 0 1,-1 0-1,1 0 0,0-1 1,0 1-1,-1 0 0,1 0 1,0 0-1,-1 0 0,1 0 1,0-1-1,-1 1 0,1 0 1,0 0-1,0-1 0,0 1 1,-1 0-1,1 0 1,0-1-1,0 1 0,0 0 1,-1 0-1,1-1 0,0 1 1,0 0-1,0-1 0,0 1 1,0 0-1,0-1 0,0 1 1,0-1-1,-4-12 50,2 1 0,-1-1 0,2 0 0,0 0 0,0-1 0,2 1 0,-1 0 0,3-13 0,0-6 6,4-55-58,4 1-1,3 0 0,4 1 1,4 0-1,38-93 1,-58 174-1,39-88 17,-35 82-21,0 0 0,0 0 1,1 1-1,0 0 0,0 0 0,14-11 1,-7 10-15,-14 10 17,0 0 1,0 0-1,0 0 0,1 0 1,-1 0-1,0-1 0,0 1 0,0 0 1,0 0-1,1 0 0,-1 0 1,0 0-1,0 0 0,0 0 0,1 0 1,-1 0-1,0 0 0,0 0 1,0 0-1,1 0 0,-1 1 0,0-1 1,0 0-1,0 0 0,0 0 1,1 0-1,-1 0 0,0 0 1,0 0-1,0 0 0,0 1 0,0-1 1,0 0-1,1 0 0,-1 0 1,0 1-1,0 1-9,1 1 1,-1 0-1,0 0 1,0 0-1,-1-1 1,1 1-1,-2 4 1,1 1-9,-11 57-82,6-34 118,0 0 0,2 1 0,1 51 0,3-77-23,0-1 1,1 1-1,0-1 1,0 0-1,1 1 0,0-1 1,0 0-1,0 0 0,0 0 1,1 0-1,3 5 0,-5-8 5,1-1 0,-1 1 0,1-1 0,-1 1-1,1-1 1,-1 0 0,1 0 0,0 0 0,-1 0-1,1 0 1,0 0 0,0 0 0,0 0 0,0-1-1,0 1 1,0-1 0,0 1 0,0-1 0,0 0-1,0 0 1,0 0 0,0 0 0,0 0-1,0 0 1,0-1 0,0 1 0,0-1 0,0 1-1,0-1 1,0 0 0,0 0 0,-1 1 0,3-3-1,12-6 22,-2-1-1,1 0 0,-1-1 1,-1-1-1,0 0 1,-1-1-1,16-21 0,-10 11 67,-2-2 0,0 0 0,20-45 0,-34 65-69,1-2 23,1 0 0,-1 0 0,-1 0 0,1-1 0,-1 1 0,-1-1 0,1 1 0,-1-1 0,0-11 0,-1 19-37,0-1 0,0 1 0,0-1 0,0 1-1,0-1 1,0 1 0,0-1 0,0 1 0,0 0 0,-1-1-1,1 1 1,0-1 0,0 1 0,0-1 0,0 1 0,-1 0-1,1-1 1,0 1 0,0-1 0,-1 1 0,1 0 0,0-1-1,-1 1 1,1 0 0,0 0 0,-1-1 0,1 1 0,-1 0-1,1 0 1,0-1 0,-1 1 0,1 0 0,-1 0 0,1 0-1,-1 0 1,0 0 0,0 0 1,0 0-1,0 0 1,0 1 0,0-1 0,0 1-1,0-1 1,0 1 0,0 0 0,0-1-1,0 1 1,0 0 0,1 0 0,-1 0-1,0-1 1,-1 3 0,-4 6-11,0 0 0,1 0 0,-1 1 1,2-1-1,0 1 0,0 0 0,1 1 1,-4 16-1,4-12-6,1 1 1,1-1-1,0 0 1,1 1-1,3 24 0,-2-35 4,-1 1-1,2-1 1,-1 0-1,0 0 1,1-1-1,0 1 1,0 0-1,1-1 1,-1 1 0,1-1-1,0 0 1,0 1-1,1-1 1,4 4-1,-6-7 4,0 1-1,0-1 1,0 0 0,0 0 0,0 0-1,1 0 1,-1 0 0,0 0-1,1 0 1,-1-1 0,1 1-1,-1-1 1,1 0 0,-1 0-1,1 0 1,-1 0 0,1 0-1,-1 0 1,1-1 0,-1 1-1,1-1 1,-1 0 0,0 0-1,1 0 1,-1 0 0,0 0 0,0 0-1,0 0 1,1-1 0,-1 1-1,3-4 1,7-6 13,-1 1 0,0-2 0,-1 1 1,0-2-1,-1 1 0,-1-1 0,12-23 0,-4 4 13,-2-1-1,13-45 1,-22 62-4,-1 0 1,0-1-1,-1 1 1,-1-1-1,-1 0 1,0 0-1,-3-27 1,4 51-41,1 1-1,0-1 1,0 1 0,4 7 0,7 15-7,46 117 39,-51-129-15,0-1-1,1 0 1,1 0-1,1-1 1,0-1 0,15 14-1,-24-25 9,1-1-1,0 0 1,0 0 0,0-1-1,1 1 1,-1-1-1,1 0 1,-1 0-1,1 0 1,0-1 0,-1 1-1,1-1 1,0 0-1,0-1 1,0 1-1,0-1 1,0 0-1,0 0 1,0-1 0,0 0-1,0 1 1,0-2-1,-1 1 1,1 0-1,0-1 1,-1 0 0,6-3-1,2-1 44,0-1-1,-1 0 1,0-1 0,-1 0-1,0-1 1,0 0-1,-1 0 1,16-21 0,-9 8 70,-2 0-1,14-28 1,-24 43-83,-1 0 0,0-1 0,0 1 0,-1 0-1,0-1 1,0 0 0,-1 1 0,0-1 0,0 0 0,-1 0 0,-1-14 0,1 20-26,0 1 1,0 0 0,0-1-1,0 1 1,-1 0-1,1-1 1,-1 1 0,1 0-1,-1 0 1,1-1 0,-1 1-1,0 0 1,0 0 0,0 0-1,1 0 1,-1 0 0,0 0-1,0 0 1,0 0 0,0 0-1,-1 0 1,1 1 0,0-1-1,-2 0 1,1 0-4,0 1 0,1 0 0,-1 0-1,0 0 1,0 0 0,0 0 0,0 0 0,0 1 0,0-1 0,1 1 0,-1-1-1,0 1 1,0 0 0,1 0 0,-3 1 0,-4 2-6,1 2 0,-1-1 1,1 1-1,1 0 0,-13 13 1,10-8-1,1 1 0,0 1 0,1-1 1,0 1-1,1 0 0,0 1 0,-5 22 0,9-30-1,1-1 0,0 1-1,1 0 1,-1-1-1,1 1 1,0 0-1,1-1 1,-1 1-1,4 11 1,-3-14-2,0 0 0,1 1 0,-1-1 0,1 0 0,0 0 0,0 0 0,0 0 0,0 0 0,1 0 0,-1-1 0,1 1 0,0-1 0,-1 1 0,1-1 0,0 0 0,7 3 1,-8-4 2,0 0 0,1 0 0,-1 0 0,1 0 0,0 0 0,-1-1 0,1 1 0,-1-1 0,1 0 0,0 0 0,0 0 0,-1 0 0,1 0 0,0 0 0,-1-1 0,1 1 0,3-2 0,-2 0 0,1 0 0,-1 0 1,-1-1-1,1 1 0,0-1 1,-1 0-1,1 1 0,-1-2 1,6-5-1,-4 2 13,0 0 0,0 0 1,-1 0-1,0 0 0,0-1 0,-1 1 0,0-1 0,0 0 0,-1 0 1,0 0-1,1-10 0,-2 11 13,0 0 1,-1-1-1,0 1 1,-1-1-1,0 1 1,0 0-1,-3-13 1,1 20-50,0 10-88,4 0 107,1 1 0,0-1 0,0 0-1,1 0 1,7 18 0,-9-25 4,0 0-1,0-1 1,1 1-1,-1 0 1,1-1-1,-1 1 1,1-1-1,0 0 1,-1 1-1,1-1 1,1 0-1,-1 0 1,0 0-1,0-1 1,1 1-1,-1-1 1,1 1 0,-1-1-1,1 0 1,0 1-1,-1-1 1,1-1-1,0 1 1,0 0-1,0-1 1,0 1-1,-1-1 1,1 0-1,0 0 1,0 0-1,0 0 1,0-1-1,0 1 1,0-1-1,0 0 1,-1 0-1,1 0 1,3-2-1,9-3 6,0-2 1,-1 0-1,0-1 0,0 0 0,13-12 0,-25 19 3,18-15 74,-1-1 1,0-1 0,-2 0 0,0-1 0,-1-1-1,-1-1 1,-1 0 0,-1-1 0,-1 0 0,-1-1 0,-1 0-1,-1-1 1,-2 0 0,0 0 0,-1-1 0,-2 0 0,-1 0-1,-1 0 1,-1 0 0,-3-41 0,0 42 30,2 17-81,0 0-1,0 0 1,-1 0 0,0 1-1,-1-1 1,0 0-1,0 0 1,0 1-1,-5-10 1,6 17-29,1 0 0,0-1-1,-1 1 1,1 0 0,0 1 0,-1-1 0,1 0-1,0 0 1,0 0 0,-1 0 0,1 0-1,0 0 1,-1 0 0,1 0 0,0 0 0,0 1-1,-1-1 1,1 0 0,0 0 0,0 0 0,-1 1-1,1-1 1,0 0 0,0 0 0,0 0 0,0 1-1,-1-1 1,1 0 0,0 0 0,0 1 0,0-1-1,0 0 1,0 1 0,0-1 0,0 0-1,0 1 1,-1-1 0,1 1 0,-7 17-12,-1 25-1,-5 77 1,9 49-16,4-160 24,0 41-26,11 90 0,-9-126 19,0-1-1,2 0 1,-1 0-1,1 0 1,1-1-1,0 1 1,1-1-1,1 0 1,-1-1-1,2 1 1,16 19-1,-22-29 3,1 1-1,-1-1 0,1 1 1,-1-1-1,1 0 0,0 0 1,0 0-1,0 0 0,0-1 1,0 1-1,0-1 0,0 0 1,0 0-1,1 0 1,-1 0-1,1-1 0,-1 1 1,0-1-1,1 0 0,-1 0 1,1 0-1,-1 0 0,1-1 1,-1 1-1,0-1 0,1 0 1,-1 0-1,0 0 0,0 0 1,0-1-1,0 1 0,0-1 1,3-2-1,4-5-32,-1 1 0,-1-2 0,0 1 0,0-1 0,-1-1 0,0 1 0,-1-1 0,6-13-1,4-13-36,14-46 0,-21 54 64,-2 1 1,0-1 0,-2 0-1,2-40 1,-7 90-56,1 1-1,1 0 1,1-1 0,10 36 0,-9-46 22,0 0 0,0 0 1,1-1-1,0 1 0,0-1 0,1 0 1,1-1-1,0 1 0,0-1 0,14 12 1,-19-19 39,0 0 0,0 0 0,1 0 0,-1 0 1,1-1-1,-1 1 0,1-1 0,-1 0 0,1 0 1,0 0-1,0 0 0,-1 0 0,1 0 0,0-1 1,0 1-1,0-1 0,0 0 0,0 0 0,0 0 1,-1 0-1,1-1 0,0 1 0,0-1 0,0 0 1,3-1-1,-2 0 10,-1 0 0,1 0 1,-1 0-1,0-1 0,0 0 0,0 1 1,-1-1-1,1 0 0,-1 0 0,1 0 1,-1-1-1,0 1 0,0 0 0,0-1 1,-1 1-1,1-1 0,-1 0 0,2-7 0,1-15 27,3-31 0,-6 37-16,2 0 1,0 0 0,10-35 0,-13 55-15,0 0 0,0 0 0,0 0 0,1 0 0,-1-1 0,0 1 0,0 0 0,0 0 0,0 0 0,0 0 0,0-1 0,0 1 0,1 0 0,-1 0 0,0 0 0,0 0 0,0 0 0,0 0 0,1 0 0,-1-1 0,0 1 0,0 0 0,0 0 0,1 0 0,-1 0 0,0 0 0,0 0 1,0 0-1,0 0 0,1 0 0,-1 0 0,0 0 0,0 0 0,0 0 0,1 0 0,-1 0 0,0 0 0,0 0 0,0 1 0,1-1 0,-1 0 0,11 8-28,8 14-7,16 42 0,-23-41 11,14 22 0,-22-38 9,1-1 1,0-1-1,0 1 1,0-1-1,0 0 0,1 0 1,0 0-1,7 4 0,-12-8 16,1-1 0,-1 1 0,0-1 0,1 1-1,-1-1 1,1 1 0,-1-1 0,1 0 0,-1 0-1,1 0 1,-1 0 0,1 0 0,-1 0 0,1 0-1,-1-1 1,1 1 0,-1 0 0,1-1 0,-1 1-1,0-1 1,1 0 0,-1 1 0,0-1 0,1 0 0,-1 0-1,0 0 1,0 0 0,0 0 0,2-2 0,4-4 6,0-1 1,-1 0 0,8-13 0,-4 7 3,17-25 15,34-44-9,-51 71 4,0 1 1,1 0-1,0 0 1,20-14-1,-30 25-18,-1 0 0,0 0 0,0-1 0,1 1 0,-1 0 0,0 0 0,1 0 0,-1 0 0,0-1 1,1 1-1,-1 0 0,1 0 0,-1 0 0,0 0 0,1 0 0,-1 0 0,0 0 0,1 0 0,-1 0 0,0 0 0,1 0 0,-1 0 0,1 0 0,-1 0 0,0 0 0,1 1 0,-1-1 0,0 0 0,1 0 0,-1 1 0,6 11 16,-4 26-39,-2-26 21,1-4-1,0 0 0,1 1 0,-1-1-1,1 0 1,1 0 0,0 0 0,0-1 0,0 1-1,7 9 1,-7-12-2,0-1 0,1 0 1,-1 0-1,1-1 0,-1 1 0,1-1 0,0 0 0,1 0 0,-1 0 0,0 0 0,1-1 0,0 0 0,-1 0 1,1 0-1,0 0 0,7 1 0,0-2-5,0 0-1,-1 0 1,1-1 0,-1 0 0,1-1 0,-1 0 0,1-1-1,-1 0 1,21-8 0,-19 5-72,0 0 1,0-1-1,-1 0 1,0-1-1,0 0 0,-1-1 1,21-18-1,-29 23 61,0 0 0,0 0 1,0-1-1,-1 1 0,1-1 0,-1 1 0,0-1 1,0 0-1,0 1 0,0-1 0,-1 0 0,1 0 1,-1 0-1,0-1 0,-1 1 0,1 0 1,-1 0-1,1-1 0,-1 1 0,-1 0 0,0-5 1,-8-46-6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0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1 119 11010,'78'-18'3273,"15"-13"-4001,12-38 384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2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1050 10898,'43'-43'3828,"-38"39"-3750,1-1 0,0 1-1,0 0 1,0 0 0,0 1-1,1 0 1,0 0 0,-1 1-1,1-1 1,9 0 0,-15 2-72,1 1 1,0 0-1,-1-1 1,1 1 0,0 0-1,-1 0 1,1 1-1,0-1 1,-1 0-1,1 0 1,0 1 0,-1-1-1,1 1 1,0 0-1,-1-1 1,1 1-1,-1 0 1,1 0 0,-1 0-1,0 0 1,1 0-1,-1 0 1,0 0-1,0 0 1,0 1 0,0-1-1,0 0 1,0 1-1,0-1 1,0 1-1,0-1 1,-1 1 0,1 0-1,0 1 1,1 7-3,1-1-1,-2 0 1,0 1 0,1 17 0,-2-20 8,-1 76 35,-11 83 0,4-79 11,7-75 174,2-26 404,14-163 202,-6 109-806,22-134-23,-26 178-7,2 1 0,0-1 0,2 1 0,0 0 1,1 1-1,18-27 0,-26 45-4,0 1 1,1-1 0,-1 1 0,1 0-1,0 0 1,0 0 0,0 0-1,5-3 1,-6 5 0,-1 0 0,1 1 0,-1-1 0,1 1 0,-1 0 0,1-1 0,0 1 0,-1 0 0,1 0 0,0 0 0,-1 0 0,1 0 0,-1 0 0,1 1 0,0-1 0,-1 0 0,1 1 0,-1-1 0,1 1 0,-1 0 0,1-1 0,-1 1 0,1 0 0,-1 0 0,2 2 0,9 6-8,-1 1 0,0 1 0,-1 0 0,0 1 0,-1 0-1,11 18 1,4 4-8,5 5 7,36 36 0,-53-62 9,1-1 0,1 0-1,0-1 1,1 0-1,-1-2 1,21 11 0,-29-17 0,-1-1 0,1 0 0,0 0 0,0 0 0,0 0 0,0-1 0,1 0 0,-1 0 0,0-1 0,0 0 1,1 0-1,-1 0 0,0-1 0,0 0 0,0 0 0,1-1 0,-1 0 0,0 0 0,-1 0 0,1 0 0,0-1 0,7-5 0,2-3 12,-1 0 0,0-1 0,-1 0 0,-1-1 0,0 0-1,0-1 1,-2-1 0,16-26 0,-10 11-4,-2-1 0,0 0 0,14-55 0,-21 62-2,16-31 0,-23 53-6,1 1 0,-1 0-1,1-1 1,0 1 0,-1 0-1,1-1 1,0 1-1,0 0 1,0 0 0,0 0-1,0 0 1,0 0 0,0 0-1,0 0 1,3-1-1,-4 2 1,1 0-1,-1 0 0,1 0 1,0 0-1,-1 0 0,1 0 0,-1 0 1,1 0-1,0 0 0,-1 0 1,1 0-1,-1 0 0,1 1 1,-1-1-1,1 0 0,-1 0 0,1 1 1,0-1-1,-1 0 0,0 1 1,1-1-1,-1 0 0,1 1 0,-1-1 1,1 2-1,3 3-8,-1 0 1,1 1-1,-1 0 1,-1 0-1,5 11 0,16 52 0,49 124-27,-59-165 40,1 0-1,1-1 1,1 0-1,29 36 1,-39-56-1,0 0 1,1-1-1,-1 1 1,1-1 0,1-1-1,-1 1 1,1-1-1,0 0 1,0-1-1,0 0 1,1 0 0,0-1-1,15 4 1,-15-6 0,1 0 0,-1 0 0,1-1 0,-1 0 0,0-1 1,1 0-1,-1-1 0,0 1 0,1-2 0,-1 1 0,-1-2 0,1 1 1,12-7-1,-1-2 3,0-1 1,-1-1-1,0 0 1,-1-2-1,-1 0 1,0 0-1,16-24 0,92-138 9,-95 130 12,24-53-1,-45 83-1,-2 0 0,0 0-1,-1-1 1,-1 0 0,-1 0-1,3-28 1,-9 14 41,2 32-63,0 0-1,0 1 1,0-1 0,-1 0-1,1 0 1,0 1 0,0-1-1,0 0 1,-1 0-1,1 1 1,-1-1 0,1 0-1,0 1 1,-1-1 0,1 0-1,-1 1 1,1-1 0,-1 1-1,0-1 1,1 1 0,-1-1-1,1 1 1,-1-1 0,0 1-1,0 0 1,1-1-1,-1 1 1,0 0 0,1 0-1,-1-1 1,0 1 0,0 0-1,0 0 1,1 0 0,-3 0-1,0 1 4,0 0 1,0 1-1,-1-1 0,1 1 0,0 0 0,0-1 1,0 1-1,1 1 0,-1-1 0,-4 4 0,-28 36 32,12-8-36,1 0 0,2 1 1,-24 56-1,36-73-25,2 1-1,0 0 1,1 0 0,1 0-1,0 1 1,2-1 0,0 1-1,1-1 1,3 30 0,-2-42 6,1-1 0,0 0 1,1 0-1,-1 0 1,1 0-1,0 0 1,1 0-1,-1 0 0,1-1 1,0 1-1,0-1 1,1 0-1,0 0 1,0 0-1,0 0 1,0-1-1,1 0 0,0 0 1,0 0-1,0 0 1,0-1-1,1 1 1,-1-1-1,1-1 0,0 1 1,-1-1-1,1 0 1,1-1-1,-1 1 1,7 0-1,2-1-2,1-1-1,-1-1 1,1 0 0,-1-1 0,0-1-1,0 0 1,29-11 0,-5-1 13,68-38 1,-72 34 29,-2-2 0,0-2 0,-1-1 0,-1-1 0,-2-2 0,0 0 0,-2-2 0,-1-2 0,32-47 0,-50 64 17,-1 0 0,0 0 1,0 0-1,-2-1 0,6-19 0,-10 28-23,0 1 0,-1 0 0,1 0 0,-1-1 0,0 1 0,0 0 0,-1 0 0,-1-9 0,1 11-11,0 1 1,0-1-1,0 0 1,0 0-1,0 1 1,-1-1-1,0 1 1,1-1-1,-1 1 1,0 0-1,0 0 1,0 0-1,0 0 0,-1 0 1,1 0-1,-4-2 1,3 3-7,0-1 1,0 1-1,0 0 1,0-1-1,-1 1 1,1 1-1,0-1 1,-1 0-1,1 1 1,-1 0-1,1 0 1,0 0-1,-1 0 1,-4 1-1,1 1-1,-1 0-1,1 0 0,0 0 0,0 1 0,1 0 0,-9 5 0,-3 4-11,1 0 1,0 1-1,-26 27 0,32-27 0,0 0-1,0 0 1,1 1-1,1 0 1,0 1-1,2 0 1,-1 1-1,-6 19 1,12-29-2,1 1 1,-1-1-1,1 0 1,0 1-1,1-1 0,-1 1 1,1-1-1,1 1 1,-1-1-1,3 12 1,-1-14 0,-1 0 1,1 0 0,-1 0-1,1 0 1,1-1 0,-1 1-1,0-1 1,1 1 0,0-1-1,-1 0 1,1 0 0,1 0-1,-1 0 1,0-1-1,1 1 1,-1-1 0,1 0-1,4 2 1,-3-2 1,1 0 0,-1 0 0,1 0 0,0 0 0,0-1 0,0 0 0,-1 0 1,1-1-1,0 0 0,0 0 0,0 0 0,9-2 0,-5 0 11,-1 0 0,1-1 0,0 0 1,-1-1-1,0 0 0,17-11 0,-11 5 13,0-1 0,-1 0 0,0-1 0,-1-1 0,0 0 0,-1-1 0,18-26 0,-24 30-13,-1 0 1,0-1-1,0 1 1,-1-1-1,0 0 1,-1 0 0,2-14-1,-3 17 7,-1 0 0,-1 0 0,0 0 0,0 0 0,0 0-1,-1 0 1,0 0 0,-1 0 0,0 0 0,-5-14 0,7 20-4,-1 1 1,1 0 0,-1 0-1,1-1 1,-1 1-1,1 0 1,-1 0 0,0 0-1,0 0 1,1 0 0,-1 0-1,0 0 1,0 0-1,0 0 1,0 0 0,0 0-1,-2 0 1,3 1-3,-1 0 0,1 0-1,-1 0 1,1 1 0,-1-1 0,1 0 0,-1 0 0,1 1 0,0-1 0,-1 0-1,1 0 1,-1 1 0,1-1 0,0 0 0,-1 1 0,1-1 0,0 1 0,0-1 0,-1 1-1,1-1 1,0 0 0,0 1 0,-1-1 0,1 1 0,0-1 0,0 1 0,0-1-1,0 1 1,-2 5-7,1 0 0,0 0 0,0 0-1,1 0 1,0 11 0,0-9 2,1 0 0,0 0 0,1 0 0,0 0 0,0 0 0,1-1 0,0 1 0,1-1 0,-1 1 0,1-1 0,0-1 0,1 1 0,0 0 0,0-1 0,0 0 0,1 0-1,0-1 1,0 1 0,1-1 0,-1-1 0,1 1 0,0-1 0,0 0 0,0-1 0,1 1 0,0-2 0,-1 1 0,1-1 0,0 0 0,0 0 0,0-1 0,0 0 0,0-1 0,0 0 0,0 0 0,11-2 0,1-1 19,-1-1-1,-1-1 1,1 0 0,0-1 0,-1-1 0,-1-1-1,1-1 1,-1 0 0,0-1 0,-1-1 0,26-23 0,-31 25 12,-1-2 1,0 1 0,0-1 0,-1 0-1,-1-1 1,0 0 0,-1-1 0,0 0-1,0 0 1,-2 0 0,0 0 0,0-1-1,-1 0 1,-1 0 0,0 0-1,1-24 1,-4 34-20,0 0 1,0-1-1,-1 1 0,1-1 0,-1 1 1,0 0-1,0-1 0,-1 1 0,1 0 0,-1 0 1,0 0-1,0 0 0,0 0 0,-5-7 1,5 9-6,-1 0 0,1-1 0,-1 1 0,1 0 0,-1 0 0,0 1 0,1-1 0,-1 1 0,0-1 0,0 1 0,0 0 0,0 0 0,-1 0 0,1 0 0,0 1 0,0-1 0,0 1 0,-1 0 0,1 0 0,-6 1 0,4-1-5,0 1 0,-1 0 0,1 1 1,0-1-1,0 1 0,0 0 0,0 1 0,0-1 1,1 1-1,-1 0 0,1 0 0,0 0 0,0 1 0,0-1 1,0 1-1,0 0 0,1 0 0,0 0 0,0 1 0,0-1 1,0 1-1,1 0 0,-1-1 0,1 1 0,0 0 1,1 1-1,0-1 0,-1 0 0,1 0 0,1 1 0,-1-1 1,1 0-1,0 1 0,0-1 0,1 0 0,0 1 1,-1-1-1,2 0 0,-1 0 0,3 7 0,0-2-8,1 0-1,0-1 1,0 0-1,1 1 1,0-2-1,0 1 1,1-1-1,0 0 0,1 0 1,16 12-1,4-1-28,0 0 1,35 15-1,0 1-38,-60-34 60,0 1 1,0 0-1,0 0 1,0 0-1,-1 1 1,1-1-1,-1 1 1,1 0-1,2 3 1,-5-5 3,1 0 0,-1 0 1,1 0-1,-1 1 0,0-1 1,0 0-1,1 0 0,-1 0 0,0 1 1,0-1-1,0 0 0,0 0 1,0 1-1,-1-1 0,1 0 1,0 0-1,0 0 0,-1 1 0,1-1 1,-1 0-1,1 0 0,-1 0 1,0 0-1,1 0 0,-1 0 1,0 0-1,0 0 0,0 0 1,1 0-1,-1 0 0,0-1 0,-2 2 1,-8 7-57,0-2 1,0 0-1,-1 0 0,0-1 1,-19 8-1,6-5 9,-47 11 0,68-19 57,0-1 1,1 1-1,-1-1 1,1 0-1,-1 1 1,0-2-1,1 1 1,-1 0-1,-3-1 1,6 0 1,0 1 1,1 0-1,-1 0 1,1-1 0,-1 1-1,1 0 1,-1-1 0,1 1-1,-1 0 1,1-1-1,-1 1 1,1-1 0,-1 1-1,1-1 1,0 1-1,-1-1 1,1 1 0,0-1-1,-1 1 1,1-2 0,0 1-1,-1-1 1,1 1 0,0 0 0,0 0 0,0-1-1,0 1 1,1 0 0,-1 0 0,0-1-1,1 1 1,-1 0 0,0 0 0,2-3 0,5-7 3,0-1 0,1 1 0,0 0 0,1 0 0,18-16 0,-19 18 0,60-57 67,97-71 1,86-43 215,-216 156-209,-35 24-76,0 0 0,0 0 0,0-1 0,0 1 0,0 0 0,0 0 0,0 0 0,0 0 0,0 0 0,0 0 0,0 0-1,0-1 1,0 1 0,0 0 0,1 0 0,-1 0 0,0 0 0,0 0 0,0 0 0,0 0 0,0 0 0,0 0 0,0 0 0,0 0 0,1-1 0,-1 1 0,0 0 0,0 0 0,0 0 0,0 0 0,0 0 0,0 0-1,1 0 1,-1 0 0,0 0 0,0 0 0,0 0 0,0 0 0,0 0 0,0 0 0,1 1 0,-1-1 0,0 0 0,0 0 0,0 0 0,0 0 0,0 0 0,0 0 0,0 0 0,0 0 0,1 0 0,-1 0 0,0 0 0,0 1-1,0-1 1,0 0 0,0 0 0,0 0 0,0 0 0,0 0 0,0 0 0,0 0 0,0 1 0,0-1 0,0 0 0,0 0 0,0 0 0,-6 12 22,-13 16-14,-4 2-2,2 2-1,1 0 0,1 1 0,-17 43 0,33-70-9,1 1-1,0-1 1,0 1-1,1 0 1,0 0-1,-1 8 1,2-12 1,0 0 0,0 0 0,0 0 0,1 0 0,-1 0 0,1-1 0,-1 1 1,1 0-1,0 0 0,0 0 0,1-1 0,-1 1 0,0 0 0,1-1 0,0 0 0,-1 1 0,5 3 0,-2-3 2,0 0-1,0 0 1,0 0-1,1-1 1,-1 0-1,1 1 1,0-2-1,0 1 1,0 0-1,0-1 1,0 0-1,0 0 1,0-1-1,0 1 1,0-1-1,1 0 1,-1-1-1,0 1 1,10-3-1,-7 1 7,-1 0-1,1 0 1,-1-1-1,0 0 1,0 0-1,0-1 1,0 0-1,-1 0 1,1 0-1,-1-1 1,0 0-1,0 0 1,5-7-1,5-10 47,-1-2-1,-1 0 0,-2 0 1,17-44-1,22-41 204,-50 107-250,19-28 89,-19 29-90,0-1-1,0 1 1,1-1-1,-1 1 1,0 0-1,1 0 1,-1-1-1,1 1 0,0 0 1,-1 0-1,1 1 1,0-1-1,-1 0 1,1 1-1,3-2 1,-4 2-7,0 0 1,0 1 0,0-1-1,-1 0 1,1 0 0,0 1-1,0-1 1,-1 0-1,1 1 1,0-1 0,-1 1-1,1-1 1,0 1-1,-1-1 1,1 1 0,-1-1-1,1 1 1,-1 0-1,1-1 1,-1 1 0,1 0-1,-1-1 1,0 1-1,1 0 1,-1 0 0,0-1-1,0 1 1,0 0-1,1 1 1,4 30-33,-4-24 25,4 29-6,8 52 25,-11-80-6,0-1 0,1 1 0,0-1 0,0 0 1,1 0-1,0 0 0,9 13 0,-11-19-4,-1 0-1,1 0 1,-1-1 0,1 1-1,0 0 1,0-1-1,-1 1 1,1-1 0,0 1-1,0-1 1,1 0 0,-1 0-1,0 0 1,0 0-1,0 0 1,1-1 0,-1 1-1,0-1 1,4 1-1,-3-1 1,0-1 0,0 1 0,0-1 0,0 1 0,0-1 0,0 0 0,0 0 0,-1-1 0,1 1 0,0 0 0,-1-1 0,1 0 0,2-2 0,5-5 5,-1 0-1,0 0 0,0-1 0,-1 0 0,11-20 1,21-35 11,58-91 14,-78 128-28,2 1 0,0 0 0,33-28 0,-49 50-2,-4 2-1,1 0 0,-1 1 1,1 0-1,0-1 1,0 1-1,0 0 1,0 0-1,0 1 1,0-1-1,1 1 0,-1 0 1,1-1-1,3 1 1,-6 1 0,0 0 0,0 0 0,0 0 0,0 0 0,0 1 0,0-1 0,0 0 0,-1 1 0,1-1 0,0 1 0,0-1 0,0 1 0,0-1 0,0 1 0,-1 0 0,1-1 0,0 1 0,-1 0 0,1 0 0,0 0 0,-1-1 0,1 1 0,-1 0 0,1 0 0,-1 0 0,0 0 0,1 0 0,-1 0 0,1 2 0,6 36-25,-6-31 18,3 26-15,0-2 15,11 47 0,-13-70 6,1-1 0,0 1 0,0-1 0,0 0 0,1 0 0,1 0 0,-1-1 0,1 0 0,1 1 0,8 8-1,-10-13 4,0 1-1,1-1 0,-1 0 1,1 0-1,0-1 0,0 1 0,0-1 1,0 0-1,0 0 0,0-1 0,1 0 1,-1 0-1,1 0 0,-1 0 0,1-1 1,-1 0-1,0 0 0,10-2 1,3-1 14,-1 0 1,1-2-1,-1 0 1,26-13-1,-6 2 7,0-2-1,-1-2 1,-1-1-1,0-2 0,41-36 1,-60 44-4,1-1 0,-2 0 0,-1-1 0,0-1 0,-1 0 0,0-1 0,-2 0-1,0 0 1,-2-2 0,0 1 0,10-36 0,-14 36 69,-2 57 118,10 124-1181,-11-142 781,6 48-211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3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1 19556,'-2'2'-127,"1"0"0,0 0 0,0 0 0,0 0 0,0 0 0,1 0 0,-1 0 0,1 1 0,-1-1 0,1 0 0,0 3 0,-4 16-289,-42 159-274,27-98 525,-4 23-154,-16 165-1,37-248 307,1 1 1,2-1-1,0 0 0,1 1 0,1-1 1,10 35-1,-12-52 9,1 0 0,-1 0 0,1 0 0,0-1 0,1 1 1,-1 0-1,1-1 0,0 0 0,0 0 0,1 1 0,-1-2 0,1 1 1,0 0-1,0-1 0,0 0 0,0 0 0,8 5 0,-8-7 9,0 0 0,1 0-1,-1 0 1,0-1-1,1 1 1,-1-1 0,0 0-1,1 0 1,-1 0-1,0-1 1,1 0 0,-1 0-1,0 0 1,0 0-1,1 0 1,-1-1 0,0 0-1,-1 0 1,1 0 0,0 0-1,4-4 1,11-8 16,0-1 0,-1-1 0,-1 0 0,0-1 0,-1-1 0,-1-1 0,20-32 0,75-158-70,-81 149 60,-28 58-11,13-23-8,-6 18-19,-7 6 25,-1 1 1,0 0-1,0 0 0,1 0 1,-1 0-1,0 0 1,0 0-1,1 0 0,-1 0 1,0 0-1,0 0 1,1 0-1,-1 0 0,0 1 1,0-1-1,1 0 1,-1 0-1,0 0 0,0 0 1,0 0-1,1 0 1,-1 0-1,0 1 0,0-1 1,0 0-1,1 0 1,-1 0-1,0 1 0,0-1 1,0 0-1,0 0 1,0 0-1,1 1 0,-1-1 1,0 1-1,6 12-7,-1 1 0,0 0 0,4 21 0,-5-19 18,0 0 0,1-1 0,10 23 0,-11-30-7,1 0-1,0-1 1,0 0 0,0 0-1,1-1 1,0 1 0,1-1-1,-1-1 1,1 1-1,0-1 1,0 0 0,1-1-1,-1 1 1,1-2 0,0 1-1,0-1 1,1 0 0,-1-1-1,1 0 1,11 2-1,-5-3 27,0 0 0,0-1 0,0-1 0,0 0 0,0-1-1,0 0 1,0-2 0,-1 1 0,0-2 0,0 0-1,19-9 1,-3-3 52,0 0-1,-1-2 1,-1-2-1,-1 0 1,-1-2-1,-1-1 1,37-44-1,-56 59-51,1 1-1,-2-1 0,1 0 0,-1-1 0,-1 1 0,1-1 1,-2 0-1,1 0 0,1-13 0,-4 19-15,0 0 0,-1 1-1,1-1 1,-1 0 0,0 0 0,-1 0 0,1 0-1,-1 1 1,1-1 0,-1 0 0,0 0-1,0 1 1,-1-1 0,1 1 0,-1-1 0,0 1-1,0-1 1,0 1 0,0 0 0,0 0-1,-1 0 1,0 0 0,1 1 0,-1-1-1,0 1 1,0-1 0,-5-2 0,5 4-12,0 0 0,0 0 0,0 0 0,0 0 0,0 0 0,0 0 0,0 1 0,0-1 1,0 1-1,0 0 0,0 0 0,0 0 0,0 1 0,0-1 0,0 1 0,0 0 0,0-1 0,0 1 0,0 0 0,0 1 1,0-1-1,1 1 0,-1-1 0,0 1 0,1 0 0,-1 0 0,-2 3 0,3-4-4,0 1-1,0 0 1,0 0 0,0 0 0,1 1-1,-1-1 1,0 0 0,1 1-1,0-1 1,0 1 0,0-1 0,0 1-1,0-1 1,0 1 0,1 0-1,-1 0 1,1-1 0,0 1 0,-1 0-1,2 0 1,-1-1 0,0 1-1,0 0 1,1 0 0,-1-1 0,1 1-1,0 0 1,0-1 0,0 1-1,2 3 1,2 0-4,-1 0 0,1-1 0,0 0 0,0 0 0,1-1-1,0 1 1,-1-1 0,1 0 0,0-1 0,1 1 0,12 4 0,10 2-21,42 10 1,-50-15 7,27 6-24,-22-5-38,-1 0 0,0 2 0,35 15 0,-57-22 52,1 1 0,-1 0 0,0 0 0,0 0 0,1 0 1,-1 1-1,-1-1 0,1 1 0,0 0 0,-1 0 0,1 0 0,-1 0 0,0 0 0,0 1 0,2 4 1,-3-5 5,0 0 0,0 1 0,-1-1 1,1 0-1,-1 1 0,0-1 1,0 1-1,0-1 0,0 1 1,-1-1-1,1 0 0,-1 1 1,0-1-1,0 0 0,0 0 0,-1 0 1,-2 6-1,-5 7-80,-18 25 0,23-36 87,0 0 0,0 0 0,0-1 0,-1 1 0,0-1 0,1 0 0,-2 0 0,-7 4 0,13-8 20,1 0 0,-1-1-1,0 1 1,0 0 0,0 0 0,0-1 0,1 1-1,-1 0 1,0-1 0,0 1 0,0 0-1,0-1 1,0 1 0,0 0 0,0-1 0,0 1-1,0 0 1,0-1 0,0 1 0,0 0 0,0-1-1,0 1 1,0 0 0,0-1 0,-1 1-1,1 0 1,0-1 0,0 1 0,0 0 0,0-1-1,-1 1 1,1 0 0,0 0 0,0-1 0,-1 1-1,1 0 1,0 0 0,0-1 0,-1 1-1,1 0 1,0 0 0,-1 0 0,1 0 0,0 0-1,-1-1 1,1 1 0,0 0 0,-1 0 0,1 0-1,0 0 1,-1 0 0,1 0 0,0 0-1,-1 0 1,1 0 0,0 0 0,-1 0 0,1 0-1,0 0 1,-1 1 0,1-1 0,0 0 0,-1 0-1,1 0 1,0 0 0,0 1 0,-1-1-1,1 0 1,12-26 112,14-7-62,1 2-1,1 0 0,44-36 0,-17 17-12,-13 7-3,-21 21 1,0 1 1,2 0 0,0 2 0,26-16 0,-47 34-35,0 0 0,-1 0 0,1 0 0,0 0 0,0 0 0,0 1 0,0-1 1,0 0-1,0 1 0,0 0 0,3-1 0,-4 2-2,0-1 0,0 0 1,0 0-1,-1 1 0,1-1 0,0 1 0,0-1 1,0 1-1,-1-1 0,1 1 0,0 0 0,-1-1 1,1 1-1,0 0 0,-1-1 0,1 1 0,-1 0 1,1 0-1,-1 0 0,0-1 0,1 1 0,-1 0 1,0 0-1,1 0 0,-1 0 0,0 0 0,0 0 0,0 0 1,0 1-1,2 11 2,-1 0 1,-2 21-1,0-25-4,1 0 0,-1 0 0,2 0 0,-1 0 0,1 0 0,1 0 0,0 0 0,0 0 0,4 9 0,-5-17 4,0 1 1,0 0-1,1 0 0,-1-1 1,1 1-1,0-1 0,-1 1 1,1-1-1,0 0 0,0 0 1,0 1-1,0-1 0,0-1 1,0 1-1,0 0 1,0 0-1,0-1 0,0 1 1,1-1-1,-1 0 0,0 0 1,0 0-1,0 0 0,1 0 1,2 0-1,4-1 24,1-1-1,-1 0 1,0 0-1,15-6 1,-15 5-1,0 0 0,-1-1-1,0 0 1,0 0 0,0-1 0,-1 0 0,1-1 0,-1 1-1,0-2 1,-1 1 0,1-1 0,-1 1 0,-1-2 0,1 1-1,-1-1 1,-1 1 0,1-1 0,-1-1 0,-1 1 0,1 0 0,-1-1-1,-1 0 1,3-16 0,-6 16 68,-3 8-50,3 1-44,0 1 1,0-1-1,1 1 1,-1 0 0,1-1-1,-1 1 1,0 0 0,1-1-1,-1 1 1,1 0-1,0 0 1,-1 0 0,1-1-1,0 1 1,-1 0-1,1 2 1,-2 7-27,1-4 8,-1 0 0,1 0 1,1 1-1,-1-1 0,1 0 0,0 1 1,1-1-1,0 1 0,0-1 0,2 9 1,1-6-54,0 0 0,0 0 0,1 0 0,0-1 1,1 0-1,-1 0 0,2 0 0,7 7 0,-14-14 71,1-1 1,-1 1-1,0-1 0,1 0 0,-1 1 0,1-1 0,-1 0 0,1 1 1,-1-1-1,1 0 0,0 0 0,-1 1 0,1-1 0,-1 0 0,1 0 1,-1 0-1,1 0 0,0 0 0,-1 0 0,1 0 0,-1 0 0,1 0 1,0 0-1,-1 0 0,1 0 0,-1 0 0,1 0 0,-1-1 0,1 1 1,0 0-1,1-2 1,-1 1 0,0 0 0,0 0 0,0 0 0,0-1 0,0 1 0,0-1 0,0 1 0,0-1 0,0 1 0,0-2 0,11-43 68,-11 37-70,1 0 1,1 1-1,0-1 1,0 1 0,7-13-1,-9 19-2,0 0-1,0 0 1,0 1 0,0-1-1,1 0 1,-1 1-1,1 0 1,-1-1-1,1 1 1,-1 0-1,1-1 1,0 1 0,3-1-1,-4 2 3,0-1-1,1 1 0,-1 0 1,1 0-1,-1 0 1,0 0-1,1 0 1,-1 0-1,0 0 0,1 1 1,-1-1-1,0 0 1,1 1-1,-1-1 1,0 1-1,0 0 1,1-1-1,-1 1 0,0 0 1,0 0-1,0-1 1,0 1-1,1 1 1,38 38-64,-29-28 69,0 0 0,1-1 0,14 10 1,-21-18-3,1 0 1,-1 0 0,0 0-1,1 0 1,-1-1 0,1 0-1,0-1 1,0 1 0,0-1-1,0 0 1,0 0 0,7-1-1,0 0 37,0-2 0,0 0 0,0 0 0,0-1 0,0-1 0,-1 0 0,1 0 0,-1-1-1,16-10 1,-19 10 9,0-1 0,0 0 0,0 0 0,-1-1 0,0 0 0,0 0 0,-1-1 0,0 0 0,0 0 0,-1-1-1,10-17 1,-14 23-14,-1-1-1,1 0 1,-1 0-1,0 0 1,0 0-1,0 0 1,-1 0-1,1 0 0,-1 0 1,0 0-1,0 0 1,-1-1-1,1 1 1,-1 0-1,0 0 1,0 0-1,0 0 0,0 0 1,-1 1-1,0-1 1,1 0-1,-2 1 1,1-1-1,-3-3 1,5 7-34,0 0 1,0 0 0,0 0 0,0-1-1,0 1 1,0 0 0,-1 0 0,1 0 0,0 0-1,0 0 1,0 0 0,0 0 0,0 0-1,0 0 1,-1 0 0,1 0 0,0 0 0,0 0-1,0-1 1,0 1 0,0 0 0,-1 0-1,1 0 1,0 0 0,0 0 0,0 0 0,0 0-1,0 1 1,0-1 0,-1 0 0,1 0-1,0 0 1,0 0 0,0 0 0,0 0 0,0 0-1,0 0 1,-1 0 0,1 0 0,0 0-1,0 0 1,0 1 0,-3 7 3,1 11-17,3-12 10,1 0 0,-1-1 0,1 1 1,1-1-1,-1 1 0,1-1 0,6 11 1,32 40-19,-31-46 22,-1 1-1,-1 0 0,0 1 1,0 0-1,6 16 1,-9-14-19,0 1 0,-1-1 0,-1 1 0,0 0 0,-1-1 0,-1 1 0,-1 0 1,0 0-1,-3 19 0,0-15-30,-2 1 0,0-1 1,-1-1-1,-1 1 0,-1-1 0,-14 26 1,0-9-151,-1-2 0,-2 0 0,-2-1 0,-1-1 0,-1-2 0,-47 37 0,51-46-99,0-1 1,-2-1 0,0-1 0,-1-2 0,-31 14 0,34-22 52,-49 11 1,74-19 242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2T15:46:54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11506,'19'30'3185,"13"0"-3521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5D2D-3E1C-7425-1414-ED3F5A22B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BF069-A215-5DA6-D9DB-46210A6F5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4A44C-9A8A-D0C2-BD3C-FFF5BF4B2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9186F-98E3-6AEB-D66F-C5401F7B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2B861-CC82-C7EC-6C28-DEA5C899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205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355B-B42C-EC6F-F829-ADECD4AE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E4224-7F76-B763-D5EC-0F074C687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9274C-C5E7-78AE-5855-10A96B3F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9F821-8639-6107-8BC7-F29BEC37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F3BAA-2A99-CE7A-9E55-FC027143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2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D0B753-BC6F-8A53-0AA1-5A5EC4C72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D0EBB-BFDA-63E8-9038-3CCE6C878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3F32B-A95A-A80B-35B9-69E1EF80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CDDB0-4C83-C21E-57A5-7C499C2A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330AE-BF93-8EA9-1EA7-0F94EDA2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528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en-IN" spc="-10"/>
              <a:t>Applied</a:t>
            </a:r>
            <a:r>
              <a:rPr lang="en-IN" spc="69"/>
              <a:t> </a:t>
            </a:r>
            <a:r>
              <a:rPr lang="en-IN" spc="-30"/>
              <a:t>Time-Series</a:t>
            </a:r>
            <a:r>
              <a:rPr lang="en-IN" spc="69"/>
              <a:t> </a:t>
            </a:r>
            <a:r>
              <a:rPr lang="en-IN" spc="-30"/>
              <a:t>Analysis</a:t>
            </a:r>
            <a:endParaRPr lang="en-IN" spc="-3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sv-SE" spc="10"/>
              <a:t>Arun</a:t>
            </a:r>
            <a:r>
              <a:rPr lang="sv-SE" spc="89"/>
              <a:t> </a:t>
            </a:r>
            <a:r>
              <a:rPr lang="sv-SE" spc="79"/>
              <a:t>K</a:t>
            </a:r>
            <a:r>
              <a:rPr lang="sv-SE" spc="89"/>
              <a:t> </a:t>
            </a:r>
            <a:r>
              <a:rPr lang="sv-SE" spc="-20"/>
              <a:t>Tangirala</a:t>
            </a:r>
            <a:r>
              <a:rPr lang="sv-SE" spc="515"/>
              <a:t> </a:t>
            </a:r>
            <a:r>
              <a:rPr lang="sv-SE" spc="69"/>
              <a:t>(IIT</a:t>
            </a:r>
            <a:r>
              <a:rPr lang="sv-SE" spc="89"/>
              <a:t> </a:t>
            </a:r>
            <a:r>
              <a:rPr lang="sv-SE" spc="-10"/>
              <a:t>Madras)</a:t>
            </a:r>
            <a:endParaRPr lang="sv-SE"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75503">
              <a:lnSpc>
                <a:spcPts val="1338"/>
              </a:lnSpc>
            </a:pPr>
            <a:fld id="{81D60167-4931-47E6-BA6A-407CBD079E47}" type="slidenum">
              <a:rPr lang="en-IN" spc="-40" smtClean="0"/>
              <a:pPr marL="75503">
                <a:lnSpc>
                  <a:spcPts val="1338"/>
                </a:lnSpc>
              </a:pPr>
              <a:t>‹#›</a:t>
            </a:fld>
            <a:r>
              <a:rPr lang="en-IN" spc="40"/>
              <a:t> </a:t>
            </a:r>
            <a:r>
              <a:rPr lang="en-IN" spc="297"/>
              <a:t>/</a:t>
            </a:r>
            <a:r>
              <a:rPr lang="en-IN" spc="40"/>
              <a:t> </a:t>
            </a:r>
            <a:r>
              <a:rPr lang="en-IN" spc="-40"/>
              <a:t>16</a:t>
            </a:r>
            <a:endParaRPr lang="en-IN" spc="-40" dirty="0"/>
          </a:p>
        </p:txBody>
      </p:sp>
    </p:spTree>
    <p:extLst>
      <p:ext uri="{BB962C8B-B14F-4D97-AF65-F5344CB8AC3E}">
        <p14:creationId xmlns:p14="http://schemas.microsoft.com/office/powerpoint/2010/main" val="1119918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55357"/>
            <a:ext cx="11687929" cy="426912"/>
          </a:xfrm>
        </p:spPr>
        <p:txBody>
          <a:bodyPr lIns="0" tIns="0" rIns="0" bIns="0"/>
          <a:lstStyle>
            <a:lvl1pPr>
              <a:defRPr sz="2774" b="0" i="0">
                <a:solidFill>
                  <a:schemeClr val="hlink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468" y="1355010"/>
            <a:ext cx="11653064" cy="335476"/>
          </a:xfrm>
        </p:spPr>
        <p:txBody>
          <a:bodyPr lIns="0" tIns="0" rIns="0" bIns="0"/>
          <a:lstStyle>
            <a:lvl1pPr>
              <a:defRPr sz="218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en-IN" spc="-10"/>
              <a:t>Applied</a:t>
            </a:r>
            <a:r>
              <a:rPr lang="en-IN" spc="69"/>
              <a:t> </a:t>
            </a:r>
            <a:r>
              <a:rPr lang="en-IN" spc="-30"/>
              <a:t>Time-Series</a:t>
            </a:r>
            <a:r>
              <a:rPr lang="en-IN" spc="69"/>
              <a:t> </a:t>
            </a:r>
            <a:r>
              <a:rPr lang="en-IN" spc="-30"/>
              <a:t>Analysis</a:t>
            </a:r>
            <a:endParaRPr lang="en-IN" spc="-3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sv-SE" spc="10"/>
              <a:t>Arun</a:t>
            </a:r>
            <a:r>
              <a:rPr lang="sv-SE" spc="89"/>
              <a:t> </a:t>
            </a:r>
            <a:r>
              <a:rPr lang="sv-SE" spc="79"/>
              <a:t>K</a:t>
            </a:r>
            <a:r>
              <a:rPr lang="sv-SE" spc="89"/>
              <a:t> </a:t>
            </a:r>
            <a:r>
              <a:rPr lang="sv-SE" spc="-20"/>
              <a:t>Tangirala</a:t>
            </a:r>
            <a:r>
              <a:rPr lang="sv-SE" spc="515"/>
              <a:t> </a:t>
            </a:r>
            <a:r>
              <a:rPr lang="sv-SE" spc="69"/>
              <a:t>(IIT</a:t>
            </a:r>
            <a:r>
              <a:rPr lang="sv-SE" spc="89"/>
              <a:t> </a:t>
            </a:r>
            <a:r>
              <a:rPr lang="sv-SE" spc="-10"/>
              <a:t>Madras)</a:t>
            </a:r>
            <a:endParaRPr lang="sv-SE"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75503">
              <a:lnSpc>
                <a:spcPts val="1338"/>
              </a:lnSpc>
            </a:pPr>
            <a:fld id="{81D60167-4931-47E6-BA6A-407CBD079E47}" type="slidenum">
              <a:rPr lang="en-IN" spc="-40" smtClean="0"/>
              <a:pPr marL="75503">
                <a:lnSpc>
                  <a:spcPts val="1338"/>
                </a:lnSpc>
              </a:pPr>
              <a:t>‹#›</a:t>
            </a:fld>
            <a:r>
              <a:rPr lang="en-IN" spc="40"/>
              <a:t> </a:t>
            </a:r>
            <a:r>
              <a:rPr lang="en-IN" spc="297"/>
              <a:t>/</a:t>
            </a:r>
            <a:r>
              <a:rPr lang="en-IN" spc="40"/>
              <a:t> </a:t>
            </a:r>
            <a:r>
              <a:rPr lang="en-IN" spc="-40"/>
              <a:t>16</a:t>
            </a:r>
            <a:endParaRPr lang="en-IN" spc="-40" dirty="0"/>
          </a:p>
        </p:txBody>
      </p:sp>
    </p:spTree>
    <p:extLst>
      <p:ext uri="{BB962C8B-B14F-4D97-AF65-F5344CB8AC3E}">
        <p14:creationId xmlns:p14="http://schemas.microsoft.com/office/powerpoint/2010/main" val="683478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55357"/>
            <a:ext cx="11687929" cy="426912"/>
          </a:xfrm>
        </p:spPr>
        <p:txBody>
          <a:bodyPr lIns="0" tIns="0" rIns="0" bIns="0"/>
          <a:lstStyle>
            <a:lvl1pPr>
              <a:defRPr sz="2774" b="0" i="0">
                <a:solidFill>
                  <a:schemeClr val="hlink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19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19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en-IN" spc="-10"/>
              <a:t>Applied</a:t>
            </a:r>
            <a:r>
              <a:rPr lang="en-IN" spc="69"/>
              <a:t> </a:t>
            </a:r>
            <a:r>
              <a:rPr lang="en-IN" spc="-30"/>
              <a:t>Time-Series</a:t>
            </a:r>
            <a:r>
              <a:rPr lang="en-IN" spc="69"/>
              <a:t> </a:t>
            </a:r>
            <a:r>
              <a:rPr lang="en-IN" spc="-30"/>
              <a:t>Analysis</a:t>
            </a:r>
            <a:endParaRPr lang="en-IN" spc="-3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sv-SE" spc="10"/>
              <a:t>Arun</a:t>
            </a:r>
            <a:r>
              <a:rPr lang="sv-SE" spc="89"/>
              <a:t> </a:t>
            </a:r>
            <a:r>
              <a:rPr lang="sv-SE" spc="79"/>
              <a:t>K</a:t>
            </a:r>
            <a:r>
              <a:rPr lang="sv-SE" spc="89"/>
              <a:t> </a:t>
            </a:r>
            <a:r>
              <a:rPr lang="sv-SE" spc="-20"/>
              <a:t>Tangirala</a:t>
            </a:r>
            <a:r>
              <a:rPr lang="sv-SE" spc="515"/>
              <a:t> </a:t>
            </a:r>
            <a:r>
              <a:rPr lang="sv-SE" spc="69"/>
              <a:t>(IIT</a:t>
            </a:r>
            <a:r>
              <a:rPr lang="sv-SE" spc="89"/>
              <a:t> </a:t>
            </a:r>
            <a:r>
              <a:rPr lang="sv-SE" spc="-10"/>
              <a:t>Madras)</a:t>
            </a:r>
            <a:endParaRPr lang="sv-SE"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75503">
              <a:lnSpc>
                <a:spcPts val="1338"/>
              </a:lnSpc>
            </a:pPr>
            <a:fld id="{81D60167-4931-47E6-BA6A-407CBD079E47}" type="slidenum">
              <a:rPr lang="en-IN" spc="-40" smtClean="0"/>
              <a:pPr marL="75503">
                <a:lnSpc>
                  <a:spcPts val="1338"/>
                </a:lnSpc>
              </a:pPr>
              <a:t>‹#›</a:t>
            </a:fld>
            <a:r>
              <a:rPr lang="en-IN" spc="40"/>
              <a:t> </a:t>
            </a:r>
            <a:r>
              <a:rPr lang="en-IN" spc="297"/>
              <a:t>/</a:t>
            </a:r>
            <a:r>
              <a:rPr lang="en-IN" spc="40"/>
              <a:t> </a:t>
            </a:r>
            <a:r>
              <a:rPr lang="en-IN" spc="-40"/>
              <a:t>16</a:t>
            </a:r>
            <a:endParaRPr lang="en-IN" spc="-40" dirty="0"/>
          </a:p>
        </p:txBody>
      </p:sp>
    </p:spTree>
    <p:extLst>
      <p:ext uri="{BB962C8B-B14F-4D97-AF65-F5344CB8AC3E}">
        <p14:creationId xmlns:p14="http://schemas.microsoft.com/office/powerpoint/2010/main" val="3180655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55357"/>
            <a:ext cx="11687929" cy="426912"/>
          </a:xfrm>
        </p:spPr>
        <p:txBody>
          <a:bodyPr lIns="0" tIns="0" rIns="0" bIns="0"/>
          <a:lstStyle>
            <a:lvl1pPr>
              <a:defRPr sz="2774" b="0" i="0">
                <a:solidFill>
                  <a:schemeClr val="hlink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en-IN" spc="-10"/>
              <a:t>Applied</a:t>
            </a:r>
            <a:r>
              <a:rPr lang="en-IN" spc="69"/>
              <a:t> </a:t>
            </a:r>
            <a:r>
              <a:rPr lang="en-IN" spc="-30"/>
              <a:t>Time-Series</a:t>
            </a:r>
            <a:r>
              <a:rPr lang="en-IN" spc="69"/>
              <a:t> </a:t>
            </a:r>
            <a:r>
              <a:rPr lang="en-IN" spc="-30"/>
              <a:t>Analysis</a:t>
            </a:r>
            <a:endParaRPr lang="en-IN" spc="-3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sv-SE" spc="10"/>
              <a:t>Arun</a:t>
            </a:r>
            <a:r>
              <a:rPr lang="sv-SE" spc="89"/>
              <a:t> </a:t>
            </a:r>
            <a:r>
              <a:rPr lang="sv-SE" spc="79"/>
              <a:t>K</a:t>
            </a:r>
            <a:r>
              <a:rPr lang="sv-SE" spc="89"/>
              <a:t> </a:t>
            </a:r>
            <a:r>
              <a:rPr lang="sv-SE" spc="-20"/>
              <a:t>Tangirala</a:t>
            </a:r>
            <a:r>
              <a:rPr lang="sv-SE" spc="515"/>
              <a:t> </a:t>
            </a:r>
            <a:r>
              <a:rPr lang="sv-SE" spc="69"/>
              <a:t>(IIT</a:t>
            </a:r>
            <a:r>
              <a:rPr lang="sv-SE" spc="89"/>
              <a:t> </a:t>
            </a:r>
            <a:r>
              <a:rPr lang="sv-SE" spc="-10"/>
              <a:t>Madras)</a:t>
            </a:r>
            <a:endParaRPr lang="sv-SE" spc="-1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75503">
              <a:lnSpc>
                <a:spcPts val="1338"/>
              </a:lnSpc>
            </a:pPr>
            <a:fld id="{81D60167-4931-47E6-BA6A-407CBD079E47}" type="slidenum">
              <a:rPr lang="en-IN" spc="-40" smtClean="0"/>
              <a:pPr marL="75503">
                <a:lnSpc>
                  <a:spcPts val="1338"/>
                </a:lnSpc>
              </a:pPr>
              <a:t>‹#›</a:t>
            </a:fld>
            <a:r>
              <a:rPr lang="en-IN" spc="40"/>
              <a:t> </a:t>
            </a:r>
            <a:r>
              <a:rPr lang="en-IN" spc="297"/>
              <a:t>/</a:t>
            </a:r>
            <a:r>
              <a:rPr lang="en-IN" spc="40"/>
              <a:t> </a:t>
            </a:r>
            <a:r>
              <a:rPr lang="en-IN" spc="-40"/>
              <a:t>16</a:t>
            </a:r>
            <a:endParaRPr lang="en-IN" spc="-40" dirty="0"/>
          </a:p>
        </p:txBody>
      </p:sp>
    </p:spTree>
    <p:extLst>
      <p:ext uri="{BB962C8B-B14F-4D97-AF65-F5344CB8AC3E}">
        <p14:creationId xmlns:p14="http://schemas.microsoft.com/office/powerpoint/2010/main" val="3449638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en-IN" spc="-10"/>
              <a:t>Applied</a:t>
            </a:r>
            <a:r>
              <a:rPr lang="en-IN" spc="69"/>
              <a:t> </a:t>
            </a:r>
            <a:r>
              <a:rPr lang="en-IN" spc="-30"/>
              <a:t>Time-Series</a:t>
            </a:r>
            <a:r>
              <a:rPr lang="en-IN" spc="69"/>
              <a:t> </a:t>
            </a:r>
            <a:r>
              <a:rPr lang="en-IN" spc="-30"/>
              <a:t>Analysis</a:t>
            </a:r>
            <a:endParaRPr lang="en-IN" spc="-3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sv-SE" spc="10"/>
              <a:t>Arun</a:t>
            </a:r>
            <a:r>
              <a:rPr lang="sv-SE" spc="89"/>
              <a:t> </a:t>
            </a:r>
            <a:r>
              <a:rPr lang="sv-SE" spc="79"/>
              <a:t>K</a:t>
            </a:r>
            <a:r>
              <a:rPr lang="sv-SE" spc="89"/>
              <a:t> </a:t>
            </a:r>
            <a:r>
              <a:rPr lang="sv-SE" spc="-20"/>
              <a:t>Tangirala</a:t>
            </a:r>
            <a:r>
              <a:rPr lang="sv-SE" spc="515"/>
              <a:t> </a:t>
            </a:r>
            <a:r>
              <a:rPr lang="sv-SE" spc="69"/>
              <a:t>(IIT</a:t>
            </a:r>
            <a:r>
              <a:rPr lang="sv-SE" spc="89"/>
              <a:t> </a:t>
            </a:r>
            <a:r>
              <a:rPr lang="sv-SE" spc="-10"/>
              <a:t>Madras)</a:t>
            </a:r>
            <a:endParaRPr lang="sv-SE" spc="-1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75503">
              <a:lnSpc>
                <a:spcPts val="1338"/>
              </a:lnSpc>
            </a:pPr>
            <a:fld id="{81D60167-4931-47E6-BA6A-407CBD079E47}" type="slidenum">
              <a:rPr lang="en-IN" spc="-40" smtClean="0"/>
              <a:pPr marL="75503">
                <a:lnSpc>
                  <a:spcPts val="1338"/>
                </a:lnSpc>
              </a:pPr>
              <a:t>‹#›</a:t>
            </a:fld>
            <a:r>
              <a:rPr lang="en-IN" spc="40"/>
              <a:t> </a:t>
            </a:r>
            <a:r>
              <a:rPr lang="en-IN" spc="297"/>
              <a:t>/</a:t>
            </a:r>
            <a:r>
              <a:rPr lang="en-IN" spc="40"/>
              <a:t> </a:t>
            </a:r>
            <a:r>
              <a:rPr lang="en-IN" spc="-40"/>
              <a:t>16</a:t>
            </a:r>
            <a:endParaRPr lang="en-IN" spc="-40" dirty="0"/>
          </a:p>
        </p:txBody>
      </p:sp>
    </p:spTree>
    <p:extLst>
      <p:ext uri="{BB962C8B-B14F-4D97-AF65-F5344CB8AC3E}">
        <p14:creationId xmlns:p14="http://schemas.microsoft.com/office/powerpoint/2010/main" val="2445429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58906" y="1027939"/>
            <a:ext cx="8685822" cy="5443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37" b="1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30545" y="3840481"/>
            <a:ext cx="85425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795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2689" y="984145"/>
            <a:ext cx="10191023" cy="460447"/>
          </a:xfrm>
        </p:spPr>
        <p:txBody>
          <a:bodyPr lIns="0" tIns="0" rIns="0" bIns="0"/>
          <a:lstStyle>
            <a:lvl1pPr>
              <a:defRPr sz="299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1938" y="2518285"/>
            <a:ext cx="10369017" cy="418576"/>
          </a:xfrm>
        </p:spPr>
        <p:txBody>
          <a:bodyPr lIns="0" tIns="0" rIns="0" bIns="0"/>
          <a:lstStyle>
            <a:lvl1pPr>
              <a:defRPr sz="2720" b="0" i="0">
                <a:solidFill>
                  <a:schemeClr val="tx1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1631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2689" y="984145"/>
            <a:ext cx="10191023" cy="460447"/>
          </a:xfrm>
        </p:spPr>
        <p:txBody>
          <a:bodyPr lIns="0" tIns="0" rIns="0" bIns="0"/>
          <a:lstStyle>
            <a:lvl1pPr>
              <a:defRPr sz="299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0181" y="1577340"/>
            <a:ext cx="530858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4871" y="1577340"/>
            <a:ext cx="530858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04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D079-9648-DD25-5D9E-4FA9916B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E40F3-555E-32F1-B3A0-BB440A4EA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50C32-B4AE-CA39-D90A-44AB8220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61CA7-6695-437D-6142-6B9506FB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58A9-FD40-5769-0EE0-2513A8D8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52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2689" y="984145"/>
            <a:ext cx="10191023" cy="460447"/>
          </a:xfrm>
        </p:spPr>
        <p:txBody>
          <a:bodyPr lIns="0" tIns="0" rIns="0" bIns="0"/>
          <a:lstStyle>
            <a:lvl1pPr>
              <a:defRPr sz="299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440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678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330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7600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605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802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5831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6263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853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74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2431-ECD3-49BF-E128-ED03B5F3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97B4-D6F6-1A6F-7AD5-CD5F58413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4ED80-59F7-FA96-B5F9-3F4752AD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0462E-FCAC-24F7-9B46-137F7FAE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A7C8-F927-2176-87EF-4BF2C5E0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762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780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0215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627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02390-FF36-4B4D-A7E3-B1996EADD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9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29400-B230-4840-AA0D-1728428C2606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649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1303-30FF-4DBB-9C91-0CF228BD1F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0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A450-4437-8334-E930-F7C0261A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3593D-1A3A-4691-9FEC-CD18727E9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4FB16-9702-0071-2EA0-06D34A0B9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E7A20-E99E-8B76-F87F-37EAB8432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53C71-B66E-8FA3-14E2-A807DA98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EC42F-82BE-E08E-745C-2A61F0A0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65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E8FB-7FD5-DED2-9671-9753C5D7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FEC72-5C33-7380-0741-6DBC9F1F2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B16D9-E1DE-C12F-A56D-D5FD298D3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37C45-41A1-DE5E-8EA4-02020A2C7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6C233-46E1-7FCB-E5A5-F71FFE410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81F95-DDDC-D802-89DD-ABB25069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D135FE-E0B5-4C3E-1DB2-FEF31E539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C9C02-6490-0F49-40EE-D0A3BD74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44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9EB6-2BD3-4911-983D-36EF1596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32BCF-B019-06ED-8236-80D7A4D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1D2E7-0C4A-88D9-2A18-64A578F8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EABA7-B686-0304-B05F-90BDAB14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04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0E890-96A8-3B17-3F39-F88EEA81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31D75-E7C7-AFA9-011F-9AEEC2F4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68615-3303-2276-2E17-3834BDEE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38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C28C-EFF9-D55B-F0EA-01B1919B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CF60D-9D33-31CF-40FD-F1449D3D7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DE5CE-D937-8B20-316C-DD8CC5FA0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9FC3B-C105-8254-9FB4-0BF03C6F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09064-BABA-A4F1-B302-E20DFE14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60B18-A811-29A7-ADA1-243233A7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23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AC0D2-4D41-599C-478A-3E33A943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6F5C11-A53F-39A7-B65F-8EB5FA921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F3322-D3A3-C92C-F5BA-7EAE8D7AF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C9A9A-F385-827C-A5C8-01AC0DF2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394AB-C594-29DE-A809-93DF8CAF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BB5FB-25F3-2149-3D5D-2313F535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47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5995E-E0EC-A675-754D-63013150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2DF16-1BE6-DA27-E493-5E5CFFB6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35298-EE6C-E8C0-A60B-D9B72354F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80E01-CAE3-4423-A493-90F40DA0D9C1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F82E4-B80B-7CBA-ED1E-45C5ECE02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FF53E-7EE0-3BEB-5BBA-325090A3F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048A8-BB93-4724-93C3-8492C6D43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846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3" y="155357"/>
            <a:ext cx="116879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hlink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468" y="1355010"/>
            <a:ext cx="11653064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771841" y="6642061"/>
            <a:ext cx="2643277" cy="166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en-IN" spc="-10"/>
              <a:t>Applied</a:t>
            </a:r>
            <a:r>
              <a:rPr lang="en-IN" spc="69"/>
              <a:t> </a:t>
            </a:r>
            <a:r>
              <a:rPr lang="en-IN" spc="-30"/>
              <a:t>Time-Series</a:t>
            </a:r>
            <a:r>
              <a:rPr lang="en-IN" spc="69"/>
              <a:t> </a:t>
            </a:r>
            <a:r>
              <a:rPr lang="en-IN" spc="-30"/>
              <a:t>Analysis</a:t>
            </a:r>
            <a:endParaRPr lang="en-IN" spc="-3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68590" y="6642061"/>
            <a:ext cx="2925408" cy="166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89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25168">
              <a:lnSpc>
                <a:spcPts val="1338"/>
              </a:lnSpc>
            </a:pPr>
            <a:r>
              <a:rPr lang="sv-SE" spc="10"/>
              <a:t>Arun</a:t>
            </a:r>
            <a:r>
              <a:rPr lang="sv-SE" spc="89"/>
              <a:t> </a:t>
            </a:r>
            <a:r>
              <a:rPr lang="sv-SE" spc="79"/>
              <a:t>K</a:t>
            </a:r>
            <a:r>
              <a:rPr lang="sv-SE" spc="89"/>
              <a:t> </a:t>
            </a:r>
            <a:r>
              <a:rPr lang="sv-SE" spc="-20"/>
              <a:t>Tangirala</a:t>
            </a:r>
            <a:r>
              <a:rPr lang="sv-SE" spc="515"/>
              <a:t> </a:t>
            </a:r>
            <a:r>
              <a:rPr lang="sv-SE" spc="69"/>
              <a:t>(IIT</a:t>
            </a:r>
            <a:r>
              <a:rPr lang="sv-SE" spc="89"/>
              <a:t> </a:t>
            </a:r>
            <a:r>
              <a:rPr lang="sv-SE" spc="-10"/>
              <a:t>Madras)</a:t>
            </a:r>
            <a:endParaRPr lang="sv-SE"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38129" y="6642061"/>
            <a:ext cx="804401" cy="166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89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75503">
              <a:lnSpc>
                <a:spcPts val="1338"/>
              </a:lnSpc>
            </a:pPr>
            <a:fld id="{81D60167-4931-47E6-BA6A-407CBD079E47}" type="slidenum">
              <a:rPr lang="en-IN" spc="-40" smtClean="0"/>
              <a:pPr marL="75503">
                <a:lnSpc>
                  <a:spcPts val="1338"/>
                </a:lnSpc>
              </a:pPr>
              <a:t>‹#›</a:t>
            </a:fld>
            <a:r>
              <a:rPr lang="en-IN" spc="40"/>
              <a:t> </a:t>
            </a:r>
            <a:r>
              <a:rPr lang="en-IN" spc="297"/>
              <a:t>/</a:t>
            </a:r>
            <a:r>
              <a:rPr lang="en-IN" spc="40"/>
              <a:t> </a:t>
            </a:r>
            <a:r>
              <a:rPr lang="en-IN" spc="-40"/>
              <a:t>16</a:t>
            </a:r>
            <a:endParaRPr lang="en-IN" spc="-40" dirty="0"/>
          </a:p>
        </p:txBody>
      </p:sp>
    </p:spTree>
    <p:extLst>
      <p:ext uri="{BB962C8B-B14F-4D97-AF65-F5344CB8AC3E}">
        <p14:creationId xmlns:p14="http://schemas.microsoft.com/office/powerpoint/2010/main" val="176984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06033">
        <a:defRPr>
          <a:latin typeface="+mn-lt"/>
          <a:ea typeface="+mn-ea"/>
          <a:cs typeface="+mn-cs"/>
        </a:defRPr>
      </a:lvl2pPr>
      <a:lvl3pPr marL="1812066">
        <a:defRPr>
          <a:latin typeface="+mn-lt"/>
          <a:ea typeface="+mn-ea"/>
          <a:cs typeface="+mn-cs"/>
        </a:defRPr>
      </a:lvl3pPr>
      <a:lvl4pPr marL="2718100">
        <a:defRPr>
          <a:latin typeface="+mn-lt"/>
          <a:ea typeface="+mn-ea"/>
          <a:cs typeface="+mn-cs"/>
        </a:defRPr>
      </a:lvl4pPr>
      <a:lvl5pPr marL="3624133">
        <a:defRPr>
          <a:latin typeface="+mn-lt"/>
          <a:ea typeface="+mn-ea"/>
          <a:cs typeface="+mn-cs"/>
        </a:defRPr>
      </a:lvl5pPr>
      <a:lvl6pPr marL="4530166">
        <a:defRPr>
          <a:latin typeface="+mn-lt"/>
          <a:ea typeface="+mn-ea"/>
          <a:cs typeface="+mn-cs"/>
        </a:defRPr>
      </a:lvl6pPr>
      <a:lvl7pPr marL="5436199">
        <a:defRPr>
          <a:latin typeface="+mn-lt"/>
          <a:ea typeface="+mn-ea"/>
          <a:cs typeface="+mn-cs"/>
        </a:defRPr>
      </a:lvl7pPr>
      <a:lvl8pPr marL="6342233">
        <a:defRPr>
          <a:latin typeface="+mn-lt"/>
          <a:ea typeface="+mn-ea"/>
          <a:cs typeface="+mn-cs"/>
        </a:defRPr>
      </a:lvl8pPr>
      <a:lvl9pPr marL="72482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06033">
        <a:defRPr>
          <a:latin typeface="+mn-lt"/>
          <a:ea typeface="+mn-ea"/>
          <a:cs typeface="+mn-cs"/>
        </a:defRPr>
      </a:lvl2pPr>
      <a:lvl3pPr marL="1812066">
        <a:defRPr>
          <a:latin typeface="+mn-lt"/>
          <a:ea typeface="+mn-ea"/>
          <a:cs typeface="+mn-cs"/>
        </a:defRPr>
      </a:lvl3pPr>
      <a:lvl4pPr marL="2718100">
        <a:defRPr>
          <a:latin typeface="+mn-lt"/>
          <a:ea typeface="+mn-ea"/>
          <a:cs typeface="+mn-cs"/>
        </a:defRPr>
      </a:lvl4pPr>
      <a:lvl5pPr marL="3624133">
        <a:defRPr>
          <a:latin typeface="+mn-lt"/>
          <a:ea typeface="+mn-ea"/>
          <a:cs typeface="+mn-cs"/>
        </a:defRPr>
      </a:lvl5pPr>
      <a:lvl6pPr marL="4530166">
        <a:defRPr>
          <a:latin typeface="+mn-lt"/>
          <a:ea typeface="+mn-ea"/>
          <a:cs typeface="+mn-cs"/>
        </a:defRPr>
      </a:lvl6pPr>
      <a:lvl7pPr marL="5436199">
        <a:defRPr>
          <a:latin typeface="+mn-lt"/>
          <a:ea typeface="+mn-ea"/>
          <a:cs typeface="+mn-cs"/>
        </a:defRPr>
      </a:lvl7pPr>
      <a:lvl8pPr marL="6342233">
        <a:defRPr>
          <a:latin typeface="+mn-lt"/>
          <a:ea typeface="+mn-ea"/>
          <a:cs typeface="+mn-cs"/>
        </a:defRPr>
      </a:lvl8pPr>
      <a:lvl9pPr marL="7248266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765722" y="613937"/>
            <a:ext cx="390889" cy="232343"/>
          </a:xfrm>
          <a:custGeom>
            <a:avLst/>
            <a:gdLst/>
            <a:ahLst/>
            <a:cxnLst/>
            <a:rect l="l" t="t" r="r" b="b"/>
            <a:pathLst>
              <a:path w="213360" h="170815">
                <a:moveTo>
                  <a:pt x="213360" y="0"/>
                </a:moveTo>
                <a:lnTo>
                  <a:pt x="0" y="0"/>
                </a:lnTo>
                <a:lnTo>
                  <a:pt x="0" y="170687"/>
                </a:lnTo>
                <a:lnTo>
                  <a:pt x="213360" y="170687"/>
                </a:lnTo>
                <a:lnTo>
                  <a:pt x="2133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2689" y="984145"/>
            <a:ext cx="10191023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1938" y="2518285"/>
            <a:ext cx="10369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9235" y="6377941"/>
            <a:ext cx="390516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10181" y="6377941"/>
            <a:ext cx="280683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6616" y="6377941"/>
            <a:ext cx="280683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19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21883">
        <a:defRPr>
          <a:latin typeface="+mn-lt"/>
          <a:ea typeface="+mn-ea"/>
          <a:cs typeface="+mn-cs"/>
        </a:defRPr>
      </a:lvl2pPr>
      <a:lvl3pPr marL="1243767">
        <a:defRPr>
          <a:latin typeface="+mn-lt"/>
          <a:ea typeface="+mn-ea"/>
          <a:cs typeface="+mn-cs"/>
        </a:defRPr>
      </a:lvl3pPr>
      <a:lvl4pPr marL="1865650">
        <a:defRPr>
          <a:latin typeface="+mn-lt"/>
          <a:ea typeface="+mn-ea"/>
          <a:cs typeface="+mn-cs"/>
        </a:defRPr>
      </a:lvl4pPr>
      <a:lvl5pPr marL="2487534">
        <a:defRPr>
          <a:latin typeface="+mn-lt"/>
          <a:ea typeface="+mn-ea"/>
          <a:cs typeface="+mn-cs"/>
        </a:defRPr>
      </a:lvl5pPr>
      <a:lvl6pPr marL="3109417">
        <a:defRPr>
          <a:latin typeface="+mn-lt"/>
          <a:ea typeface="+mn-ea"/>
          <a:cs typeface="+mn-cs"/>
        </a:defRPr>
      </a:lvl6pPr>
      <a:lvl7pPr marL="3731301">
        <a:defRPr>
          <a:latin typeface="+mn-lt"/>
          <a:ea typeface="+mn-ea"/>
          <a:cs typeface="+mn-cs"/>
        </a:defRPr>
      </a:lvl7pPr>
      <a:lvl8pPr marL="4353184">
        <a:defRPr>
          <a:latin typeface="+mn-lt"/>
          <a:ea typeface="+mn-ea"/>
          <a:cs typeface="+mn-cs"/>
        </a:defRPr>
      </a:lvl8pPr>
      <a:lvl9pPr marL="497506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21883">
        <a:defRPr>
          <a:latin typeface="+mn-lt"/>
          <a:ea typeface="+mn-ea"/>
          <a:cs typeface="+mn-cs"/>
        </a:defRPr>
      </a:lvl2pPr>
      <a:lvl3pPr marL="1243767">
        <a:defRPr>
          <a:latin typeface="+mn-lt"/>
          <a:ea typeface="+mn-ea"/>
          <a:cs typeface="+mn-cs"/>
        </a:defRPr>
      </a:lvl3pPr>
      <a:lvl4pPr marL="1865650">
        <a:defRPr>
          <a:latin typeface="+mn-lt"/>
          <a:ea typeface="+mn-ea"/>
          <a:cs typeface="+mn-cs"/>
        </a:defRPr>
      </a:lvl4pPr>
      <a:lvl5pPr marL="2487534">
        <a:defRPr>
          <a:latin typeface="+mn-lt"/>
          <a:ea typeface="+mn-ea"/>
          <a:cs typeface="+mn-cs"/>
        </a:defRPr>
      </a:lvl5pPr>
      <a:lvl6pPr marL="3109417">
        <a:defRPr>
          <a:latin typeface="+mn-lt"/>
          <a:ea typeface="+mn-ea"/>
          <a:cs typeface="+mn-cs"/>
        </a:defRPr>
      </a:lvl6pPr>
      <a:lvl7pPr marL="3731301">
        <a:defRPr>
          <a:latin typeface="+mn-lt"/>
          <a:ea typeface="+mn-ea"/>
          <a:cs typeface="+mn-cs"/>
        </a:defRPr>
      </a:lvl7pPr>
      <a:lvl8pPr marL="4353184">
        <a:defRPr>
          <a:latin typeface="+mn-lt"/>
          <a:ea typeface="+mn-ea"/>
          <a:cs typeface="+mn-cs"/>
        </a:defRPr>
      </a:lvl8pPr>
      <a:lvl9pPr marL="4975068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FAAA8-C19F-41E9-9393-86C01ADD98F7}" type="datetimeFigureOut">
              <a:rPr lang="en-IN" smtClean="0"/>
              <a:t>07-08-2022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48B81-4BA6-4525-8F00-F7DE7B16B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70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customXml" Target="../ink/ink14.xml"/><Relationship Id="rId4" Type="http://schemas.openxmlformats.org/officeDocument/2006/relationships/image" Target="../media/image17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customXml" Target="../ink/ink17.xml"/><Relationship Id="rId4" Type="http://schemas.openxmlformats.org/officeDocument/2006/relationships/image" Target="../media/image19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customXml" Target="../ink/ink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customXml" Target="../ink/ink2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11.png"/><Relationship Id="rId5" Type="http://schemas.openxmlformats.org/officeDocument/2006/relationships/customXml" Target="../ink/ink2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9.png"/><Relationship Id="rId4" Type="http://schemas.openxmlformats.org/officeDocument/2006/relationships/customXml" Target="../ink/ink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png"/><Relationship Id="rId5" Type="http://schemas.openxmlformats.org/officeDocument/2006/relationships/customXml" Target="../ink/ink25.xml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27.xml"/><Relationship Id="rId5" Type="http://schemas.openxmlformats.org/officeDocument/2006/relationships/image" Target="../media/image310.png"/><Relationship Id="rId4" Type="http://schemas.openxmlformats.org/officeDocument/2006/relationships/customXml" Target="../ink/ink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7.png"/><Relationship Id="rId4" Type="http://schemas.openxmlformats.org/officeDocument/2006/relationships/customXml" Target="../ink/ink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50.png"/><Relationship Id="rId4" Type="http://schemas.openxmlformats.org/officeDocument/2006/relationships/customXml" Target="../ink/ink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2.png"/><Relationship Id="rId4" Type="http://schemas.openxmlformats.org/officeDocument/2006/relationships/customXml" Target="../ink/ink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5" Type="http://schemas.openxmlformats.org/officeDocument/2006/relationships/customXml" Target="../ink/ink33.xml"/><Relationship Id="rId4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customXml" Target="../ink/ink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customXml" Target="../ink/ink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customXml" Target="../ink/ink39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0.png"/><Relationship Id="rId21" Type="http://schemas.openxmlformats.org/officeDocument/2006/relationships/image" Target="../media/image52.png"/><Relationship Id="rId63" Type="http://schemas.openxmlformats.org/officeDocument/2006/relationships/image" Target="../media/image73.png"/><Relationship Id="rId159" Type="http://schemas.openxmlformats.org/officeDocument/2006/relationships/image" Target="../media/image121.png"/><Relationship Id="rId170" Type="http://schemas.openxmlformats.org/officeDocument/2006/relationships/customXml" Target="../ink/ink124.xml"/><Relationship Id="rId226" Type="http://schemas.openxmlformats.org/officeDocument/2006/relationships/customXml" Target="../ink/ink152.xml"/><Relationship Id="rId268" Type="http://schemas.openxmlformats.org/officeDocument/2006/relationships/customXml" Target="../ink/ink173.xml"/><Relationship Id="rId32" Type="http://schemas.openxmlformats.org/officeDocument/2006/relationships/customXml" Target="../ink/ink55.xml"/><Relationship Id="rId74" Type="http://schemas.openxmlformats.org/officeDocument/2006/relationships/customXml" Target="../ink/ink76.xml"/><Relationship Id="rId128" Type="http://schemas.openxmlformats.org/officeDocument/2006/relationships/customXml" Target="../ink/ink103.xml"/><Relationship Id="rId5" Type="http://schemas.openxmlformats.org/officeDocument/2006/relationships/image" Target="../media/image440.png"/><Relationship Id="rId95" Type="http://schemas.openxmlformats.org/officeDocument/2006/relationships/image" Target="../media/image89.png"/><Relationship Id="rId160" Type="http://schemas.openxmlformats.org/officeDocument/2006/relationships/customXml" Target="../ink/ink119.xml"/><Relationship Id="rId181" Type="http://schemas.openxmlformats.org/officeDocument/2006/relationships/image" Target="../media/image132.png"/><Relationship Id="rId216" Type="http://schemas.openxmlformats.org/officeDocument/2006/relationships/customXml" Target="../ink/ink147.xml"/><Relationship Id="rId237" Type="http://schemas.openxmlformats.org/officeDocument/2006/relationships/image" Target="../media/image160.png"/><Relationship Id="rId258" Type="http://schemas.openxmlformats.org/officeDocument/2006/relationships/customXml" Target="../ink/ink168.xml"/><Relationship Id="rId22" Type="http://schemas.openxmlformats.org/officeDocument/2006/relationships/customXml" Target="../ink/ink50.xml"/><Relationship Id="rId43" Type="http://schemas.openxmlformats.org/officeDocument/2006/relationships/image" Target="../media/image63.png"/><Relationship Id="rId64" Type="http://schemas.openxmlformats.org/officeDocument/2006/relationships/customXml" Target="../ink/ink71.xml"/><Relationship Id="rId118" Type="http://schemas.openxmlformats.org/officeDocument/2006/relationships/customXml" Target="../ink/ink98.xml"/><Relationship Id="rId139" Type="http://schemas.openxmlformats.org/officeDocument/2006/relationships/image" Target="../media/image111.png"/><Relationship Id="rId85" Type="http://schemas.openxmlformats.org/officeDocument/2006/relationships/image" Target="../media/image84.png"/><Relationship Id="rId150" Type="http://schemas.openxmlformats.org/officeDocument/2006/relationships/customXml" Target="../ink/ink114.xml"/><Relationship Id="rId171" Type="http://schemas.openxmlformats.org/officeDocument/2006/relationships/image" Target="../media/image127.png"/><Relationship Id="rId192" Type="http://schemas.openxmlformats.org/officeDocument/2006/relationships/customXml" Target="../ink/ink135.xml"/><Relationship Id="rId206" Type="http://schemas.openxmlformats.org/officeDocument/2006/relationships/customXml" Target="../ink/ink142.xml"/><Relationship Id="rId227" Type="http://schemas.openxmlformats.org/officeDocument/2006/relationships/image" Target="../media/image155.png"/><Relationship Id="rId248" Type="http://schemas.openxmlformats.org/officeDocument/2006/relationships/customXml" Target="../ink/ink163.xml"/><Relationship Id="rId269" Type="http://schemas.openxmlformats.org/officeDocument/2006/relationships/image" Target="../media/image176.png"/><Relationship Id="rId12" Type="http://schemas.openxmlformats.org/officeDocument/2006/relationships/customXml" Target="../ink/ink45.xml"/><Relationship Id="rId33" Type="http://schemas.openxmlformats.org/officeDocument/2006/relationships/image" Target="../media/image58.png"/><Relationship Id="rId108" Type="http://schemas.openxmlformats.org/officeDocument/2006/relationships/customXml" Target="../ink/ink93.xml"/><Relationship Id="rId129" Type="http://schemas.openxmlformats.org/officeDocument/2006/relationships/image" Target="../media/image106.png"/><Relationship Id="rId54" Type="http://schemas.openxmlformats.org/officeDocument/2006/relationships/customXml" Target="../ink/ink66.xml"/><Relationship Id="rId75" Type="http://schemas.openxmlformats.org/officeDocument/2006/relationships/image" Target="../media/image79.png"/><Relationship Id="rId96" Type="http://schemas.openxmlformats.org/officeDocument/2006/relationships/customXml" Target="../ink/ink87.xml"/><Relationship Id="rId140" Type="http://schemas.openxmlformats.org/officeDocument/2006/relationships/customXml" Target="../ink/ink109.xml"/><Relationship Id="rId161" Type="http://schemas.openxmlformats.org/officeDocument/2006/relationships/image" Target="../media/image122.png"/><Relationship Id="rId182" Type="http://schemas.openxmlformats.org/officeDocument/2006/relationships/customXml" Target="../ink/ink130.xml"/><Relationship Id="rId217" Type="http://schemas.openxmlformats.org/officeDocument/2006/relationships/image" Target="../media/image150.png"/><Relationship Id="rId6" Type="http://schemas.openxmlformats.org/officeDocument/2006/relationships/customXml" Target="../ink/ink42.xml"/><Relationship Id="rId238" Type="http://schemas.openxmlformats.org/officeDocument/2006/relationships/customXml" Target="../ink/ink158.xml"/><Relationship Id="rId259" Type="http://schemas.openxmlformats.org/officeDocument/2006/relationships/image" Target="../media/image171.png"/><Relationship Id="rId23" Type="http://schemas.openxmlformats.org/officeDocument/2006/relationships/image" Target="../media/image53.png"/><Relationship Id="rId119" Type="http://schemas.openxmlformats.org/officeDocument/2006/relationships/image" Target="../media/image101.png"/><Relationship Id="rId270" Type="http://schemas.openxmlformats.org/officeDocument/2006/relationships/customXml" Target="../ink/ink174.xml"/><Relationship Id="rId44" Type="http://schemas.openxmlformats.org/officeDocument/2006/relationships/customXml" Target="../ink/ink61.xml"/><Relationship Id="rId65" Type="http://schemas.openxmlformats.org/officeDocument/2006/relationships/image" Target="../media/image74.png"/><Relationship Id="rId86" Type="http://schemas.openxmlformats.org/officeDocument/2006/relationships/customXml" Target="../ink/ink82.xml"/><Relationship Id="rId130" Type="http://schemas.openxmlformats.org/officeDocument/2006/relationships/customXml" Target="../ink/ink104.xml"/><Relationship Id="rId151" Type="http://schemas.openxmlformats.org/officeDocument/2006/relationships/image" Target="../media/image117.png"/><Relationship Id="rId172" Type="http://schemas.openxmlformats.org/officeDocument/2006/relationships/customXml" Target="../ink/ink125.xml"/><Relationship Id="rId193" Type="http://schemas.openxmlformats.org/officeDocument/2006/relationships/image" Target="../media/image138.png"/><Relationship Id="rId207" Type="http://schemas.openxmlformats.org/officeDocument/2006/relationships/image" Target="../media/image145.png"/><Relationship Id="rId228" Type="http://schemas.openxmlformats.org/officeDocument/2006/relationships/customXml" Target="../ink/ink153.xml"/><Relationship Id="rId249" Type="http://schemas.openxmlformats.org/officeDocument/2006/relationships/image" Target="../media/image166.png"/><Relationship Id="rId13" Type="http://schemas.openxmlformats.org/officeDocument/2006/relationships/image" Target="../media/image48.png"/><Relationship Id="rId109" Type="http://schemas.openxmlformats.org/officeDocument/2006/relationships/image" Target="../media/image96.png"/><Relationship Id="rId260" Type="http://schemas.openxmlformats.org/officeDocument/2006/relationships/customXml" Target="../ink/ink169.xml"/><Relationship Id="rId34" Type="http://schemas.openxmlformats.org/officeDocument/2006/relationships/customXml" Target="../ink/ink56.xml"/><Relationship Id="rId55" Type="http://schemas.openxmlformats.org/officeDocument/2006/relationships/image" Target="../media/image69.png"/><Relationship Id="rId76" Type="http://schemas.openxmlformats.org/officeDocument/2006/relationships/customXml" Target="../ink/ink77.xml"/><Relationship Id="rId97" Type="http://schemas.openxmlformats.org/officeDocument/2006/relationships/image" Target="../media/image90.png"/><Relationship Id="rId120" Type="http://schemas.openxmlformats.org/officeDocument/2006/relationships/customXml" Target="../ink/ink99.xml"/><Relationship Id="rId141" Type="http://schemas.openxmlformats.org/officeDocument/2006/relationships/image" Target="../media/image112.png"/><Relationship Id="rId7" Type="http://schemas.openxmlformats.org/officeDocument/2006/relationships/image" Target="../media/image450.png"/><Relationship Id="rId162" Type="http://schemas.openxmlformats.org/officeDocument/2006/relationships/customXml" Target="../ink/ink120.xml"/><Relationship Id="rId183" Type="http://schemas.openxmlformats.org/officeDocument/2006/relationships/image" Target="../media/image133.png"/><Relationship Id="rId218" Type="http://schemas.openxmlformats.org/officeDocument/2006/relationships/customXml" Target="../ink/ink148.xml"/><Relationship Id="rId239" Type="http://schemas.openxmlformats.org/officeDocument/2006/relationships/image" Target="../media/image161.png"/><Relationship Id="rId250" Type="http://schemas.openxmlformats.org/officeDocument/2006/relationships/customXml" Target="../ink/ink164.xml"/><Relationship Id="rId271" Type="http://schemas.openxmlformats.org/officeDocument/2006/relationships/image" Target="../media/image177.png"/><Relationship Id="rId24" Type="http://schemas.openxmlformats.org/officeDocument/2006/relationships/customXml" Target="../ink/ink51.xml"/><Relationship Id="rId45" Type="http://schemas.openxmlformats.org/officeDocument/2006/relationships/image" Target="../media/image64.png"/><Relationship Id="rId66" Type="http://schemas.openxmlformats.org/officeDocument/2006/relationships/customXml" Target="../ink/ink72.xml"/><Relationship Id="rId87" Type="http://schemas.openxmlformats.org/officeDocument/2006/relationships/image" Target="../media/image85.png"/><Relationship Id="rId110" Type="http://schemas.openxmlformats.org/officeDocument/2006/relationships/customXml" Target="../ink/ink94.xml"/><Relationship Id="rId131" Type="http://schemas.openxmlformats.org/officeDocument/2006/relationships/image" Target="../media/image107.png"/><Relationship Id="rId152" Type="http://schemas.openxmlformats.org/officeDocument/2006/relationships/customXml" Target="../ink/ink115.xml"/><Relationship Id="rId173" Type="http://schemas.openxmlformats.org/officeDocument/2006/relationships/image" Target="../media/image128.png"/><Relationship Id="rId194" Type="http://schemas.openxmlformats.org/officeDocument/2006/relationships/customXml" Target="../ink/ink136.xml"/><Relationship Id="rId208" Type="http://schemas.openxmlformats.org/officeDocument/2006/relationships/customXml" Target="../ink/ink143.xml"/><Relationship Id="rId229" Type="http://schemas.openxmlformats.org/officeDocument/2006/relationships/image" Target="../media/image156.png"/><Relationship Id="rId240" Type="http://schemas.openxmlformats.org/officeDocument/2006/relationships/customXml" Target="../ink/ink159.xml"/><Relationship Id="rId261" Type="http://schemas.openxmlformats.org/officeDocument/2006/relationships/image" Target="../media/image172.png"/><Relationship Id="rId14" Type="http://schemas.openxmlformats.org/officeDocument/2006/relationships/customXml" Target="../ink/ink46.xml"/><Relationship Id="rId35" Type="http://schemas.openxmlformats.org/officeDocument/2006/relationships/image" Target="../media/image59.png"/><Relationship Id="rId56" Type="http://schemas.openxmlformats.org/officeDocument/2006/relationships/customXml" Target="../ink/ink67.xml"/><Relationship Id="rId77" Type="http://schemas.openxmlformats.org/officeDocument/2006/relationships/image" Target="../media/image80.png"/><Relationship Id="rId100" Type="http://schemas.openxmlformats.org/officeDocument/2006/relationships/customXml" Target="../ink/ink89.xml"/><Relationship Id="rId8" Type="http://schemas.openxmlformats.org/officeDocument/2006/relationships/customXml" Target="../ink/ink43.xml"/><Relationship Id="rId98" Type="http://schemas.openxmlformats.org/officeDocument/2006/relationships/customXml" Target="../ink/ink88.xml"/><Relationship Id="rId121" Type="http://schemas.openxmlformats.org/officeDocument/2006/relationships/image" Target="../media/image102.png"/><Relationship Id="rId142" Type="http://schemas.openxmlformats.org/officeDocument/2006/relationships/customXml" Target="../ink/ink110.xml"/><Relationship Id="rId163" Type="http://schemas.openxmlformats.org/officeDocument/2006/relationships/image" Target="../media/image123.png"/><Relationship Id="rId184" Type="http://schemas.openxmlformats.org/officeDocument/2006/relationships/customXml" Target="../ink/ink131.xml"/><Relationship Id="rId219" Type="http://schemas.openxmlformats.org/officeDocument/2006/relationships/image" Target="../media/image151.png"/><Relationship Id="rId230" Type="http://schemas.openxmlformats.org/officeDocument/2006/relationships/customXml" Target="../ink/ink154.xml"/><Relationship Id="rId251" Type="http://schemas.openxmlformats.org/officeDocument/2006/relationships/image" Target="../media/image167.png"/><Relationship Id="rId25" Type="http://schemas.openxmlformats.org/officeDocument/2006/relationships/image" Target="../media/image54.png"/><Relationship Id="rId46" Type="http://schemas.openxmlformats.org/officeDocument/2006/relationships/customXml" Target="../ink/ink62.xml"/><Relationship Id="rId67" Type="http://schemas.openxmlformats.org/officeDocument/2006/relationships/image" Target="../media/image75.png"/><Relationship Id="rId272" Type="http://schemas.openxmlformats.org/officeDocument/2006/relationships/customXml" Target="../ink/ink175.xml"/><Relationship Id="rId88" Type="http://schemas.openxmlformats.org/officeDocument/2006/relationships/customXml" Target="../ink/ink83.xml"/><Relationship Id="rId111" Type="http://schemas.openxmlformats.org/officeDocument/2006/relationships/image" Target="../media/image97.png"/><Relationship Id="rId132" Type="http://schemas.openxmlformats.org/officeDocument/2006/relationships/customXml" Target="../ink/ink105.xml"/><Relationship Id="rId153" Type="http://schemas.openxmlformats.org/officeDocument/2006/relationships/image" Target="../media/image118.png"/><Relationship Id="rId174" Type="http://schemas.openxmlformats.org/officeDocument/2006/relationships/customXml" Target="../ink/ink126.xml"/><Relationship Id="rId195" Type="http://schemas.openxmlformats.org/officeDocument/2006/relationships/image" Target="../media/image139.png"/><Relationship Id="rId209" Type="http://schemas.openxmlformats.org/officeDocument/2006/relationships/image" Target="../media/image146.png"/><Relationship Id="rId220" Type="http://schemas.openxmlformats.org/officeDocument/2006/relationships/customXml" Target="../ink/ink149.xml"/><Relationship Id="rId241" Type="http://schemas.openxmlformats.org/officeDocument/2006/relationships/image" Target="../media/image162.png"/><Relationship Id="rId15" Type="http://schemas.openxmlformats.org/officeDocument/2006/relationships/image" Target="../media/image49.png"/><Relationship Id="rId36" Type="http://schemas.openxmlformats.org/officeDocument/2006/relationships/customXml" Target="../ink/ink57.xml"/><Relationship Id="rId57" Type="http://schemas.openxmlformats.org/officeDocument/2006/relationships/image" Target="../media/image70.png"/><Relationship Id="rId262" Type="http://schemas.openxmlformats.org/officeDocument/2006/relationships/customXml" Target="../ink/ink170.xml"/><Relationship Id="rId78" Type="http://schemas.openxmlformats.org/officeDocument/2006/relationships/customXml" Target="../ink/ink78.xml"/><Relationship Id="rId99" Type="http://schemas.openxmlformats.org/officeDocument/2006/relationships/image" Target="../media/image91.png"/><Relationship Id="rId101" Type="http://schemas.openxmlformats.org/officeDocument/2006/relationships/image" Target="../media/image92.png"/><Relationship Id="rId122" Type="http://schemas.openxmlformats.org/officeDocument/2006/relationships/customXml" Target="../ink/ink100.xml"/><Relationship Id="rId143" Type="http://schemas.openxmlformats.org/officeDocument/2006/relationships/image" Target="../media/image113.png"/><Relationship Id="rId164" Type="http://schemas.openxmlformats.org/officeDocument/2006/relationships/customXml" Target="../ink/ink121.xml"/><Relationship Id="rId185" Type="http://schemas.openxmlformats.org/officeDocument/2006/relationships/image" Target="../media/image134.png"/><Relationship Id="rId9" Type="http://schemas.openxmlformats.org/officeDocument/2006/relationships/image" Target="../media/image460.png"/><Relationship Id="rId210" Type="http://schemas.openxmlformats.org/officeDocument/2006/relationships/customXml" Target="../ink/ink144.xml"/><Relationship Id="rId26" Type="http://schemas.openxmlformats.org/officeDocument/2006/relationships/customXml" Target="../ink/ink52.xml"/><Relationship Id="rId231" Type="http://schemas.openxmlformats.org/officeDocument/2006/relationships/image" Target="../media/image157.png"/><Relationship Id="rId252" Type="http://schemas.openxmlformats.org/officeDocument/2006/relationships/customXml" Target="../ink/ink165.xml"/><Relationship Id="rId273" Type="http://schemas.openxmlformats.org/officeDocument/2006/relationships/image" Target="../media/image178.png"/><Relationship Id="rId47" Type="http://schemas.openxmlformats.org/officeDocument/2006/relationships/image" Target="../media/image65.png"/><Relationship Id="rId68" Type="http://schemas.openxmlformats.org/officeDocument/2006/relationships/customXml" Target="../ink/ink73.xml"/><Relationship Id="rId89" Type="http://schemas.openxmlformats.org/officeDocument/2006/relationships/image" Target="../media/image86.png"/><Relationship Id="rId112" Type="http://schemas.openxmlformats.org/officeDocument/2006/relationships/customXml" Target="../ink/ink95.xml"/><Relationship Id="rId133" Type="http://schemas.openxmlformats.org/officeDocument/2006/relationships/image" Target="../media/image108.png"/><Relationship Id="rId154" Type="http://schemas.openxmlformats.org/officeDocument/2006/relationships/customXml" Target="../ink/ink116.xml"/><Relationship Id="rId175" Type="http://schemas.openxmlformats.org/officeDocument/2006/relationships/image" Target="../media/image129.png"/><Relationship Id="rId196" Type="http://schemas.openxmlformats.org/officeDocument/2006/relationships/customXml" Target="../ink/ink137.xml"/><Relationship Id="rId200" Type="http://schemas.openxmlformats.org/officeDocument/2006/relationships/customXml" Target="../ink/ink139.xml"/><Relationship Id="rId16" Type="http://schemas.openxmlformats.org/officeDocument/2006/relationships/customXml" Target="../ink/ink47.xml"/><Relationship Id="rId221" Type="http://schemas.openxmlformats.org/officeDocument/2006/relationships/image" Target="../media/image152.png"/><Relationship Id="rId242" Type="http://schemas.openxmlformats.org/officeDocument/2006/relationships/customXml" Target="../ink/ink160.xml"/><Relationship Id="rId263" Type="http://schemas.openxmlformats.org/officeDocument/2006/relationships/image" Target="../media/image173.png"/><Relationship Id="rId37" Type="http://schemas.openxmlformats.org/officeDocument/2006/relationships/image" Target="../media/image60.png"/><Relationship Id="rId58" Type="http://schemas.openxmlformats.org/officeDocument/2006/relationships/customXml" Target="../ink/ink68.xml"/><Relationship Id="rId79" Type="http://schemas.openxmlformats.org/officeDocument/2006/relationships/image" Target="../media/image81.png"/><Relationship Id="rId102" Type="http://schemas.openxmlformats.org/officeDocument/2006/relationships/customXml" Target="../ink/ink90.xml"/><Relationship Id="rId123" Type="http://schemas.openxmlformats.org/officeDocument/2006/relationships/image" Target="../media/image103.png"/><Relationship Id="rId144" Type="http://schemas.openxmlformats.org/officeDocument/2006/relationships/customXml" Target="../ink/ink111.xml"/><Relationship Id="rId90" Type="http://schemas.openxmlformats.org/officeDocument/2006/relationships/customXml" Target="../ink/ink84.xml"/><Relationship Id="rId165" Type="http://schemas.openxmlformats.org/officeDocument/2006/relationships/image" Target="../media/image124.png"/><Relationship Id="rId186" Type="http://schemas.openxmlformats.org/officeDocument/2006/relationships/customXml" Target="../ink/ink132.xml"/><Relationship Id="rId211" Type="http://schemas.openxmlformats.org/officeDocument/2006/relationships/image" Target="../media/image147.png"/><Relationship Id="rId232" Type="http://schemas.openxmlformats.org/officeDocument/2006/relationships/customXml" Target="../ink/ink155.xml"/><Relationship Id="rId253" Type="http://schemas.openxmlformats.org/officeDocument/2006/relationships/image" Target="../media/image168.png"/><Relationship Id="rId274" Type="http://schemas.openxmlformats.org/officeDocument/2006/relationships/customXml" Target="../ink/ink176.xml"/><Relationship Id="rId27" Type="http://schemas.openxmlformats.org/officeDocument/2006/relationships/image" Target="../media/image55.png"/><Relationship Id="rId48" Type="http://schemas.openxmlformats.org/officeDocument/2006/relationships/customXml" Target="../ink/ink63.xml"/><Relationship Id="rId69" Type="http://schemas.openxmlformats.org/officeDocument/2006/relationships/image" Target="../media/image76.png"/><Relationship Id="rId113" Type="http://schemas.openxmlformats.org/officeDocument/2006/relationships/image" Target="../media/image98.png"/><Relationship Id="rId134" Type="http://schemas.openxmlformats.org/officeDocument/2006/relationships/customXml" Target="../ink/ink106.xml"/><Relationship Id="rId80" Type="http://schemas.openxmlformats.org/officeDocument/2006/relationships/customXml" Target="../ink/ink79.xml"/><Relationship Id="rId155" Type="http://schemas.openxmlformats.org/officeDocument/2006/relationships/image" Target="../media/image119.png"/><Relationship Id="rId176" Type="http://schemas.openxmlformats.org/officeDocument/2006/relationships/customXml" Target="../ink/ink127.xml"/><Relationship Id="rId197" Type="http://schemas.openxmlformats.org/officeDocument/2006/relationships/image" Target="../media/image140.png"/><Relationship Id="rId201" Type="http://schemas.openxmlformats.org/officeDocument/2006/relationships/image" Target="../media/image142.png"/><Relationship Id="rId222" Type="http://schemas.openxmlformats.org/officeDocument/2006/relationships/customXml" Target="../ink/ink150.xml"/><Relationship Id="rId243" Type="http://schemas.openxmlformats.org/officeDocument/2006/relationships/image" Target="../media/image163.png"/><Relationship Id="rId264" Type="http://schemas.openxmlformats.org/officeDocument/2006/relationships/customXml" Target="../ink/ink171.xml"/><Relationship Id="rId17" Type="http://schemas.openxmlformats.org/officeDocument/2006/relationships/image" Target="../media/image50.png"/><Relationship Id="rId38" Type="http://schemas.openxmlformats.org/officeDocument/2006/relationships/customXml" Target="../ink/ink58.xml"/><Relationship Id="rId59" Type="http://schemas.openxmlformats.org/officeDocument/2006/relationships/image" Target="../media/image71.png"/><Relationship Id="rId103" Type="http://schemas.openxmlformats.org/officeDocument/2006/relationships/image" Target="../media/image93.png"/><Relationship Id="rId124" Type="http://schemas.openxmlformats.org/officeDocument/2006/relationships/customXml" Target="../ink/ink101.xml"/><Relationship Id="rId70" Type="http://schemas.openxmlformats.org/officeDocument/2006/relationships/customXml" Target="../ink/ink74.xml"/><Relationship Id="rId91" Type="http://schemas.openxmlformats.org/officeDocument/2006/relationships/image" Target="../media/image87.png"/><Relationship Id="rId145" Type="http://schemas.openxmlformats.org/officeDocument/2006/relationships/image" Target="../media/image114.png"/><Relationship Id="rId166" Type="http://schemas.openxmlformats.org/officeDocument/2006/relationships/customXml" Target="../ink/ink122.xml"/><Relationship Id="rId187" Type="http://schemas.openxmlformats.org/officeDocument/2006/relationships/image" Target="../media/image135.png"/><Relationship Id="rId1" Type="http://schemas.openxmlformats.org/officeDocument/2006/relationships/slideLayout" Target="../slideLayouts/slideLayout18.xml"/><Relationship Id="rId212" Type="http://schemas.openxmlformats.org/officeDocument/2006/relationships/customXml" Target="../ink/ink145.xml"/><Relationship Id="rId233" Type="http://schemas.openxmlformats.org/officeDocument/2006/relationships/image" Target="../media/image158.png"/><Relationship Id="rId254" Type="http://schemas.openxmlformats.org/officeDocument/2006/relationships/customXml" Target="../ink/ink166.xml"/><Relationship Id="rId28" Type="http://schemas.openxmlformats.org/officeDocument/2006/relationships/customXml" Target="../ink/ink53.xml"/><Relationship Id="rId49" Type="http://schemas.openxmlformats.org/officeDocument/2006/relationships/image" Target="../media/image66.png"/><Relationship Id="rId114" Type="http://schemas.openxmlformats.org/officeDocument/2006/relationships/customXml" Target="../ink/ink96.xml"/><Relationship Id="rId275" Type="http://schemas.openxmlformats.org/officeDocument/2006/relationships/image" Target="../media/image179.png"/><Relationship Id="rId60" Type="http://schemas.openxmlformats.org/officeDocument/2006/relationships/customXml" Target="../ink/ink69.xml"/><Relationship Id="rId81" Type="http://schemas.openxmlformats.org/officeDocument/2006/relationships/image" Target="../media/image82.png"/><Relationship Id="rId135" Type="http://schemas.openxmlformats.org/officeDocument/2006/relationships/image" Target="../media/image109.png"/><Relationship Id="rId156" Type="http://schemas.openxmlformats.org/officeDocument/2006/relationships/customXml" Target="../ink/ink117.xml"/><Relationship Id="rId177" Type="http://schemas.openxmlformats.org/officeDocument/2006/relationships/image" Target="../media/image130.png"/><Relationship Id="rId198" Type="http://schemas.openxmlformats.org/officeDocument/2006/relationships/customXml" Target="../ink/ink138.xml"/><Relationship Id="rId202" Type="http://schemas.openxmlformats.org/officeDocument/2006/relationships/customXml" Target="../ink/ink140.xml"/><Relationship Id="rId223" Type="http://schemas.openxmlformats.org/officeDocument/2006/relationships/image" Target="../media/image153.png"/><Relationship Id="rId244" Type="http://schemas.openxmlformats.org/officeDocument/2006/relationships/customXml" Target="../ink/ink161.xml"/><Relationship Id="rId18" Type="http://schemas.openxmlformats.org/officeDocument/2006/relationships/customXml" Target="../ink/ink48.xml"/><Relationship Id="rId39" Type="http://schemas.openxmlformats.org/officeDocument/2006/relationships/image" Target="../media/image61.png"/><Relationship Id="rId265" Type="http://schemas.openxmlformats.org/officeDocument/2006/relationships/image" Target="../media/image174.png"/><Relationship Id="rId50" Type="http://schemas.openxmlformats.org/officeDocument/2006/relationships/customXml" Target="../ink/ink64.xml"/><Relationship Id="rId104" Type="http://schemas.openxmlformats.org/officeDocument/2006/relationships/customXml" Target="../ink/ink91.xml"/><Relationship Id="rId125" Type="http://schemas.openxmlformats.org/officeDocument/2006/relationships/image" Target="../media/image104.png"/><Relationship Id="rId146" Type="http://schemas.openxmlformats.org/officeDocument/2006/relationships/customXml" Target="../ink/ink112.xml"/><Relationship Id="rId167" Type="http://schemas.openxmlformats.org/officeDocument/2006/relationships/image" Target="../media/image125.png"/><Relationship Id="rId188" Type="http://schemas.openxmlformats.org/officeDocument/2006/relationships/customXml" Target="../ink/ink133.xml"/><Relationship Id="rId71" Type="http://schemas.openxmlformats.org/officeDocument/2006/relationships/image" Target="../media/image77.png"/><Relationship Id="rId92" Type="http://schemas.openxmlformats.org/officeDocument/2006/relationships/customXml" Target="../ink/ink85.xml"/><Relationship Id="rId213" Type="http://schemas.openxmlformats.org/officeDocument/2006/relationships/image" Target="../media/image148.png"/><Relationship Id="rId234" Type="http://schemas.openxmlformats.org/officeDocument/2006/relationships/customXml" Target="../ink/ink156.xml"/><Relationship Id="rId2" Type="http://schemas.openxmlformats.org/officeDocument/2006/relationships/customXml" Target="../ink/ink40.xml"/><Relationship Id="rId29" Type="http://schemas.openxmlformats.org/officeDocument/2006/relationships/image" Target="../media/image56.png"/><Relationship Id="rId255" Type="http://schemas.openxmlformats.org/officeDocument/2006/relationships/image" Target="../media/image169.png"/><Relationship Id="rId40" Type="http://schemas.openxmlformats.org/officeDocument/2006/relationships/customXml" Target="../ink/ink59.xml"/><Relationship Id="rId115" Type="http://schemas.openxmlformats.org/officeDocument/2006/relationships/image" Target="../media/image99.png"/><Relationship Id="rId136" Type="http://schemas.openxmlformats.org/officeDocument/2006/relationships/customXml" Target="../ink/ink107.xml"/><Relationship Id="rId157" Type="http://schemas.openxmlformats.org/officeDocument/2006/relationships/image" Target="../media/image120.png"/><Relationship Id="rId178" Type="http://schemas.openxmlformats.org/officeDocument/2006/relationships/customXml" Target="../ink/ink128.xml"/><Relationship Id="rId61" Type="http://schemas.openxmlformats.org/officeDocument/2006/relationships/image" Target="../media/image72.png"/><Relationship Id="rId82" Type="http://schemas.openxmlformats.org/officeDocument/2006/relationships/customXml" Target="../ink/ink80.xml"/><Relationship Id="rId199" Type="http://schemas.openxmlformats.org/officeDocument/2006/relationships/image" Target="../media/image141.png"/><Relationship Id="rId203" Type="http://schemas.openxmlformats.org/officeDocument/2006/relationships/image" Target="../media/image143.png"/><Relationship Id="rId19" Type="http://schemas.openxmlformats.org/officeDocument/2006/relationships/image" Target="../media/image51.png"/><Relationship Id="rId224" Type="http://schemas.openxmlformats.org/officeDocument/2006/relationships/customXml" Target="../ink/ink151.xml"/><Relationship Id="rId245" Type="http://schemas.openxmlformats.org/officeDocument/2006/relationships/image" Target="../media/image164.png"/><Relationship Id="rId266" Type="http://schemas.openxmlformats.org/officeDocument/2006/relationships/customXml" Target="../ink/ink172.xml"/><Relationship Id="rId30" Type="http://schemas.openxmlformats.org/officeDocument/2006/relationships/customXml" Target="../ink/ink54.xml"/><Relationship Id="rId105" Type="http://schemas.openxmlformats.org/officeDocument/2006/relationships/image" Target="../media/image94.png"/><Relationship Id="rId126" Type="http://schemas.openxmlformats.org/officeDocument/2006/relationships/customXml" Target="../ink/ink102.xml"/><Relationship Id="rId147" Type="http://schemas.openxmlformats.org/officeDocument/2006/relationships/image" Target="../media/image115.png"/><Relationship Id="rId168" Type="http://schemas.openxmlformats.org/officeDocument/2006/relationships/customXml" Target="../ink/ink123.xml"/><Relationship Id="rId51" Type="http://schemas.openxmlformats.org/officeDocument/2006/relationships/image" Target="../media/image67.png"/><Relationship Id="rId72" Type="http://schemas.openxmlformats.org/officeDocument/2006/relationships/customXml" Target="../ink/ink75.xml"/><Relationship Id="rId93" Type="http://schemas.openxmlformats.org/officeDocument/2006/relationships/image" Target="../media/image88.png"/><Relationship Id="rId189" Type="http://schemas.openxmlformats.org/officeDocument/2006/relationships/image" Target="../media/image136.png"/><Relationship Id="rId3" Type="http://schemas.openxmlformats.org/officeDocument/2006/relationships/image" Target="../media/image430.png"/><Relationship Id="rId214" Type="http://schemas.openxmlformats.org/officeDocument/2006/relationships/customXml" Target="../ink/ink146.xml"/><Relationship Id="rId235" Type="http://schemas.openxmlformats.org/officeDocument/2006/relationships/image" Target="../media/image159.png"/><Relationship Id="rId256" Type="http://schemas.openxmlformats.org/officeDocument/2006/relationships/customXml" Target="../ink/ink167.xml"/><Relationship Id="rId116" Type="http://schemas.openxmlformats.org/officeDocument/2006/relationships/customXml" Target="../ink/ink97.xml"/><Relationship Id="rId137" Type="http://schemas.openxmlformats.org/officeDocument/2006/relationships/image" Target="../media/image110.png"/><Relationship Id="rId158" Type="http://schemas.openxmlformats.org/officeDocument/2006/relationships/customXml" Target="../ink/ink118.xml"/><Relationship Id="rId20" Type="http://schemas.openxmlformats.org/officeDocument/2006/relationships/customXml" Target="../ink/ink49.xml"/><Relationship Id="rId41" Type="http://schemas.openxmlformats.org/officeDocument/2006/relationships/image" Target="../media/image62.png"/><Relationship Id="rId62" Type="http://schemas.openxmlformats.org/officeDocument/2006/relationships/customXml" Target="../ink/ink70.xml"/><Relationship Id="rId83" Type="http://schemas.openxmlformats.org/officeDocument/2006/relationships/image" Target="../media/image83.png"/><Relationship Id="rId179" Type="http://schemas.openxmlformats.org/officeDocument/2006/relationships/image" Target="../media/image131.png"/><Relationship Id="rId190" Type="http://schemas.openxmlformats.org/officeDocument/2006/relationships/customXml" Target="../ink/ink134.xml"/><Relationship Id="rId204" Type="http://schemas.openxmlformats.org/officeDocument/2006/relationships/customXml" Target="../ink/ink141.xml"/><Relationship Id="rId225" Type="http://schemas.openxmlformats.org/officeDocument/2006/relationships/image" Target="../media/image154.png"/><Relationship Id="rId246" Type="http://schemas.openxmlformats.org/officeDocument/2006/relationships/customXml" Target="../ink/ink162.xml"/><Relationship Id="rId267" Type="http://schemas.openxmlformats.org/officeDocument/2006/relationships/image" Target="../media/image175.png"/><Relationship Id="rId106" Type="http://schemas.openxmlformats.org/officeDocument/2006/relationships/customXml" Target="../ink/ink92.xml"/><Relationship Id="rId127" Type="http://schemas.openxmlformats.org/officeDocument/2006/relationships/image" Target="../media/image105.png"/><Relationship Id="rId10" Type="http://schemas.openxmlformats.org/officeDocument/2006/relationships/customXml" Target="../ink/ink44.xml"/><Relationship Id="rId31" Type="http://schemas.openxmlformats.org/officeDocument/2006/relationships/image" Target="../media/image57.png"/><Relationship Id="rId52" Type="http://schemas.openxmlformats.org/officeDocument/2006/relationships/customXml" Target="../ink/ink65.xml"/><Relationship Id="rId73" Type="http://schemas.openxmlformats.org/officeDocument/2006/relationships/image" Target="../media/image78.png"/><Relationship Id="rId94" Type="http://schemas.openxmlformats.org/officeDocument/2006/relationships/customXml" Target="../ink/ink86.xml"/><Relationship Id="rId148" Type="http://schemas.openxmlformats.org/officeDocument/2006/relationships/customXml" Target="../ink/ink113.xml"/><Relationship Id="rId169" Type="http://schemas.openxmlformats.org/officeDocument/2006/relationships/image" Target="../media/image126.png"/><Relationship Id="rId4" Type="http://schemas.openxmlformats.org/officeDocument/2006/relationships/customXml" Target="../ink/ink41.xml"/><Relationship Id="rId180" Type="http://schemas.openxmlformats.org/officeDocument/2006/relationships/customXml" Target="../ink/ink129.xml"/><Relationship Id="rId215" Type="http://schemas.openxmlformats.org/officeDocument/2006/relationships/image" Target="../media/image149.png"/><Relationship Id="rId236" Type="http://schemas.openxmlformats.org/officeDocument/2006/relationships/customXml" Target="../ink/ink157.xml"/><Relationship Id="rId257" Type="http://schemas.openxmlformats.org/officeDocument/2006/relationships/image" Target="../media/image170.png"/><Relationship Id="rId42" Type="http://schemas.openxmlformats.org/officeDocument/2006/relationships/customXml" Target="../ink/ink60.xml"/><Relationship Id="rId84" Type="http://schemas.openxmlformats.org/officeDocument/2006/relationships/customXml" Target="../ink/ink81.xml"/><Relationship Id="rId138" Type="http://schemas.openxmlformats.org/officeDocument/2006/relationships/customXml" Target="../ink/ink108.xml"/><Relationship Id="rId191" Type="http://schemas.openxmlformats.org/officeDocument/2006/relationships/image" Target="../media/image137.png"/><Relationship Id="rId205" Type="http://schemas.openxmlformats.org/officeDocument/2006/relationships/image" Target="../media/image144.png"/><Relationship Id="rId247" Type="http://schemas.openxmlformats.org/officeDocument/2006/relationships/image" Target="../media/image165.png"/><Relationship Id="rId107" Type="http://schemas.openxmlformats.org/officeDocument/2006/relationships/image" Target="../media/image95.png"/><Relationship Id="rId11" Type="http://schemas.openxmlformats.org/officeDocument/2006/relationships/image" Target="../media/image470.png"/><Relationship Id="rId53" Type="http://schemas.openxmlformats.org/officeDocument/2006/relationships/image" Target="../media/image68.png"/><Relationship Id="rId149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customXml" Target="../ink/ink17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0.png"/><Relationship Id="rId4" Type="http://schemas.openxmlformats.org/officeDocument/2006/relationships/customXml" Target="../ink/ink1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customXml" Target="../ink/ink17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1.png"/><Relationship Id="rId4" Type="http://schemas.openxmlformats.org/officeDocument/2006/relationships/customXml" Target="../ink/ink18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customXml" Target="../ink/ink18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5.png"/><Relationship Id="rId5" Type="http://schemas.openxmlformats.org/officeDocument/2006/relationships/customXml" Target="../ink/ink182.xml"/><Relationship Id="rId4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customXml" Target="../ink/ink18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customXml" Target="../ink/ink18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8.png"/><Relationship Id="rId4" Type="http://schemas.openxmlformats.org/officeDocument/2006/relationships/customXml" Target="../ink/ink18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6.xm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0.png"/><Relationship Id="rId5" Type="http://schemas.openxmlformats.org/officeDocument/2006/relationships/customXml" Target="../ink/ink187.xml"/><Relationship Id="rId4" Type="http://schemas.openxmlformats.org/officeDocument/2006/relationships/image" Target="../media/image18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1.png"/><Relationship Id="rId2" Type="http://schemas.openxmlformats.org/officeDocument/2006/relationships/customXml" Target="../ink/ink18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2.png"/><Relationship Id="rId4" Type="http://schemas.openxmlformats.org/officeDocument/2006/relationships/customXml" Target="../ink/ink1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customXml" Target="../ink/ink19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3.png"/><Relationship Id="rId4" Type="http://schemas.openxmlformats.org/officeDocument/2006/relationships/customXml" Target="../ink/ink19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customXml" Target="../ink/ink19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4.png"/><Relationship Id="rId4" Type="http://schemas.openxmlformats.org/officeDocument/2006/relationships/customXml" Target="../ink/ink19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0.png"/><Relationship Id="rId2" Type="http://schemas.openxmlformats.org/officeDocument/2006/relationships/customXml" Target="../ink/ink19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5.png"/><Relationship Id="rId4" Type="http://schemas.openxmlformats.org/officeDocument/2006/relationships/customXml" Target="../ink/ink19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6.xml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9.xml"/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198.xml"/><Relationship Id="rId5" Type="http://schemas.openxmlformats.org/officeDocument/2006/relationships/image" Target="../media/image198.png"/><Relationship Id="rId4" Type="http://schemas.openxmlformats.org/officeDocument/2006/relationships/customXml" Target="../ink/ink197.xml"/><Relationship Id="rId9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3.xml"/><Relationship Id="rId3" Type="http://schemas.openxmlformats.org/officeDocument/2006/relationships/image" Target="../media/image2001.png"/><Relationship Id="rId7" Type="http://schemas.openxmlformats.org/officeDocument/2006/relationships/image" Target="../media/image202.png"/><Relationship Id="rId2" Type="http://schemas.openxmlformats.org/officeDocument/2006/relationships/customXml" Target="../ink/ink200.xml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202.xml"/><Relationship Id="rId11" Type="http://schemas.openxmlformats.org/officeDocument/2006/relationships/image" Target="../media/image204.png"/><Relationship Id="rId5" Type="http://schemas.openxmlformats.org/officeDocument/2006/relationships/image" Target="../media/image201.png"/><Relationship Id="rId10" Type="http://schemas.openxmlformats.org/officeDocument/2006/relationships/customXml" Target="../ink/ink204.xml"/><Relationship Id="rId4" Type="http://schemas.openxmlformats.org/officeDocument/2006/relationships/customXml" Target="../ink/ink201.xml"/><Relationship Id="rId9" Type="http://schemas.openxmlformats.org/officeDocument/2006/relationships/image" Target="../media/image2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customXml" Target="../ink/ink205.xml"/><Relationship Id="rId7" Type="http://schemas.openxmlformats.org/officeDocument/2006/relationships/customXml" Target="../ink/ink207.xml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5.png"/><Relationship Id="rId5" Type="http://schemas.openxmlformats.org/officeDocument/2006/relationships/customXml" Target="../ink/ink206.xml"/><Relationship Id="rId4" Type="http://schemas.openxmlformats.org/officeDocument/2006/relationships/image" Target="../media/image20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0.xml"/><Relationship Id="rId3" Type="http://schemas.openxmlformats.org/officeDocument/2006/relationships/image" Target="../media/image207.png"/><Relationship Id="rId7" Type="http://schemas.openxmlformats.org/officeDocument/2006/relationships/image" Target="../media/image2071.png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209.xml"/><Relationship Id="rId5" Type="http://schemas.openxmlformats.org/officeDocument/2006/relationships/image" Target="../media/image2060.png"/><Relationship Id="rId4" Type="http://schemas.openxmlformats.org/officeDocument/2006/relationships/customXml" Target="../ink/ink208.xml"/><Relationship Id="rId9" Type="http://schemas.openxmlformats.org/officeDocument/2006/relationships/image" Target="../media/image2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1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1.xm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9.png"/><Relationship Id="rId5" Type="http://schemas.openxmlformats.org/officeDocument/2006/relationships/customXml" Target="../ink/ink212.xml"/><Relationship Id="rId4" Type="http://schemas.openxmlformats.org/officeDocument/2006/relationships/image" Target="../media/image20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customXml" Target="../ink/ink213.xml"/><Relationship Id="rId7" Type="http://schemas.openxmlformats.org/officeDocument/2006/relationships/customXml" Target="../ink/ink215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10.png"/><Relationship Id="rId5" Type="http://schemas.openxmlformats.org/officeDocument/2006/relationships/customXml" Target="../ink/ink214.xml"/><Relationship Id="rId10" Type="http://schemas.openxmlformats.org/officeDocument/2006/relationships/image" Target="../media/image213.png"/><Relationship Id="rId4" Type="http://schemas.openxmlformats.org/officeDocument/2006/relationships/image" Target="../media/image2100.png"/><Relationship Id="rId9" Type="http://schemas.openxmlformats.org/officeDocument/2006/relationships/customXml" Target="../ink/ink2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7.xm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customXml" Target="../ink/ink218.xml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0.png"/><Relationship Id="rId2" Type="http://schemas.openxmlformats.org/officeDocument/2006/relationships/customXml" Target="../ink/ink21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161.png"/><Relationship Id="rId4" Type="http://schemas.openxmlformats.org/officeDocument/2006/relationships/customXml" Target="../ink/ink2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2" Type="http://schemas.openxmlformats.org/officeDocument/2006/relationships/customXml" Target="../ink/ink22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7.png"/><Relationship Id="rId4" Type="http://schemas.openxmlformats.org/officeDocument/2006/relationships/customXml" Target="../ink/ink2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3.xm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9.png"/><Relationship Id="rId5" Type="http://schemas.openxmlformats.org/officeDocument/2006/relationships/customXml" Target="../ink/ink224.xml"/><Relationship Id="rId4" Type="http://schemas.openxmlformats.org/officeDocument/2006/relationships/image" Target="../media/image21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226.xml"/><Relationship Id="rId5" Type="http://schemas.openxmlformats.org/officeDocument/2006/relationships/image" Target="../media/image2220.png"/><Relationship Id="rId4" Type="http://schemas.openxmlformats.org/officeDocument/2006/relationships/customXml" Target="../ink/ink2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customXml" Target="../ink/ink227.xml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0.png"/><Relationship Id="rId2" Type="http://schemas.openxmlformats.org/officeDocument/2006/relationships/customXml" Target="../ink/ink2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5.png"/><Relationship Id="rId4" Type="http://schemas.openxmlformats.org/officeDocument/2006/relationships/customXml" Target="../ink/ink2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customXml" Target="../ink/ink2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7.png"/><Relationship Id="rId4" Type="http://schemas.openxmlformats.org/officeDocument/2006/relationships/customXml" Target="../ink/ink23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2.xml"/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9.png"/><Relationship Id="rId5" Type="http://schemas.openxmlformats.org/officeDocument/2006/relationships/customXml" Target="../ink/ink233.xml"/><Relationship Id="rId4" Type="http://schemas.openxmlformats.org/officeDocument/2006/relationships/image" Target="../media/image22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4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customXml" Target="../ink/ink23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34.png"/><Relationship Id="rId4" Type="http://schemas.openxmlformats.org/officeDocument/2006/relationships/customXml" Target="../ink/ink2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4" Type="http://schemas.openxmlformats.org/officeDocument/2006/relationships/image" Target="../media/image14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2" Type="http://schemas.openxmlformats.org/officeDocument/2006/relationships/customXml" Target="../ink/ink23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5.png"/><Relationship Id="rId4" Type="http://schemas.openxmlformats.org/officeDocument/2006/relationships/customXml" Target="../ink/ink23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0.png"/><Relationship Id="rId7" Type="http://schemas.openxmlformats.org/officeDocument/2006/relationships/image" Target="../media/image236.png"/><Relationship Id="rId2" Type="http://schemas.openxmlformats.org/officeDocument/2006/relationships/customXml" Target="../ink/ink239.xml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241.xml"/><Relationship Id="rId5" Type="http://schemas.openxmlformats.org/officeDocument/2006/relationships/image" Target="../media/image2330.png"/><Relationship Id="rId4" Type="http://schemas.openxmlformats.org/officeDocument/2006/relationships/customXml" Target="../ink/ink24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customXml" Target="../ink/ink242.xml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customXml" Target="../ink/ink243.xml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39.png"/><Relationship Id="rId2" Type="http://schemas.openxmlformats.org/officeDocument/2006/relationships/customXml" Target="../ink/ink244.xml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246.xml"/><Relationship Id="rId5" Type="http://schemas.openxmlformats.org/officeDocument/2006/relationships/image" Target="../media/image2350.png"/><Relationship Id="rId4" Type="http://schemas.openxmlformats.org/officeDocument/2006/relationships/customXml" Target="../ink/ink24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0.png"/><Relationship Id="rId2" Type="http://schemas.openxmlformats.org/officeDocument/2006/relationships/customXml" Target="../ink/ink24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40.png"/><Relationship Id="rId4" Type="http://schemas.openxmlformats.org/officeDocument/2006/relationships/customXml" Target="../ink/ink24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customXml" Target="../ink/ink249.xml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0.png"/><Relationship Id="rId2" Type="http://schemas.openxmlformats.org/officeDocument/2006/relationships/customXml" Target="../ink/ink25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41.png"/><Relationship Id="rId4" Type="http://schemas.openxmlformats.org/officeDocument/2006/relationships/customXml" Target="../ink/ink25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2.xml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3.png"/><Relationship Id="rId5" Type="http://schemas.openxmlformats.org/officeDocument/2006/relationships/customXml" Target="../ink/ink253.xml"/><Relationship Id="rId4" Type="http://schemas.openxmlformats.org/officeDocument/2006/relationships/image" Target="../media/image24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customXml" Target="../ink/ink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4.xml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5.xm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4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customXml" Target="../ink/ink256.xml"/><Relationship Id="rId1" Type="http://schemas.openxmlformats.org/officeDocument/2006/relationships/slideLayout" Target="../slideLayouts/slideLayout2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customXml" Target="../ink/ink25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1.png"/><Relationship Id="rId4" Type="http://schemas.openxmlformats.org/officeDocument/2006/relationships/customXml" Target="../ink/ink25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7" Type="http://schemas.openxmlformats.org/officeDocument/2006/relationships/image" Target="../media/image253.png"/><Relationship Id="rId2" Type="http://schemas.openxmlformats.org/officeDocument/2006/relationships/customXml" Target="../ink/ink259.xml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261.xml"/><Relationship Id="rId5" Type="http://schemas.openxmlformats.org/officeDocument/2006/relationships/image" Target="../media/image252.png"/><Relationship Id="rId4" Type="http://schemas.openxmlformats.org/officeDocument/2006/relationships/customXml" Target="../ink/ink26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0.png"/><Relationship Id="rId7" Type="http://schemas.openxmlformats.org/officeDocument/2006/relationships/image" Target="../media/image255.png"/><Relationship Id="rId2" Type="http://schemas.openxmlformats.org/officeDocument/2006/relationships/customXml" Target="../ink/ink262.xml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264.xml"/><Relationship Id="rId5" Type="http://schemas.openxmlformats.org/officeDocument/2006/relationships/image" Target="../media/image254.png"/><Relationship Id="rId4" Type="http://schemas.openxmlformats.org/officeDocument/2006/relationships/customXml" Target="../ink/ink26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0.png"/><Relationship Id="rId7" Type="http://schemas.openxmlformats.org/officeDocument/2006/relationships/image" Target="../media/image257.png"/><Relationship Id="rId2" Type="http://schemas.openxmlformats.org/officeDocument/2006/relationships/customXml" Target="../ink/ink265.xml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267.xml"/><Relationship Id="rId5" Type="http://schemas.openxmlformats.org/officeDocument/2006/relationships/image" Target="../media/image256.png"/><Relationship Id="rId4" Type="http://schemas.openxmlformats.org/officeDocument/2006/relationships/customXml" Target="../ink/ink26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0.png"/><Relationship Id="rId2" Type="http://schemas.openxmlformats.org/officeDocument/2006/relationships/customXml" Target="../ink/ink268.xml"/><Relationship Id="rId1" Type="http://schemas.openxmlformats.org/officeDocument/2006/relationships/slideLayout" Target="../slideLayouts/slideLayout2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customXml" Target="../ink/ink26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9.png"/><Relationship Id="rId4" Type="http://schemas.openxmlformats.org/officeDocument/2006/relationships/customXml" Target="../ink/ink27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2" Type="http://schemas.openxmlformats.org/officeDocument/2006/relationships/customXml" Target="../ink/ink271.xml"/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customXml" Target="../ink/ink27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A486-7F24-63A4-E5A5-023EF369F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Time Series Analysis</a:t>
            </a:r>
            <a:br>
              <a:rPr lang="en-IN" dirty="0"/>
            </a:br>
            <a:r>
              <a:rPr lang="en-IN" dirty="0"/>
              <a:t>Fundamentals of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19029-265E-6573-22DF-D2DC9E0843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r>
              <a:rPr lang="en-IN" dirty="0" err="1"/>
              <a:t>Dr.</a:t>
            </a:r>
            <a:r>
              <a:rPr lang="en-IN" dirty="0"/>
              <a:t> Babji Srinivasan</a:t>
            </a:r>
          </a:p>
          <a:p>
            <a:r>
              <a:rPr lang="en-IN" dirty="0"/>
              <a:t>Department of Applied Mechanics</a:t>
            </a:r>
          </a:p>
          <a:p>
            <a:r>
              <a:rPr lang="en-IN" dirty="0"/>
              <a:t>IIT Madras</a:t>
            </a:r>
          </a:p>
        </p:txBody>
      </p:sp>
    </p:spTree>
    <p:extLst>
      <p:ext uri="{BB962C8B-B14F-4D97-AF65-F5344CB8AC3E}">
        <p14:creationId xmlns:p14="http://schemas.microsoft.com/office/powerpoint/2010/main" val="353559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7862" y="613937"/>
            <a:ext cx="95874" cy="232343"/>
          </a:xfrm>
          <a:custGeom>
            <a:avLst/>
            <a:gdLst/>
            <a:ahLst/>
            <a:cxnLst/>
            <a:rect l="l" t="t" r="r" b="b"/>
            <a:pathLst>
              <a:path w="70485" h="170815">
                <a:moveTo>
                  <a:pt x="70103" y="0"/>
                </a:moveTo>
                <a:lnTo>
                  <a:pt x="0" y="0"/>
                </a:lnTo>
                <a:lnTo>
                  <a:pt x="0" y="170687"/>
                </a:lnTo>
                <a:lnTo>
                  <a:pt x="70103" y="170687"/>
                </a:lnTo>
                <a:lnTo>
                  <a:pt x="7010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499989" y="1057557"/>
            <a:ext cx="13861845" cy="1055045"/>
          </a:xfrm>
          <a:prstGeom prst="rect">
            <a:avLst/>
          </a:prstGeom>
        </p:spPr>
        <p:txBody>
          <a:bodyPr vert="horz" wrap="square" lIns="0" tIns="82054" rIns="0" bIns="0" rtlCol="0">
            <a:spAutoFit/>
          </a:bodyPr>
          <a:lstStyle/>
          <a:p>
            <a:pPr algn="ctr">
              <a:spcBef>
                <a:spcPts val="646"/>
              </a:spcBef>
            </a:pPr>
            <a:r>
              <a:rPr sz="3264" dirty="0"/>
              <a:t>Quarterly</a:t>
            </a:r>
            <a:r>
              <a:rPr sz="3264" spc="-75" dirty="0"/>
              <a:t> </a:t>
            </a:r>
            <a:r>
              <a:rPr sz="3264" spc="-7" dirty="0"/>
              <a:t>Sales </a:t>
            </a:r>
            <a:r>
              <a:rPr sz="3264" dirty="0"/>
              <a:t>of</a:t>
            </a:r>
            <a:r>
              <a:rPr sz="3264" spc="27" dirty="0"/>
              <a:t> </a:t>
            </a:r>
            <a:r>
              <a:rPr sz="3264" spc="-14" dirty="0"/>
              <a:t>Ice-cream</a:t>
            </a:r>
            <a:endParaRPr sz="3264" dirty="0"/>
          </a:p>
          <a:p>
            <a:pPr marL="1727" algn="ctr">
              <a:spcBef>
                <a:spcPts val="415"/>
              </a:spcBef>
            </a:pPr>
            <a:r>
              <a:rPr sz="2720" spc="-7" dirty="0"/>
              <a:t>Q1-Dec-Jan</a:t>
            </a:r>
            <a:endParaRPr sz="272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034" y="2484903"/>
            <a:ext cx="7216729" cy="3315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0DE562-622D-BF95-30C1-A5A2863DEB42}"/>
                  </a:ext>
                </a:extLst>
              </p14:cNvPr>
              <p14:cNvContentPartPr/>
              <p14:nvPr/>
            </p14:nvContentPartPr>
            <p14:xfrm>
              <a:off x="3222360" y="2973600"/>
              <a:ext cx="8650440" cy="282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0DE562-622D-BF95-30C1-A5A2863DEB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3000" y="2964240"/>
                <a:ext cx="8669160" cy="28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D07B0A-B889-6935-FE5B-473B61EA4F35}"/>
                  </a:ext>
                </a:extLst>
              </p14:cNvPr>
              <p14:cNvContentPartPr/>
              <p14:nvPr/>
            </p14:nvContentPartPr>
            <p14:xfrm>
              <a:off x="2213640" y="1576800"/>
              <a:ext cx="5636880" cy="3968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D07B0A-B889-6935-FE5B-473B61EA4F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4280" y="1567440"/>
                <a:ext cx="5655600" cy="398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84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4224" y="1026228"/>
            <a:ext cx="4233994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Autoregressive</a:t>
            </a:r>
            <a:r>
              <a:rPr sz="3264" spc="-34" dirty="0"/>
              <a:t> </a:t>
            </a:r>
            <a:r>
              <a:rPr sz="3264" spc="-7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13172" y="1750084"/>
            <a:ext cx="6415771" cy="1919183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62765" indent="-311805">
              <a:spcBef>
                <a:spcPts val="136"/>
              </a:spcBef>
              <a:buChar char="•"/>
              <a:tabLst>
                <a:tab pos="362765" algn="l"/>
                <a:tab pos="363629" algn="l"/>
              </a:tabLst>
            </a:pPr>
            <a:r>
              <a:rPr sz="2448" spc="-7" dirty="0">
                <a:latin typeface="Times New Roman"/>
                <a:cs typeface="Times New Roman"/>
              </a:rPr>
              <a:t>The</a:t>
            </a:r>
            <a:r>
              <a:rPr sz="2448" spc="-1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AR(p) </a:t>
            </a:r>
            <a:r>
              <a:rPr sz="2448" spc="-7" dirty="0">
                <a:latin typeface="Times New Roman"/>
                <a:cs typeface="Times New Roman"/>
              </a:rPr>
              <a:t>process</a:t>
            </a:r>
            <a:r>
              <a:rPr sz="2448" spc="-20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can</a:t>
            </a:r>
            <a:r>
              <a:rPr sz="2448" spc="14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be</a:t>
            </a:r>
            <a:r>
              <a:rPr sz="2448" spc="-1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written</a:t>
            </a:r>
            <a:r>
              <a:rPr sz="2448" spc="-27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as</a:t>
            </a:r>
            <a:endParaRPr sz="2448">
              <a:latin typeface="Times New Roman"/>
              <a:cs typeface="Times New Roman"/>
            </a:endParaRPr>
          </a:p>
          <a:p>
            <a:pPr marL="1202307" algn="ctr">
              <a:spcBef>
                <a:spcPts val="1959"/>
              </a:spcBef>
            </a:pPr>
            <a:r>
              <a:rPr sz="2448" spc="41" dirty="0">
                <a:latin typeface="Cambria Math"/>
                <a:cs typeface="Cambria Math"/>
              </a:rPr>
              <a:t>(1</a:t>
            </a:r>
            <a:r>
              <a:rPr sz="2448" spc="-20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20" dirty="0">
                <a:latin typeface="Cambria Math"/>
                <a:cs typeface="Cambria Math"/>
              </a:rPr>
              <a:t>𝜑</a:t>
            </a:r>
            <a:r>
              <a:rPr sz="2652" spc="30" baseline="-14957" dirty="0">
                <a:latin typeface="Cambria Math"/>
                <a:cs typeface="Cambria Math"/>
              </a:rPr>
              <a:t>1</a:t>
            </a:r>
            <a:r>
              <a:rPr sz="2448" spc="20" dirty="0">
                <a:latin typeface="Cambria Math"/>
                <a:cs typeface="Cambria Math"/>
              </a:rPr>
              <a:t>𝐵</a:t>
            </a:r>
            <a:r>
              <a:rPr sz="2448" spc="61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54" dirty="0">
                <a:latin typeface="Cambria Math"/>
                <a:cs typeface="Cambria Math"/>
              </a:rPr>
              <a:t>𝜑</a:t>
            </a:r>
            <a:r>
              <a:rPr sz="2652" spc="82" baseline="-14957" dirty="0">
                <a:latin typeface="Cambria Math"/>
                <a:cs typeface="Cambria Math"/>
              </a:rPr>
              <a:t>2</a:t>
            </a:r>
            <a:r>
              <a:rPr sz="2448" spc="54" dirty="0">
                <a:latin typeface="Cambria Math"/>
                <a:cs typeface="Cambria Math"/>
              </a:rPr>
              <a:t>𝐵</a:t>
            </a:r>
            <a:r>
              <a:rPr sz="2652" spc="82" baseline="27777" dirty="0">
                <a:latin typeface="Cambria Math"/>
                <a:cs typeface="Cambria Math"/>
              </a:rPr>
              <a:t>2</a:t>
            </a:r>
            <a:r>
              <a:rPr sz="2652" spc="408" baseline="2777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2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⋯</a:t>
            </a:r>
            <a:r>
              <a:rPr sz="2448" spc="-129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82" dirty="0">
                <a:latin typeface="Cambria Math"/>
                <a:cs typeface="Cambria Math"/>
              </a:rPr>
              <a:t>𝜑</a:t>
            </a:r>
            <a:r>
              <a:rPr sz="2652" spc="121" baseline="-14957" dirty="0">
                <a:latin typeface="Cambria Math"/>
                <a:cs typeface="Cambria Math"/>
              </a:rPr>
              <a:t>𝑝</a:t>
            </a:r>
            <a:r>
              <a:rPr sz="2448" spc="82" dirty="0">
                <a:latin typeface="Cambria Math"/>
                <a:cs typeface="Cambria Math"/>
              </a:rPr>
              <a:t>𝐵</a:t>
            </a:r>
            <a:r>
              <a:rPr sz="2652" spc="121" baseline="27777" dirty="0">
                <a:latin typeface="Cambria Math"/>
                <a:cs typeface="Cambria Math"/>
              </a:rPr>
              <a:t>𝑝</a:t>
            </a:r>
            <a:r>
              <a:rPr sz="2448" spc="82" dirty="0">
                <a:latin typeface="Cambria Math"/>
                <a:cs typeface="Cambria Math"/>
              </a:rPr>
              <a:t>)𝑦</a:t>
            </a:r>
            <a:r>
              <a:rPr sz="2652" spc="121" baseline="-14957" dirty="0">
                <a:latin typeface="Cambria Math"/>
                <a:cs typeface="Cambria Math"/>
              </a:rPr>
              <a:t>𝑡</a:t>
            </a:r>
            <a:r>
              <a:rPr sz="2652" spc="57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3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endParaRPr sz="2652" baseline="-14957">
              <a:latin typeface="Cambria Math"/>
              <a:cs typeface="Cambria Math"/>
            </a:endParaRPr>
          </a:p>
          <a:p>
            <a:pPr>
              <a:spcBef>
                <a:spcPts val="61"/>
              </a:spcBef>
            </a:pPr>
            <a:endParaRPr sz="3264">
              <a:latin typeface="Cambria Math"/>
              <a:cs typeface="Cambria Math"/>
            </a:endParaRPr>
          </a:p>
          <a:p>
            <a:pPr marL="1218719" algn="ctr"/>
            <a:r>
              <a:rPr sz="2448" dirty="0">
                <a:latin typeface="Cambria Math"/>
                <a:cs typeface="Cambria Math"/>
              </a:rPr>
              <a:t>𝑜𝑟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31823" y="4401038"/>
            <a:ext cx="5964905" cy="353150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51824">
              <a:spcBef>
                <a:spcPts val="143"/>
              </a:spcBef>
            </a:pPr>
            <a:r>
              <a:rPr sz="2176" spc="-75" dirty="0">
                <a:latin typeface="Cambria Math"/>
                <a:cs typeface="Cambria Math"/>
              </a:rPr>
              <a:t>𝑦</a:t>
            </a:r>
            <a:r>
              <a:rPr sz="2346" spc="275" baseline="-14492" dirty="0">
                <a:latin typeface="Cambria Math"/>
                <a:cs typeface="Cambria Math"/>
              </a:rPr>
              <a:t>𝑡</a:t>
            </a:r>
            <a:r>
              <a:rPr sz="2346" baseline="-14492" dirty="0">
                <a:latin typeface="Cambria Math"/>
                <a:cs typeface="Cambria Math"/>
              </a:rPr>
              <a:t> </a:t>
            </a:r>
            <a:r>
              <a:rPr sz="2346" spc="82" baseline="-14492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=</a:t>
            </a:r>
            <a:r>
              <a:rPr sz="2176" spc="102" dirty="0">
                <a:latin typeface="Cambria Math"/>
                <a:cs typeface="Cambria Math"/>
              </a:rPr>
              <a:t> </a:t>
            </a:r>
            <a:r>
              <a:rPr sz="2176" spc="-68" dirty="0">
                <a:latin typeface="Cambria Math"/>
                <a:cs typeface="Cambria Math"/>
              </a:rPr>
              <a:t>𝑒</a:t>
            </a:r>
            <a:r>
              <a:rPr sz="2346" spc="458" baseline="-14492" dirty="0">
                <a:latin typeface="Cambria Math"/>
                <a:cs typeface="Cambria Math"/>
              </a:rPr>
              <a:t>𝑡</a:t>
            </a:r>
            <a:r>
              <a:rPr sz="3264" spc="204" baseline="3472" dirty="0">
                <a:latin typeface="Cambria Math"/>
                <a:cs typeface="Cambria Math"/>
              </a:rPr>
              <a:t>/</a:t>
            </a:r>
            <a:r>
              <a:rPr sz="2176" spc="68" dirty="0">
                <a:latin typeface="Cambria Math"/>
                <a:cs typeface="Cambria Math"/>
              </a:rPr>
              <a:t>(</a:t>
            </a:r>
            <a:r>
              <a:rPr sz="2176" dirty="0">
                <a:latin typeface="Cambria Math"/>
                <a:cs typeface="Cambria Math"/>
              </a:rPr>
              <a:t>1</a:t>
            </a:r>
            <a:r>
              <a:rPr sz="2176" spc="7" dirty="0">
                <a:latin typeface="Cambria Math"/>
                <a:cs typeface="Cambria Math"/>
              </a:rPr>
              <a:t> +</a:t>
            </a:r>
            <a:r>
              <a:rPr sz="2176" spc="-27" dirty="0">
                <a:latin typeface="Cambria Math"/>
                <a:cs typeface="Cambria Math"/>
              </a:rPr>
              <a:t> </a:t>
            </a:r>
            <a:r>
              <a:rPr sz="2176" spc="-68" dirty="0">
                <a:latin typeface="Cambria Math"/>
                <a:cs typeface="Cambria Math"/>
              </a:rPr>
              <a:t>𝜑</a:t>
            </a:r>
            <a:r>
              <a:rPr sz="2346" spc="254" baseline="-14492" dirty="0">
                <a:latin typeface="Cambria Math"/>
                <a:cs typeface="Cambria Math"/>
              </a:rPr>
              <a:t>1</a:t>
            </a:r>
            <a:r>
              <a:rPr sz="2176" spc="7" dirty="0">
                <a:latin typeface="Cambria Math"/>
                <a:cs typeface="Cambria Math"/>
              </a:rPr>
              <a:t>𝐵</a:t>
            </a:r>
            <a:r>
              <a:rPr sz="2176" spc="41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+ </a:t>
            </a:r>
            <a:r>
              <a:rPr sz="2176" spc="-7" dirty="0">
                <a:latin typeface="Cambria Math"/>
                <a:cs typeface="Cambria Math"/>
              </a:rPr>
              <a:t>𝜑</a:t>
            </a:r>
            <a:r>
              <a:rPr sz="2346" spc="204" baseline="-14492" dirty="0">
                <a:latin typeface="Cambria Math"/>
                <a:cs typeface="Cambria Math"/>
              </a:rPr>
              <a:t>2</a:t>
            </a:r>
            <a:r>
              <a:rPr sz="2176" spc="68" dirty="0">
                <a:latin typeface="Cambria Math"/>
                <a:cs typeface="Cambria Math"/>
              </a:rPr>
              <a:t>𝐵</a:t>
            </a:r>
            <a:r>
              <a:rPr sz="2346" spc="50" baseline="28985" dirty="0">
                <a:latin typeface="Cambria Math"/>
                <a:cs typeface="Cambria Math"/>
              </a:rPr>
              <a:t>2</a:t>
            </a:r>
            <a:r>
              <a:rPr sz="2346" baseline="28985" dirty="0">
                <a:latin typeface="Cambria Math"/>
                <a:cs typeface="Cambria Math"/>
              </a:rPr>
              <a:t> </a:t>
            </a:r>
            <a:r>
              <a:rPr sz="2346" spc="-243" baseline="28985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+ ⋯</a:t>
            </a:r>
            <a:r>
              <a:rPr sz="2176" spc="-136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+ </a:t>
            </a:r>
            <a:r>
              <a:rPr sz="2176" spc="-109" dirty="0">
                <a:latin typeface="Cambria Math"/>
                <a:cs typeface="Cambria Math"/>
              </a:rPr>
              <a:t>𝜑</a:t>
            </a:r>
            <a:r>
              <a:rPr sz="2346" spc="488" baseline="-14492" dirty="0">
                <a:latin typeface="Cambria Math"/>
                <a:cs typeface="Cambria Math"/>
              </a:rPr>
              <a:t>𝑝</a:t>
            </a:r>
            <a:r>
              <a:rPr sz="2176" spc="75" dirty="0">
                <a:latin typeface="Cambria Math"/>
                <a:cs typeface="Cambria Math"/>
              </a:rPr>
              <a:t>𝐵</a:t>
            </a:r>
            <a:r>
              <a:rPr sz="2346" spc="488" baseline="28985" dirty="0">
                <a:latin typeface="Cambria Math"/>
                <a:cs typeface="Cambria Math"/>
              </a:rPr>
              <a:t>𝑝</a:t>
            </a:r>
            <a:r>
              <a:rPr sz="2176" spc="75" dirty="0">
                <a:latin typeface="Cambria Math"/>
                <a:cs typeface="Cambria Math"/>
              </a:rPr>
              <a:t>)</a:t>
            </a:r>
            <a:r>
              <a:rPr sz="2176" spc="68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=</a:t>
            </a:r>
            <a:r>
              <a:rPr sz="2176" spc="102" dirty="0">
                <a:latin typeface="Cambria Math"/>
                <a:cs typeface="Cambria Math"/>
              </a:rPr>
              <a:t> </a:t>
            </a:r>
            <a:r>
              <a:rPr sz="2176" spc="605" dirty="0">
                <a:latin typeface="Cambria Math"/>
                <a:cs typeface="Cambria Math"/>
              </a:rPr>
              <a:t>ƒ</a:t>
            </a:r>
            <a:r>
              <a:rPr sz="2176" dirty="0">
                <a:latin typeface="Cambria Math"/>
                <a:cs typeface="Cambria Math"/>
              </a:rPr>
              <a:t>(</a:t>
            </a:r>
            <a:r>
              <a:rPr sz="2176" spc="41" dirty="0">
                <a:latin typeface="Cambria Math"/>
                <a:cs typeface="Cambria Math"/>
              </a:rPr>
              <a:t>𝐵</a:t>
            </a:r>
            <a:r>
              <a:rPr sz="2176" dirty="0">
                <a:latin typeface="Cambria Math"/>
                <a:cs typeface="Cambria Math"/>
              </a:rPr>
              <a:t>)</a:t>
            </a:r>
            <a:r>
              <a:rPr sz="2176" spc="-68" dirty="0">
                <a:latin typeface="Cambria Math"/>
                <a:cs typeface="Cambria Math"/>
              </a:rPr>
              <a:t>𝑒</a:t>
            </a:r>
            <a:r>
              <a:rPr sz="2346" spc="275" baseline="-14492" dirty="0">
                <a:latin typeface="Cambria Math"/>
                <a:cs typeface="Cambria Math"/>
              </a:rPr>
              <a:t>𝑡</a:t>
            </a:r>
            <a:endParaRPr sz="2346" baseline="-14492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85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4224" y="1026228"/>
            <a:ext cx="4233994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Autoregressive</a:t>
            </a:r>
            <a:r>
              <a:rPr sz="3264" spc="-34" dirty="0"/>
              <a:t> </a:t>
            </a:r>
            <a:r>
              <a:rPr sz="3264" spc="-7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13172" y="1600501"/>
            <a:ext cx="7332187" cy="3290465"/>
          </a:xfrm>
          <a:prstGeom prst="rect">
            <a:avLst/>
          </a:prstGeom>
        </p:spPr>
        <p:txBody>
          <a:bodyPr vert="horz" wrap="square" lIns="0" tIns="171018" rIns="0" bIns="0" rtlCol="0">
            <a:spAutoFit/>
          </a:bodyPr>
          <a:lstStyle/>
          <a:p>
            <a:pPr marL="362765" indent="-311805">
              <a:spcBef>
                <a:spcPts val="1347"/>
              </a:spcBef>
              <a:buChar char="•"/>
              <a:tabLst>
                <a:tab pos="362765" algn="l"/>
                <a:tab pos="363629" algn="l"/>
              </a:tabLst>
            </a:pPr>
            <a:r>
              <a:rPr sz="2448" spc="-7" dirty="0">
                <a:latin typeface="Times New Roman"/>
                <a:cs typeface="Times New Roman"/>
              </a:rPr>
              <a:t>This</a:t>
            </a:r>
            <a:r>
              <a:rPr sz="2448" spc="-3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is</a:t>
            </a:r>
            <a:r>
              <a:rPr sz="2448" spc="-3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for</a:t>
            </a:r>
            <a:endParaRPr sz="2448">
              <a:latin typeface="Times New Roman"/>
              <a:cs typeface="Times New Roman"/>
            </a:endParaRPr>
          </a:p>
          <a:p>
            <a:pPr marL="298850" algn="ctr">
              <a:lnSpc>
                <a:spcPts val="1823"/>
              </a:lnSpc>
              <a:spcBef>
                <a:spcPts val="1088"/>
              </a:spcBef>
            </a:pPr>
            <a:r>
              <a:rPr sz="2176" spc="605" dirty="0">
                <a:latin typeface="Cambria Math"/>
                <a:cs typeface="Cambria Math"/>
              </a:rPr>
              <a:t>ƒ</a:t>
            </a:r>
            <a:r>
              <a:rPr sz="3264" baseline="3472" dirty="0">
                <a:latin typeface="Cambria Math"/>
                <a:cs typeface="Cambria Math"/>
              </a:rPr>
              <a:t>(</a:t>
            </a:r>
            <a:r>
              <a:rPr sz="2176" spc="68" dirty="0">
                <a:latin typeface="Cambria Math"/>
                <a:cs typeface="Cambria Math"/>
              </a:rPr>
              <a:t>𝐵</a:t>
            </a:r>
            <a:r>
              <a:rPr sz="3264" baseline="3472" dirty="0">
                <a:latin typeface="Cambria Math"/>
                <a:cs typeface="Cambria Math"/>
              </a:rPr>
              <a:t>)</a:t>
            </a:r>
            <a:r>
              <a:rPr sz="3264" spc="121" baseline="3472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=</a:t>
            </a:r>
            <a:r>
              <a:rPr sz="2176" spc="143" dirty="0">
                <a:latin typeface="Cambria Math"/>
                <a:cs typeface="Cambria Math"/>
              </a:rPr>
              <a:t> </a:t>
            </a:r>
            <a:r>
              <a:rPr sz="2176" spc="68" dirty="0">
                <a:latin typeface="Cambria Math"/>
                <a:cs typeface="Cambria Math"/>
              </a:rPr>
              <a:t>(</a:t>
            </a:r>
            <a:r>
              <a:rPr sz="2176" dirty="0">
                <a:latin typeface="Cambria Math"/>
                <a:cs typeface="Cambria Math"/>
              </a:rPr>
              <a:t>1</a:t>
            </a:r>
            <a:r>
              <a:rPr sz="2176" spc="-27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+ 𝜑</a:t>
            </a:r>
            <a:r>
              <a:rPr sz="2176" dirty="0">
                <a:latin typeface="Cambria Math"/>
                <a:cs typeface="Cambria Math"/>
              </a:rPr>
              <a:t> </a:t>
            </a:r>
            <a:r>
              <a:rPr sz="2176" spc="-27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𝐵</a:t>
            </a:r>
            <a:r>
              <a:rPr sz="2176" spc="75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+</a:t>
            </a:r>
            <a:r>
              <a:rPr sz="2176" spc="-27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𝜑</a:t>
            </a:r>
            <a:r>
              <a:rPr sz="2176" dirty="0">
                <a:latin typeface="Cambria Math"/>
                <a:cs typeface="Cambria Math"/>
              </a:rPr>
              <a:t> </a:t>
            </a:r>
            <a:r>
              <a:rPr sz="2176" spc="41" dirty="0">
                <a:latin typeface="Cambria Math"/>
                <a:cs typeface="Cambria Math"/>
              </a:rPr>
              <a:t> </a:t>
            </a:r>
            <a:r>
              <a:rPr sz="2176" spc="75" dirty="0">
                <a:latin typeface="Cambria Math"/>
                <a:cs typeface="Cambria Math"/>
              </a:rPr>
              <a:t>𝐵</a:t>
            </a:r>
            <a:r>
              <a:rPr sz="2346" spc="50" baseline="28985" dirty="0">
                <a:latin typeface="Cambria Math"/>
                <a:cs typeface="Cambria Math"/>
              </a:rPr>
              <a:t>2</a:t>
            </a:r>
            <a:r>
              <a:rPr sz="2346" baseline="28985" dirty="0">
                <a:latin typeface="Cambria Math"/>
                <a:cs typeface="Cambria Math"/>
              </a:rPr>
              <a:t> </a:t>
            </a:r>
            <a:r>
              <a:rPr sz="2346" spc="-193" baseline="28985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+</a:t>
            </a:r>
            <a:r>
              <a:rPr sz="2176" spc="-27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⋯</a:t>
            </a:r>
            <a:r>
              <a:rPr sz="2176" spc="-136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+ 𝜑</a:t>
            </a:r>
            <a:r>
              <a:rPr sz="2176" dirty="0">
                <a:latin typeface="Cambria Math"/>
                <a:cs typeface="Cambria Math"/>
              </a:rPr>
              <a:t> </a:t>
            </a:r>
            <a:r>
              <a:rPr sz="2176" spc="41" dirty="0">
                <a:latin typeface="Cambria Math"/>
                <a:cs typeface="Cambria Math"/>
              </a:rPr>
              <a:t> </a:t>
            </a:r>
            <a:r>
              <a:rPr sz="2176" spc="68" dirty="0">
                <a:latin typeface="Cambria Math"/>
                <a:cs typeface="Cambria Math"/>
              </a:rPr>
              <a:t>𝐵</a:t>
            </a:r>
            <a:r>
              <a:rPr sz="2346" spc="488" baseline="28985" dirty="0">
                <a:latin typeface="Cambria Math"/>
                <a:cs typeface="Cambria Math"/>
              </a:rPr>
              <a:t>𝑝</a:t>
            </a:r>
            <a:r>
              <a:rPr sz="2176" spc="68" dirty="0">
                <a:latin typeface="Cambria Math"/>
                <a:cs typeface="Cambria Math"/>
              </a:rPr>
              <a:t>)</a:t>
            </a:r>
            <a:r>
              <a:rPr sz="2346" spc="-50" baseline="53140" dirty="0">
                <a:latin typeface="Cambria Math"/>
                <a:cs typeface="Cambria Math"/>
              </a:rPr>
              <a:t>−</a:t>
            </a:r>
            <a:r>
              <a:rPr sz="2346" spc="50" baseline="53140" dirty="0">
                <a:latin typeface="Cambria Math"/>
                <a:cs typeface="Cambria Math"/>
              </a:rPr>
              <a:t>1</a:t>
            </a:r>
            <a:endParaRPr sz="2346" baseline="53140">
              <a:latin typeface="Cambria Math"/>
              <a:cs typeface="Cambria Math"/>
            </a:endParaRPr>
          </a:p>
          <a:p>
            <a:pPr marL="3083505">
              <a:lnSpc>
                <a:spcPts val="1088"/>
              </a:lnSpc>
              <a:tabLst>
                <a:tab pos="3917002" algn="l"/>
                <a:tab pos="5414705" algn="l"/>
              </a:tabLst>
            </a:pPr>
            <a:r>
              <a:rPr sz="1564" spc="34" dirty="0">
                <a:latin typeface="Cambria Math"/>
                <a:cs typeface="Cambria Math"/>
              </a:rPr>
              <a:t>1	2	</a:t>
            </a:r>
            <a:r>
              <a:rPr sz="1564" spc="109" dirty="0">
                <a:latin typeface="Cambria Math"/>
                <a:cs typeface="Cambria Math"/>
              </a:rPr>
              <a:t>𝑝</a:t>
            </a:r>
            <a:endParaRPr sz="1564">
              <a:latin typeface="Cambria Math"/>
              <a:cs typeface="Cambria Math"/>
            </a:endParaRPr>
          </a:p>
          <a:p>
            <a:pPr marL="312669" algn="ctr">
              <a:spcBef>
                <a:spcPts val="454"/>
              </a:spcBef>
            </a:pPr>
            <a:r>
              <a:rPr sz="2176" spc="605" dirty="0">
                <a:latin typeface="Cambria Math"/>
                <a:cs typeface="Cambria Math"/>
              </a:rPr>
              <a:t>ƒ</a:t>
            </a:r>
            <a:r>
              <a:rPr sz="3264" baseline="3472" dirty="0">
                <a:latin typeface="Cambria Math"/>
                <a:cs typeface="Cambria Math"/>
              </a:rPr>
              <a:t>(</a:t>
            </a:r>
            <a:r>
              <a:rPr sz="2176" spc="68" dirty="0">
                <a:latin typeface="Cambria Math"/>
                <a:cs typeface="Cambria Math"/>
              </a:rPr>
              <a:t>𝐵</a:t>
            </a:r>
            <a:r>
              <a:rPr sz="3264" baseline="3472" dirty="0">
                <a:latin typeface="Cambria Math"/>
                <a:cs typeface="Cambria Math"/>
              </a:rPr>
              <a:t>)</a:t>
            </a:r>
            <a:r>
              <a:rPr sz="3264" spc="121" baseline="3472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=</a:t>
            </a:r>
            <a:r>
              <a:rPr sz="2176" spc="143" dirty="0">
                <a:latin typeface="Cambria Math"/>
                <a:cs typeface="Cambria Math"/>
              </a:rPr>
              <a:t> </a:t>
            </a:r>
            <a:r>
              <a:rPr sz="2176" spc="68" dirty="0">
                <a:latin typeface="Cambria Math"/>
                <a:cs typeface="Cambria Math"/>
              </a:rPr>
              <a:t>(</a:t>
            </a:r>
            <a:r>
              <a:rPr sz="2176" dirty="0">
                <a:latin typeface="Cambria Math"/>
                <a:cs typeface="Cambria Math"/>
              </a:rPr>
              <a:t>1</a:t>
            </a:r>
            <a:r>
              <a:rPr sz="2176" spc="-27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+ </a:t>
            </a:r>
            <a:r>
              <a:rPr sz="2176" spc="-177" dirty="0">
                <a:latin typeface="Cambria Math"/>
                <a:cs typeface="Cambria Math"/>
              </a:rPr>
              <a:t>𝛽</a:t>
            </a:r>
            <a:r>
              <a:rPr sz="2346" spc="204" baseline="-14492" dirty="0">
                <a:latin typeface="Cambria Math"/>
                <a:cs typeface="Cambria Math"/>
              </a:rPr>
              <a:t>1</a:t>
            </a:r>
            <a:r>
              <a:rPr sz="2176" spc="7" dirty="0">
                <a:latin typeface="Cambria Math"/>
                <a:cs typeface="Cambria Math"/>
              </a:rPr>
              <a:t>𝐵 + </a:t>
            </a:r>
            <a:r>
              <a:rPr sz="2176" spc="-116" dirty="0">
                <a:latin typeface="Cambria Math"/>
                <a:cs typeface="Cambria Math"/>
              </a:rPr>
              <a:t>𝛽</a:t>
            </a:r>
            <a:r>
              <a:rPr sz="2346" spc="204" baseline="-14492" dirty="0">
                <a:latin typeface="Cambria Math"/>
                <a:cs typeface="Cambria Math"/>
              </a:rPr>
              <a:t>2</a:t>
            </a:r>
            <a:r>
              <a:rPr sz="2176" spc="34" dirty="0">
                <a:latin typeface="Cambria Math"/>
                <a:cs typeface="Cambria Math"/>
              </a:rPr>
              <a:t>𝐵</a:t>
            </a:r>
            <a:r>
              <a:rPr sz="2346" spc="50" baseline="31400" dirty="0">
                <a:latin typeface="Cambria Math"/>
                <a:cs typeface="Cambria Math"/>
              </a:rPr>
              <a:t>2</a:t>
            </a:r>
            <a:r>
              <a:rPr sz="2346" baseline="31400" dirty="0">
                <a:latin typeface="Cambria Math"/>
                <a:cs typeface="Cambria Math"/>
              </a:rPr>
              <a:t> </a:t>
            </a:r>
            <a:r>
              <a:rPr sz="2346" spc="-243" baseline="31400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+ ⋯</a:t>
            </a:r>
            <a:r>
              <a:rPr sz="2176" spc="-129" dirty="0">
                <a:latin typeface="Cambria Math"/>
                <a:cs typeface="Cambria Math"/>
              </a:rPr>
              <a:t> </a:t>
            </a:r>
            <a:r>
              <a:rPr sz="2176" spc="7" dirty="0">
                <a:latin typeface="Cambria Math"/>
                <a:cs typeface="Cambria Math"/>
              </a:rPr>
              <a:t>+ </a:t>
            </a:r>
            <a:r>
              <a:rPr sz="2176" spc="-116" dirty="0">
                <a:latin typeface="Cambria Math"/>
                <a:cs typeface="Cambria Math"/>
              </a:rPr>
              <a:t>𝛽</a:t>
            </a:r>
            <a:r>
              <a:rPr sz="2346" spc="488" baseline="-14492" dirty="0">
                <a:latin typeface="Cambria Math"/>
                <a:cs typeface="Cambria Math"/>
              </a:rPr>
              <a:t>𝑝</a:t>
            </a:r>
            <a:r>
              <a:rPr sz="2176" spc="34" dirty="0">
                <a:latin typeface="Cambria Math"/>
                <a:cs typeface="Cambria Math"/>
              </a:rPr>
              <a:t>𝐵</a:t>
            </a:r>
            <a:r>
              <a:rPr sz="2346" spc="488" baseline="31400" dirty="0">
                <a:latin typeface="Cambria Math"/>
                <a:cs typeface="Cambria Math"/>
              </a:rPr>
              <a:t>𝑝</a:t>
            </a:r>
            <a:r>
              <a:rPr sz="2176" spc="75" dirty="0">
                <a:latin typeface="Cambria Math"/>
                <a:cs typeface="Cambria Math"/>
              </a:rPr>
              <a:t>)</a:t>
            </a:r>
            <a:endParaRPr sz="2176">
              <a:latin typeface="Cambria Math"/>
              <a:cs typeface="Cambria Math"/>
            </a:endParaRPr>
          </a:p>
          <a:p>
            <a:pPr>
              <a:spcBef>
                <a:spcPts val="68"/>
              </a:spcBef>
            </a:pPr>
            <a:endParaRPr sz="4081">
              <a:latin typeface="Cambria Math"/>
              <a:cs typeface="Cambria Math"/>
            </a:endParaRPr>
          </a:p>
          <a:p>
            <a:pPr marL="362765"/>
            <a:r>
              <a:rPr sz="2448" spc="-34" dirty="0">
                <a:latin typeface="Times New Roman"/>
                <a:cs typeface="Times New Roman"/>
              </a:rPr>
              <a:t>f</a:t>
            </a:r>
            <a:r>
              <a:rPr sz="2448" spc="14" dirty="0">
                <a:latin typeface="Times New Roman"/>
                <a:cs typeface="Times New Roman"/>
              </a:rPr>
              <a:t>o</a:t>
            </a:r>
            <a:r>
              <a:rPr sz="2448" dirty="0">
                <a:latin typeface="Times New Roman"/>
                <a:cs typeface="Times New Roman"/>
              </a:rPr>
              <a:t>r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s</a:t>
            </a:r>
            <a:r>
              <a:rPr sz="2448" dirty="0">
                <a:latin typeface="Times New Roman"/>
                <a:cs typeface="Times New Roman"/>
              </a:rPr>
              <a:t>o</a:t>
            </a:r>
            <a:r>
              <a:rPr sz="2448" spc="-48" dirty="0">
                <a:latin typeface="Times New Roman"/>
                <a:cs typeface="Times New Roman"/>
              </a:rPr>
              <a:t>m</a:t>
            </a:r>
            <a:r>
              <a:rPr sz="2448" dirty="0">
                <a:latin typeface="Times New Roman"/>
                <a:cs typeface="Times New Roman"/>
              </a:rPr>
              <a:t>e</a:t>
            </a:r>
            <a:r>
              <a:rPr sz="2448" spc="41" dirty="0">
                <a:latin typeface="Times New Roman"/>
                <a:cs typeface="Times New Roman"/>
              </a:rPr>
              <a:t> </a:t>
            </a:r>
            <a:r>
              <a:rPr sz="2448" spc="-245" dirty="0">
                <a:latin typeface="Cambria Math"/>
                <a:cs typeface="Cambria Math"/>
              </a:rPr>
              <a:t>𝛽</a:t>
            </a:r>
            <a:r>
              <a:rPr sz="2652" spc="284" baseline="-14957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29" dirty="0">
                <a:latin typeface="Cambria Math"/>
                <a:cs typeface="Cambria Math"/>
              </a:rPr>
              <a:t> </a:t>
            </a:r>
            <a:r>
              <a:rPr sz="2448" spc="-184" dirty="0">
                <a:latin typeface="Cambria Math"/>
                <a:cs typeface="Cambria Math"/>
              </a:rPr>
              <a:t>𝛽</a:t>
            </a:r>
            <a:r>
              <a:rPr sz="2652" spc="243" baseline="-14957" dirty="0">
                <a:latin typeface="Cambria Math"/>
                <a:cs typeface="Cambria Math"/>
              </a:rPr>
              <a:t>2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29" dirty="0">
                <a:latin typeface="Cambria Math"/>
                <a:cs typeface="Cambria Math"/>
              </a:rPr>
              <a:t> </a:t>
            </a:r>
            <a:r>
              <a:rPr sz="2448" spc="-14" dirty="0">
                <a:latin typeface="Cambria Math"/>
                <a:cs typeface="Cambria Math"/>
              </a:rPr>
              <a:t>…</a:t>
            </a:r>
            <a:r>
              <a:rPr sz="2448" dirty="0">
                <a:latin typeface="Cambria Math"/>
                <a:cs typeface="Cambria Math"/>
              </a:rPr>
              <a:t>.</a:t>
            </a:r>
            <a:endParaRPr sz="2448">
              <a:latin typeface="Cambria Math"/>
              <a:cs typeface="Cambria Math"/>
            </a:endParaRPr>
          </a:p>
          <a:p>
            <a:pPr marL="362765" marR="58733">
              <a:lnSpc>
                <a:spcPct val="110000"/>
              </a:lnSpc>
              <a:spcBef>
                <a:spcPts val="68"/>
              </a:spcBef>
            </a:pPr>
            <a:r>
              <a:rPr sz="2448" spc="-7" dirty="0">
                <a:latin typeface="Times New Roman"/>
                <a:cs typeface="Times New Roman"/>
              </a:rPr>
              <a:t>This</a:t>
            </a:r>
            <a:r>
              <a:rPr sz="2448" spc="3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gives</a:t>
            </a:r>
            <a:r>
              <a:rPr sz="2448" spc="75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20" baseline="-14957" dirty="0">
                <a:latin typeface="Cambria Math"/>
                <a:cs typeface="Cambria Math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as</a:t>
            </a:r>
            <a:r>
              <a:rPr sz="2448" spc="2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an</a:t>
            </a:r>
            <a:r>
              <a:rPr sz="2448" spc="48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infinite</a:t>
            </a:r>
            <a:r>
              <a:rPr sz="2448" spc="2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MA </a:t>
            </a:r>
            <a:r>
              <a:rPr sz="2448" spc="-7" dirty="0">
                <a:latin typeface="Times New Roman"/>
                <a:cs typeface="Times New Roman"/>
              </a:rPr>
              <a:t>process,</a:t>
            </a:r>
            <a:r>
              <a:rPr sz="2448" spc="41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so</a:t>
            </a:r>
            <a:r>
              <a:rPr sz="2448" spc="41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it</a:t>
            </a:r>
            <a:r>
              <a:rPr sz="2448" spc="41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has</a:t>
            </a:r>
            <a:r>
              <a:rPr sz="2448" spc="61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mean </a:t>
            </a:r>
            <a:r>
              <a:rPr sz="2448" spc="-590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zero</a:t>
            </a:r>
            <a:endParaRPr sz="244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86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5166" y="1030372"/>
            <a:ext cx="4233994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Autoregressive</a:t>
            </a:r>
            <a:r>
              <a:rPr sz="3264" spc="-34" dirty="0"/>
              <a:t> </a:t>
            </a:r>
            <a:r>
              <a:rPr sz="3264" spc="-7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595898" y="1536550"/>
            <a:ext cx="7339096" cy="2781855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80040" marR="42323" indent="-311805" algn="just">
              <a:lnSpc>
                <a:spcPct val="110100"/>
              </a:lnSpc>
              <a:spcBef>
                <a:spcPts val="136"/>
              </a:spcBef>
              <a:buChar char="•"/>
              <a:tabLst>
                <a:tab pos="380904" algn="l"/>
              </a:tabLst>
            </a:pPr>
            <a:r>
              <a:rPr sz="2720" spc="-7" dirty="0">
                <a:latin typeface="Times New Roman"/>
                <a:cs typeface="Times New Roman"/>
              </a:rPr>
              <a:t>Conditions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are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needed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to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ensure</a:t>
            </a:r>
            <a:r>
              <a:rPr sz="2720" spc="-7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that</a:t>
            </a:r>
            <a:r>
              <a:rPr sz="2720" spc="653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various 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series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converge,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and</a:t>
            </a:r>
            <a:r>
              <a:rPr sz="2720" spc="-7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hence</a:t>
            </a:r>
            <a:r>
              <a:rPr sz="2720" spc="-7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that</a:t>
            </a:r>
            <a:r>
              <a:rPr sz="2720" spc="-7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the</a:t>
            </a:r>
            <a:r>
              <a:rPr sz="2720" spc="653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variance 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exists,</a:t>
            </a:r>
            <a:r>
              <a:rPr sz="2720" spc="7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and</a:t>
            </a:r>
            <a:r>
              <a:rPr sz="2720" spc="7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the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autocovariance</a:t>
            </a:r>
            <a:r>
              <a:rPr sz="2720" spc="41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can</a:t>
            </a:r>
            <a:r>
              <a:rPr sz="2720" spc="-14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be </a:t>
            </a:r>
            <a:r>
              <a:rPr sz="2720" spc="-14" dirty="0">
                <a:latin typeface="Times New Roman"/>
                <a:cs typeface="Times New Roman"/>
              </a:rPr>
              <a:t>defined</a:t>
            </a:r>
            <a:endParaRPr sz="272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Char char="•"/>
            </a:pPr>
            <a:endParaRPr sz="3128">
              <a:latin typeface="Times New Roman"/>
              <a:cs typeface="Times New Roman"/>
            </a:endParaRPr>
          </a:p>
          <a:p>
            <a:pPr marL="380040" marR="58733" indent="-311805" algn="just">
              <a:lnSpc>
                <a:spcPct val="112000"/>
              </a:lnSpc>
              <a:buChar char="•"/>
              <a:tabLst>
                <a:tab pos="380904" algn="l"/>
              </a:tabLst>
            </a:pPr>
            <a:r>
              <a:rPr sz="2720" spc="-7" dirty="0">
                <a:latin typeface="Times New Roman"/>
                <a:cs typeface="Times New Roman"/>
              </a:rPr>
              <a:t>Essentially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these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are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requirements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that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the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27" dirty="0">
                <a:latin typeface="Cambria Math"/>
                <a:cs typeface="Cambria Math"/>
              </a:rPr>
              <a:t>𝛽</a:t>
            </a:r>
            <a:r>
              <a:rPr sz="2958" spc="-41" baseline="-15325" dirty="0">
                <a:latin typeface="Cambria Math"/>
                <a:cs typeface="Cambria Math"/>
              </a:rPr>
              <a:t>i </a:t>
            </a:r>
            <a:r>
              <a:rPr sz="2958" spc="-30" baseline="-15325" dirty="0">
                <a:latin typeface="Cambria Math"/>
                <a:cs typeface="Cambria Math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become</a:t>
            </a:r>
            <a:r>
              <a:rPr sz="2720" spc="-7" dirty="0">
                <a:latin typeface="Times New Roman"/>
                <a:cs typeface="Times New Roman"/>
              </a:rPr>
              <a:t> small </a:t>
            </a:r>
            <a:r>
              <a:rPr sz="2720" dirty="0">
                <a:latin typeface="Times New Roman"/>
                <a:cs typeface="Times New Roman"/>
              </a:rPr>
              <a:t>quickly</a:t>
            </a:r>
            <a:r>
              <a:rPr sz="2720" spc="-54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enough,</a:t>
            </a:r>
            <a:r>
              <a:rPr sz="2720" spc="27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for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large</a:t>
            </a:r>
            <a:r>
              <a:rPr sz="2720" spc="68" dirty="0">
                <a:latin typeface="Times New Roman"/>
                <a:cs typeface="Times New Roman"/>
              </a:rPr>
              <a:t> </a:t>
            </a:r>
            <a:r>
              <a:rPr sz="2720" spc="102" dirty="0">
                <a:latin typeface="Cambria Math"/>
                <a:cs typeface="Cambria Math"/>
              </a:rPr>
              <a:t>i</a:t>
            </a:r>
            <a:endParaRPr sz="272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88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5166" y="1026228"/>
            <a:ext cx="4233994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Autoregressive</a:t>
            </a:r>
            <a:r>
              <a:rPr sz="3264" spc="-34" dirty="0"/>
              <a:t> </a:t>
            </a:r>
            <a:r>
              <a:rPr sz="3264" spc="-7" dirty="0"/>
              <a:t>processes</a:t>
            </a:r>
            <a:endParaRPr sz="3264"/>
          </a:p>
        </p:txBody>
      </p:sp>
      <p:sp>
        <p:nvSpPr>
          <p:cNvPr id="6" name="object 6"/>
          <p:cNvSpPr txBox="1"/>
          <p:nvPr/>
        </p:nvSpPr>
        <p:spPr>
          <a:xfrm>
            <a:off x="2613171" y="1957552"/>
            <a:ext cx="7341688" cy="2313553"/>
          </a:xfrm>
          <a:prstGeom prst="rect">
            <a:avLst/>
          </a:prstGeom>
        </p:spPr>
        <p:txBody>
          <a:bodyPr vert="horz" wrap="square" lIns="0" tIns="228888" rIns="0" bIns="0" rtlCol="0">
            <a:spAutoFit/>
          </a:bodyPr>
          <a:lstStyle/>
          <a:p>
            <a:pPr marL="50960" marR="58733">
              <a:lnSpc>
                <a:spcPct val="110000"/>
              </a:lnSpc>
              <a:spcBef>
                <a:spcPts val="1374"/>
              </a:spcBef>
              <a:tabLst>
                <a:tab pos="362765" algn="l"/>
                <a:tab pos="363629" algn="l"/>
              </a:tabLst>
            </a:pPr>
            <a:r>
              <a:rPr sz="2448" spc="-27" dirty="0">
                <a:latin typeface="Times New Roman"/>
                <a:cs typeface="Times New Roman"/>
              </a:rPr>
              <a:t>An</a:t>
            </a:r>
            <a:r>
              <a:rPr sz="2448" spc="286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equivalent</a:t>
            </a:r>
            <a:r>
              <a:rPr sz="2448" spc="277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way</a:t>
            </a:r>
            <a:r>
              <a:rPr sz="2448" spc="252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of</a:t>
            </a:r>
            <a:r>
              <a:rPr sz="2448" spc="245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expressing</a:t>
            </a:r>
            <a:r>
              <a:rPr sz="2448" spc="286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this</a:t>
            </a:r>
            <a:r>
              <a:rPr sz="2448" spc="272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is</a:t>
            </a:r>
            <a:r>
              <a:rPr sz="2448" spc="272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that</a:t>
            </a:r>
            <a:r>
              <a:rPr sz="2448" spc="286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the</a:t>
            </a:r>
            <a:r>
              <a:rPr sz="2448" spc="258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roots </a:t>
            </a:r>
            <a:r>
              <a:rPr sz="2448" spc="-590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of</a:t>
            </a:r>
            <a:r>
              <a:rPr sz="2448" spc="-3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the</a:t>
            </a:r>
            <a:r>
              <a:rPr sz="2448" spc="-7" dirty="0">
                <a:latin typeface="Times New Roman"/>
                <a:cs typeface="Times New Roman"/>
              </a:rPr>
              <a:t> equation</a:t>
            </a:r>
            <a:endParaRPr sz="2448" dirty="0">
              <a:latin typeface="Times New Roman"/>
              <a:cs typeface="Times New Roman"/>
            </a:endParaRPr>
          </a:p>
          <a:p>
            <a:pPr marL="301441" algn="ctr">
              <a:spcBef>
                <a:spcPts val="1959"/>
              </a:spcBef>
            </a:pPr>
            <a:r>
              <a:rPr sz="2448" spc="170" dirty="0">
                <a:latin typeface="Cambria Math"/>
                <a:cs typeface="Cambria Math"/>
              </a:rPr>
              <a:t>ƒ</a:t>
            </a:r>
            <a:r>
              <a:rPr sz="3673" spc="254" baseline="3086" dirty="0">
                <a:latin typeface="Cambria Math"/>
                <a:cs typeface="Cambria Math"/>
              </a:rPr>
              <a:t>(</a:t>
            </a:r>
            <a:r>
              <a:rPr sz="2448" spc="170" dirty="0">
                <a:latin typeface="Cambria Math"/>
                <a:cs typeface="Cambria Math"/>
              </a:rPr>
              <a:t>𝐵</a:t>
            </a:r>
            <a:r>
              <a:rPr sz="3673" spc="254" baseline="3086" dirty="0">
                <a:latin typeface="Cambria Math"/>
                <a:cs typeface="Cambria Math"/>
              </a:rPr>
              <a:t>)</a:t>
            </a:r>
            <a:r>
              <a:rPr sz="3673" spc="184" baseline="308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36" dirty="0">
                <a:latin typeface="Cambria Math"/>
                <a:cs typeface="Cambria Math"/>
              </a:rPr>
              <a:t> </a:t>
            </a:r>
            <a:r>
              <a:rPr sz="2448" spc="41" dirty="0">
                <a:latin typeface="Cambria Math"/>
                <a:cs typeface="Cambria Math"/>
              </a:rPr>
              <a:t>(1</a:t>
            </a:r>
            <a:r>
              <a:rPr sz="2448" spc="-14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20" dirty="0">
                <a:latin typeface="Cambria Math"/>
                <a:cs typeface="Cambria Math"/>
              </a:rPr>
              <a:t>𝜑</a:t>
            </a:r>
            <a:r>
              <a:rPr sz="2652" spc="30" baseline="-14957" dirty="0">
                <a:latin typeface="Cambria Math"/>
                <a:cs typeface="Cambria Math"/>
              </a:rPr>
              <a:t>1</a:t>
            </a:r>
            <a:r>
              <a:rPr sz="2448" spc="20" dirty="0">
                <a:latin typeface="Cambria Math"/>
                <a:cs typeface="Cambria Math"/>
              </a:rPr>
              <a:t>𝐵</a:t>
            </a:r>
            <a:r>
              <a:rPr sz="2448" spc="61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54" dirty="0">
                <a:latin typeface="Cambria Math"/>
                <a:cs typeface="Cambria Math"/>
              </a:rPr>
              <a:t>𝜑</a:t>
            </a:r>
            <a:r>
              <a:rPr sz="2652" spc="82" baseline="-14957" dirty="0">
                <a:latin typeface="Cambria Math"/>
                <a:cs typeface="Cambria Math"/>
              </a:rPr>
              <a:t>2</a:t>
            </a:r>
            <a:r>
              <a:rPr sz="2448" spc="54" dirty="0">
                <a:latin typeface="Cambria Math"/>
                <a:cs typeface="Cambria Math"/>
              </a:rPr>
              <a:t>𝐵</a:t>
            </a:r>
            <a:r>
              <a:rPr sz="2652" spc="82" baseline="27777" dirty="0">
                <a:latin typeface="Cambria Math"/>
                <a:cs typeface="Cambria Math"/>
              </a:rPr>
              <a:t>2</a:t>
            </a:r>
            <a:r>
              <a:rPr sz="2652" spc="428" baseline="2777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2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⋯</a:t>
            </a:r>
            <a:r>
              <a:rPr sz="2448" spc="-129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109" dirty="0">
                <a:latin typeface="Cambria Math"/>
                <a:cs typeface="Cambria Math"/>
              </a:rPr>
              <a:t>𝜑</a:t>
            </a:r>
            <a:r>
              <a:rPr sz="2652" spc="163" baseline="-14957" dirty="0">
                <a:latin typeface="Cambria Math"/>
                <a:cs typeface="Cambria Math"/>
              </a:rPr>
              <a:t>𝑝</a:t>
            </a:r>
            <a:r>
              <a:rPr sz="2448" spc="109" dirty="0">
                <a:latin typeface="Cambria Math"/>
                <a:cs typeface="Cambria Math"/>
              </a:rPr>
              <a:t>𝐵</a:t>
            </a:r>
            <a:r>
              <a:rPr sz="2652" spc="163" baseline="27777" dirty="0">
                <a:latin typeface="Cambria Math"/>
                <a:cs typeface="Cambria Math"/>
              </a:rPr>
              <a:t>𝑝</a:t>
            </a:r>
            <a:r>
              <a:rPr sz="2448" spc="109" dirty="0">
                <a:latin typeface="Cambria Math"/>
                <a:cs typeface="Cambria Math"/>
              </a:rPr>
              <a:t>)</a:t>
            </a:r>
            <a:endParaRPr sz="2448" dirty="0">
              <a:latin typeface="Cambria Math"/>
              <a:cs typeface="Cambria Math"/>
            </a:endParaRPr>
          </a:p>
          <a:p>
            <a:pPr marL="362765">
              <a:spcBef>
                <a:spcPts val="1931"/>
              </a:spcBef>
            </a:pPr>
            <a:r>
              <a:rPr sz="2448" spc="-14" dirty="0">
                <a:latin typeface="Times New Roman"/>
                <a:cs typeface="Times New Roman"/>
              </a:rPr>
              <a:t>must</a:t>
            </a:r>
            <a:r>
              <a:rPr sz="2448" spc="-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lie outside</a:t>
            </a:r>
            <a:r>
              <a:rPr sz="2448" spc="-48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the</a:t>
            </a:r>
            <a:r>
              <a:rPr sz="2448" spc="-7" dirty="0">
                <a:latin typeface="Times New Roman"/>
                <a:cs typeface="Times New Roman"/>
              </a:rPr>
              <a:t> unit</a:t>
            </a:r>
            <a:r>
              <a:rPr sz="2448" spc="-2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circle.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89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6108" y="1021384"/>
            <a:ext cx="2994545" cy="560887"/>
          </a:xfrm>
          <a:prstGeom prst="rect">
            <a:avLst/>
          </a:prstGeom>
        </p:spPr>
        <p:txBody>
          <a:bodyPr vert="horz" wrap="square" lIns="0" tIns="16411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29"/>
              </a:spcBef>
            </a:pPr>
            <a:r>
              <a:rPr sz="3537" spc="-7" dirty="0"/>
              <a:t>AR:</a:t>
            </a:r>
            <a:r>
              <a:rPr sz="3537" spc="-95" dirty="0"/>
              <a:t> </a:t>
            </a:r>
            <a:r>
              <a:rPr sz="3537" dirty="0"/>
              <a:t>Stationarity</a:t>
            </a:r>
            <a:endParaRPr sz="3537"/>
          </a:p>
        </p:txBody>
      </p:sp>
      <p:sp>
        <p:nvSpPr>
          <p:cNvPr id="5" name="object 5"/>
          <p:cNvSpPr txBox="1"/>
          <p:nvPr/>
        </p:nvSpPr>
        <p:spPr>
          <a:xfrm>
            <a:off x="2613172" y="1587876"/>
            <a:ext cx="6808768" cy="3501058"/>
          </a:xfrm>
          <a:prstGeom prst="rect">
            <a:avLst/>
          </a:prstGeom>
        </p:spPr>
        <p:txBody>
          <a:bodyPr vert="horz" wrap="square" lIns="0" tIns="233207" rIns="0" bIns="0" rtlCol="0">
            <a:spAutoFit/>
          </a:bodyPr>
          <a:lstStyle/>
          <a:p>
            <a:pPr marL="362765" indent="-311805">
              <a:spcBef>
                <a:spcPts val="1836"/>
              </a:spcBef>
              <a:buChar char="•"/>
              <a:tabLst>
                <a:tab pos="362765" algn="l"/>
                <a:tab pos="363629" algn="l"/>
              </a:tabLst>
            </a:pPr>
            <a:r>
              <a:rPr sz="2448" dirty="0">
                <a:latin typeface="Times New Roman"/>
                <a:cs typeface="Times New Roman"/>
              </a:rPr>
              <a:t>Suppose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551" baseline="-14957" dirty="0">
                <a:latin typeface="Cambria Math"/>
                <a:cs typeface="Cambria Math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follows </a:t>
            </a:r>
            <a:r>
              <a:rPr sz="2448" dirty="0">
                <a:latin typeface="Times New Roman"/>
                <a:cs typeface="Times New Roman"/>
              </a:rPr>
              <a:t>an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AR(1)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process</a:t>
            </a:r>
            <a:r>
              <a:rPr sz="2448" spc="-1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without</a:t>
            </a:r>
            <a:r>
              <a:rPr sz="2448" spc="-20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drift.</a:t>
            </a:r>
            <a:endParaRPr sz="2448">
              <a:latin typeface="Times New Roman"/>
              <a:cs typeface="Times New Roman"/>
            </a:endParaRPr>
          </a:p>
          <a:p>
            <a:pPr marL="362765" indent="-311805">
              <a:spcBef>
                <a:spcPts val="1700"/>
              </a:spcBef>
              <a:buChar char="•"/>
              <a:tabLst>
                <a:tab pos="362765" algn="l"/>
                <a:tab pos="363629" algn="l"/>
              </a:tabLst>
            </a:pPr>
            <a:r>
              <a:rPr sz="2448" spc="-7" dirty="0">
                <a:latin typeface="Times New Roman"/>
                <a:cs typeface="Times New Roman"/>
              </a:rPr>
              <a:t>Is</a:t>
            </a:r>
            <a:r>
              <a:rPr sz="2448" spc="-2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510" baseline="-14957" dirty="0">
                <a:latin typeface="Cambria Math"/>
                <a:cs typeface="Cambria Math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stationarity?</a:t>
            </a:r>
            <a:endParaRPr sz="2448">
              <a:latin typeface="Times New Roman"/>
              <a:cs typeface="Times New Roman"/>
            </a:endParaRPr>
          </a:p>
          <a:p>
            <a:pPr marL="362765" indent="-311805">
              <a:spcBef>
                <a:spcPts val="1666"/>
              </a:spcBef>
              <a:buChar char="•"/>
              <a:tabLst>
                <a:tab pos="362765" algn="l"/>
                <a:tab pos="363629" algn="l"/>
              </a:tabLst>
            </a:pPr>
            <a:r>
              <a:rPr sz="2448" dirty="0">
                <a:latin typeface="Times New Roman"/>
                <a:cs typeface="Times New Roman"/>
              </a:rPr>
              <a:t>Note</a:t>
            </a:r>
            <a:r>
              <a:rPr sz="2448" spc="-61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that</a:t>
            </a:r>
            <a:endParaRPr sz="2448">
              <a:latin typeface="Times New Roman"/>
              <a:cs typeface="Times New Roman"/>
            </a:endParaRPr>
          </a:p>
          <a:p>
            <a:pPr marL="1619488">
              <a:spcBef>
                <a:spcPts val="1802"/>
              </a:spcBef>
            </a:pPr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41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16" dirty="0">
                <a:latin typeface="Cambria Math"/>
                <a:cs typeface="Cambria Math"/>
              </a:rPr>
              <a:t> </a:t>
            </a:r>
            <a:r>
              <a:rPr sz="2448" spc="20" dirty="0">
                <a:latin typeface="Cambria Math"/>
                <a:cs typeface="Cambria Math"/>
              </a:rPr>
              <a:t>𝜑</a:t>
            </a:r>
            <a:r>
              <a:rPr sz="2652" spc="30" baseline="-14957" dirty="0">
                <a:latin typeface="Cambria Math"/>
                <a:cs typeface="Cambria Math"/>
              </a:rPr>
              <a:t>1</a:t>
            </a:r>
            <a:r>
              <a:rPr sz="2448" spc="20" dirty="0">
                <a:latin typeface="Cambria Math"/>
                <a:cs typeface="Cambria Math"/>
              </a:rPr>
              <a:t>𝑦</a:t>
            </a:r>
            <a:r>
              <a:rPr sz="2652" spc="30" baseline="-14957" dirty="0">
                <a:latin typeface="Cambria Math"/>
                <a:cs typeface="Cambria Math"/>
              </a:rPr>
              <a:t>𝑡−1</a:t>
            </a:r>
            <a:r>
              <a:rPr sz="2652" spc="356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endParaRPr sz="2652" baseline="-14957">
              <a:latin typeface="Cambria Math"/>
              <a:cs typeface="Cambria Math"/>
            </a:endParaRPr>
          </a:p>
          <a:p>
            <a:pPr marL="1619488">
              <a:spcBef>
                <a:spcPts val="326"/>
              </a:spcBef>
            </a:pPr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5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29" dirty="0">
                <a:latin typeface="Cambria Math"/>
                <a:cs typeface="Cambria Math"/>
              </a:rPr>
              <a:t> </a:t>
            </a:r>
            <a:r>
              <a:rPr sz="2448" spc="20" dirty="0">
                <a:latin typeface="Cambria Math"/>
                <a:cs typeface="Cambria Math"/>
              </a:rPr>
              <a:t>𝜑</a:t>
            </a:r>
            <a:r>
              <a:rPr sz="2652" spc="30" baseline="-14957" dirty="0">
                <a:latin typeface="Cambria Math"/>
                <a:cs typeface="Cambria Math"/>
              </a:rPr>
              <a:t>1</a:t>
            </a:r>
            <a:r>
              <a:rPr sz="2448" spc="20" dirty="0">
                <a:latin typeface="Cambria Math"/>
                <a:cs typeface="Cambria Math"/>
              </a:rPr>
              <a:t>(𝜑</a:t>
            </a:r>
            <a:r>
              <a:rPr sz="2652" spc="30" baseline="-14957" dirty="0">
                <a:latin typeface="Cambria Math"/>
                <a:cs typeface="Cambria Math"/>
              </a:rPr>
              <a:t>1</a:t>
            </a:r>
            <a:r>
              <a:rPr sz="2448" spc="20" dirty="0">
                <a:latin typeface="Cambria Math"/>
                <a:cs typeface="Cambria Math"/>
              </a:rPr>
              <a:t>𝑦</a:t>
            </a:r>
            <a:r>
              <a:rPr sz="2652" spc="30" baseline="-14957" dirty="0">
                <a:latin typeface="Cambria Math"/>
                <a:cs typeface="Cambria Math"/>
              </a:rPr>
              <a:t>𝑡−2</a:t>
            </a:r>
            <a:r>
              <a:rPr sz="2652" spc="367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27" dirty="0">
                <a:latin typeface="Cambria Math"/>
                <a:cs typeface="Cambria Math"/>
              </a:rPr>
              <a:t>𝑒</a:t>
            </a:r>
            <a:r>
              <a:rPr sz="2652" spc="41" baseline="-14957" dirty="0">
                <a:latin typeface="Cambria Math"/>
                <a:cs typeface="Cambria Math"/>
              </a:rPr>
              <a:t>𝑡−1</a:t>
            </a:r>
            <a:r>
              <a:rPr sz="2448" spc="27" dirty="0">
                <a:latin typeface="Cambria Math"/>
                <a:cs typeface="Cambria Math"/>
              </a:rPr>
              <a:t>)</a:t>
            </a:r>
            <a:r>
              <a:rPr sz="2448" spc="-34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endParaRPr sz="2652" baseline="-14957">
              <a:latin typeface="Cambria Math"/>
              <a:cs typeface="Cambria Math"/>
            </a:endParaRPr>
          </a:p>
          <a:p>
            <a:pPr marL="283301">
              <a:lnSpc>
                <a:spcPts val="2088"/>
              </a:lnSpc>
              <a:spcBef>
                <a:spcPts val="1829"/>
              </a:spcBef>
            </a:pPr>
            <a:r>
              <a:rPr sz="2448" spc="7" dirty="0">
                <a:latin typeface="Cambria Math"/>
                <a:cs typeface="Cambria Math"/>
              </a:rPr>
              <a:t>𝑦</a:t>
            </a:r>
            <a:r>
              <a:rPr sz="2652" spc="10" baseline="-14957" dirty="0">
                <a:latin typeface="Cambria Math"/>
                <a:cs typeface="Cambria Math"/>
              </a:rPr>
              <a:t>𝑡</a:t>
            </a:r>
            <a:r>
              <a:rPr sz="2652" spc="5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3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438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14" dirty="0">
                <a:latin typeface="Cambria Math"/>
                <a:cs typeface="Cambria Math"/>
              </a:rPr>
              <a:t> </a:t>
            </a:r>
            <a:r>
              <a:rPr sz="2448" spc="20" dirty="0">
                <a:latin typeface="Cambria Math"/>
                <a:cs typeface="Cambria Math"/>
              </a:rPr>
              <a:t>𝜑</a:t>
            </a:r>
            <a:r>
              <a:rPr sz="2652" spc="30" baseline="-14957" dirty="0">
                <a:latin typeface="Cambria Math"/>
                <a:cs typeface="Cambria Math"/>
              </a:rPr>
              <a:t>1</a:t>
            </a:r>
            <a:r>
              <a:rPr sz="2448" spc="20" dirty="0">
                <a:latin typeface="Cambria Math"/>
                <a:cs typeface="Cambria Math"/>
              </a:rPr>
              <a:t>𝑒</a:t>
            </a:r>
            <a:r>
              <a:rPr sz="2652" spc="30" baseline="-14957" dirty="0">
                <a:latin typeface="Cambria Math"/>
                <a:cs typeface="Cambria Math"/>
              </a:rPr>
              <a:t>𝑡−1</a:t>
            </a:r>
            <a:r>
              <a:rPr sz="2652" spc="367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41" dirty="0">
                <a:latin typeface="Cambria Math"/>
                <a:cs typeface="Cambria Math"/>
              </a:rPr>
              <a:t>𝜑</a:t>
            </a:r>
            <a:r>
              <a:rPr sz="2652" spc="60" baseline="27777" dirty="0">
                <a:latin typeface="Cambria Math"/>
                <a:cs typeface="Cambria Math"/>
              </a:rPr>
              <a:t>2</a:t>
            </a:r>
            <a:r>
              <a:rPr sz="2448" spc="41" dirty="0">
                <a:latin typeface="Cambria Math"/>
                <a:cs typeface="Cambria Math"/>
              </a:rPr>
              <a:t>𝑒</a:t>
            </a:r>
            <a:r>
              <a:rPr sz="2652" spc="60" baseline="-14957" dirty="0">
                <a:latin typeface="Cambria Math"/>
                <a:cs typeface="Cambria Math"/>
              </a:rPr>
              <a:t>𝑡−2</a:t>
            </a:r>
            <a:r>
              <a:rPr sz="2652" spc="377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41" dirty="0">
                <a:latin typeface="Cambria Math"/>
                <a:cs typeface="Cambria Math"/>
              </a:rPr>
              <a:t>𝜑</a:t>
            </a:r>
            <a:r>
              <a:rPr sz="2652" spc="60" baseline="27777" dirty="0">
                <a:latin typeface="Cambria Math"/>
                <a:cs typeface="Cambria Math"/>
              </a:rPr>
              <a:t>3</a:t>
            </a:r>
            <a:r>
              <a:rPr sz="2448" spc="41" dirty="0">
                <a:latin typeface="Cambria Math"/>
                <a:cs typeface="Cambria Math"/>
              </a:rPr>
              <a:t>𝑒</a:t>
            </a:r>
            <a:r>
              <a:rPr sz="2652" spc="60" baseline="-14957" dirty="0">
                <a:latin typeface="Cambria Math"/>
                <a:cs typeface="Cambria Math"/>
              </a:rPr>
              <a:t>𝑡−3</a:t>
            </a:r>
            <a:r>
              <a:rPr sz="2652" spc="377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⋯</a:t>
            </a:r>
            <a:r>
              <a:rPr sz="2448" spc="-122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27" dirty="0">
                <a:latin typeface="Cambria Math"/>
                <a:cs typeface="Cambria Math"/>
              </a:rPr>
              <a:t> </a:t>
            </a:r>
            <a:r>
              <a:rPr sz="2448" spc="82" dirty="0">
                <a:latin typeface="Cambria Math"/>
                <a:cs typeface="Cambria Math"/>
              </a:rPr>
              <a:t>𝜑</a:t>
            </a:r>
            <a:r>
              <a:rPr sz="2652" spc="121" baseline="27777" dirty="0">
                <a:latin typeface="Cambria Math"/>
                <a:cs typeface="Cambria Math"/>
              </a:rPr>
              <a:t>𝑡</a:t>
            </a:r>
            <a:r>
              <a:rPr sz="2448" spc="82" dirty="0">
                <a:latin typeface="Cambria Math"/>
                <a:cs typeface="Cambria Math"/>
              </a:rPr>
              <a:t>𝑦</a:t>
            </a:r>
            <a:r>
              <a:rPr sz="2652" spc="121" baseline="-14957" dirty="0">
                <a:latin typeface="Cambria Math"/>
                <a:cs typeface="Cambria Math"/>
              </a:rPr>
              <a:t>0</a:t>
            </a:r>
            <a:endParaRPr sz="2652" baseline="-14957">
              <a:latin typeface="Cambria Math"/>
              <a:cs typeface="Cambria Math"/>
            </a:endParaRPr>
          </a:p>
          <a:p>
            <a:pPr marL="3083505">
              <a:lnSpc>
                <a:spcPts val="1272"/>
              </a:lnSpc>
              <a:tabLst>
                <a:tab pos="4373050" algn="l"/>
                <a:tab pos="6281023" algn="l"/>
              </a:tabLst>
            </a:pPr>
            <a:r>
              <a:rPr sz="1768" spc="41" dirty="0">
                <a:latin typeface="Cambria Math"/>
                <a:cs typeface="Cambria Math"/>
              </a:rPr>
              <a:t>1	1	1</a:t>
            </a:r>
            <a:endParaRPr sz="1768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90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57798" y="1021384"/>
            <a:ext cx="2132544" cy="560887"/>
          </a:xfrm>
          <a:prstGeom prst="rect">
            <a:avLst/>
          </a:prstGeom>
        </p:spPr>
        <p:txBody>
          <a:bodyPr vert="horz" wrap="square" lIns="0" tIns="16411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29"/>
              </a:spcBef>
            </a:pPr>
            <a:r>
              <a:rPr sz="3537" spc="-7" dirty="0"/>
              <a:t>Statio</a:t>
            </a:r>
            <a:r>
              <a:rPr sz="3537" spc="-20" dirty="0"/>
              <a:t>n</a:t>
            </a:r>
            <a:r>
              <a:rPr sz="3537" spc="-7" dirty="0"/>
              <a:t>ari</a:t>
            </a:r>
            <a:r>
              <a:rPr sz="3537" spc="48" dirty="0"/>
              <a:t>t</a:t>
            </a:r>
            <a:r>
              <a:rPr sz="3537" spc="-7" dirty="0"/>
              <a:t>y</a:t>
            </a:r>
            <a:endParaRPr sz="3537"/>
          </a:p>
        </p:txBody>
      </p:sp>
      <p:sp>
        <p:nvSpPr>
          <p:cNvPr id="5" name="object 5"/>
          <p:cNvSpPr/>
          <p:nvPr/>
        </p:nvSpPr>
        <p:spPr>
          <a:xfrm>
            <a:off x="4431638" y="3884806"/>
            <a:ext cx="1077069" cy="0"/>
          </a:xfrm>
          <a:custGeom>
            <a:avLst/>
            <a:gdLst/>
            <a:ahLst/>
            <a:cxnLst/>
            <a:rect l="l" t="t" r="r" b="b"/>
            <a:pathLst>
              <a:path w="791844">
                <a:moveTo>
                  <a:pt x="0" y="0"/>
                </a:moveTo>
                <a:lnTo>
                  <a:pt x="791275" y="0"/>
                </a:lnTo>
              </a:path>
            </a:pathLst>
          </a:custGeom>
          <a:ln w="85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 txBox="1"/>
          <p:nvPr/>
        </p:nvSpPr>
        <p:spPr>
          <a:xfrm>
            <a:off x="7967474" y="3844239"/>
            <a:ext cx="143379" cy="215408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1292" spc="204" dirty="0">
                <a:latin typeface="Times New Roman"/>
                <a:cs typeface="Times New Roman"/>
              </a:rPr>
              <a:t>1</a:t>
            </a:r>
            <a:endParaRPr sz="1292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1479" y="3630534"/>
            <a:ext cx="3232070" cy="388058"/>
          </a:xfrm>
          <a:prstGeom prst="rect">
            <a:avLst/>
          </a:prstGeom>
        </p:spPr>
        <p:txBody>
          <a:bodyPr vert="horz" wrap="square" lIns="0" tIns="21593" rIns="0" bIns="0" rtlCol="0">
            <a:spAutoFit/>
          </a:bodyPr>
          <a:lstStyle/>
          <a:p>
            <a:pPr marL="17275">
              <a:spcBef>
                <a:spcPts val="170"/>
              </a:spcBef>
            </a:pPr>
            <a:r>
              <a:rPr sz="2176" spc="184" dirty="0">
                <a:latin typeface="Times New Roman"/>
                <a:cs typeface="Times New Roman"/>
              </a:rPr>
              <a:t>,</a:t>
            </a:r>
            <a:r>
              <a:rPr sz="2176" spc="-20" dirty="0">
                <a:latin typeface="Times New Roman"/>
                <a:cs typeface="Times New Roman"/>
              </a:rPr>
              <a:t> </a:t>
            </a:r>
            <a:r>
              <a:rPr sz="2176" spc="590" dirty="0">
                <a:latin typeface="Times New Roman"/>
                <a:cs typeface="Times New Roman"/>
              </a:rPr>
              <a:t>p</a:t>
            </a:r>
            <a:r>
              <a:rPr sz="2176" spc="245" dirty="0">
                <a:latin typeface="Times New Roman"/>
                <a:cs typeface="Times New Roman"/>
              </a:rPr>
              <a:t>r</a:t>
            </a:r>
            <a:r>
              <a:rPr sz="2176" spc="345" dirty="0">
                <a:latin typeface="Times New Roman"/>
                <a:cs typeface="Times New Roman"/>
              </a:rPr>
              <a:t>ov</a:t>
            </a:r>
            <a:r>
              <a:rPr sz="2176" spc="122" dirty="0">
                <a:latin typeface="Times New Roman"/>
                <a:cs typeface="Times New Roman"/>
              </a:rPr>
              <a:t>i</a:t>
            </a:r>
            <a:r>
              <a:rPr sz="2176" spc="345" dirty="0">
                <a:latin typeface="Times New Roman"/>
                <a:cs typeface="Times New Roman"/>
              </a:rPr>
              <a:t>d</a:t>
            </a:r>
            <a:r>
              <a:rPr sz="2176" spc="238" dirty="0">
                <a:latin typeface="Times New Roman"/>
                <a:cs typeface="Times New Roman"/>
              </a:rPr>
              <a:t>e</a:t>
            </a:r>
            <a:r>
              <a:rPr sz="2176" spc="374" dirty="0">
                <a:latin typeface="Times New Roman"/>
                <a:cs typeface="Times New Roman"/>
              </a:rPr>
              <a:t>d</a:t>
            </a:r>
            <a:r>
              <a:rPr sz="2176" spc="-136" dirty="0">
                <a:latin typeface="Times New Roman"/>
                <a:cs typeface="Times New Roman"/>
              </a:rPr>
              <a:t> </a:t>
            </a:r>
            <a:r>
              <a:rPr sz="2176" spc="360" dirty="0">
                <a:latin typeface="Times New Roman"/>
                <a:cs typeface="Times New Roman"/>
              </a:rPr>
              <a:t>t</a:t>
            </a:r>
            <a:r>
              <a:rPr sz="2176" spc="345" dirty="0">
                <a:latin typeface="Times New Roman"/>
                <a:cs typeface="Times New Roman"/>
              </a:rPr>
              <a:t>h</a:t>
            </a:r>
            <a:r>
              <a:rPr sz="2176" spc="238" dirty="0">
                <a:latin typeface="Times New Roman"/>
                <a:cs typeface="Times New Roman"/>
              </a:rPr>
              <a:t>a</a:t>
            </a:r>
            <a:r>
              <a:rPr sz="2176" spc="211" dirty="0">
                <a:latin typeface="Times New Roman"/>
                <a:cs typeface="Times New Roman"/>
              </a:rPr>
              <a:t>t</a:t>
            </a:r>
            <a:r>
              <a:rPr sz="2176" spc="-211" dirty="0">
                <a:latin typeface="Times New Roman"/>
                <a:cs typeface="Times New Roman"/>
              </a:rPr>
              <a:t> </a:t>
            </a:r>
            <a:r>
              <a:rPr sz="2176" spc="150" dirty="0">
                <a:latin typeface="Times New Roman"/>
                <a:cs typeface="Times New Roman"/>
              </a:rPr>
              <a:t>|</a:t>
            </a:r>
            <a:r>
              <a:rPr sz="2176" spc="-238" dirty="0">
                <a:latin typeface="Times New Roman"/>
                <a:cs typeface="Times New Roman"/>
              </a:rPr>
              <a:t> </a:t>
            </a:r>
            <a:r>
              <a:rPr sz="2380" spc="286" dirty="0">
                <a:latin typeface="Symbol"/>
                <a:cs typeface="Symbol"/>
              </a:rPr>
              <a:t></a:t>
            </a:r>
            <a:r>
              <a:rPr sz="2380" dirty="0">
                <a:latin typeface="Times New Roman"/>
                <a:cs typeface="Times New Roman"/>
              </a:rPr>
              <a:t> </a:t>
            </a:r>
            <a:r>
              <a:rPr sz="2380" spc="102" dirty="0">
                <a:latin typeface="Times New Roman"/>
                <a:cs typeface="Times New Roman"/>
              </a:rPr>
              <a:t> </a:t>
            </a:r>
            <a:r>
              <a:rPr sz="2176" spc="54" dirty="0">
                <a:latin typeface="Times New Roman"/>
                <a:cs typeface="Times New Roman"/>
              </a:rPr>
              <a:t>|</a:t>
            </a:r>
            <a:r>
              <a:rPr sz="2176" spc="415" dirty="0">
                <a:latin typeface="Symbol"/>
                <a:cs typeface="Symbol"/>
              </a:rPr>
              <a:t></a:t>
            </a:r>
            <a:r>
              <a:rPr sz="2176" spc="-231" dirty="0">
                <a:latin typeface="Times New Roman"/>
                <a:cs typeface="Times New Roman"/>
              </a:rPr>
              <a:t> </a:t>
            </a:r>
            <a:r>
              <a:rPr sz="2176" spc="340" dirty="0">
                <a:latin typeface="Times New Roman"/>
                <a:cs typeface="Times New Roman"/>
              </a:rPr>
              <a:t>1</a:t>
            </a:r>
            <a:r>
              <a:rPr sz="2176" spc="184" dirty="0">
                <a:latin typeface="Times New Roman"/>
                <a:cs typeface="Times New Roman"/>
              </a:rPr>
              <a:t>.</a:t>
            </a:r>
            <a:endParaRPr sz="2176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5898" y="1803982"/>
            <a:ext cx="7365008" cy="1934507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10942" marR="58733" indent="-310942" algn="r">
              <a:lnSpc>
                <a:spcPts val="2890"/>
              </a:lnSpc>
              <a:spcBef>
                <a:spcPts val="136"/>
              </a:spcBef>
              <a:buChar char="•"/>
              <a:tabLst>
                <a:tab pos="310942" algn="l"/>
                <a:tab pos="311805" algn="l"/>
              </a:tabLst>
            </a:pPr>
            <a:r>
              <a:rPr sz="2448" dirty="0">
                <a:latin typeface="Times New Roman"/>
                <a:cs typeface="Times New Roman"/>
              </a:rPr>
              <a:t>Without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loss</a:t>
            </a:r>
            <a:r>
              <a:rPr sz="2448" spc="20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of </a:t>
            </a:r>
            <a:r>
              <a:rPr sz="2448" spc="-14" dirty="0">
                <a:latin typeface="Times New Roman"/>
                <a:cs typeface="Times New Roman"/>
              </a:rPr>
              <a:t>generality,</a:t>
            </a:r>
            <a:r>
              <a:rPr sz="2448" spc="41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assume</a:t>
            </a:r>
            <a:r>
              <a:rPr sz="2448" spc="3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that</a:t>
            </a:r>
            <a:r>
              <a:rPr sz="2448" spc="585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Cambria Math"/>
                <a:cs typeface="Cambria Math"/>
              </a:rPr>
              <a:t>𝑦</a:t>
            </a:r>
            <a:r>
              <a:rPr sz="2652" spc="-20" baseline="-14957" dirty="0">
                <a:latin typeface="Cambria Math"/>
                <a:cs typeface="Cambria Math"/>
              </a:rPr>
              <a:t>0</a:t>
            </a:r>
            <a:r>
              <a:rPr sz="2652" spc="1356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701" dirty="0">
                <a:latin typeface="Cambria Math"/>
                <a:cs typeface="Cambria Math"/>
              </a:rPr>
              <a:t> </a:t>
            </a:r>
            <a:r>
              <a:rPr sz="2448" spc="-14" dirty="0">
                <a:latin typeface="Cambria Math"/>
                <a:cs typeface="Cambria Math"/>
              </a:rPr>
              <a:t>0</a:t>
            </a:r>
            <a:r>
              <a:rPr sz="2448" spc="-14" dirty="0">
                <a:latin typeface="Times New Roman"/>
                <a:cs typeface="Times New Roman"/>
              </a:rPr>
              <a:t>.</a:t>
            </a:r>
            <a:r>
              <a:rPr sz="2448" spc="692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Then</a:t>
            </a:r>
            <a:endParaRPr sz="2448">
              <a:latin typeface="Times New Roman"/>
              <a:cs typeface="Times New Roman"/>
            </a:endParaRPr>
          </a:p>
          <a:p>
            <a:pPr marL="380040">
              <a:lnSpc>
                <a:spcPts val="2890"/>
              </a:lnSpc>
            </a:pPr>
            <a:r>
              <a:rPr sz="2448" spc="48" dirty="0">
                <a:latin typeface="Cambria Math"/>
                <a:cs typeface="Cambria Math"/>
              </a:rPr>
              <a:t>𝐸(𝑦</a:t>
            </a:r>
            <a:r>
              <a:rPr sz="2652" spc="71" baseline="-14957" dirty="0">
                <a:latin typeface="Cambria Math"/>
                <a:cs typeface="Cambria Math"/>
              </a:rPr>
              <a:t>𝑡</a:t>
            </a:r>
            <a:r>
              <a:rPr sz="2448" spc="48" dirty="0">
                <a:latin typeface="Cambria Math"/>
                <a:cs typeface="Cambria Math"/>
              </a:rPr>
              <a:t>)</a:t>
            </a:r>
            <a:r>
              <a:rPr sz="2448" spc="95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02" dirty="0">
                <a:latin typeface="Cambria Math"/>
                <a:cs typeface="Cambria Math"/>
              </a:rPr>
              <a:t> </a:t>
            </a:r>
            <a:r>
              <a:rPr sz="2448" spc="-14" dirty="0">
                <a:latin typeface="Cambria Math"/>
                <a:cs typeface="Cambria Math"/>
              </a:rPr>
              <a:t>0</a:t>
            </a:r>
            <a:r>
              <a:rPr sz="2448" spc="-14" dirty="0">
                <a:latin typeface="Times New Roman"/>
                <a:cs typeface="Times New Roman"/>
              </a:rPr>
              <a:t>.</a:t>
            </a:r>
            <a:endParaRPr sz="2448">
              <a:latin typeface="Times New Roman"/>
              <a:cs typeface="Times New Roman"/>
            </a:endParaRPr>
          </a:p>
          <a:p>
            <a:pPr marL="380040" marR="59597" indent="-311805" algn="r">
              <a:lnSpc>
                <a:spcPts val="2802"/>
              </a:lnSpc>
              <a:spcBef>
                <a:spcPts val="1483"/>
              </a:spcBef>
              <a:buChar char="•"/>
              <a:tabLst>
                <a:tab pos="311805" algn="l"/>
                <a:tab pos="380040" algn="l"/>
                <a:tab pos="3576694" algn="l"/>
                <a:tab pos="6756936" algn="l"/>
              </a:tabLst>
            </a:pPr>
            <a:r>
              <a:rPr sz="2448" spc="-7" dirty="0">
                <a:latin typeface="Times New Roman"/>
                <a:cs typeface="Times New Roman"/>
              </a:rPr>
              <a:t>Assuming</a:t>
            </a:r>
            <a:r>
              <a:rPr sz="2448" spc="82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that</a:t>
            </a:r>
            <a:r>
              <a:rPr sz="2448" spc="102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</a:t>
            </a:r>
            <a:r>
              <a:rPr sz="2448" spc="102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is</a:t>
            </a:r>
            <a:r>
              <a:rPr sz="2448" spc="102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large,</a:t>
            </a:r>
            <a:r>
              <a:rPr sz="2448" spc="102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i.e.,</a:t>
            </a:r>
            <a:r>
              <a:rPr sz="2448" spc="102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the</a:t>
            </a:r>
            <a:r>
              <a:rPr sz="2448" spc="61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process</a:t>
            </a:r>
            <a:r>
              <a:rPr sz="2448" spc="88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started</a:t>
            </a:r>
            <a:r>
              <a:rPr sz="2448" spc="109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a</a:t>
            </a:r>
            <a:r>
              <a:rPr sz="2448" spc="88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long </a:t>
            </a:r>
            <a:r>
              <a:rPr sz="2448" spc="-59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</a:t>
            </a:r>
            <a:r>
              <a:rPr sz="2448" spc="7" dirty="0">
                <a:latin typeface="Times New Roman"/>
                <a:cs typeface="Times New Roman"/>
              </a:rPr>
              <a:t>i</a:t>
            </a:r>
            <a:r>
              <a:rPr sz="2448" spc="-48" dirty="0">
                <a:latin typeface="Times New Roman"/>
                <a:cs typeface="Times New Roman"/>
              </a:rPr>
              <a:t>m</a:t>
            </a:r>
            <a:r>
              <a:rPr sz="2448" dirty="0">
                <a:latin typeface="Times New Roman"/>
                <a:cs typeface="Times New Roman"/>
              </a:rPr>
              <a:t>e	</a:t>
            </a:r>
            <a:r>
              <a:rPr sz="2448" spc="14" dirty="0">
                <a:latin typeface="Times New Roman"/>
                <a:cs typeface="Times New Roman"/>
              </a:rPr>
              <a:t>a</a:t>
            </a:r>
            <a:r>
              <a:rPr sz="2448" spc="-20" dirty="0">
                <a:latin typeface="Times New Roman"/>
                <a:cs typeface="Times New Roman"/>
              </a:rPr>
              <a:t>g</a:t>
            </a:r>
            <a:r>
              <a:rPr sz="2448" spc="14" dirty="0">
                <a:latin typeface="Times New Roman"/>
                <a:cs typeface="Times New Roman"/>
              </a:rPr>
              <a:t>o</a:t>
            </a:r>
            <a:r>
              <a:rPr sz="2448" dirty="0">
                <a:latin typeface="Times New Roman"/>
                <a:cs typeface="Times New Roman"/>
              </a:rPr>
              <a:t>,	t</a:t>
            </a:r>
            <a:r>
              <a:rPr sz="2448" spc="14" dirty="0">
                <a:latin typeface="Times New Roman"/>
                <a:cs typeface="Times New Roman"/>
              </a:rPr>
              <a:t>h</a:t>
            </a:r>
            <a:r>
              <a:rPr sz="2448" spc="-14" dirty="0">
                <a:latin typeface="Times New Roman"/>
                <a:cs typeface="Times New Roman"/>
              </a:rPr>
              <a:t>e</a:t>
            </a:r>
            <a:r>
              <a:rPr sz="2448" dirty="0">
                <a:latin typeface="Times New Roman"/>
                <a:cs typeface="Times New Roman"/>
              </a:rPr>
              <a:t>n</a:t>
            </a:r>
            <a:endParaRPr sz="2448">
              <a:latin typeface="Times New Roman"/>
              <a:cs typeface="Times New Roman"/>
            </a:endParaRPr>
          </a:p>
          <a:p>
            <a:pPr marL="2144634">
              <a:lnSpc>
                <a:spcPts val="2027"/>
              </a:lnSpc>
            </a:pPr>
            <a:r>
              <a:rPr sz="3571" spc="499" baseline="-23809" dirty="0">
                <a:latin typeface="Symbol"/>
                <a:cs typeface="Symbol"/>
              </a:rPr>
              <a:t></a:t>
            </a:r>
            <a:r>
              <a:rPr sz="3571" spc="-173" baseline="-23809" dirty="0">
                <a:latin typeface="Times New Roman"/>
                <a:cs typeface="Times New Roman"/>
              </a:rPr>
              <a:t> </a:t>
            </a:r>
            <a:r>
              <a:rPr sz="1292" spc="204" dirty="0">
                <a:latin typeface="Times New Roman"/>
                <a:cs typeface="Times New Roman"/>
              </a:rPr>
              <a:t>2</a:t>
            </a:r>
            <a:endParaRPr sz="129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4808" y="3867538"/>
            <a:ext cx="143379" cy="215408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1292" spc="204" dirty="0">
                <a:latin typeface="Times New Roman"/>
                <a:cs typeface="Times New Roman"/>
              </a:rPr>
              <a:t>2</a:t>
            </a:r>
            <a:endParaRPr sz="1292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9251" y="4063292"/>
            <a:ext cx="143379" cy="215408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1292" spc="204" dirty="0">
                <a:latin typeface="Times New Roman"/>
                <a:cs typeface="Times New Roman"/>
              </a:rPr>
              <a:t>1</a:t>
            </a:r>
            <a:endParaRPr sz="1292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2784" y="3849580"/>
            <a:ext cx="1077932" cy="388058"/>
          </a:xfrm>
          <a:prstGeom prst="rect">
            <a:avLst/>
          </a:prstGeom>
        </p:spPr>
        <p:txBody>
          <a:bodyPr vert="horz" wrap="square" lIns="0" tIns="21593" rIns="0" bIns="0" rtlCol="0">
            <a:spAutoFit/>
          </a:bodyPr>
          <a:lstStyle/>
          <a:p>
            <a:pPr marL="17275">
              <a:spcBef>
                <a:spcPts val="170"/>
              </a:spcBef>
              <a:tabLst>
                <a:tab pos="935416" algn="l"/>
              </a:tabLst>
            </a:pPr>
            <a:r>
              <a:rPr sz="2176" spc="-7" dirty="0">
                <a:latin typeface="Times New Roman"/>
                <a:cs typeface="Times New Roman"/>
              </a:rPr>
              <a:t>(</a:t>
            </a:r>
            <a:r>
              <a:rPr sz="2176" spc="564" dirty="0">
                <a:latin typeface="Times New Roman"/>
                <a:cs typeface="Times New Roman"/>
              </a:rPr>
              <a:t>1</a:t>
            </a:r>
            <a:r>
              <a:rPr sz="2176" spc="415" dirty="0">
                <a:latin typeface="Symbol"/>
                <a:cs typeface="Symbol"/>
              </a:rPr>
              <a:t></a:t>
            </a:r>
            <a:r>
              <a:rPr sz="2176" spc="-320" dirty="0">
                <a:latin typeface="Times New Roman"/>
                <a:cs typeface="Times New Roman"/>
              </a:rPr>
              <a:t> </a:t>
            </a:r>
            <a:r>
              <a:rPr sz="2380" spc="286" dirty="0">
                <a:latin typeface="Symbol"/>
                <a:cs typeface="Symbol"/>
              </a:rPr>
              <a:t></a:t>
            </a:r>
            <a:r>
              <a:rPr sz="2380" dirty="0">
                <a:latin typeface="Times New Roman"/>
                <a:cs typeface="Times New Roman"/>
              </a:rPr>
              <a:t>	</a:t>
            </a:r>
            <a:r>
              <a:rPr sz="2176" spc="252" dirty="0">
                <a:latin typeface="Times New Roman"/>
                <a:cs typeface="Times New Roman"/>
              </a:rPr>
              <a:t>)</a:t>
            </a:r>
            <a:endParaRPr sz="2176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5131" y="3844239"/>
            <a:ext cx="95010" cy="215408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1292" i="1" spc="116" dirty="0">
                <a:latin typeface="Times New Roman"/>
                <a:cs typeface="Times New Roman"/>
              </a:rPr>
              <a:t>t</a:t>
            </a:r>
            <a:endParaRPr sz="1292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20556" y="3656808"/>
            <a:ext cx="1342233" cy="356639"/>
          </a:xfrm>
          <a:prstGeom prst="rect">
            <a:avLst/>
          </a:prstGeom>
        </p:spPr>
        <p:txBody>
          <a:bodyPr vert="horz" wrap="square" lIns="0" tIns="21593" rIns="0" bIns="0" rtlCol="0">
            <a:spAutoFit/>
          </a:bodyPr>
          <a:lstStyle/>
          <a:p>
            <a:pPr marL="17275">
              <a:spcBef>
                <a:spcPts val="170"/>
              </a:spcBef>
            </a:pPr>
            <a:r>
              <a:rPr sz="2176" spc="345" dirty="0">
                <a:latin typeface="Times New Roman"/>
                <a:cs typeface="Times New Roman"/>
              </a:rPr>
              <a:t>v</a:t>
            </a:r>
            <a:r>
              <a:rPr sz="2176" spc="238" dirty="0">
                <a:latin typeface="Times New Roman"/>
                <a:cs typeface="Times New Roman"/>
              </a:rPr>
              <a:t>a</a:t>
            </a:r>
            <a:r>
              <a:rPr sz="2176" spc="245" dirty="0">
                <a:latin typeface="Times New Roman"/>
                <a:cs typeface="Times New Roman"/>
              </a:rPr>
              <a:t>r</a:t>
            </a:r>
            <a:r>
              <a:rPr sz="2176" spc="252" dirty="0">
                <a:latin typeface="Times New Roman"/>
                <a:cs typeface="Times New Roman"/>
              </a:rPr>
              <a:t>(</a:t>
            </a:r>
            <a:r>
              <a:rPr sz="2176" spc="-258" dirty="0">
                <a:latin typeface="Times New Roman"/>
                <a:cs typeface="Times New Roman"/>
              </a:rPr>
              <a:t> </a:t>
            </a:r>
            <a:r>
              <a:rPr sz="2176" i="1" spc="333" dirty="0">
                <a:latin typeface="Times New Roman"/>
                <a:cs typeface="Times New Roman"/>
              </a:rPr>
              <a:t>y</a:t>
            </a:r>
            <a:r>
              <a:rPr sz="2176" i="1" dirty="0">
                <a:latin typeface="Times New Roman"/>
                <a:cs typeface="Times New Roman"/>
              </a:rPr>
              <a:t> </a:t>
            </a:r>
            <a:r>
              <a:rPr sz="2176" i="1" spc="-211" dirty="0">
                <a:latin typeface="Times New Roman"/>
                <a:cs typeface="Times New Roman"/>
              </a:rPr>
              <a:t> </a:t>
            </a:r>
            <a:r>
              <a:rPr sz="2176" spc="252" dirty="0">
                <a:latin typeface="Times New Roman"/>
                <a:cs typeface="Times New Roman"/>
              </a:rPr>
              <a:t>)</a:t>
            </a:r>
            <a:r>
              <a:rPr sz="2176" spc="88" dirty="0">
                <a:latin typeface="Times New Roman"/>
                <a:cs typeface="Times New Roman"/>
              </a:rPr>
              <a:t> </a:t>
            </a:r>
            <a:r>
              <a:rPr sz="2176" spc="415" dirty="0">
                <a:latin typeface="Symbol"/>
                <a:cs typeface="Symbol"/>
              </a:rPr>
              <a:t></a:t>
            </a:r>
            <a:endParaRPr sz="2176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18683" y="3716448"/>
            <a:ext cx="882730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  <a:tabLst>
                <a:tab pos="435318" algn="l"/>
              </a:tabLst>
            </a:pPr>
            <a:r>
              <a:rPr sz="2448" dirty="0">
                <a:latin typeface="Times New Roman"/>
                <a:cs typeface="Times New Roman"/>
              </a:rPr>
              <a:t>It	</a:t>
            </a:r>
            <a:r>
              <a:rPr sz="2448" spc="-14" dirty="0">
                <a:latin typeface="Times New Roman"/>
                <a:cs typeface="Times New Roman"/>
              </a:rPr>
              <a:t>ca</a:t>
            </a:r>
            <a:r>
              <a:rPr sz="2448" dirty="0">
                <a:latin typeface="Times New Roman"/>
                <a:cs typeface="Times New Roman"/>
              </a:rPr>
              <a:t>n</a:t>
            </a:r>
            <a:endParaRPr sz="2448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9078" y="4260078"/>
            <a:ext cx="6939190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2448" spc="-7" dirty="0">
                <a:latin typeface="Times New Roman"/>
                <a:cs typeface="Times New Roman"/>
              </a:rPr>
              <a:t>also</a:t>
            </a:r>
            <a:r>
              <a:rPr sz="2448" spc="143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be</a:t>
            </a:r>
            <a:r>
              <a:rPr sz="2448" spc="122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shown</a:t>
            </a:r>
            <a:r>
              <a:rPr sz="2448" spc="15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that</a:t>
            </a:r>
            <a:r>
              <a:rPr sz="2448" spc="136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provided</a:t>
            </a:r>
            <a:r>
              <a:rPr sz="2448" spc="15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that</a:t>
            </a:r>
            <a:r>
              <a:rPr sz="2448" spc="102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the</a:t>
            </a:r>
            <a:r>
              <a:rPr sz="2448" spc="122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same</a:t>
            </a:r>
            <a:r>
              <a:rPr sz="2448" spc="116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condition</a:t>
            </a:r>
            <a:r>
              <a:rPr sz="2448" spc="150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is</a:t>
            </a:r>
            <a:endParaRPr sz="2448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59078" y="5002574"/>
            <a:ext cx="1144440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2448" spc="-7" dirty="0">
                <a:latin typeface="Times New Roman"/>
                <a:cs typeface="Times New Roman"/>
              </a:rPr>
              <a:t>s</a:t>
            </a:r>
            <a:r>
              <a:rPr sz="2448" spc="-27" dirty="0">
                <a:latin typeface="Times New Roman"/>
                <a:cs typeface="Times New Roman"/>
              </a:rPr>
              <a:t>a</a:t>
            </a:r>
            <a:r>
              <a:rPr sz="2448" dirty="0">
                <a:latin typeface="Times New Roman"/>
                <a:cs typeface="Times New Roman"/>
              </a:rPr>
              <a:t>t</a:t>
            </a:r>
            <a:r>
              <a:rPr sz="2448" spc="7" dirty="0">
                <a:latin typeface="Times New Roman"/>
                <a:cs typeface="Times New Roman"/>
              </a:rPr>
              <a:t>i</a:t>
            </a:r>
            <a:r>
              <a:rPr sz="2448" spc="-7" dirty="0">
                <a:latin typeface="Times New Roman"/>
                <a:cs typeface="Times New Roman"/>
              </a:rPr>
              <a:t>s</a:t>
            </a:r>
            <a:r>
              <a:rPr sz="2448" spc="-48" dirty="0">
                <a:latin typeface="Times New Roman"/>
                <a:cs typeface="Times New Roman"/>
              </a:rPr>
              <a:t>f</a:t>
            </a:r>
            <a:r>
              <a:rPr sz="2448" dirty="0">
                <a:latin typeface="Times New Roman"/>
                <a:cs typeface="Times New Roman"/>
              </a:rPr>
              <a:t>ie</a:t>
            </a:r>
            <a:r>
              <a:rPr sz="2448" spc="7" dirty="0">
                <a:latin typeface="Times New Roman"/>
                <a:cs typeface="Times New Roman"/>
              </a:rPr>
              <a:t>d</a:t>
            </a:r>
            <a:r>
              <a:rPr sz="2448" dirty="0">
                <a:latin typeface="Times New Roman"/>
                <a:cs typeface="Times New Roman"/>
              </a:rPr>
              <a:t>,</a:t>
            </a:r>
            <a:endParaRPr sz="2448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30088" y="4873357"/>
            <a:ext cx="2137727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  <a:tabLst>
                <a:tab pos="1664402" algn="l"/>
              </a:tabLst>
            </a:pPr>
            <a:r>
              <a:rPr sz="2448" spc="311" dirty="0">
                <a:latin typeface="Times New Roman"/>
                <a:cs typeface="Times New Roman"/>
              </a:rPr>
              <a:t>cov(</a:t>
            </a:r>
            <a:r>
              <a:rPr sz="2448" spc="-245" dirty="0">
                <a:latin typeface="Times New Roman"/>
                <a:cs typeface="Times New Roman"/>
              </a:rPr>
              <a:t> </a:t>
            </a:r>
            <a:r>
              <a:rPr sz="2448" i="1" spc="360" dirty="0">
                <a:latin typeface="Times New Roman"/>
                <a:cs typeface="Times New Roman"/>
              </a:rPr>
              <a:t>y</a:t>
            </a:r>
            <a:r>
              <a:rPr sz="2448" i="1" spc="462" dirty="0">
                <a:latin typeface="Times New Roman"/>
                <a:cs typeface="Times New Roman"/>
              </a:rPr>
              <a:t> </a:t>
            </a:r>
            <a:r>
              <a:rPr sz="2448" i="1" spc="360" dirty="0">
                <a:latin typeface="Times New Roman"/>
                <a:cs typeface="Times New Roman"/>
              </a:rPr>
              <a:t>y	</a:t>
            </a:r>
            <a:r>
              <a:rPr sz="2448" spc="265" dirty="0">
                <a:latin typeface="Times New Roman"/>
                <a:cs typeface="Times New Roman"/>
              </a:rPr>
              <a:t>)</a:t>
            </a:r>
            <a:r>
              <a:rPr sz="2448" spc="-14" dirty="0">
                <a:latin typeface="Times New Roman"/>
                <a:cs typeface="Times New Roman"/>
              </a:rPr>
              <a:t> </a:t>
            </a:r>
            <a:r>
              <a:rPr sz="2448" spc="442" dirty="0">
                <a:latin typeface="Symbol"/>
                <a:cs typeface="Symbol"/>
              </a:rPr>
              <a:t></a:t>
            </a:r>
            <a:endParaRPr sz="2448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09052" y="5081185"/>
            <a:ext cx="155471" cy="23718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1428" spc="231" dirty="0">
                <a:latin typeface="Times New Roman"/>
                <a:cs typeface="Times New Roman"/>
              </a:rPr>
              <a:t>1</a:t>
            </a:r>
            <a:endParaRPr sz="142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08363" y="5107021"/>
            <a:ext cx="155471" cy="23718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1428" spc="231" dirty="0">
                <a:latin typeface="Times New Roman"/>
                <a:cs typeface="Times New Roman"/>
              </a:rPr>
              <a:t>2</a:t>
            </a:r>
            <a:endParaRPr sz="142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35454" y="5324078"/>
            <a:ext cx="155471" cy="23718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1428" spc="231" dirty="0">
                <a:latin typeface="Times New Roman"/>
                <a:cs typeface="Times New Roman"/>
              </a:rPr>
              <a:t>1</a:t>
            </a:r>
            <a:endParaRPr sz="1428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28856" y="4885009"/>
            <a:ext cx="1231676" cy="23718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  <a:tabLst>
                <a:tab pos="373994" algn="l"/>
                <a:tab pos="1213536" algn="l"/>
              </a:tabLst>
            </a:pPr>
            <a:r>
              <a:rPr sz="1428" u="sng" spc="11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428" u="sng" spc="2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endParaRPr sz="1428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60535" y="4508947"/>
            <a:ext cx="906051" cy="429120"/>
          </a:xfrm>
          <a:prstGeom prst="rect">
            <a:avLst/>
          </a:prstGeom>
        </p:spPr>
        <p:txBody>
          <a:bodyPr vert="horz" wrap="square" lIns="0" tIns="20729" rIns="0" bIns="0" rtlCol="0">
            <a:spAutoFit/>
          </a:bodyPr>
          <a:lstStyle/>
          <a:p>
            <a:pPr marL="51824">
              <a:spcBef>
                <a:spcPts val="163"/>
              </a:spcBef>
            </a:pPr>
            <a:r>
              <a:rPr sz="3979" spc="601" baseline="-22792" dirty="0">
                <a:latin typeface="Symbol"/>
                <a:cs typeface="Symbol"/>
              </a:rPr>
              <a:t></a:t>
            </a:r>
            <a:r>
              <a:rPr sz="1428" i="1" spc="401" dirty="0">
                <a:latin typeface="Times New Roman"/>
                <a:cs typeface="Times New Roman"/>
              </a:rPr>
              <a:t>s</a:t>
            </a:r>
            <a:r>
              <a:rPr sz="3979" spc="601" baseline="-22792" dirty="0">
                <a:latin typeface="Symbol"/>
                <a:cs typeface="Symbol"/>
              </a:rPr>
              <a:t></a:t>
            </a:r>
            <a:r>
              <a:rPr sz="3979" spc="-204" baseline="-22792" dirty="0">
                <a:latin typeface="Times New Roman"/>
                <a:cs typeface="Times New Roman"/>
              </a:rPr>
              <a:t> </a:t>
            </a:r>
            <a:r>
              <a:rPr sz="1428" spc="231" dirty="0">
                <a:latin typeface="Times New Roman"/>
                <a:cs typeface="Times New Roman"/>
              </a:rPr>
              <a:t>2</a:t>
            </a:r>
            <a:endParaRPr sz="1428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49332" y="5086968"/>
            <a:ext cx="1195399" cy="429056"/>
          </a:xfrm>
          <a:prstGeom prst="rect">
            <a:avLst/>
          </a:prstGeom>
        </p:spPr>
        <p:txBody>
          <a:bodyPr vert="horz" wrap="square" lIns="0" tIns="20729" rIns="0" bIns="0" rtlCol="0">
            <a:spAutoFit/>
          </a:bodyPr>
          <a:lstStyle/>
          <a:p>
            <a:pPr marL="17275">
              <a:spcBef>
                <a:spcPts val="163"/>
              </a:spcBef>
              <a:tabLst>
                <a:tab pos="1039927" algn="l"/>
              </a:tabLst>
            </a:pPr>
            <a:r>
              <a:rPr sz="2448" spc="-27" dirty="0">
                <a:latin typeface="Times New Roman"/>
                <a:cs typeface="Times New Roman"/>
              </a:rPr>
              <a:t>(</a:t>
            </a:r>
            <a:r>
              <a:rPr sz="2448" spc="619" dirty="0">
                <a:latin typeface="Times New Roman"/>
                <a:cs typeface="Times New Roman"/>
              </a:rPr>
              <a:t>1</a:t>
            </a:r>
            <a:r>
              <a:rPr sz="2448" spc="442" dirty="0">
                <a:latin typeface="Symbol"/>
                <a:cs typeface="Symbol"/>
              </a:rPr>
              <a:t></a:t>
            </a:r>
            <a:r>
              <a:rPr sz="2448" spc="-360" dirty="0">
                <a:latin typeface="Times New Roman"/>
                <a:cs typeface="Times New Roman"/>
              </a:rPr>
              <a:t> </a:t>
            </a:r>
            <a:r>
              <a:rPr sz="2652" spc="311" dirty="0">
                <a:latin typeface="Symbol"/>
                <a:cs typeface="Symbol"/>
              </a:rPr>
              <a:t></a:t>
            </a:r>
            <a:r>
              <a:rPr sz="2652" dirty="0">
                <a:latin typeface="Times New Roman"/>
                <a:cs typeface="Times New Roman"/>
              </a:rPr>
              <a:t>	</a:t>
            </a:r>
            <a:r>
              <a:rPr sz="2448" spc="265" dirty="0">
                <a:latin typeface="Times New Roman"/>
                <a:cs typeface="Times New Roman"/>
              </a:rPr>
              <a:t>)</a:t>
            </a:r>
            <a:endParaRPr sz="2448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85251" y="4864112"/>
            <a:ext cx="128695" cy="23718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1428" i="1" spc="184" dirty="0">
                <a:latin typeface="Times New Roman"/>
                <a:cs typeface="Times New Roman"/>
              </a:rPr>
              <a:t>s</a:t>
            </a:r>
            <a:endParaRPr sz="1428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98848" y="4844082"/>
            <a:ext cx="1995212" cy="429056"/>
          </a:xfrm>
          <a:prstGeom prst="rect">
            <a:avLst/>
          </a:prstGeom>
        </p:spPr>
        <p:txBody>
          <a:bodyPr vert="horz" wrap="square" lIns="0" tIns="20729" rIns="0" bIns="0" rtlCol="0">
            <a:spAutoFit/>
          </a:bodyPr>
          <a:lstStyle/>
          <a:p>
            <a:pPr marL="51824">
              <a:spcBef>
                <a:spcPts val="163"/>
              </a:spcBef>
              <a:tabLst>
                <a:tab pos="805857" algn="l"/>
              </a:tabLst>
            </a:pPr>
            <a:r>
              <a:rPr sz="2448" spc="442" dirty="0">
                <a:latin typeface="Symbol"/>
                <a:cs typeface="Symbol"/>
              </a:rPr>
              <a:t></a:t>
            </a:r>
            <a:r>
              <a:rPr sz="2448" spc="-155" dirty="0">
                <a:latin typeface="Times New Roman"/>
                <a:cs typeface="Times New Roman"/>
              </a:rPr>
              <a:t> </a:t>
            </a:r>
            <a:r>
              <a:rPr sz="2652" spc="311" dirty="0">
                <a:latin typeface="Symbol"/>
                <a:cs typeface="Symbol"/>
              </a:rPr>
              <a:t></a:t>
            </a:r>
            <a:r>
              <a:rPr sz="2652" dirty="0">
                <a:latin typeface="Times New Roman"/>
                <a:cs typeface="Times New Roman"/>
              </a:rPr>
              <a:t>	</a:t>
            </a:r>
            <a:r>
              <a:rPr sz="2448" spc="367" dirty="0">
                <a:latin typeface="Times New Roman"/>
                <a:cs typeface="Times New Roman"/>
              </a:rPr>
              <a:t>v</a:t>
            </a:r>
            <a:r>
              <a:rPr sz="2448" spc="238" dirty="0">
                <a:latin typeface="Times New Roman"/>
                <a:cs typeface="Times New Roman"/>
              </a:rPr>
              <a:t>ar</a:t>
            </a:r>
            <a:r>
              <a:rPr sz="2448" spc="265" dirty="0">
                <a:latin typeface="Times New Roman"/>
                <a:cs typeface="Times New Roman"/>
              </a:rPr>
              <a:t>(</a:t>
            </a:r>
            <a:r>
              <a:rPr sz="2448" spc="-258" dirty="0">
                <a:latin typeface="Times New Roman"/>
                <a:cs typeface="Times New Roman"/>
              </a:rPr>
              <a:t> </a:t>
            </a:r>
            <a:r>
              <a:rPr sz="2448" i="1" spc="340" dirty="0">
                <a:latin typeface="Times New Roman"/>
                <a:cs typeface="Times New Roman"/>
              </a:rPr>
              <a:t>y</a:t>
            </a:r>
            <a:r>
              <a:rPr sz="2142" i="1" spc="193" baseline="-23809" dirty="0">
                <a:latin typeface="Times New Roman"/>
                <a:cs typeface="Times New Roman"/>
              </a:rPr>
              <a:t>t</a:t>
            </a:r>
            <a:r>
              <a:rPr sz="2142" i="1" spc="163" baseline="-23809" dirty="0">
                <a:latin typeface="Times New Roman"/>
                <a:cs typeface="Times New Roman"/>
              </a:rPr>
              <a:t> </a:t>
            </a:r>
            <a:r>
              <a:rPr sz="2448" spc="265" dirty="0">
                <a:latin typeface="Times New Roman"/>
                <a:cs typeface="Times New Roman"/>
              </a:rPr>
              <a:t>)</a:t>
            </a:r>
            <a:endParaRPr sz="2448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71813" y="5081186"/>
            <a:ext cx="689255" cy="23718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  <a:tabLst>
                <a:tab pos="337717" algn="l"/>
              </a:tabLst>
            </a:pPr>
            <a:r>
              <a:rPr sz="1428" i="1" spc="129" dirty="0">
                <a:latin typeface="Times New Roman"/>
                <a:cs typeface="Times New Roman"/>
              </a:rPr>
              <a:t>t	t</a:t>
            </a:r>
            <a:r>
              <a:rPr sz="1428" i="1" spc="-170" dirty="0">
                <a:latin typeface="Times New Roman"/>
                <a:cs typeface="Times New Roman"/>
              </a:rPr>
              <a:t> </a:t>
            </a:r>
            <a:r>
              <a:rPr sz="1428" spc="374" dirty="0">
                <a:latin typeface="Symbol"/>
                <a:cs typeface="Symbol"/>
              </a:rPr>
              <a:t></a:t>
            </a:r>
            <a:r>
              <a:rPr sz="1428" i="1" spc="184" dirty="0">
                <a:latin typeface="Times New Roman"/>
                <a:cs typeface="Times New Roman"/>
              </a:rPr>
              <a:t>s</a:t>
            </a:r>
            <a:endParaRPr sz="142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91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7721" y="969887"/>
            <a:ext cx="7210401" cy="1086448"/>
          </a:xfrm>
          <a:prstGeom prst="rect">
            <a:avLst/>
          </a:prstGeom>
        </p:spPr>
        <p:txBody>
          <a:bodyPr vert="horz" wrap="square" lIns="0" tIns="71688" rIns="0" bIns="0" rtlCol="0">
            <a:spAutoFit/>
          </a:bodyPr>
          <a:lstStyle/>
          <a:p>
            <a:pPr marL="2505672">
              <a:spcBef>
                <a:spcPts val="563"/>
              </a:spcBef>
            </a:pPr>
            <a:r>
              <a:rPr sz="3264" dirty="0">
                <a:latin typeface="Times New Roman"/>
                <a:cs typeface="Times New Roman"/>
              </a:rPr>
              <a:t>Stationarity</a:t>
            </a:r>
            <a:endParaRPr sz="3264">
              <a:latin typeface="Times New Roman"/>
              <a:cs typeface="Times New Roman"/>
            </a:endParaRPr>
          </a:p>
          <a:p>
            <a:pPr marL="328216" indent="-311805">
              <a:spcBef>
                <a:spcPts val="401"/>
              </a:spcBef>
              <a:buChar char="•"/>
              <a:tabLst>
                <a:tab pos="328216" algn="l"/>
                <a:tab pos="329080" algn="l"/>
              </a:tabLst>
            </a:pPr>
            <a:r>
              <a:rPr sz="2992" dirty="0">
                <a:latin typeface="Times New Roman"/>
                <a:cs typeface="Times New Roman"/>
              </a:rPr>
              <a:t>Suppose</a:t>
            </a:r>
            <a:r>
              <a:rPr sz="2992" spc="-34" dirty="0">
                <a:latin typeface="Times New Roman"/>
                <a:cs typeface="Times New Roman"/>
              </a:rPr>
              <a:t> </a:t>
            </a:r>
            <a:r>
              <a:rPr sz="2992" spc="7" dirty="0">
                <a:latin typeface="Times New Roman"/>
                <a:cs typeface="Times New Roman"/>
              </a:rPr>
              <a:t>the</a:t>
            </a:r>
            <a:r>
              <a:rPr sz="2992" spc="-34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model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7" dirty="0">
                <a:latin typeface="Times New Roman"/>
                <a:cs typeface="Times New Roman"/>
              </a:rPr>
              <a:t>is</a:t>
            </a:r>
            <a:r>
              <a:rPr sz="2992" spc="-27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an</a:t>
            </a:r>
            <a:r>
              <a:rPr sz="2992" spc="20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AR(2)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without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drift,</a:t>
            </a:r>
            <a:endParaRPr sz="2992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59077" y="2405240"/>
            <a:ext cx="597700" cy="479635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17275">
              <a:spcBef>
                <a:spcPts val="150"/>
              </a:spcBef>
            </a:pPr>
            <a:r>
              <a:rPr sz="2992" spc="7" dirty="0">
                <a:latin typeface="Times New Roman"/>
                <a:cs typeface="Times New Roman"/>
              </a:rPr>
              <a:t>i</a:t>
            </a:r>
            <a:r>
              <a:rPr sz="2992" dirty="0">
                <a:latin typeface="Times New Roman"/>
                <a:cs typeface="Times New Roman"/>
              </a:rPr>
              <a:t>.e.,</a:t>
            </a:r>
            <a:endParaRPr sz="2992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3172" y="2863445"/>
            <a:ext cx="7323549" cy="2819576"/>
          </a:xfrm>
          <a:prstGeom prst="rect">
            <a:avLst/>
          </a:prstGeom>
        </p:spPr>
        <p:txBody>
          <a:bodyPr vert="horz" wrap="square" lIns="0" tIns="62188" rIns="0" bIns="0" rtlCol="0">
            <a:spAutoFit/>
          </a:bodyPr>
          <a:lstStyle/>
          <a:p>
            <a:pPr marL="362765" indent="-311805">
              <a:spcBef>
                <a:spcPts val="490"/>
              </a:spcBef>
              <a:buChar char="•"/>
              <a:tabLst>
                <a:tab pos="362765" algn="l"/>
                <a:tab pos="363629" algn="l"/>
              </a:tabLst>
            </a:pPr>
            <a:r>
              <a:rPr sz="2992" spc="-27" dirty="0">
                <a:latin typeface="Times New Roman"/>
                <a:cs typeface="Times New Roman"/>
              </a:rPr>
              <a:t>It</a:t>
            </a:r>
            <a:r>
              <a:rPr sz="2992" spc="7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can be shown</a:t>
            </a:r>
            <a:r>
              <a:rPr sz="2992" spc="-34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that</a:t>
            </a:r>
            <a:r>
              <a:rPr sz="2992" spc="7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for</a:t>
            </a:r>
            <a:r>
              <a:rPr sz="2992" spc="7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y</a:t>
            </a:r>
            <a:r>
              <a:rPr sz="2958" spc="-10" baseline="-11494" dirty="0">
                <a:latin typeface="Times New Roman"/>
                <a:cs typeface="Times New Roman"/>
              </a:rPr>
              <a:t>t</a:t>
            </a:r>
            <a:r>
              <a:rPr sz="2958" spc="397" baseline="-11494" dirty="0">
                <a:latin typeface="Times New Roman"/>
                <a:cs typeface="Times New Roman"/>
              </a:rPr>
              <a:t> </a:t>
            </a:r>
            <a:r>
              <a:rPr sz="2992" spc="-14" dirty="0">
                <a:latin typeface="Times New Roman"/>
                <a:cs typeface="Times New Roman"/>
              </a:rPr>
              <a:t>to</a:t>
            </a:r>
            <a:r>
              <a:rPr sz="2992" dirty="0">
                <a:latin typeface="Times New Roman"/>
                <a:cs typeface="Times New Roman"/>
              </a:rPr>
              <a:t> be </a:t>
            </a:r>
            <a:r>
              <a:rPr sz="2992" spc="-7" dirty="0">
                <a:latin typeface="Times New Roman"/>
                <a:cs typeface="Times New Roman"/>
              </a:rPr>
              <a:t>stationary,</a:t>
            </a:r>
            <a:endParaRPr sz="2992">
              <a:latin typeface="Times New Roman"/>
              <a:cs typeface="Times New Roman"/>
            </a:endParaRPr>
          </a:p>
          <a:p>
            <a:pPr marL="362765" indent="-311805">
              <a:spcBef>
                <a:spcPts val="367"/>
              </a:spcBef>
              <a:buChar char="•"/>
              <a:tabLst>
                <a:tab pos="362765" algn="l"/>
                <a:tab pos="363629" algn="l"/>
              </a:tabLst>
            </a:pPr>
            <a:r>
              <a:rPr sz="2992" dirty="0">
                <a:latin typeface="Times New Roman"/>
                <a:cs typeface="Times New Roman"/>
              </a:rPr>
              <a:t>The</a:t>
            </a:r>
            <a:r>
              <a:rPr sz="2992" spc="456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key</a:t>
            </a:r>
            <a:r>
              <a:rPr sz="2992" spc="428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point</a:t>
            </a:r>
            <a:r>
              <a:rPr sz="2992" spc="469" dirty="0">
                <a:latin typeface="Times New Roman"/>
                <a:cs typeface="Times New Roman"/>
              </a:rPr>
              <a:t> </a:t>
            </a:r>
            <a:r>
              <a:rPr sz="2992" spc="7" dirty="0">
                <a:latin typeface="Times New Roman"/>
                <a:cs typeface="Times New Roman"/>
              </a:rPr>
              <a:t>is</a:t>
            </a:r>
            <a:r>
              <a:rPr sz="2992" spc="428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that</a:t>
            </a:r>
            <a:r>
              <a:rPr sz="2992" spc="469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AR</a:t>
            </a:r>
            <a:r>
              <a:rPr sz="2992" spc="449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processes</a:t>
            </a:r>
            <a:r>
              <a:rPr sz="2992" spc="462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are</a:t>
            </a:r>
            <a:r>
              <a:rPr sz="2992" spc="462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not</a:t>
            </a:r>
            <a:endParaRPr sz="2992">
              <a:latin typeface="Times New Roman"/>
              <a:cs typeface="Times New Roman"/>
            </a:endParaRPr>
          </a:p>
          <a:p>
            <a:pPr marL="362765" marR="41459">
              <a:lnSpc>
                <a:spcPct val="110000"/>
              </a:lnSpc>
              <a:spcBef>
                <a:spcPts val="34"/>
              </a:spcBef>
            </a:pPr>
            <a:r>
              <a:rPr sz="2992" dirty="0">
                <a:latin typeface="Times New Roman"/>
                <a:cs typeface="Times New Roman"/>
              </a:rPr>
              <a:t>stationary</a:t>
            </a:r>
            <a:r>
              <a:rPr sz="2992" spc="20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unless</a:t>
            </a:r>
            <a:r>
              <a:rPr sz="2992" spc="68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appropriate</a:t>
            </a:r>
            <a:r>
              <a:rPr sz="2992" spc="61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prior</a:t>
            </a:r>
            <a:r>
              <a:rPr sz="2992" spc="34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conditions </a:t>
            </a:r>
            <a:r>
              <a:rPr sz="2992" spc="-728" dirty="0">
                <a:latin typeface="Times New Roman"/>
                <a:cs typeface="Times New Roman"/>
              </a:rPr>
              <a:t> </a:t>
            </a:r>
            <a:r>
              <a:rPr sz="2992" spc="7" dirty="0">
                <a:latin typeface="Times New Roman"/>
                <a:cs typeface="Times New Roman"/>
              </a:rPr>
              <a:t>are</a:t>
            </a:r>
            <a:r>
              <a:rPr sz="2992" spc="-34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imposed </a:t>
            </a:r>
            <a:r>
              <a:rPr sz="2992" spc="7" dirty="0">
                <a:latin typeface="Times New Roman"/>
                <a:cs typeface="Times New Roman"/>
              </a:rPr>
              <a:t>on</a:t>
            </a:r>
            <a:r>
              <a:rPr sz="2992" spc="-41" dirty="0">
                <a:latin typeface="Times New Roman"/>
                <a:cs typeface="Times New Roman"/>
              </a:rPr>
              <a:t> </a:t>
            </a:r>
            <a:r>
              <a:rPr sz="2992" spc="7" dirty="0">
                <a:latin typeface="Times New Roman"/>
                <a:cs typeface="Times New Roman"/>
              </a:rPr>
              <a:t>the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parameters.</a:t>
            </a:r>
            <a:endParaRPr sz="2992">
              <a:latin typeface="Times New Roman"/>
              <a:cs typeface="Times New Roman"/>
            </a:endParaRPr>
          </a:p>
          <a:p>
            <a:pPr marR="132150" algn="ctr">
              <a:spcBef>
                <a:spcPts val="2095"/>
              </a:spcBef>
            </a:pPr>
            <a:r>
              <a:rPr sz="3264" spc="-245" dirty="0">
                <a:latin typeface="Symbol"/>
                <a:cs typeface="Symbol"/>
              </a:rPr>
              <a:t></a:t>
            </a:r>
            <a:r>
              <a:rPr sz="2652" spc="102" baseline="-23504" dirty="0">
                <a:latin typeface="Times New Roman"/>
                <a:cs typeface="Times New Roman"/>
              </a:rPr>
              <a:t>1</a:t>
            </a:r>
            <a:r>
              <a:rPr sz="2652" spc="316" baseline="-23504" dirty="0">
                <a:latin typeface="Times New Roman"/>
                <a:cs typeface="Times New Roman"/>
              </a:rPr>
              <a:t> </a:t>
            </a:r>
            <a:r>
              <a:rPr sz="3128" spc="320" dirty="0">
                <a:latin typeface="Symbol"/>
                <a:cs typeface="Symbol"/>
              </a:rPr>
              <a:t></a:t>
            </a:r>
            <a:r>
              <a:rPr sz="3264" spc="-48" dirty="0">
                <a:latin typeface="Symbol"/>
                <a:cs typeface="Symbol"/>
              </a:rPr>
              <a:t></a:t>
            </a:r>
            <a:r>
              <a:rPr sz="2652" spc="102" baseline="-23504" dirty="0">
                <a:latin typeface="Times New Roman"/>
                <a:cs typeface="Times New Roman"/>
              </a:rPr>
              <a:t>2</a:t>
            </a:r>
            <a:r>
              <a:rPr sz="2652" baseline="-23504" dirty="0">
                <a:latin typeface="Times New Roman"/>
                <a:cs typeface="Times New Roman"/>
              </a:rPr>
              <a:t> </a:t>
            </a:r>
            <a:r>
              <a:rPr sz="2652" spc="71" baseline="-23504" dirty="0">
                <a:latin typeface="Times New Roman"/>
                <a:cs typeface="Times New Roman"/>
              </a:rPr>
              <a:t> </a:t>
            </a:r>
            <a:r>
              <a:rPr sz="3128" spc="367" dirty="0">
                <a:latin typeface="Symbol"/>
                <a:cs typeface="Symbol"/>
              </a:rPr>
              <a:t></a:t>
            </a:r>
            <a:r>
              <a:rPr sz="3128" spc="-299" dirty="0">
                <a:latin typeface="Times New Roman"/>
                <a:cs typeface="Times New Roman"/>
              </a:rPr>
              <a:t>1</a:t>
            </a:r>
            <a:r>
              <a:rPr sz="3128" spc="34" dirty="0">
                <a:latin typeface="Times New Roman"/>
                <a:cs typeface="Times New Roman"/>
              </a:rPr>
              <a:t>,</a:t>
            </a:r>
            <a:r>
              <a:rPr sz="3128" spc="-490" dirty="0">
                <a:latin typeface="Times New Roman"/>
                <a:cs typeface="Times New Roman"/>
              </a:rPr>
              <a:t> </a:t>
            </a:r>
            <a:r>
              <a:rPr sz="3264" spc="-48" dirty="0">
                <a:latin typeface="Symbol"/>
                <a:cs typeface="Symbol"/>
              </a:rPr>
              <a:t></a:t>
            </a:r>
            <a:r>
              <a:rPr sz="2652" spc="102" baseline="-23504" dirty="0">
                <a:latin typeface="Times New Roman"/>
                <a:cs typeface="Times New Roman"/>
              </a:rPr>
              <a:t>2</a:t>
            </a:r>
            <a:r>
              <a:rPr sz="2652" baseline="-23504" dirty="0">
                <a:latin typeface="Times New Roman"/>
                <a:cs typeface="Times New Roman"/>
              </a:rPr>
              <a:t> </a:t>
            </a:r>
            <a:r>
              <a:rPr sz="2652" spc="-152" baseline="-23504" dirty="0">
                <a:latin typeface="Times New Roman"/>
                <a:cs typeface="Times New Roman"/>
              </a:rPr>
              <a:t> </a:t>
            </a:r>
            <a:r>
              <a:rPr sz="3128" spc="277" dirty="0">
                <a:latin typeface="Symbol"/>
                <a:cs typeface="Symbol"/>
              </a:rPr>
              <a:t></a:t>
            </a:r>
            <a:r>
              <a:rPr sz="3264" spc="-245" dirty="0">
                <a:latin typeface="Symbol"/>
                <a:cs typeface="Symbol"/>
              </a:rPr>
              <a:t></a:t>
            </a:r>
            <a:r>
              <a:rPr sz="2652" spc="102" baseline="-23504" dirty="0">
                <a:latin typeface="Times New Roman"/>
                <a:cs typeface="Times New Roman"/>
              </a:rPr>
              <a:t>1</a:t>
            </a:r>
            <a:r>
              <a:rPr sz="2652" baseline="-23504" dirty="0">
                <a:latin typeface="Times New Roman"/>
                <a:cs typeface="Times New Roman"/>
              </a:rPr>
              <a:t> </a:t>
            </a:r>
            <a:r>
              <a:rPr sz="2652" spc="-141" baseline="-23504" dirty="0">
                <a:latin typeface="Times New Roman"/>
                <a:cs typeface="Times New Roman"/>
              </a:rPr>
              <a:t> </a:t>
            </a:r>
            <a:r>
              <a:rPr sz="3128" spc="82" dirty="0">
                <a:latin typeface="Symbol"/>
                <a:cs typeface="Symbol"/>
              </a:rPr>
              <a:t></a:t>
            </a:r>
            <a:r>
              <a:rPr sz="3128" spc="-490" dirty="0">
                <a:latin typeface="Times New Roman"/>
                <a:cs typeface="Times New Roman"/>
              </a:rPr>
              <a:t> </a:t>
            </a:r>
            <a:r>
              <a:rPr sz="3128" spc="277" dirty="0">
                <a:latin typeface="Times New Roman"/>
                <a:cs typeface="Times New Roman"/>
              </a:rPr>
              <a:t>1</a:t>
            </a:r>
            <a:r>
              <a:rPr sz="3128" spc="-95" dirty="0">
                <a:latin typeface="Times New Roman"/>
                <a:cs typeface="Times New Roman"/>
              </a:rPr>
              <a:t>a</a:t>
            </a:r>
            <a:r>
              <a:rPr sz="3128" spc="-14" dirty="0">
                <a:latin typeface="Times New Roman"/>
                <a:cs typeface="Times New Roman"/>
              </a:rPr>
              <a:t>n</a:t>
            </a:r>
            <a:r>
              <a:rPr sz="3128" spc="75" dirty="0">
                <a:latin typeface="Times New Roman"/>
                <a:cs typeface="Times New Roman"/>
              </a:rPr>
              <a:t>d</a:t>
            </a:r>
            <a:r>
              <a:rPr sz="3128" spc="-311" dirty="0">
                <a:latin typeface="Times New Roman"/>
                <a:cs typeface="Times New Roman"/>
              </a:rPr>
              <a:t> </a:t>
            </a:r>
            <a:r>
              <a:rPr sz="3128" spc="27" dirty="0">
                <a:latin typeface="Times New Roman"/>
                <a:cs typeface="Times New Roman"/>
              </a:rPr>
              <a:t>|</a:t>
            </a:r>
            <a:r>
              <a:rPr sz="3128" spc="-469" dirty="0">
                <a:latin typeface="Times New Roman"/>
                <a:cs typeface="Times New Roman"/>
              </a:rPr>
              <a:t> </a:t>
            </a:r>
            <a:r>
              <a:rPr sz="3264" spc="-41" dirty="0">
                <a:latin typeface="Symbol"/>
                <a:cs typeface="Symbol"/>
              </a:rPr>
              <a:t></a:t>
            </a:r>
            <a:r>
              <a:rPr sz="2652" spc="102" baseline="-23504" dirty="0">
                <a:latin typeface="Times New Roman"/>
                <a:cs typeface="Times New Roman"/>
              </a:rPr>
              <a:t>2</a:t>
            </a:r>
            <a:r>
              <a:rPr sz="2652" baseline="-23504" dirty="0">
                <a:latin typeface="Times New Roman"/>
                <a:cs typeface="Times New Roman"/>
              </a:rPr>
              <a:t> </a:t>
            </a:r>
            <a:r>
              <a:rPr sz="2652" spc="-152" baseline="-23504" dirty="0">
                <a:latin typeface="Times New Roman"/>
                <a:cs typeface="Times New Roman"/>
              </a:rPr>
              <a:t> </a:t>
            </a:r>
            <a:r>
              <a:rPr sz="3128" spc="27" dirty="0">
                <a:latin typeface="Times New Roman"/>
                <a:cs typeface="Times New Roman"/>
              </a:rPr>
              <a:t>|</a:t>
            </a:r>
            <a:r>
              <a:rPr sz="3128" spc="-374" dirty="0">
                <a:latin typeface="Times New Roman"/>
                <a:cs typeface="Times New Roman"/>
              </a:rPr>
              <a:t> </a:t>
            </a:r>
            <a:r>
              <a:rPr sz="3128" spc="367" dirty="0">
                <a:latin typeface="Symbol"/>
                <a:cs typeface="Symbol"/>
              </a:rPr>
              <a:t></a:t>
            </a:r>
            <a:r>
              <a:rPr sz="3128" spc="75" dirty="0">
                <a:latin typeface="Times New Roman"/>
                <a:cs typeface="Times New Roman"/>
              </a:rPr>
              <a:t>1</a:t>
            </a:r>
            <a:endParaRPr sz="312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79825" y="2056912"/>
            <a:ext cx="1007107" cy="644564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51824">
              <a:spcBef>
                <a:spcPts val="129"/>
              </a:spcBef>
            </a:pPr>
            <a:r>
              <a:rPr sz="3673" spc="939" dirty="0">
                <a:latin typeface="Symbol"/>
                <a:cs typeface="Symbol"/>
              </a:rPr>
              <a:t></a:t>
            </a:r>
            <a:r>
              <a:rPr sz="3673" spc="-340" dirty="0">
                <a:latin typeface="Times New Roman"/>
                <a:cs typeface="Times New Roman"/>
              </a:rPr>
              <a:t> </a:t>
            </a:r>
            <a:r>
              <a:rPr sz="4081" spc="891" dirty="0">
                <a:latin typeface="Symbol"/>
                <a:cs typeface="Symbol"/>
              </a:rPr>
              <a:t></a:t>
            </a:r>
            <a:r>
              <a:rPr sz="3162" i="1" spc="428" baseline="-23297" dirty="0">
                <a:latin typeface="Times New Roman"/>
                <a:cs typeface="Times New Roman"/>
              </a:rPr>
              <a:t>t</a:t>
            </a:r>
            <a:endParaRPr sz="3162" baseline="-2329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0165" y="2173320"/>
            <a:ext cx="4037064" cy="644500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51824">
              <a:spcBef>
                <a:spcPts val="129"/>
              </a:spcBef>
            </a:pPr>
            <a:r>
              <a:rPr sz="5509" spc="1408" baseline="13374" dirty="0">
                <a:latin typeface="Symbol"/>
                <a:cs typeface="Symbol"/>
              </a:rPr>
              <a:t></a:t>
            </a:r>
            <a:r>
              <a:rPr sz="5509" spc="-377" baseline="13374" dirty="0">
                <a:latin typeface="Times New Roman"/>
                <a:cs typeface="Times New Roman"/>
              </a:rPr>
              <a:t> </a:t>
            </a:r>
            <a:r>
              <a:rPr sz="6121" spc="428" baseline="12037" dirty="0">
                <a:latin typeface="Symbol"/>
                <a:cs typeface="Symbol"/>
              </a:rPr>
              <a:t></a:t>
            </a:r>
            <a:r>
              <a:rPr sz="2108" spc="517" dirty="0">
                <a:latin typeface="Times New Roman"/>
                <a:cs typeface="Times New Roman"/>
              </a:rPr>
              <a:t>1</a:t>
            </a:r>
            <a:r>
              <a:rPr sz="2108" spc="-88" dirty="0">
                <a:latin typeface="Times New Roman"/>
                <a:cs typeface="Times New Roman"/>
              </a:rPr>
              <a:t> </a:t>
            </a:r>
            <a:r>
              <a:rPr sz="5509" i="1" spc="1009" baseline="13374" dirty="0">
                <a:latin typeface="Times New Roman"/>
                <a:cs typeface="Times New Roman"/>
              </a:rPr>
              <a:t>y</a:t>
            </a:r>
            <a:r>
              <a:rPr sz="2108" i="1" spc="286" dirty="0">
                <a:latin typeface="Times New Roman"/>
                <a:cs typeface="Times New Roman"/>
              </a:rPr>
              <a:t>t</a:t>
            </a:r>
            <a:r>
              <a:rPr sz="2108" i="1" spc="-231" dirty="0">
                <a:latin typeface="Times New Roman"/>
                <a:cs typeface="Times New Roman"/>
              </a:rPr>
              <a:t> </a:t>
            </a:r>
            <a:r>
              <a:rPr sz="2108" spc="320" dirty="0">
                <a:latin typeface="Symbol"/>
                <a:cs typeface="Symbol"/>
              </a:rPr>
              <a:t></a:t>
            </a:r>
            <a:r>
              <a:rPr sz="2108" spc="517" dirty="0">
                <a:latin typeface="Times New Roman"/>
                <a:cs typeface="Times New Roman"/>
              </a:rPr>
              <a:t>1</a:t>
            </a:r>
            <a:r>
              <a:rPr sz="2108" dirty="0">
                <a:latin typeface="Times New Roman"/>
                <a:cs typeface="Times New Roman"/>
              </a:rPr>
              <a:t> </a:t>
            </a:r>
            <a:r>
              <a:rPr sz="2108" spc="41" dirty="0">
                <a:latin typeface="Times New Roman"/>
                <a:cs typeface="Times New Roman"/>
              </a:rPr>
              <a:t> </a:t>
            </a:r>
            <a:r>
              <a:rPr sz="5509" spc="1408" baseline="13374" dirty="0">
                <a:latin typeface="Symbol"/>
                <a:cs typeface="Symbol"/>
              </a:rPr>
              <a:t></a:t>
            </a:r>
            <a:r>
              <a:rPr sz="5509" spc="-755" baseline="13374" dirty="0">
                <a:latin typeface="Times New Roman"/>
                <a:cs typeface="Times New Roman"/>
              </a:rPr>
              <a:t> </a:t>
            </a:r>
            <a:r>
              <a:rPr sz="6121" spc="948" baseline="12037" dirty="0">
                <a:latin typeface="Symbol"/>
                <a:cs typeface="Symbol"/>
              </a:rPr>
              <a:t></a:t>
            </a:r>
            <a:r>
              <a:rPr sz="2108" spc="517" dirty="0">
                <a:latin typeface="Times New Roman"/>
                <a:cs typeface="Times New Roman"/>
              </a:rPr>
              <a:t>2</a:t>
            </a:r>
            <a:r>
              <a:rPr sz="2108" spc="143" dirty="0">
                <a:latin typeface="Times New Roman"/>
                <a:cs typeface="Times New Roman"/>
              </a:rPr>
              <a:t> </a:t>
            </a:r>
            <a:r>
              <a:rPr sz="5509" i="1" spc="1009" baseline="13374" dirty="0">
                <a:latin typeface="Times New Roman"/>
                <a:cs typeface="Times New Roman"/>
              </a:rPr>
              <a:t>y</a:t>
            </a:r>
            <a:r>
              <a:rPr sz="2108" i="1" spc="286" dirty="0">
                <a:latin typeface="Times New Roman"/>
                <a:cs typeface="Times New Roman"/>
              </a:rPr>
              <a:t>t</a:t>
            </a:r>
            <a:r>
              <a:rPr sz="2108" i="1" spc="-231" dirty="0">
                <a:latin typeface="Times New Roman"/>
                <a:cs typeface="Times New Roman"/>
              </a:rPr>
              <a:t> </a:t>
            </a:r>
            <a:r>
              <a:rPr sz="2108" spc="658" dirty="0">
                <a:latin typeface="Symbol"/>
                <a:cs typeface="Symbol"/>
              </a:rPr>
              <a:t></a:t>
            </a:r>
            <a:r>
              <a:rPr sz="2108" spc="517" dirty="0">
                <a:latin typeface="Times New Roman"/>
                <a:cs typeface="Times New Roman"/>
              </a:rPr>
              <a:t>2</a:t>
            </a:r>
            <a:endParaRPr sz="210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8867" y="2109938"/>
            <a:ext cx="507872" cy="580918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51824">
              <a:spcBef>
                <a:spcPts val="122"/>
              </a:spcBef>
            </a:pPr>
            <a:r>
              <a:rPr sz="3673" i="1" spc="476" dirty="0">
                <a:latin typeface="Times New Roman"/>
                <a:cs typeface="Times New Roman"/>
              </a:rPr>
              <a:t>y</a:t>
            </a:r>
            <a:r>
              <a:rPr sz="3162" i="1" spc="714" baseline="-23297" dirty="0">
                <a:latin typeface="Times New Roman"/>
                <a:cs typeface="Times New Roman"/>
              </a:rPr>
              <a:t>t</a:t>
            </a:r>
            <a:endParaRPr sz="3162" baseline="-2329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72097" y="1011357"/>
            <a:ext cx="6695619" cy="605374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17275">
              <a:spcBef>
                <a:spcPts val="150"/>
              </a:spcBef>
            </a:pPr>
            <a:r>
              <a:rPr sz="3809" spc="-7" dirty="0">
                <a:solidFill>
                  <a:srgbClr val="538DD3"/>
                </a:solidFill>
              </a:rPr>
              <a:t>Objective </a:t>
            </a:r>
            <a:r>
              <a:rPr sz="3809" dirty="0">
                <a:solidFill>
                  <a:srgbClr val="538DD3"/>
                </a:solidFill>
              </a:rPr>
              <a:t>of </a:t>
            </a:r>
            <a:r>
              <a:rPr sz="3809" spc="-20" dirty="0">
                <a:solidFill>
                  <a:srgbClr val="538DD3"/>
                </a:solidFill>
              </a:rPr>
              <a:t>Time</a:t>
            </a:r>
            <a:r>
              <a:rPr sz="3809" dirty="0">
                <a:solidFill>
                  <a:srgbClr val="538DD3"/>
                </a:solidFill>
              </a:rPr>
              <a:t> </a:t>
            </a:r>
            <a:r>
              <a:rPr sz="3809" spc="-7" dirty="0">
                <a:solidFill>
                  <a:srgbClr val="538DD3"/>
                </a:solidFill>
              </a:rPr>
              <a:t>Series</a:t>
            </a:r>
            <a:r>
              <a:rPr sz="3809" spc="14" dirty="0">
                <a:solidFill>
                  <a:srgbClr val="538DD3"/>
                </a:solidFill>
              </a:rPr>
              <a:t> </a:t>
            </a:r>
            <a:r>
              <a:rPr sz="3809" spc="-7" dirty="0">
                <a:solidFill>
                  <a:srgbClr val="538DD3"/>
                </a:solidFill>
              </a:rPr>
              <a:t>Analysis</a:t>
            </a:r>
            <a:endParaRPr sz="3809"/>
          </a:p>
        </p:txBody>
      </p:sp>
      <p:sp>
        <p:nvSpPr>
          <p:cNvPr id="5" name="object 5"/>
          <p:cNvSpPr txBox="1"/>
          <p:nvPr/>
        </p:nvSpPr>
        <p:spPr>
          <a:xfrm>
            <a:off x="2647720" y="2380778"/>
            <a:ext cx="7262225" cy="3257022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328216" indent="-311805" defTabSz="1243767">
              <a:spcBef>
                <a:spcPts val="143"/>
              </a:spcBef>
              <a:buClr>
                <a:srgbClr val="000000"/>
              </a:buClr>
              <a:buFontTx/>
              <a:buChar char="•"/>
              <a:tabLst>
                <a:tab pos="328216" algn="l"/>
                <a:tab pos="329080" algn="l"/>
              </a:tabLst>
            </a:pPr>
            <a:r>
              <a:rPr sz="2176" spc="-7" dirty="0">
                <a:solidFill>
                  <a:srgbClr val="FF0000"/>
                </a:solidFill>
                <a:latin typeface="Times New Roman"/>
                <a:cs typeface="Times New Roman"/>
              </a:rPr>
              <a:t>Forecasting</a:t>
            </a:r>
            <a:r>
              <a:rPr sz="2176" spc="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(Knowing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future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our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innate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wish).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marR="18138" indent="-311805" algn="just" defTabSz="1243767">
              <a:lnSpc>
                <a:spcPct val="108800"/>
              </a:lnSpc>
              <a:spcBef>
                <a:spcPts val="1442"/>
              </a:spcBef>
              <a:buClr>
                <a:srgbClr val="000000"/>
              </a:buClr>
              <a:buFontTx/>
              <a:buChar char="•"/>
              <a:tabLst>
                <a:tab pos="329080" algn="l"/>
              </a:tabLst>
            </a:pPr>
            <a:r>
              <a:rPr sz="2176" spc="-7" dirty="0">
                <a:solidFill>
                  <a:srgbClr val="FF0000"/>
                </a:solidFill>
                <a:latin typeface="Times New Roman"/>
                <a:cs typeface="Times New Roman"/>
              </a:rPr>
              <a:t>Control</a:t>
            </a:r>
            <a:r>
              <a:rPr sz="217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(whether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anything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 is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going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wrong,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think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ECG, </a:t>
            </a:r>
            <a:r>
              <a:rPr sz="2176" spc="-52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production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process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etc)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marR="6910" indent="-311805" algn="just" defTabSz="1243767">
              <a:lnSpc>
                <a:spcPct val="110100"/>
              </a:lnSpc>
              <a:spcBef>
                <a:spcPts val="1401"/>
              </a:spcBef>
              <a:buClr>
                <a:srgbClr val="000000"/>
              </a:buClr>
              <a:buFontTx/>
              <a:buChar char="•"/>
              <a:tabLst>
                <a:tab pos="329080" algn="l"/>
              </a:tabLst>
            </a:pPr>
            <a:r>
              <a:rPr sz="2176" spc="-7" dirty="0">
                <a:solidFill>
                  <a:srgbClr val="FF0000"/>
                </a:solidFill>
                <a:latin typeface="Times New Roman"/>
                <a:cs typeface="Times New Roman"/>
              </a:rPr>
              <a:t>Understanding feature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data including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seasonality, cycle, </a:t>
            </a:r>
            <a:r>
              <a:rPr sz="2176" spc="-52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trend and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its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nature.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Degree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seasonality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agricultural price </a:t>
            </a:r>
            <a:r>
              <a:rPr sz="2176" spc="-52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may indicate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degree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of development.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Trend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cycle 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2176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mislead each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other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2176" dirty="0">
                <a:solidFill>
                  <a:srgbClr val="938953"/>
                </a:solidFill>
                <a:latin typeface="Times New Roman"/>
                <a:cs typeface="Times New Roman"/>
              </a:rPr>
              <a:t>Global </a:t>
            </a:r>
            <a:r>
              <a:rPr sz="2176" spc="-7" dirty="0">
                <a:solidFill>
                  <a:srgbClr val="938953"/>
                </a:solidFill>
                <a:latin typeface="Times New Roman"/>
                <a:cs typeface="Times New Roman"/>
              </a:rPr>
              <a:t>temperature</a:t>
            </a:r>
            <a:r>
              <a:rPr sz="2176" dirty="0">
                <a:solidFill>
                  <a:srgbClr val="938953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may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an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interesting </a:t>
            </a:r>
            <a:r>
              <a:rPr sz="2176" spc="-52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case)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7BD18-B9D2-F0B9-E988-5CA99BE7151C}"/>
                  </a:ext>
                </a:extLst>
              </p14:cNvPr>
              <p14:cNvContentPartPr/>
              <p14:nvPr/>
            </p14:nvContentPartPr>
            <p14:xfrm>
              <a:off x="2829600" y="2089440"/>
              <a:ext cx="1763640" cy="98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7BD18-B9D2-F0B9-E988-5CA99BE715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0240" y="2080080"/>
                <a:ext cx="1782360" cy="99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7" y="85163"/>
            <a:ext cx="5837479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20" dirty="0"/>
              <a:t>What</a:t>
            </a:r>
            <a:r>
              <a:rPr spc="30" dirty="0"/>
              <a:t> </a:t>
            </a:r>
            <a:r>
              <a:rPr spc="-139" dirty="0"/>
              <a:t>does</a:t>
            </a:r>
            <a:r>
              <a:rPr spc="30" dirty="0"/>
              <a:t> </a:t>
            </a:r>
            <a:r>
              <a:rPr spc="-109" dirty="0"/>
              <a:t>time-series</a:t>
            </a:r>
            <a:r>
              <a:rPr spc="30" dirty="0"/>
              <a:t> </a:t>
            </a:r>
            <a:r>
              <a:rPr spc="-99" dirty="0"/>
              <a:t>analysis</a:t>
            </a:r>
            <a:r>
              <a:rPr spc="30" dirty="0"/>
              <a:t> </a:t>
            </a:r>
            <a:r>
              <a:rPr spc="-79" dirty="0"/>
              <a:t>involve?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5216" y="1631953"/>
            <a:ext cx="129332" cy="1293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5216" y="2525556"/>
            <a:ext cx="129332" cy="1293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5216" y="3828350"/>
            <a:ext cx="129332" cy="1293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574" y="827234"/>
            <a:ext cx="8628497" cy="5360963"/>
          </a:xfrm>
          <a:prstGeom prst="rect">
            <a:avLst/>
          </a:prstGeom>
        </p:spPr>
        <p:txBody>
          <a:bodyPr vert="horz" wrap="square" lIns="0" tIns="177427" rIns="0" bIns="0" rtlCol="0">
            <a:spAutoFit/>
          </a:bodyPr>
          <a:lstStyle/>
          <a:p>
            <a:pPr marL="573821" indent="-549912" defTabSz="1812066">
              <a:spcBef>
                <a:spcPts val="1397"/>
              </a:spcBef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analysis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time-series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involves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following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tasks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573821" marR="149747" defTabSz="1812066">
              <a:lnSpc>
                <a:spcPct val="123200"/>
              </a:lnSpc>
              <a:spcBef>
                <a:spcPts val="595"/>
              </a:spcBef>
            </a:pPr>
            <a:r>
              <a:rPr sz="2180" b="1" spc="-69" dirty="0">
                <a:solidFill>
                  <a:prstClr val="black"/>
                </a:solidFill>
                <a:latin typeface="Arial"/>
                <a:cs typeface="Arial"/>
              </a:rPr>
              <a:t>Trend</a:t>
            </a:r>
            <a:r>
              <a:rPr sz="2180" b="1" spc="1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139" dirty="0">
                <a:solidFill>
                  <a:prstClr val="black"/>
                </a:solidFill>
                <a:latin typeface="Arial"/>
                <a:cs typeface="Arial"/>
              </a:rPr>
              <a:t>analysis:</a:t>
            </a:r>
            <a:r>
              <a:rPr sz="2180" b="1" spc="-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Does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observed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exhibit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particular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trend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such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periodicity,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seasonal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variation,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other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pattern?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573821" marR="655616" defTabSz="1812066">
              <a:lnSpc>
                <a:spcPct val="123200"/>
              </a:lnSpc>
              <a:spcBef>
                <a:spcPts val="585"/>
              </a:spcBef>
            </a:pPr>
            <a:r>
              <a:rPr sz="2180" b="1" spc="-79" dirty="0">
                <a:solidFill>
                  <a:prstClr val="black"/>
                </a:solidFill>
                <a:latin typeface="Arial"/>
                <a:cs typeface="Arial"/>
              </a:rPr>
              <a:t>Correlation</a:t>
            </a:r>
            <a:r>
              <a:rPr sz="2180" b="1" spc="19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139" dirty="0">
                <a:solidFill>
                  <a:prstClr val="black"/>
                </a:solidFill>
                <a:latin typeface="Arial"/>
                <a:cs typeface="Arial"/>
              </a:rPr>
              <a:t>analysis:</a:t>
            </a:r>
            <a:r>
              <a:rPr sz="2180" b="1" spc="-8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188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dependence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between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successive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observations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quantity?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88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-17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there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relationship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between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evolution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time-series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another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time-series?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573821" marR="10067" defTabSz="1812066">
              <a:lnSpc>
                <a:spcPct val="123200"/>
              </a:lnSpc>
              <a:spcBef>
                <a:spcPts val="595"/>
              </a:spcBef>
            </a:pPr>
            <a:r>
              <a:rPr sz="2180" b="1" spc="-69" dirty="0">
                <a:solidFill>
                  <a:prstClr val="black"/>
                </a:solidFill>
                <a:latin typeface="Arial"/>
                <a:cs typeface="Arial"/>
              </a:rPr>
              <a:t>Spectral</a:t>
            </a:r>
            <a:r>
              <a:rPr sz="2180" b="1" spc="46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139" dirty="0">
                <a:solidFill>
                  <a:prstClr val="black"/>
                </a:solidFill>
                <a:latin typeface="Arial"/>
                <a:cs typeface="Arial"/>
              </a:rPr>
              <a:t>analysis:</a:t>
            </a:r>
            <a:r>
              <a:rPr sz="2180" b="1" spc="3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What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frequency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components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make</a:t>
            </a:r>
            <a:r>
              <a:rPr sz="2180" spc="42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up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observed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data?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their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relative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strengths?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these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frequency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components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vary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time?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395131" defTabSz="1812066">
              <a:lnSpc>
                <a:spcPct val="123200"/>
              </a:lnSpc>
              <a:spcBef>
                <a:spcPts val="595"/>
              </a:spcBef>
            </a:pP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Note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while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correlation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analysis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primarily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involves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processing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in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time-domain,</a:t>
            </a:r>
            <a:r>
              <a:rPr sz="2180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spectral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analysis</a:t>
            </a:r>
            <a:r>
              <a:rPr sz="2180" spc="7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involves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processing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frequency-domain.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25168" defTabSz="1812066">
              <a:spcBef>
                <a:spcPts val="604"/>
              </a:spcBef>
            </a:pP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These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4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two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different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domains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provide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complementary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information.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1338"/>
              </a:lnSpc>
            </a:pPr>
            <a:r>
              <a:rPr spc="10" dirty="0">
                <a:solidFill>
                  <a:prstClr val="white"/>
                </a:solidFill>
              </a:rPr>
              <a:t>Arun</a:t>
            </a:r>
            <a:r>
              <a:rPr spc="89" dirty="0">
                <a:solidFill>
                  <a:prstClr val="white"/>
                </a:solidFill>
              </a:rPr>
              <a:t> </a:t>
            </a:r>
            <a:r>
              <a:rPr spc="79" dirty="0">
                <a:solidFill>
                  <a:prstClr val="white"/>
                </a:solidFill>
              </a:rPr>
              <a:t>K</a:t>
            </a:r>
            <a:r>
              <a:rPr spc="89" dirty="0">
                <a:solidFill>
                  <a:prstClr val="white"/>
                </a:solidFill>
              </a:rPr>
              <a:t> </a:t>
            </a:r>
            <a:r>
              <a:rPr spc="-20" dirty="0">
                <a:solidFill>
                  <a:prstClr val="white"/>
                </a:solidFill>
              </a:rPr>
              <a:t>Tangirala</a:t>
            </a:r>
            <a:r>
              <a:rPr spc="515" dirty="0">
                <a:solidFill>
                  <a:prstClr val="white"/>
                </a:solidFill>
              </a:rPr>
              <a:t> </a:t>
            </a:r>
            <a:r>
              <a:rPr spc="69" dirty="0">
                <a:solidFill>
                  <a:prstClr val="white"/>
                </a:solidFill>
              </a:rPr>
              <a:t>(IIT</a:t>
            </a:r>
            <a:r>
              <a:rPr spc="89" dirty="0">
                <a:solidFill>
                  <a:prstClr val="white"/>
                </a:solidFill>
              </a:rPr>
              <a:t> </a:t>
            </a:r>
            <a:r>
              <a:rPr spc="-10" dirty="0">
                <a:solidFill>
                  <a:prstClr val="white"/>
                </a:solidFill>
              </a:rPr>
              <a:t>Madras)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547EE8-3431-680E-318D-147D48A8675F}"/>
                  </a:ext>
                </a:extLst>
              </p14:cNvPr>
              <p14:cNvContentPartPr/>
              <p14:nvPr/>
            </p14:nvContentPartPr>
            <p14:xfrm>
              <a:off x="1556280" y="1604160"/>
              <a:ext cx="8289360" cy="4049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547EE8-3431-680E-318D-147D48A867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6920" y="1594800"/>
                <a:ext cx="8308080" cy="40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EDE9DAA-EC1C-938D-C1A2-C5B1559F9025}"/>
                  </a:ext>
                </a:extLst>
              </p14:cNvPr>
              <p14:cNvContentPartPr/>
              <p14:nvPr/>
            </p14:nvContentPartPr>
            <p14:xfrm>
              <a:off x="1694160" y="600480"/>
              <a:ext cx="7945560" cy="5367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EDE9DAA-EC1C-938D-C1A2-C5B1559F90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4800" y="591120"/>
                <a:ext cx="7964280" cy="538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09740" y="925200"/>
            <a:ext cx="10334930" cy="578198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 marR="10067" defTabSz="1812066">
              <a:lnSpc>
                <a:spcPct val="123200"/>
              </a:lnSpc>
              <a:spcBef>
                <a:spcPts val="198"/>
              </a:spcBef>
            </a:pPr>
            <a:r>
              <a:rPr sz="2180" b="1" spc="-79" dirty="0">
                <a:solidFill>
                  <a:prstClr val="black"/>
                </a:solidFill>
                <a:latin typeface="Arial"/>
                <a:cs typeface="Arial"/>
              </a:rPr>
              <a:t>Time-se</a:t>
            </a:r>
            <a:r>
              <a:rPr lang="en-IN" sz="2180" b="1" spc="-79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180" b="1" spc="-79" dirty="0" err="1">
                <a:solidFill>
                  <a:prstClr val="black"/>
                </a:solidFill>
                <a:latin typeface="Arial"/>
                <a:cs typeface="Arial"/>
              </a:rPr>
              <a:t>ies</a:t>
            </a:r>
            <a:r>
              <a:rPr sz="2180" b="1" spc="1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89" dirty="0">
                <a:solidFill>
                  <a:prstClr val="black"/>
                </a:solidFill>
                <a:latin typeface="Arial"/>
                <a:cs typeface="Arial"/>
              </a:rPr>
              <a:t>modelling:</a:t>
            </a:r>
            <a:r>
              <a:rPr sz="2180" b="1" spc="34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Build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models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predict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behaviour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random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quantities.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These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models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assume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class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random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 signals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modelled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fictitious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random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inputs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passing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through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linear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time-invariant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system.</a:t>
            </a:r>
            <a:endParaRPr lang="en-IN" sz="2180" spc="-99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10067" defTabSz="1812066">
              <a:lnSpc>
                <a:spcPct val="123200"/>
              </a:lnSpc>
              <a:spcBef>
                <a:spcPts val="198"/>
              </a:spcBef>
            </a:pPr>
            <a:endParaRPr sz="218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23909" defTabSz="1812066">
              <a:lnSpc>
                <a:spcPct val="123200"/>
              </a:lnSpc>
            </a:pPr>
            <a:r>
              <a:rPr sz="2180" b="1" spc="-69" dirty="0">
                <a:solidFill>
                  <a:prstClr val="black"/>
                </a:solidFill>
                <a:latin typeface="Arial"/>
                <a:cs typeface="Arial"/>
              </a:rPr>
              <a:t>Estimation:</a:t>
            </a:r>
            <a:r>
              <a:rPr sz="2180" b="1" spc="3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20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true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signal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underneath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measured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quantity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general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corrupted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noise?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Consists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one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more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b="1" spc="-99" dirty="0">
                <a:solidFill>
                  <a:prstClr val="black"/>
                </a:solidFill>
                <a:latin typeface="Arial"/>
                <a:cs typeface="Arial"/>
              </a:rPr>
              <a:t>smoothing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b="1" spc="-50" dirty="0">
                <a:solidFill>
                  <a:prstClr val="black"/>
                </a:solidFill>
                <a:latin typeface="Arial"/>
                <a:cs typeface="Arial"/>
              </a:rPr>
              <a:t>filtering</a:t>
            </a:r>
            <a:r>
              <a:rPr sz="2180" b="1" spc="1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b="1" spc="-89" dirty="0">
                <a:solidFill>
                  <a:prstClr val="black"/>
                </a:solidFill>
                <a:latin typeface="Arial"/>
                <a:cs typeface="Arial"/>
              </a:rPr>
              <a:t>prediction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2180" spc="29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Estimation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very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important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task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analysis.</a:t>
            </a:r>
            <a:endParaRPr lang="en-IN" sz="2180" spc="-89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23909" defTabSz="1812066">
              <a:lnSpc>
                <a:spcPct val="123200"/>
              </a:lnSpc>
            </a:pPr>
            <a:endParaRPr sz="218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78020" defTabSz="1812066">
              <a:lnSpc>
                <a:spcPct val="123200"/>
              </a:lnSpc>
            </a:pPr>
            <a:r>
              <a:rPr sz="2180" b="1" spc="30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r>
              <a:rPr sz="2180" b="1" spc="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129" dirty="0">
                <a:solidFill>
                  <a:prstClr val="black"/>
                </a:solidFill>
                <a:latin typeface="Arial"/>
                <a:cs typeface="Arial"/>
              </a:rPr>
              <a:t>pre-processing:</a:t>
            </a:r>
            <a:r>
              <a:rPr sz="2180" b="1" spc="-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Measured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come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outliers</a:t>
            </a:r>
            <a:r>
              <a:rPr sz="2180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many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time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missing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observations.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step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concerned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detecting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these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outliers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suitably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replacing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missing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data.</a:t>
            </a:r>
            <a:r>
              <a:rPr sz="2180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" dirty="0">
                <a:solidFill>
                  <a:prstClr val="black"/>
                </a:solidFill>
                <a:latin typeface="Tahoma"/>
                <a:cs typeface="Tahoma"/>
              </a:rPr>
              <a:t>This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step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typically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consumes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large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hours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analysis</a:t>
            </a:r>
            <a:endParaRPr lang="en-IN" sz="2180" spc="-89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78020" defTabSz="1812066">
              <a:lnSpc>
                <a:spcPct val="123200"/>
              </a:lnSpc>
            </a:pPr>
            <a:endParaRPr sz="218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172398" defTabSz="1812066">
              <a:lnSpc>
                <a:spcPct val="123200"/>
              </a:lnSpc>
            </a:pPr>
            <a:r>
              <a:rPr sz="2180" b="1" spc="-20" dirty="0">
                <a:solidFill>
                  <a:prstClr val="black"/>
                </a:solidFill>
                <a:latin typeface="Arial"/>
                <a:cs typeface="Arial"/>
              </a:rPr>
              <a:t>Multivariate</a:t>
            </a:r>
            <a:r>
              <a:rPr sz="2180" b="1" spc="1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40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r>
              <a:rPr sz="2180" b="1" spc="1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b="1" spc="-139" dirty="0">
                <a:solidFill>
                  <a:prstClr val="black"/>
                </a:solidFill>
                <a:latin typeface="Arial"/>
                <a:cs typeface="Arial"/>
              </a:rPr>
              <a:t>analysis:</a:t>
            </a:r>
            <a:r>
              <a:rPr sz="2180" b="1" spc="-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80" spc="12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very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important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area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analysis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where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measurements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multivariate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4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analyzed</a:t>
            </a:r>
            <a:r>
              <a:rPr lang="en-IN" sz="2180" spc="-8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endParaRPr sz="218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A39EEE2-1B03-5F7B-A69A-865C8C5417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0007" y="340688"/>
            <a:ext cx="8644663" cy="4567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915920" algn="l"/>
              </a:tabLst>
            </a:pPr>
            <a:r>
              <a:rPr spc="20" dirty="0"/>
              <a:t>T</a:t>
            </a:r>
            <a:r>
              <a:rPr spc="-65" dirty="0"/>
              <a:t>asks</a:t>
            </a:r>
            <a:r>
              <a:rPr spc="30" dirty="0"/>
              <a:t> </a:t>
            </a:r>
            <a:r>
              <a:rPr spc="10" dirty="0"/>
              <a:t>i</a:t>
            </a:r>
            <a:r>
              <a:rPr spc="-65" dirty="0"/>
              <a:t>n</a:t>
            </a:r>
            <a:r>
              <a:rPr spc="30" dirty="0"/>
              <a:t> </a:t>
            </a:r>
            <a:r>
              <a:rPr spc="-35" dirty="0"/>
              <a:t>time</a:t>
            </a:r>
            <a:r>
              <a:rPr spc="-85" dirty="0"/>
              <a:t>-se</a:t>
            </a:r>
            <a:r>
              <a:rPr spc="-35" dirty="0"/>
              <a:t>r</a:t>
            </a:r>
            <a:r>
              <a:rPr spc="10" dirty="0"/>
              <a:t>i</a:t>
            </a:r>
            <a:r>
              <a:rPr spc="-100" dirty="0"/>
              <a:t>es</a:t>
            </a:r>
            <a:r>
              <a:rPr spc="30" dirty="0"/>
              <a:t> </a:t>
            </a:r>
            <a:r>
              <a:rPr spc="-70" dirty="0"/>
              <a:t>a</a:t>
            </a:r>
            <a:r>
              <a:rPr spc="-65" dirty="0"/>
              <a:t>n</a:t>
            </a:r>
            <a:r>
              <a:rPr spc="-70" dirty="0"/>
              <a:t>a</a:t>
            </a:r>
            <a:r>
              <a:rPr spc="10" dirty="0"/>
              <a:t>l</a:t>
            </a:r>
            <a:r>
              <a:rPr spc="-55" dirty="0"/>
              <a:t>ysis</a:t>
            </a:r>
            <a:endParaRPr spc="-8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FD653F-61BF-4C9B-1B6C-05D6F7BBE63C}"/>
                  </a:ext>
                </a:extLst>
              </p14:cNvPr>
              <p14:cNvContentPartPr/>
              <p14:nvPr/>
            </p14:nvContentPartPr>
            <p14:xfrm>
              <a:off x="181440" y="553680"/>
              <a:ext cx="11112480" cy="488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FD653F-61BF-4C9B-1B6C-05D6F7BBE6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080" y="544320"/>
                <a:ext cx="11131200" cy="49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E54CCE-AED0-2ECD-B6E2-E370780D88CC}"/>
                  </a:ext>
                </a:extLst>
              </p14:cNvPr>
              <p14:cNvContentPartPr/>
              <p14:nvPr/>
            </p14:nvContentPartPr>
            <p14:xfrm>
              <a:off x="601560" y="559800"/>
              <a:ext cx="4210560" cy="6075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E54CCE-AED0-2ECD-B6E2-E370780D88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200" y="550440"/>
                <a:ext cx="4229280" cy="609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6" y="85163"/>
            <a:ext cx="6306843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89" dirty="0"/>
              <a:t>Important</a:t>
            </a:r>
            <a:r>
              <a:rPr spc="40" dirty="0"/>
              <a:t> </a:t>
            </a:r>
            <a:r>
              <a:rPr spc="-109" dirty="0"/>
              <a:t>aspects</a:t>
            </a:r>
            <a:r>
              <a:rPr spc="40" dirty="0"/>
              <a:t> </a:t>
            </a:r>
            <a:r>
              <a:rPr spc="-79" dirty="0"/>
              <a:t>of</a:t>
            </a:r>
            <a:r>
              <a:rPr spc="40" dirty="0"/>
              <a:t> </a:t>
            </a:r>
            <a:r>
              <a:rPr spc="-109" dirty="0"/>
              <a:t>time-series</a:t>
            </a:r>
            <a:r>
              <a:rPr spc="40" dirty="0"/>
              <a:t> </a:t>
            </a:r>
            <a:r>
              <a:rPr spc="-79" dirty="0"/>
              <a:t>modelling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5216" y="947738"/>
            <a:ext cx="129332" cy="1293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26665" y="702631"/>
            <a:ext cx="8078598" cy="5756341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 marR="302011" defTabSz="1812066">
              <a:lnSpc>
                <a:spcPct val="123200"/>
              </a:lnSpc>
              <a:spcBef>
                <a:spcPts val="198"/>
              </a:spcBef>
            </a:pP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Time-series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analysis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traditionally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concerned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analysis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what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4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known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srgbClr val="FF0000"/>
                </a:solidFill>
                <a:latin typeface="Tahoma"/>
                <a:cs typeface="Tahoma"/>
              </a:rPr>
              <a:t>random</a:t>
            </a:r>
            <a:r>
              <a:rPr sz="2180" spc="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srgbClr val="FF0000"/>
                </a:solidFill>
                <a:latin typeface="Tahoma"/>
                <a:cs typeface="Tahoma"/>
              </a:rPr>
              <a:t>signals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203857" defTabSz="1812066">
              <a:lnSpc>
                <a:spcPct val="123200"/>
              </a:lnSpc>
            </a:pP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Random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signals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assumed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generated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srgbClr val="FF0000"/>
                </a:solidFill>
                <a:latin typeface="Tahoma"/>
                <a:cs typeface="Tahoma"/>
              </a:rPr>
              <a:t>random</a:t>
            </a:r>
            <a:r>
              <a:rPr sz="2180" spc="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srgbClr val="FF0000"/>
                </a:solidFill>
                <a:latin typeface="Tahoma"/>
                <a:cs typeface="Tahoma"/>
              </a:rPr>
              <a:t>processes </a:t>
            </a:r>
            <a:r>
              <a:rPr sz="2180" spc="-11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Random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process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essentially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process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(or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quantity)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evolves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in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time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according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probabilistic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laws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10067" defTabSz="1812066">
              <a:lnSpc>
                <a:spcPct val="123200"/>
              </a:lnSpc>
            </a:pP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Time-series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modelling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essentially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concerned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prediction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these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random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signals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their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observations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202599" defTabSz="1812066">
              <a:lnSpc>
                <a:spcPct val="123200"/>
              </a:lnSpc>
            </a:pP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uniqueness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time-series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modelling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physical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input(s)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identified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responsible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variation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random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 signals.</a:t>
            </a:r>
            <a:r>
              <a:rPr sz="2180" spc="27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Rather,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these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variations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assumed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29" dirty="0">
                <a:solidFill>
                  <a:prstClr val="black"/>
                </a:solidFill>
                <a:latin typeface="Tahoma"/>
                <a:cs typeface="Tahoma"/>
              </a:rPr>
              <a:t>due</a:t>
            </a:r>
            <a:r>
              <a:rPr sz="2180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effect </a:t>
            </a:r>
            <a:r>
              <a:rPr sz="2180" spc="-65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30" dirty="0">
                <a:solidFill>
                  <a:prstClr val="black"/>
                </a:solidFill>
                <a:latin typeface="Tahoma"/>
                <a:cs typeface="Tahoma"/>
              </a:rPr>
              <a:t>fictitious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(random)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inputs.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84311" defTabSz="1812066">
              <a:lnSpc>
                <a:spcPct val="123200"/>
              </a:lnSpc>
            </a:pPr>
            <a:r>
              <a:rPr sz="2180" spc="-15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contrast,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modelling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engineering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systems,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there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prstClr val="black"/>
                </a:solidFill>
                <a:latin typeface="Tahoma"/>
                <a:cs typeface="Tahoma"/>
              </a:rPr>
              <a:t>always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0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99" dirty="0">
                <a:solidFill>
                  <a:prstClr val="black"/>
                </a:solidFill>
                <a:latin typeface="Tahoma"/>
                <a:cs typeface="Tahoma"/>
              </a:rPr>
              <a:t>set </a:t>
            </a:r>
            <a:r>
              <a:rPr sz="2180" spc="-64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0" dirty="0">
                <a:solidFill>
                  <a:prstClr val="black"/>
                </a:solidFill>
                <a:latin typeface="Tahoma"/>
                <a:cs typeface="Tahoma"/>
              </a:rPr>
              <a:t>input-output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59" dirty="0">
                <a:solidFill>
                  <a:prstClr val="black"/>
                </a:solidFill>
                <a:latin typeface="Tahoma"/>
                <a:cs typeface="Tahoma"/>
              </a:rPr>
              <a:t>pair</a:t>
            </a:r>
            <a:r>
              <a:rPr sz="2180" spc="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139" dirty="0">
                <a:solidFill>
                  <a:prstClr val="black"/>
                </a:solidFill>
                <a:latin typeface="Tahoma"/>
                <a:cs typeface="Tahoma"/>
              </a:rPr>
              <a:t>whose</a:t>
            </a:r>
            <a:r>
              <a:rPr sz="2180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relationship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69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sought</a:t>
            </a:r>
            <a:r>
              <a:rPr sz="2180" spc="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prstClr val="black"/>
                </a:solidFill>
                <a:latin typeface="Tahoma"/>
                <a:cs typeface="Tahoma"/>
              </a:rPr>
              <a:t>(system </a:t>
            </a:r>
            <a:r>
              <a:rPr sz="2180" spc="-7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180" spc="-40" dirty="0">
                <a:solidFill>
                  <a:prstClr val="black"/>
                </a:solidFill>
                <a:latin typeface="Tahoma"/>
                <a:cs typeface="Tahoma"/>
              </a:rPr>
              <a:t>identification)</a:t>
            </a:r>
            <a:endParaRPr sz="218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5216" y="1766118"/>
            <a:ext cx="129332" cy="1293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5216" y="2175308"/>
            <a:ext cx="129332" cy="1293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5216" y="2993688"/>
            <a:ext cx="129332" cy="1293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5216" y="3812066"/>
            <a:ext cx="129332" cy="1293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5216" y="5448825"/>
            <a:ext cx="129332" cy="12933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1338"/>
              </a:lnSpc>
            </a:pPr>
            <a:r>
              <a:rPr spc="10" dirty="0">
                <a:solidFill>
                  <a:prstClr val="white"/>
                </a:solidFill>
              </a:rPr>
              <a:t>Arun</a:t>
            </a:r>
            <a:r>
              <a:rPr spc="89" dirty="0">
                <a:solidFill>
                  <a:prstClr val="white"/>
                </a:solidFill>
              </a:rPr>
              <a:t> </a:t>
            </a:r>
            <a:r>
              <a:rPr spc="79" dirty="0">
                <a:solidFill>
                  <a:prstClr val="white"/>
                </a:solidFill>
              </a:rPr>
              <a:t>K</a:t>
            </a:r>
            <a:r>
              <a:rPr spc="99" dirty="0">
                <a:solidFill>
                  <a:prstClr val="white"/>
                </a:solidFill>
              </a:rPr>
              <a:t> </a:t>
            </a:r>
            <a:r>
              <a:rPr spc="-20" dirty="0">
                <a:solidFill>
                  <a:prstClr val="white"/>
                </a:solidFill>
              </a:rPr>
              <a:t>Tangirala</a:t>
            </a:r>
            <a:r>
              <a:rPr spc="515" dirty="0">
                <a:solidFill>
                  <a:prstClr val="white"/>
                </a:solidFill>
              </a:rPr>
              <a:t> </a:t>
            </a:r>
            <a:r>
              <a:rPr spc="69" dirty="0">
                <a:solidFill>
                  <a:prstClr val="white"/>
                </a:solidFill>
              </a:rPr>
              <a:t>(IIT</a:t>
            </a:r>
            <a:r>
              <a:rPr spc="89" dirty="0">
                <a:solidFill>
                  <a:prstClr val="white"/>
                </a:solidFill>
              </a:rPr>
              <a:t> </a:t>
            </a:r>
            <a:r>
              <a:rPr spc="-10" dirty="0">
                <a:solidFill>
                  <a:prstClr val="white"/>
                </a:solidFill>
              </a:rPr>
              <a:t>Madras)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1338"/>
              </a:lnSpc>
            </a:pPr>
            <a:r>
              <a:rPr spc="-10" dirty="0">
                <a:solidFill>
                  <a:prstClr val="white"/>
                </a:solidFill>
              </a:rPr>
              <a:t>Applied</a:t>
            </a:r>
            <a:r>
              <a:rPr spc="69" dirty="0">
                <a:solidFill>
                  <a:prstClr val="white"/>
                </a:solidFill>
              </a:rPr>
              <a:t> </a:t>
            </a:r>
            <a:r>
              <a:rPr spc="-30" dirty="0">
                <a:solidFill>
                  <a:prstClr val="white"/>
                </a:solidFill>
              </a:rPr>
              <a:t>Time-Series</a:t>
            </a:r>
            <a:r>
              <a:rPr spc="69" dirty="0">
                <a:solidFill>
                  <a:prstClr val="white"/>
                </a:solidFill>
              </a:rPr>
              <a:t> </a:t>
            </a:r>
            <a:r>
              <a:rPr spc="-30" dirty="0">
                <a:solidFill>
                  <a:prstClr val="white"/>
                </a:solidFill>
              </a:rPr>
              <a:t>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90028A-F085-1153-E6C4-41DA9D203AE2}"/>
                  </a:ext>
                </a:extLst>
              </p14:cNvPr>
              <p14:cNvContentPartPr/>
              <p14:nvPr/>
            </p14:nvContentPartPr>
            <p14:xfrm>
              <a:off x="2392560" y="545760"/>
              <a:ext cx="9800280" cy="6107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90028A-F085-1153-E6C4-41DA9D203A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3200" y="536400"/>
                <a:ext cx="9819000" cy="61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6B0D3B-5018-F785-7EE6-C597FE544BFF}"/>
                  </a:ext>
                </a:extLst>
              </p14:cNvPr>
              <p14:cNvContentPartPr/>
              <p14:nvPr/>
            </p14:nvContentPartPr>
            <p14:xfrm>
              <a:off x="124920" y="1386000"/>
              <a:ext cx="10298520" cy="5182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6B0D3B-5018-F785-7EE6-C597FE544B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560" y="1376640"/>
                <a:ext cx="10317240" cy="520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6" y="85163"/>
            <a:ext cx="3178589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89" dirty="0"/>
              <a:t>Scope</a:t>
            </a:r>
            <a:r>
              <a:rPr dirty="0"/>
              <a:t> </a:t>
            </a:r>
            <a:r>
              <a:rPr spc="-79" dirty="0"/>
              <a:t>of</a:t>
            </a:r>
            <a:r>
              <a:rPr spc="10" dirty="0"/>
              <a:t> </a:t>
            </a:r>
            <a:r>
              <a:rPr spc="-69" dirty="0"/>
              <a:t>applications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5216" y="1117464"/>
            <a:ext cx="129332" cy="1293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26666" y="872356"/>
            <a:ext cx="7959055" cy="5438048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 marR="16359">
              <a:lnSpc>
                <a:spcPct val="123200"/>
              </a:lnSpc>
              <a:spcBef>
                <a:spcPts val="198"/>
              </a:spcBef>
            </a:pPr>
            <a:r>
              <a:rPr sz="2180" spc="-109" dirty="0">
                <a:latin typeface="Tahoma"/>
                <a:cs typeface="Tahoma"/>
              </a:rPr>
              <a:t>Geosciences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and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99" dirty="0">
                <a:latin typeface="Tahoma"/>
                <a:cs typeface="Tahoma"/>
              </a:rPr>
              <a:t>meteorology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99" dirty="0">
                <a:latin typeface="Tahoma"/>
                <a:cs typeface="Tahoma"/>
              </a:rPr>
              <a:t>(weather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forecasting,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trends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40" dirty="0">
                <a:latin typeface="Tahoma"/>
                <a:cs typeface="Tahoma"/>
              </a:rPr>
              <a:t>in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119" dirty="0">
                <a:latin typeface="Tahoma"/>
                <a:cs typeface="Tahoma"/>
              </a:rPr>
              <a:t>weather </a:t>
            </a:r>
            <a:r>
              <a:rPr sz="2180" spc="-654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patterns)</a:t>
            </a:r>
            <a:endParaRPr sz="2180">
              <a:latin typeface="Tahoma"/>
              <a:cs typeface="Tahoma"/>
            </a:endParaRPr>
          </a:p>
          <a:p>
            <a:pPr marL="25168" marR="10067">
              <a:lnSpc>
                <a:spcPct val="123200"/>
              </a:lnSpc>
              <a:spcBef>
                <a:spcPts val="595"/>
              </a:spcBef>
            </a:pPr>
            <a:r>
              <a:rPr sz="2180" spc="-89" dirty="0">
                <a:latin typeface="Tahoma"/>
                <a:cs typeface="Tahoma"/>
              </a:rPr>
              <a:t>Business</a:t>
            </a:r>
            <a:r>
              <a:rPr sz="2180" spc="69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and</a:t>
            </a:r>
            <a:r>
              <a:rPr sz="2180" spc="59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finance</a:t>
            </a:r>
            <a:r>
              <a:rPr sz="2180" spc="69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(econometrics)</a:t>
            </a:r>
            <a:r>
              <a:rPr sz="2180" spc="69" dirty="0">
                <a:latin typeface="Tahoma"/>
                <a:cs typeface="Tahoma"/>
              </a:rPr>
              <a:t> </a:t>
            </a:r>
            <a:r>
              <a:rPr sz="2180" spc="-40" dirty="0">
                <a:latin typeface="Tahoma"/>
                <a:cs typeface="Tahoma"/>
              </a:rPr>
              <a:t>(stock</a:t>
            </a:r>
            <a:r>
              <a:rPr sz="2180" spc="59" dirty="0">
                <a:latin typeface="Tahoma"/>
                <a:cs typeface="Tahoma"/>
              </a:rPr>
              <a:t> </a:t>
            </a:r>
            <a:r>
              <a:rPr sz="2180" spc="-99" dirty="0">
                <a:latin typeface="Tahoma"/>
                <a:cs typeface="Tahoma"/>
              </a:rPr>
              <a:t>market</a:t>
            </a:r>
            <a:r>
              <a:rPr sz="2180" spc="59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analysis,</a:t>
            </a:r>
            <a:r>
              <a:rPr sz="2180" spc="59" dirty="0">
                <a:latin typeface="Tahoma"/>
                <a:cs typeface="Tahoma"/>
              </a:rPr>
              <a:t> </a:t>
            </a:r>
            <a:r>
              <a:rPr sz="2180" spc="-119" dirty="0">
                <a:latin typeface="Tahoma"/>
                <a:cs typeface="Tahoma"/>
              </a:rPr>
              <a:t>business </a:t>
            </a:r>
            <a:r>
              <a:rPr sz="2180" spc="-644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forecasting)</a:t>
            </a:r>
            <a:endParaRPr sz="2180">
              <a:latin typeface="Tahoma"/>
              <a:cs typeface="Tahoma"/>
            </a:endParaRPr>
          </a:p>
          <a:p>
            <a:pPr marL="25168" marR="529778">
              <a:lnSpc>
                <a:spcPct val="123200"/>
              </a:lnSpc>
              <a:spcBef>
                <a:spcPts val="585"/>
              </a:spcBef>
            </a:pPr>
            <a:r>
              <a:rPr sz="2180" spc="-69" dirty="0">
                <a:latin typeface="Tahoma"/>
                <a:cs typeface="Tahoma"/>
              </a:rPr>
              <a:t>Process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50" dirty="0">
                <a:latin typeface="Tahoma"/>
                <a:cs typeface="Tahoma"/>
              </a:rPr>
              <a:t>control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99" dirty="0">
                <a:latin typeface="Tahoma"/>
                <a:cs typeface="Tahoma"/>
              </a:rPr>
              <a:t>and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other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engineering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59" dirty="0">
                <a:latin typeface="Tahoma"/>
                <a:cs typeface="Tahoma"/>
              </a:rPr>
              <a:t>applications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59" dirty="0">
                <a:latin typeface="Tahoma"/>
                <a:cs typeface="Tahoma"/>
              </a:rPr>
              <a:t>(modelling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of </a:t>
            </a:r>
            <a:r>
              <a:rPr sz="2180" spc="-654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disturbance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effects,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uncertainties)</a:t>
            </a:r>
            <a:endParaRPr sz="2180">
              <a:latin typeface="Tahoma"/>
              <a:cs typeface="Tahoma"/>
            </a:endParaRPr>
          </a:p>
          <a:p>
            <a:pPr marL="25168">
              <a:spcBef>
                <a:spcPts val="1199"/>
              </a:spcBef>
            </a:pPr>
            <a:r>
              <a:rPr sz="2180" spc="-30" dirty="0">
                <a:latin typeface="Tahoma"/>
                <a:cs typeface="Tahoma"/>
              </a:rPr>
              <a:t>Biostatistics</a:t>
            </a:r>
            <a:endParaRPr sz="2180">
              <a:latin typeface="Tahoma"/>
              <a:cs typeface="Tahoma"/>
            </a:endParaRPr>
          </a:p>
          <a:p>
            <a:pPr marL="25168" marR="937493">
              <a:lnSpc>
                <a:spcPct val="123200"/>
              </a:lnSpc>
              <a:spcBef>
                <a:spcPts val="595"/>
              </a:spcBef>
            </a:pPr>
            <a:r>
              <a:rPr sz="2180" spc="-30" dirty="0">
                <a:latin typeface="Tahoma"/>
                <a:cs typeface="Tahoma"/>
              </a:rPr>
              <a:t>Multivariate</a:t>
            </a:r>
            <a:r>
              <a:rPr sz="2180" spc="59" dirty="0">
                <a:latin typeface="Tahoma"/>
                <a:cs typeface="Tahoma"/>
              </a:rPr>
              <a:t> </a:t>
            </a:r>
            <a:r>
              <a:rPr sz="2180" spc="-40" dirty="0">
                <a:latin typeface="Tahoma"/>
                <a:cs typeface="Tahoma"/>
              </a:rPr>
              <a:t>statistical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data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analysis</a:t>
            </a:r>
            <a:r>
              <a:rPr sz="2180" spc="59" dirty="0">
                <a:latin typeface="Tahoma"/>
                <a:cs typeface="Tahoma"/>
              </a:rPr>
              <a:t> </a:t>
            </a:r>
            <a:r>
              <a:rPr sz="2180" spc="-30" dirty="0">
                <a:latin typeface="Tahoma"/>
                <a:cs typeface="Tahoma"/>
              </a:rPr>
              <a:t>(fault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detection,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pattern </a:t>
            </a:r>
            <a:r>
              <a:rPr sz="2180" spc="-644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recognition,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image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analysis)</a:t>
            </a:r>
            <a:endParaRPr sz="2180">
              <a:latin typeface="Tahoma"/>
              <a:cs typeface="Tahoma"/>
            </a:endParaRPr>
          </a:p>
          <a:p>
            <a:pPr marL="25168" marR="576338">
              <a:lnSpc>
                <a:spcPct val="123200"/>
              </a:lnSpc>
              <a:spcBef>
                <a:spcPts val="595"/>
              </a:spcBef>
            </a:pPr>
            <a:r>
              <a:rPr sz="2180" spc="-50" dirty="0">
                <a:latin typeface="Tahoma"/>
                <a:cs typeface="Tahoma"/>
              </a:rPr>
              <a:t>Medicine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(monitoring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of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lab</a:t>
            </a:r>
            <a:r>
              <a:rPr sz="2180" spc="40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variables,</a:t>
            </a:r>
            <a:r>
              <a:rPr sz="2180" spc="59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epidemic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analysis,</a:t>
            </a:r>
            <a:r>
              <a:rPr sz="2180" spc="50" dirty="0">
                <a:latin typeface="Tahoma"/>
                <a:cs typeface="Tahoma"/>
              </a:rPr>
              <a:t> </a:t>
            </a:r>
            <a:r>
              <a:rPr sz="2180" spc="-30" dirty="0">
                <a:latin typeface="Tahoma"/>
                <a:cs typeface="Tahoma"/>
              </a:rPr>
              <a:t>clinical </a:t>
            </a:r>
            <a:r>
              <a:rPr sz="2180" spc="-654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decisions)</a:t>
            </a:r>
            <a:endParaRPr sz="2180">
              <a:latin typeface="Tahoma"/>
              <a:cs typeface="Tahoma"/>
            </a:endParaRPr>
          </a:p>
          <a:p>
            <a:pPr marL="25168">
              <a:spcBef>
                <a:spcPts val="1199"/>
              </a:spcBef>
            </a:pPr>
            <a:r>
              <a:rPr sz="2180" spc="-50" dirty="0">
                <a:latin typeface="Tahoma"/>
                <a:cs typeface="Tahoma"/>
              </a:rPr>
              <a:t>Physics,</a:t>
            </a:r>
            <a:r>
              <a:rPr sz="2180" spc="10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astronomy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and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several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other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139" dirty="0">
                <a:latin typeface="Tahoma"/>
                <a:cs typeface="Tahoma"/>
              </a:rPr>
              <a:t>areas</a:t>
            </a:r>
            <a:endParaRPr sz="218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5216" y="2011068"/>
            <a:ext cx="129332" cy="1293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5216" y="2904672"/>
            <a:ext cx="129332" cy="1293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5216" y="3798250"/>
            <a:ext cx="129332" cy="1293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5216" y="4282665"/>
            <a:ext cx="129332" cy="1293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5216" y="5176267"/>
            <a:ext cx="129332" cy="1293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5216" y="6069871"/>
            <a:ext cx="129332" cy="12933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338"/>
              </a:lnSpc>
            </a:pPr>
            <a:r>
              <a:rPr spc="10" dirty="0"/>
              <a:t>Arun</a:t>
            </a:r>
            <a:r>
              <a:rPr spc="89" dirty="0"/>
              <a:t> </a:t>
            </a:r>
            <a:r>
              <a:rPr spc="79" dirty="0"/>
              <a:t>K</a:t>
            </a:r>
            <a:r>
              <a:rPr spc="99" dirty="0"/>
              <a:t> </a:t>
            </a:r>
            <a:r>
              <a:rPr spc="-20" dirty="0"/>
              <a:t>Tangirala</a:t>
            </a:r>
            <a:r>
              <a:rPr spc="515" dirty="0"/>
              <a:t> </a:t>
            </a:r>
            <a:r>
              <a:rPr spc="69" dirty="0"/>
              <a:t>(IIT</a:t>
            </a:r>
            <a:r>
              <a:rPr spc="89" dirty="0"/>
              <a:t> </a:t>
            </a:r>
            <a:r>
              <a:rPr spc="-10" dirty="0"/>
              <a:t>Madras)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338"/>
              </a:lnSpc>
            </a:pPr>
            <a:r>
              <a:rPr spc="-10" dirty="0"/>
              <a:t>Applied</a:t>
            </a:r>
            <a:r>
              <a:rPr spc="69" dirty="0"/>
              <a:t> </a:t>
            </a:r>
            <a:r>
              <a:rPr spc="-30" dirty="0"/>
              <a:t>Time-Series</a:t>
            </a:r>
            <a:r>
              <a:rPr spc="69" dirty="0"/>
              <a:t> </a:t>
            </a:r>
            <a:r>
              <a:rPr spc="-30" dirty="0"/>
              <a:t>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A0A1D6-5847-2BC1-82B2-7218DB565E54}"/>
                  </a:ext>
                </a:extLst>
              </p14:cNvPr>
              <p14:cNvContentPartPr/>
              <p14:nvPr/>
            </p14:nvContentPartPr>
            <p14:xfrm>
              <a:off x="2638800" y="1612440"/>
              <a:ext cx="5728680" cy="3836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A0A1D6-5847-2BC1-82B2-7218DB565E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9440" y="1603080"/>
                <a:ext cx="5747400" cy="385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 dirty="0">
                <a:latin typeface="Cambria"/>
              </a:rPr>
              <a:t>Time Series patterns</a:t>
            </a:r>
          </a:p>
        </p:txBody>
      </p:sp>
    </p:spTree>
    <p:extLst>
      <p:ext uri="{BB962C8B-B14F-4D97-AF65-F5344CB8AC3E}">
        <p14:creationId xmlns:p14="http://schemas.microsoft.com/office/powerpoint/2010/main" val="385963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IN" sz="6000">
                <a:latin typeface="Cambria"/>
              </a:rPr>
              <a:t>Horizontal Pattern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858" r="8151" b="-3"/>
          <a:stretch/>
        </p:blipFill>
        <p:spPr>
          <a:xfrm>
            <a:off x="1123357" y="3018327"/>
            <a:ext cx="3533985" cy="27281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anchor="t">
            <a:normAutofit/>
          </a:bodyPr>
          <a:lstStyle/>
          <a:p>
            <a:r>
              <a:rPr lang="en-US" sz="1700">
                <a:latin typeface="Cambria"/>
              </a:rPr>
              <a:t>A horizontal pattern exists when the data fluctuate randomly around a constant mean over </a:t>
            </a:r>
            <a:r>
              <a:rPr lang="en-IN" sz="1700">
                <a:latin typeface="Cambria"/>
              </a:rPr>
              <a:t>time.</a:t>
            </a:r>
          </a:p>
          <a:p>
            <a:r>
              <a:rPr lang="en-US" sz="1700">
                <a:latin typeface="Cambria"/>
              </a:rPr>
              <a:t>These data show the number of gallons of gasoline (in 1,000s) sold by a gasoline distributor in Bennington, Vermont, over the past 12 weeks. </a:t>
            </a:r>
          </a:p>
          <a:p>
            <a:r>
              <a:rPr lang="en-US" sz="1700">
                <a:latin typeface="Cambria"/>
              </a:rPr>
              <a:t>The average value, or mean, for this time series is 19.25 or 19,250 gallons per week</a:t>
            </a:r>
            <a:endParaRPr lang="en-IN" sz="1700">
              <a:latin typeface="Cambri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80BD92-B7B8-A07E-722F-BEF5A24BBF7C}"/>
                  </a:ext>
                </a:extLst>
              </p14:cNvPr>
              <p14:cNvContentPartPr/>
              <p14:nvPr/>
            </p14:nvContentPartPr>
            <p14:xfrm>
              <a:off x="1031400" y="1094760"/>
              <a:ext cx="8524800" cy="273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80BD92-B7B8-A07E-722F-BEF5A24BBF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040" y="1085400"/>
                <a:ext cx="8543520" cy="27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3378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latin typeface="Cambria"/>
              </a:rPr>
              <a:t>Horizontal Pattern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45" b="1"/>
          <a:stretch/>
        </p:blipFill>
        <p:spPr>
          <a:xfrm>
            <a:off x="1123357" y="3018327"/>
            <a:ext cx="3533985" cy="27281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5260" y="2998278"/>
            <a:ext cx="4428236" cy="2728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Note how the data fluctuate around the sample mean of 19,250 gallons.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Although random variability is present, we would say that these data follow a horizontal pattern.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37FDC7-9222-36A6-8140-D7FBBE5D599D}"/>
                  </a:ext>
                </a:extLst>
              </p14:cNvPr>
              <p14:cNvContentPartPr/>
              <p14:nvPr/>
            </p14:nvContentPartPr>
            <p14:xfrm>
              <a:off x="1984320" y="3892320"/>
              <a:ext cx="2559240" cy="148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37FDC7-9222-36A6-8140-D7FBBE5D59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4960" y="3882960"/>
                <a:ext cx="2577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9A8527-95B7-EABA-35EA-DE7212045EA3}"/>
                  </a:ext>
                </a:extLst>
              </p14:cNvPr>
              <p14:cNvContentPartPr/>
              <p14:nvPr/>
            </p14:nvContentPartPr>
            <p14:xfrm>
              <a:off x="1705680" y="2336040"/>
              <a:ext cx="4958640" cy="1965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9A8527-95B7-EABA-35EA-DE7212045E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6320" y="2326680"/>
                <a:ext cx="4977360" cy="19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3754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240" y="779198"/>
            <a:ext cx="8074815" cy="1284462"/>
          </a:xfrm>
        </p:spPr>
        <p:txBody>
          <a:bodyPr anchor="ctr">
            <a:normAutofit/>
          </a:bodyPr>
          <a:lstStyle/>
          <a:p>
            <a:r>
              <a:rPr lang="en-IN" sz="7200">
                <a:latin typeface="Cambria"/>
              </a:rPr>
              <a:t>Trend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240" y="2583250"/>
            <a:ext cx="7980869" cy="3217928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dirty="0">
                <a:latin typeface="Cambria"/>
              </a:rPr>
              <a:t>Time series data generally exhibit random fluctuations, a time series may also show gradual shifts or movements to relatively higher or lower values over a longer period of time. </a:t>
            </a:r>
          </a:p>
          <a:p>
            <a:r>
              <a:rPr lang="en-US" sz="2400" dirty="0">
                <a:latin typeface="Cambria"/>
              </a:rPr>
              <a:t>If a time series plot exhibits this type of behavior, we say that a </a:t>
            </a:r>
            <a:r>
              <a:rPr lang="en-US" sz="2400" b="1" dirty="0">
                <a:latin typeface="Cambria"/>
              </a:rPr>
              <a:t>trend </a:t>
            </a:r>
            <a:r>
              <a:rPr lang="en-US" sz="2400" dirty="0">
                <a:latin typeface="Cambria"/>
              </a:rPr>
              <a:t>pattern exists. </a:t>
            </a:r>
          </a:p>
          <a:p>
            <a:r>
              <a:rPr lang="en-US" sz="2400" dirty="0">
                <a:latin typeface="Cambria"/>
              </a:rPr>
              <a:t>A trend is usually the result of long-term factors such as:</a:t>
            </a:r>
          </a:p>
          <a:p>
            <a:pPr lvl="1"/>
            <a:r>
              <a:rPr lang="en-US" dirty="0">
                <a:latin typeface="Cambria"/>
              </a:rPr>
              <a:t>population increases or decreases</a:t>
            </a:r>
          </a:p>
          <a:p>
            <a:pPr lvl="1"/>
            <a:r>
              <a:rPr lang="en-US" dirty="0">
                <a:latin typeface="Cambria"/>
              </a:rPr>
              <a:t>shifting demographic characteristics of the population</a:t>
            </a:r>
          </a:p>
          <a:p>
            <a:pPr lvl="1"/>
            <a:r>
              <a:rPr lang="en-US" dirty="0">
                <a:latin typeface="Cambria"/>
              </a:rPr>
              <a:t>improving technology </a:t>
            </a:r>
          </a:p>
          <a:p>
            <a:pPr lvl="1"/>
            <a:r>
              <a:rPr lang="en-US" dirty="0">
                <a:latin typeface="Cambria"/>
              </a:rPr>
              <a:t>changes in the competitive landscape, and/or changes in consumer preferences.</a:t>
            </a:r>
            <a:endParaRPr lang="en-IN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4434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7" y="155355"/>
            <a:ext cx="3323299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20" dirty="0"/>
              <a:t>What</a:t>
            </a:r>
            <a:r>
              <a:rPr spc="10" dirty="0"/>
              <a:t> </a:t>
            </a:r>
            <a:r>
              <a:rPr spc="-79" dirty="0"/>
              <a:t>is</a:t>
            </a:r>
            <a:r>
              <a:rPr spc="20" dirty="0"/>
              <a:t> </a:t>
            </a:r>
            <a:r>
              <a:rPr spc="-129" dirty="0"/>
              <a:t>a</a:t>
            </a:r>
            <a:r>
              <a:rPr spc="10" dirty="0"/>
              <a:t> </a:t>
            </a:r>
            <a:r>
              <a:rPr spc="-99" dirty="0"/>
              <a:t>time-series?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08780" y="797506"/>
            <a:ext cx="8388152" cy="929920"/>
            <a:chOff x="91129" y="402445"/>
            <a:chExt cx="4232910" cy="469265"/>
          </a:xfrm>
        </p:grpSpPr>
        <p:sp>
          <p:nvSpPr>
            <p:cNvPr id="4" name="object 4"/>
            <p:cNvSpPr/>
            <p:nvPr/>
          </p:nvSpPr>
          <p:spPr>
            <a:xfrm>
              <a:off x="91129" y="402445"/>
              <a:ext cx="4185285" cy="77470"/>
            </a:xfrm>
            <a:custGeom>
              <a:avLst/>
              <a:gdLst/>
              <a:ahLst/>
              <a:cxnLst/>
              <a:rect l="l" t="t" r="r" b="b"/>
              <a:pathLst>
                <a:path w="4185285" h="77470">
                  <a:moveTo>
                    <a:pt x="4137627" y="0"/>
                  </a:moveTo>
                  <a:lnTo>
                    <a:pt x="47414" y="0"/>
                  </a:lnTo>
                  <a:lnTo>
                    <a:pt x="3741" y="29004"/>
                  </a:lnTo>
                  <a:lnTo>
                    <a:pt x="0" y="47414"/>
                  </a:lnTo>
                  <a:lnTo>
                    <a:pt x="0" y="76893"/>
                  </a:lnTo>
                  <a:lnTo>
                    <a:pt x="4185042" y="76893"/>
                  </a:lnTo>
                  <a:lnTo>
                    <a:pt x="4185042" y="47414"/>
                  </a:lnTo>
                  <a:lnTo>
                    <a:pt x="4181301" y="29004"/>
                  </a:lnTo>
                  <a:lnTo>
                    <a:pt x="4171114" y="13928"/>
                  </a:lnTo>
                  <a:lnTo>
                    <a:pt x="4156038" y="3741"/>
                  </a:lnTo>
                  <a:lnTo>
                    <a:pt x="4137627" y="0"/>
                  </a:lnTo>
                  <a:close/>
                </a:path>
              </a:pathLst>
            </a:custGeom>
            <a:solidFill>
              <a:srgbClr val="E5EAF4"/>
            </a:solidFill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776440"/>
              <a:ext cx="94829" cy="948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58" y="764587"/>
              <a:ext cx="4137628" cy="1066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6172" y="449641"/>
              <a:ext cx="47414" cy="3267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129" y="443914"/>
              <a:ext cx="4185285" cy="380365"/>
            </a:xfrm>
            <a:custGeom>
              <a:avLst/>
              <a:gdLst/>
              <a:ahLst/>
              <a:cxnLst/>
              <a:rect l="l" t="t" r="r" b="b"/>
              <a:pathLst>
                <a:path w="4185285" h="380365">
                  <a:moveTo>
                    <a:pt x="4185042" y="0"/>
                  </a:moveTo>
                  <a:lnTo>
                    <a:pt x="0" y="0"/>
                  </a:lnTo>
                  <a:lnTo>
                    <a:pt x="0" y="332526"/>
                  </a:lnTo>
                  <a:lnTo>
                    <a:pt x="3741" y="350936"/>
                  </a:lnTo>
                  <a:lnTo>
                    <a:pt x="13928" y="366012"/>
                  </a:lnTo>
                  <a:lnTo>
                    <a:pt x="29004" y="376199"/>
                  </a:lnTo>
                  <a:lnTo>
                    <a:pt x="47414" y="379940"/>
                  </a:lnTo>
                  <a:lnTo>
                    <a:pt x="4137627" y="379940"/>
                  </a:lnTo>
                  <a:lnTo>
                    <a:pt x="4156038" y="376199"/>
                  </a:lnTo>
                  <a:lnTo>
                    <a:pt x="4171114" y="366012"/>
                  </a:lnTo>
                  <a:lnTo>
                    <a:pt x="4181301" y="350936"/>
                  </a:lnTo>
                  <a:lnTo>
                    <a:pt x="4185042" y="332526"/>
                  </a:lnTo>
                  <a:lnTo>
                    <a:pt x="4185042" y="0"/>
                  </a:lnTo>
                  <a:close/>
                </a:path>
              </a:pathLst>
            </a:custGeom>
            <a:solidFill>
              <a:srgbClr val="E5EAF4"/>
            </a:solidFill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276172" y="485203"/>
              <a:ext cx="0" cy="309245"/>
            </a:xfrm>
            <a:custGeom>
              <a:avLst/>
              <a:gdLst/>
              <a:ahLst/>
              <a:cxnLst/>
              <a:rect l="l" t="t" r="r" b="b"/>
              <a:pathLst>
                <a:path h="309245">
                  <a:moveTo>
                    <a:pt x="0" y="3090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276172" y="473349"/>
              <a:ext cx="0" cy="12065"/>
            </a:xfrm>
            <a:custGeom>
              <a:avLst/>
              <a:gdLst/>
              <a:ahLst/>
              <a:cxnLst/>
              <a:rect l="l" t="t" r="r" b="b"/>
              <a:pathLst>
                <a:path h="12065">
                  <a:moveTo>
                    <a:pt x="0" y="1185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276172" y="461495"/>
              <a:ext cx="0" cy="12065"/>
            </a:xfrm>
            <a:custGeom>
              <a:avLst/>
              <a:gdLst/>
              <a:ahLst/>
              <a:cxnLst/>
              <a:rect l="l" t="t" r="r" b="b"/>
              <a:pathLst>
                <a:path h="12065">
                  <a:moveTo>
                    <a:pt x="0" y="1185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276172" y="449642"/>
              <a:ext cx="0" cy="12065"/>
            </a:xfrm>
            <a:custGeom>
              <a:avLst/>
              <a:gdLst/>
              <a:ahLst/>
              <a:cxnLst/>
              <a:rect l="l" t="t" r="r" b="b"/>
              <a:pathLst>
                <a:path h="12065">
                  <a:moveTo>
                    <a:pt x="0" y="1185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6389" y="2123225"/>
            <a:ext cx="120714" cy="1207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6389" y="2887068"/>
            <a:ext cx="120714" cy="1207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6389" y="3268990"/>
            <a:ext cx="120714" cy="120714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708780" y="4550009"/>
            <a:ext cx="8388152" cy="2004549"/>
            <a:chOff x="91129" y="2296069"/>
            <a:chExt cx="4232910" cy="1011555"/>
          </a:xfrm>
        </p:grpSpPr>
        <p:sp>
          <p:nvSpPr>
            <p:cNvPr id="17" name="object 17"/>
            <p:cNvSpPr/>
            <p:nvPr/>
          </p:nvSpPr>
          <p:spPr>
            <a:xfrm>
              <a:off x="91129" y="2296069"/>
              <a:ext cx="4185285" cy="185420"/>
            </a:xfrm>
            <a:custGeom>
              <a:avLst/>
              <a:gdLst/>
              <a:ahLst/>
              <a:cxnLst/>
              <a:rect l="l" t="t" r="r" b="b"/>
              <a:pathLst>
                <a:path w="4185285" h="185419">
                  <a:moveTo>
                    <a:pt x="4137627" y="0"/>
                  </a:moveTo>
                  <a:lnTo>
                    <a:pt x="47414" y="0"/>
                  </a:lnTo>
                  <a:lnTo>
                    <a:pt x="3741" y="29004"/>
                  </a:lnTo>
                  <a:lnTo>
                    <a:pt x="0" y="47414"/>
                  </a:lnTo>
                  <a:lnTo>
                    <a:pt x="0" y="185145"/>
                  </a:lnTo>
                  <a:lnTo>
                    <a:pt x="4185042" y="185145"/>
                  </a:lnTo>
                  <a:lnTo>
                    <a:pt x="4185042" y="47414"/>
                  </a:lnTo>
                  <a:lnTo>
                    <a:pt x="4181301" y="29004"/>
                  </a:lnTo>
                  <a:lnTo>
                    <a:pt x="4171114" y="13928"/>
                  </a:lnTo>
                  <a:lnTo>
                    <a:pt x="4156038" y="3741"/>
                  </a:lnTo>
                  <a:lnTo>
                    <a:pt x="41376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29" y="2469405"/>
              <a:ext cx="4185042" cy="472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3212559"/>
              <a:ext cx="94829" cy="948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958" y="3200706"/>
              <a:ext cx="4137628" cy="1066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76172" y="2337360"/>
              <a:ext cx="47414" cy="8751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1129" y="2510741"/>
              <a:ext cx="4185285" cy="749300"/>
            </a:xfrm>
            <a:custGeom>
              <a:avLst/>
              <a:gdLst/>
              <a:ahLst/>
              <a:cxnLst/>
              <a:rect l="l" t="t" r="r" b="b"/>
              <a:pathLst>
                <a:path w="4185285" h="749300">
                  <a:moveTo>
                    <a:pt x="4185042" y="0"/>
                  </a:moveTo>
                  <a:lnTo>
                    <a:pt x="0" y="0"/>
                  </a:lnTo>
                  <a:lnTo>
                    <a:pt x="0" y="701818"/>
                  </a:lnTo>
                  <a:lnTo>
                    <a:pt x="3741" y="720228"/>
                  </a:lnTo>
                  <a:lnTo>
                    <a:pt x="13928" y="735305"/>
                  </a:lnTo>
                  <a:lnTo>
                    <a:pt x="29004" y="745491"/>
                  </a:lnTo>
                  <a:lnTo>
                    <a:pt x="47414" y="749233"/>
                  </a:lnTo>
                  <a:lnTo>
                    <a:pt x="4137627" y="749233"/>
                  </a:lnTo>
                  <a:lnTo>
                    <a:pt x="4156038" y="745491"/>
                  </a:lnTo>
                  <a:lnTo>
                    <a:pt x="4171114" y="735304"/>
                  </a:lnTo>
                  <a:lnTo>
                    <a:pt x="4181301" y="720228"/>
                  </a:lnTo>
                  <a:lnTo>
                    <a:pt x="4185042" y="701818"/>
                  </a:lnTo>
                  <a:lnTo>
                    <a:pt x="4185042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276172" y="2372921"/>
              <a:ext cx="0" cy="857885"/>
            </a:xfrm>
            <a:custGeom>
              <a:avLst/>
              <a:gdLst/>
              <a:ahLst/>
              <a:cxnLst/>
              <a:rect l="l" t="t" r="r" b="b"/>
              <a:pathLst>
                <a:path h="857885">
                  <a:moveTo>
                    <a:pt x="0" y="8574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276172" y="2361068"/>
              <a:ext cx="0" cy="12065"/>
            </a:xfrm>
            <a:custGeom>
              <a:avLst/>
              <a:gdLst/>
              <a:ahLst/>
              <a:cxnLst/>
              <a:rect l="l" t="t" r="r" b="b"/>
              <a:pathLst>
                <a:path h="12064">
                  <a:moveTo>
                    <a:pt x="0" y="1185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276172" y="2349214"/>
              <a:ext cx="0" cy="12065"/>
            </a:xfrm>
            <a:custGeom>
              <a:avLst/>
              <a:gdLst/>
              <a:ahLst/>
              <a:cxnLst/>
              <a:rect l="l" t="t" r="r" b="b"/>
              <a:pathLst>
                <a:path h="12064">
                  <a:moveTo>
                    <a:pt x="0" y="1185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276172" y="2337361"/>
              <a:ext cx="0" cy="12065"/>
            </a:xfrm>
            <a:custGeom>
              <a:avLst/>
              <a:gdLst/>
              <a:ahLst/>
              <a:cxnLst/>
              <a:rect l="l" t="t" r="r" b="b"/>
              <a:pathLst>
                <a:path h="12064">
                  <a:moveTo>
                    <a:pt x="0" y="1185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pPr defTabSz="1812066"/>
              <a:endParaRPr sz="3567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777573" y="762845"/>
            <a:ext cx="8156616" cy="565606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30613" defTabSz="1812066">
              <a:lnSpc>
                <a:spcPct val="126499"/>
              </a:lnSpc>
              <a:spcBef>
                <a:spcPts val="188"/>
              </a:spcBef>
            </a:pP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Time-series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set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observed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(or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measured)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0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regularly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1982" spc="-58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irregularly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spaced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30" dirty="0">
                <a:solidFill>
                  <a:prstClr val="black"/>
                </a:solidFill>
                <a:latin typeface="Tahoma"/>
                <a:cs typeface="Tahoma"/>
              </a:rPr>
              <a:t>time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instants</a:t>
            </a:r>
            <a:endParaRPr sz="1982" dirty="0">
              <a:solidFill>
                <a:prstClr val="black"/>
              </a:solidFill>
              <a:latin typeface="Tahoma"/>
              <a:cs typeface="Tahoma"/>
            </a:endParaRPr>
          </a:p>
          <a:p>
            <a:pPr defTabSz="1812066">
              <a:spcBef>
                <a:spcPts val="10"/>
              </a:spcBef>
            </a:pPr>
            <a:endParaRPr sz="2378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537328" marR="353605" defTabSz="1812066">
              <a:lnSpc>
                <a:spcPct val="126499"/>
              </a:lnSpc>
            </a:pPr>
            <a:r>
              <a:rPr sz="1982" spc="-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independent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dimension</a:t>
            </a:r>
            <a:r>
              <a:rPr sz="1982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general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could</a:t>
            </a:r>
            <a:r>
              <a:rPr sz="1982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different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1982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time, </a:t>
            </a:r>
            <a:r>
              <a:rPr sz="1982" spc="-59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such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length,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frequency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other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30" dirty="0">
                <a:solidFill>
                  <a:prstClr val="black"/>
                </a:solidFill>
                <a:latin typeface="Tahoma"/>
                <a:cs typeface="Tahoma"/>
              </a:rPr>
              <a:t>quantity</a:t>
            </a:r>
            <a:endParaRPr sz="1982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537328" defTabSz="1812066">
              <a:spcBef>
                <a:spcPts val="634"/>
              </a:spcBef>
            </a:pP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Time-series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synonymous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set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82" spc="18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b="1" spc="-50" dirty="0">
                <a:solidFill>
                  <a:prstClr val="black"/>
                </a:solidFill>
                <a:latin typeface="Arial"/>
                <a:cs typeface="Arial"/>
              </a:rPr>
              <a:t>sampled-data</a:t>
            </a:r>
            <a:endParaRPr sz="1982" dirty="0">
              <a:solidFill>
                <a:prstClr val="black"/>
              </a:solidFill>
              <a:latin typeface="Arial"/>
              <a:cs typeface="Arial"/>
            </a:endParaRPr>
          </a:p>
          <a:p>
            <a:pPr marL="537328" marR="130871" defTabSz="1812066">
              <a:lnSpc>
                <a:spcPct val="126499"/>
              </a:lnSpc>
            </a:pP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Observations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could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result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measurements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physical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sensor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(e.g.,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temperature,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pressure,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30" dirty="0">
                <a:solidFill>
                  <a:prstClr val="black"/>
                </a:solidFill>
                <a:latin typeface="Tahoma"/>
                <a:cs typeface="Tahoma"/>
              </a:rPr>
              <a:t>rainfall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level)</a:t>
            </a:r>
            <a:r>
              <a:rPr sz="1982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30" dirty="0">
                <a:solidFill>
                  <a:prstClr val="black"/>
                </a:solidFill>
                <a:latin typeface="Tahoma"/>
                <a:cs typeface="Tahoma"/>
              </a:rPr>
              <a:t>calculations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1982" spc="-58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some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indices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(e.g.,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stock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market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price,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student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grades)</a:t>
            </a:r>
            <a:endParaRPr sz="1982" dirty="0">
              <a:solidFill>
                <a:prstClr val="black"/>
              </a:solidFill>
              <a:latin typeface="Tahoma"/>
              <a:cs typeface="Tahoma"/>
            </a:endParaRPr>
          </a:p>
          <a:p>
            <a:pPr defTabSz="1812066">
              <a:spcBef>
                <a:spcPts val="79"/>
              </a:spcBef>
            </a:pPr>
            <a:endParaRPr sz="2081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168" defTabSz="1812066"/>
            <a:r>
              <a:rPr sz="2180" spc="-79" dirty="0">
                <a:solidFill>
                  <a:srgbClr val="FF0000"/>
                </a:solidFill>
                <a:latin typeface="Tahoma"/>
                <a:cs typeface="Tahoma"/>
              </a:rPr>
              <a:t>Time-series</a:t>
            </a:r>
            <a:r>
              <a:rPr sz="2180" spc="-5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80" spc="-89" dirty="0">
                <a:solidFill>
                  <a:srgbClr val="FF0000"/>
                </a:solidFill>
                <a:latin typeface="Tahoma"/>
                <a:cs typeface="Tahoma"/>
              </a:rPr>
              <a:t>analysis</a:t>
            </a:r>
            <a:endParaRPr sz="218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168" marR="10067" defTabSz="1812066">
              <a:lnSpc>
                <a:spcPts val="3012"/>
              </a:lnSpc>
              <a:spcBef>
                <a:spcPts val="168"/>
              </a:spcBef>
            </a:pP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Time-series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analysis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consists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processing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89" dirty="0">
                <a:solidFill>
                  <a:prstClr val="black"/>
                </a:solidFill>
                <a:latin typeface="Tahoma"/>
                <a:cs typeface="Tahoma"/>
              </a:rPr>
              <a:t>observed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data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1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30" dirty="0">
                <a:solidFill>
                  <a:prstClr val="black"/>
                </a:solidFill>
                <a:latin typeface="Tahoma"/>
                <a:cs typeface="Tahoma"/>
              </a:rPr>
              <a:t>extract 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meaningful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useful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information.</a:t>
            </a:r>
            <a:r>
              <a:rPr sz="1982" spc="28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10" dirty="0">
                <a:solidFill>
                  <a:prstClr val="black"/>
                </a:solidFill>
                <a:latin typeface="Tahoma"/>
                <a:cs typeface="Tahoma"/>
              </a:rPr>
              <a:t>This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used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various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79" dirty="0">
                <a:solidFill>
                  <a:prstClr val="black"/>
                </a:solidFill>
                <a:latin typeface="Tahoma"/>
                <a:cs typeface="Tahoma"/>
              </a:rPr>
              <a:t>purposes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69" dirty="0">
                <a:solidFill>
                  <a:prstClr val="black"/>
                </a:solidFill>
                <a:latin typeface="Tahoma"/>
                <a:cs typeface="Tahoma"/>
              </a:rPr>
              <a:t>such</a:t>
            </a:r>
            <a:r>
              <a:rPr sz="1982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99" dirty="0">
                <a:solidFill>
                  <a:prstClr val="black"/>
                </a:solidFill>
                <a:latin typeface="Tahoma"/>
                <a:cs typeface="Tahoma"/>
              </a:rPr>
              <a:t>as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59" dirty="0">
                <a:solidFill>
                  <a:prstClr val="black"/>
                </a:solidFill>
                <a:latin typeface="Tahoma"/>
                <a:cs typeface="Tahoma"/>
              </a:rPr>
              <a:t>forecasting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30" dirty="0">
                <a:solidFill>
                  <a:prstClr val="black"/>
                </a:solidFill>
                <a:latin typeface="Tahoma"/>
                <a:cs typeface="Tahoma"/>
              </a:rPr>
              <a:t>(prediction),</a:t>
            </a:r>
            <a:r>
              <a:rPr sz="1982" spc="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30" dirty="0">
                <a:solidFill>
                  <a:prstClr val="black"/>
                </a:solidFill>
                <a:latin typeface="Tahoma"/>
                <a:cs typeface="Tahoma"/>
              </a:rPr>
              <a:t>control,</a:t>
            </a:r>
            <a:r>
              <a:rPr sz="1982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pattern</a:t>
            </a:r>
            <a:r>
              <a:rPr sz="1982" spc="5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recognition,</a:t>
            </a:r>
            <a:r>
              <a:rPr sz="1982" spc="6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20" dirty="0">
                <a:solidFill>
                  <a:prstClr val="black"/>
                </a:solidFill>
                <a:latin typeface="Tahoma"/>
                <a:cs typeface="Tahoma"/>
              </a:rPr>
              <a:t>fault </a:t>
            </a:r>
            <a:r>
              <a:rPr sz="1982" spc="-59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spc="-40" dirty="0">
                <a:solidFill>
                  <a:prstClr val="black"/>
                </a:solidFill>
                <a:latin typeface="Tahoma"/>
                <a:cs typeface="Tahoma"/>
              </a:rPr>
              <a:t>detection,</a:t>
            </a:r>
            <a:r>
              <a:rPr sz="1982" spc="4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82" i="1" spc="-50" dirty="0">
                <a:solidFill>
                  <a:prstClr val="black"/>
                </a:solidFill>
                <a:latin typeface="Arial"/>
                <a:cs typeface="Arial"/>
              </a:rPr>
              <a:t>etc</a:t>
            </a:r>
            <a:r>
              <a:rPr sz="1982" spc="-5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1982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1338"/>
              </a:lnSpc>
            </a:pPr>
            <a:r>
              <a:rPr spc="10" dirty="0">
                <a:solidFill>
                  <a:prstClr val="white"/>
                </a:solidFill>
              </a:rPr>
              <a:t>Arun</a:t>
            </a:r>
            <a:r>
              <a:rPr spc="89" dirty="0">
                <a:solidFill>
                  <a:prstClr val="white"/>
                </a:solidFill>
              </a:rPr>
              <a:t> </a:t>
            </a:r>
            <a:r>
              <a:rPr spc="79" dirty="0">
                <a:solidFill>
                  <a:prstClr val="white"/>
                </a:solidFill>
              </a:rPr>
              <a:t>K</a:t>
            </a:r>
            <a:r>
              <a:rPr spc="89" dirty="0">
                <a:solidFill>
                  <a:prstClr val="white"/>
                </a:solidFill>
              </a:rPr>
              <a:t> </a:t>
            </a:r>
            <a:r>
              <a:rPr spc="-20" dirty="0">
                <a:solidFill>
                  <a:prstClr val="white"/>
                </a:solidFill>
              </a:rPr>
              <a:t>Tangirala</a:t>
            </a:r>
            <a:r>
              <a:rPr spc="515" dirty="0">
                <a:solidFill>
                  <a:prstClr val="white"/>
                </a:solidFill>
              </a:rPr>
              <a:t> </a:t>
            </a:r>
            <a:r>
              <a:rPr spc="69" dirty="0">
                <a:solidFill>
                  <a:prstClr val="white"/>
                </a:solidFill>
              </a:rPr>
              <a:t>(IIT</a:t>
            </a:r>
            <a:r>
              <a:rPr spc="89" dirty="0">
                <a:solidFill>
                  <a:prstClr val="white"/>
                </a:solidFill>
              </a:rPr>
              <a:t> </a:t>
            </a:r>
            <a:r>
              <a:rPr spc="-10" dirty="0">
                <a:solidFill>
                  <a:prstClr val="white"/>
                </a:solidFill>
              </a:rPr>
              <a:t>Madras)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 defTabSz="1812066">
              <a:lnSpc>
                <a:spcPts val="1338"/>
              </a:lnSpc>
            </a:pPr>
            <a:r>
              <a:rPr spc="-10" dirty="0">
                <a:solidFill>
                  <a:prstClr val="white"/>
                </a:solidFill>
              </a:rPr>
              <a:t>Applied</a:t>
            </a:r>
            <a:r>
              <a:rPr spc="69" dirty="0">
                <a:solidFill>
                  <a:prstClr val="white"/>
                </a:solidFill>
              </a:rPr>
              <a:t> </a:t>
            </a:r>
            <a:r>
              <a:rPr spc="-30" dirty="0">
                <a:solidFill>
                  <a:prstClr val="white"/>
                </a:solidFill>
              </a:rPr>
              <a:t>Time-Series</a:t>
            </a:r>
            <a:r>
              <a:rPr spc="69" dirty="0">
                <a:solidFill>
                  <a:prstClr val="white"/>
                </a:solidFill>
              </a:rPr>
              <a:t> </a:t>
            </a:r>
            <a:r>
              <a:rPr spc="-30" dirty="0">
                <a:solidFill>
                  <a:prstClr val="white"/>
                </a:solidFill>
              </a:rPr>
              <a:t>Analysis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4ED6DAC-3893-BA07-4554-C476F7927AAF}"/>
                  </a:ext>
                </a:extLst>
              </p14:cNvPr>
              <p14:cNvContentPartPr/>
              <p14:nvPr/>
            </p14:nvContentPartPr>
            <p14:xfrm>
              <a:off x="688320" y="145440"/>
              <a:ext cx="11253960" cy="3250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4ED6DAC-3893-BA07-4554-C476F7927A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960" y="136080"/>
                <a:ext cx="11272680" cy="32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10A7BD4-DB33-8995-3EB9-AB2DB798A763}"/>
                  </a:ext>
                </a:extLst>
              </p14:cNvPr>
              <p14:cNvContentPartPr/>
              <p14:nvPr/>
            </p14:nvContentPartPr>
            <p14:xfrm>
              <a:off x="1597680" y="3764160"/>
              <a:ext cx="8356320" cy="27201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10A7BD4-DB33-8995-3EB9-AB2DB798A7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8320" y="3754800"/>
                <a:ext cx="8375040" cy="2738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416" y="392557"/>
            <a:ext cx="4017264" cy="1325563"/>
          </a:xfrm>
        </p:spPr>
        <p:txBody>
          <a:bodyPr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Trend Pattern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900" b="8615"/>
          <a:stretch/>
        </p:blipFill>
        <p:spPr>
          <a:xfrm>
            <a:off x="530563" y="1650016"/>
            <a:ext cx="5133934" cy="350215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8872" y="128016"/>
            <a:ext cx="12073128" cy="6729984"/>
            <a:chOff x="118872" y="128016"/>
            <a:chExt cx="12073128" cy="6729984"/>
          </a:xfrm>
        </p:grpSpPr>
        <p:sp>
          <p:nvSpPr>
            <p:cNvPr id="6" name="Right Triangle 5"/>
            <p:cNvSpPr/>
            <p:nvPr/>
          </p:nvSpPr>
          <p:spPr>
            <a:xfrm rot="16200000">
              <a:off x="9078278" y="3744277"/>
              <a:ext cx="3264408" cy="2963037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18872" y="128016"/>
              <a:ext cx="11914632" cy="64099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873" b="6929"/>
          <a:stretch/>
        </p:blipFill>
        <p:spPr>
          <a:xfrm>
            <a:off x="5903003" y="1581912"/>
            <a:ext cx="5433059" cy="3502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9D4A71-4865-7D30-A6C3-9CE97391831F}"/>
                  </a:ext>
                </a:extLst>
              </p14:cNvPr>
              <p14:cNvContentPartPr/>
              <p14:nvPr/>
            </p14:nvContentPartPr>
            <p14:xfrm>
              <a:off x="7083720" y="586080"/>
              <a:ext cx="5109120" cy="3535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9D4A71-4865-7D30-A6C3-9CE9739183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4360" y="576720"/>
                <a:ext cx="5127840" cy="35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ABC322-8C0E-6772-7DEF-B43BC6A14655}"/>
                  </a:ext>
                </a:extLst>
              </p14:cNvPr>
              <p14:cNvContentPartPr/>
              <p14:nvPr/>
            </p14:nvContentPartPr>
            <p14:xfrm>
              <a:off x="2285280" y="252360"/>
              <a:ext cx="8403840" cy="3834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ABC322-8C0E-6772-7DEF-B43BC6A146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5920" y="243000"/>
                <a:ext cx="8422560" cy="38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07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7" y="1188637"/>
            <a:ext cx="3103055" cy="4480726"/>
          </a:xfrm>
        </p:spPr>
        <p:txBody>
          <a:bodyPr>
            <a:normAutofit/>
          </a:bodyPr>
          <a:lstStyle/>
          <a:p>
            <a:pPr algn="r"/>
            <a:r>
              <a:rPr lang="en-IN" sz="6100">
                <a:latin typeface="Cambria"/>
              </a:rPr>
              <a:t>Seasonal Pattern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260" y="1189583"/>
            <a:ext cx="4702848" cy="4019547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>
                <a:latin typeface="Cambria"/>
              </a:rPr>
              <a:t>The trend of a time series can be identified by analyzing movements in historical data over multiple time periods. </a:t>
            </a:r>
          </a:p>
          <a:p>
            <a:r>
              <a:rPr lang="en-US" sz="1800" b="1" dirty="0">
                <a:latin typeface="Cambria"/>
              </a:rPr>
              <a:t>Seasonal patterns </a:t>
            </a:r>
            <a:r>
              <a:rPr lang="en-US" sz="1800" dirty="0">
                <a:latin typeface="Cambria"/>
              </a:rPr>
              <a:t>are recognized by observing recurring patterns over successive periods of time. </a:t>
            </a:r>
          </a:p>
          <a:p>
            <a:r>
              <a:rPr lang="en-US" sz="1800" dirty="0">
                <a:latin typeface="Cambria"/>
              </a:rPr>
              <a:t>For example:</a:t>
            </a:r>
          </a:p>
          <a:p>
            <a:pPr lvl="1"/>
            <a:r>
              <a:rPr lang="en-US" sz="1800" dirty="0">
                <a:latin typeface="Cambria"/>
              </a:rPr>
              <a:t>a retailer who sells bathing suits expects low sales activity in the fall and winter months, with peak sales in the spring and summer months to occur every year.</a:t>
            </a:r>
          </a:p>
          <a:p>
            <a:pPr lvl="1"/>
            <a:r>
              <a:rPr lang="en-US" sz="1800" dirty="0">
                <a:latin typeface="Cambria"/>
              </a:rPr>
              <a:t>Retailers who sell snow removal equipment and heavy clothing, however, expect the opposite yearly pattern.</a:t>
            </a:r>
            <a:endParaRPr lang="en-IN" sz="1800" dirty="0">
              <a:latin typeface="Cambria"/>
            </a:endParaRPr>
          </a:p>
          <a:p>
            <a:pPr lvl="1"/>
            <a:endParaRPr lang="en-US" sz="1500">
              <a:latin typeface="Cambria"/>
            </a:endParaRPr>
          </a:p>
          <a:p>
            <a:pPr marL="0" indent="0">
              <a:buNone/>
            </a:pPr>
            <a:endParaRPr lang="en-IN" sz="1500">
              <a:latin typeface="Cambri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593ECF-2CAF-6705-E6CB-AC3433F7E998}"/>
                  </a:ext>
                </a:extLst>
              </p14:cNvPr>
              <p14:cNvContentPartPr/>
              <p14:nvPr/>
            </p14:nvContentPartPr>
            <p14:xfrm>
              <a:off x="5631480" y="1990800"/>
              <a:ext cx="3550680" cy="51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593ECF-2CAF-6705-E6CB-AC3433F7E9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2120" y="1981440"/>
                <a:ext cx="35694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F47432-64A9-7229-447F-2D9FC74B3207}"/>
                  </a:ext>
                </a:extLst>
              </p14:cNvPr>
              <p14:cNvContentPartPr/>
              <p14:nvPr/>
            </p14:nvContentPartPr>
            <p14:xfrm>
              <a:off x="5515200" y="2205360"/>
              <a:ext cx="3416040" cy="1998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F47432-64A9-7229-447F-2D9FC74B32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5840" y="2196000"/>
                <a:ext cx="3434760" cy="20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383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Seasonal Pattern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24" y="1917065"/>
            <a:ext cx="5408672" cy="435133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872" y="128016"/>
            <a:ext cx="12073128" cy="6729984"/>
            <a:chOff x="118872" y="128016"/>
            <a:chExt cx="12073128" cy="6729984"/>
          </a:xfrm>
        </p:grpSpPr>
        <p:sp>
          <p:nvSpPr>
            <p:cNvPr id="7" name="Right Triangle 6"/>
            <p:cNvSpPr/>
            <p:nvPr/>
          </p:nvSpPr>
          <p:spPr>
            <a:xfrm rot="16200000">
              <a:off x="9078278" y="3744277"/>
              <a:ext cx="3264408" cy="2963037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8872" y="128016"/>
              <a:ext cx="11914632" cy="64099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189" y="1917065"/>
            <a:ext cx="5320284" cy="4282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593EE1-F07A-4FDF-4E0E-50BCB039AC32}"/>
                  </a:ext>
                </a:extLst>
              </p14:cNvPr>
              <p14:cNvContentPartPr/>
              <p14:nvPr/>
            </p14:nvContentPartPr>
            <p14:xfrm>
              <a:off x="2996640" y="1964880"/>
              <a:ext cx="695880" cy="4287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593EE1-F07A-4FDF-4E0E-50BCB039AC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7280" y="1955520"/>
                <a:ext cx="714600" cy="430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473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Trend and Seasonal Pattern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9" y="2032330"/>
            <a:ext cx="5398007" cy="407040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8872" y="128016"/>
            <a:ext cx="12073128" cy="6729984"/>
            <a:chOff x="118872" y="128016"/>
            <a:chExt cx="12073128" cy="6729984"/>
          </a:xfrm>
        </p:grpSpPr>
        <p:sp>
          <p:nvSpPr>
            <p:cNvPr id="7" name="Right Triangle 6"/>
            <p:cNvSpPr/>
            <p:nvPr/>
          </p:nvSpPr>
          <p:spPr>
            <a:xfrm rot="16200000">
              <a:off x="9078278" y="3744277"/>
              <a:ext cx="3264408" cy="2963037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8872" y="128016"/>
              <a:ext cx="11914632" cy="64099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877" y="1960468"/>
            <a:ext cx="5145595" cy="41416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ECD954-84DE-2636-2590-F1D9DE9001E1}"/>
                  </a:ext>
                </a:extLst>
              </p14:cNvPr>
              <p14:cNvContentPartPr/>
              <p14:nvPr/>
            </p14:nvContentPartPr>
            <p14:xfrm>
              <a:off x="7093440" y="1813680"/>
              <a:ext cx="5099400" cy="2823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ECD954-84DE-2636-2590-F1D9DE9001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4080" y="1804320"/>
                <a:ext cx="5118120" cy="28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913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Pattern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98608" cy="142963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Long-term wave-like patterns</a:t>
            </a:r>
          </a:p>
          <a:p>
            <a:r>
              <a:rPr lang="en-US" dirty="0"/>
              <a:t>Regularly occur but may vary in length</a:t>
            </a:r>
          </a:p>
          <a:p>
            <a:r>
              <a:rPr lang="en-US" dirty="0"/>
              <a:t>Often measured peak to peak or trough to trough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73" t="2368" r="2016"/>
          <a:stretch/>
        </p:blipFill>
        <p:spPr>
          <a:xfrm>
            <a:off x="1692783" y="3624596"/>
            <a:ext cx="6655690" cy="2630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88991" y="3304556"/>
            <a:ext cx="111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Cycle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8872" y="128016"/>
            <a:ext cx="12073128" cy="6729984"/>
            <a:chOff x="118872" y="128016"/>
            <a:chExt cx="12073128" cy="6729984"/>
          </a:xfrm>
        </p:grpSpPr>
        <p:sp>
          <p:nvSpPr>
            <p:cNvPr id="7" name="Right Triangle 6"/>
            <p:cNvSpPr/>
            <p:nvPr/>
          </p:nvSpPr>
          <p:spPr>
            <a:xfrm rot="16200000">
              <a:off x="9078278" y="3744277"/>
              <a:ext cx="3264408" cy="2963037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8872" y="128016"/>
              <a:ext cx="11914632" cy="64099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557BDD-DE59-229B-628D-177AB0C466F1}"/>
                  </a:ext>
                </a:extLst>
              </p14:cNvPr>
              <p14:cNvContentPartPr/>
              <p14:nvPr/>
            </p14:nvContentPartPr>
            <p14:xfrm>
              <a:off x="2937600" y="3888360"/>
              <a:ext cx="6316560" cy="141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557BDD-DE59-229B-628D-177AB0C466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8240" y="3879000"/>
                <a:ext cx="6335280" cy="14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AE52CF-D89B-50D6-B81F-23C314F5B01F}"/>
                  </a:ext>
                </a:extLst>
              </p14:cNvPr>
              <p14:cNvContentPartPr/>
              <p14:nvPr/>
            </p14:nvContentPartPr>
            <p14:xfrm>
              <a:off x="1610640" y="1926720"/>
              <a:ext cx="6828480" cy="4556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AE52CF-D89B-50D6-B81F-23C314F5B0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1280" y="1917360"/>
                <a:ext cx="6847200" cy="45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57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19806" y="1015501"/>
            <a:ext cx="5593502" cy="56088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3537" spc="-7" dirty="0"/>
              <a:t>Stochastic</a:t>
            </a:r>
            <a:r>
              <a:rPr sz="3537" spc="-14" dirty="0"/>
              <a:t> </a:t>
            </a:r>
            <a:r>
              <a:rPr sz="3537" spc="-7" dirty="0"/>
              <a:t>processes</a:t>
            </a:r>
            <a:r>
              <a:rPr sz="3537" spc="7" dirty="0"/>
              <a:t> </a:t>
            </a:r>
            <a:r>
              <a:rPr sz="3537" spc="-7" dirty="0"/>
              <a:t>Approach</a:t>
            </a:r>
            <a:endParaRPr sz="3537"/>
          </a:p>
        </p:txBody>
      </p:sp>
      <p:sp>
        <p:nvSpPr>
          <p:cNvPr id="5" name="object 5"/>
          <p:cNvSpPr txBox="1"/>
          <p:nvPr/>
        </p:nvSpPr>
        <p:spPr>
          <a:xfrm>
            <a:off x="2546724" y="1962015"/>
            <a:ext cx="8776950" cy="3119447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97314" marR="96737" indent="-311805" defTabSz="1243767">
              <a:lnSpc>
                <a:spcPct val="110100"/>
              </a:lnSpc>
              <a:spcBef>
                <a:spcPts val="136"/>
              </a:spcBef>
              <a:buFontTx/>
              <a:buChar char="•"/>
              <a:tabLst>
                <a:tab pos="397314" algn="l"/>
                <a:tab pos="398178" algn="l"/>
              </a:tabLst>
            </a:pP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  <a:r>
              <a:rPr sz="2448" spc="25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series</a:t>
            </a:r>
            <a:r>
              <a:rPr sz="2448" spc="25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448" spc="25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an</a:t>
            </a:r>
            <a:r>
              <a:rPr sz="2448" spc="28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example</a:t>
            </a:r>
            <a:r>
              <a:rPr sz="2448" spc="25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48" spc="23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spc="25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stochastic</a:t>
            </a:r>
            <a:r>
              <a:rPr sz="2448" spc="2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or</a:t>
            </a:r>
            <a:r>
              <a:rPr sz="2448" spc="2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random </a:t>
            </a:r>
            <a:r>
              <a:rPr sz="2448" spc="-5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process</a:t>
            </a:r>
            <a:endParaRPr sz="2448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97314" marR="93283" indent="-311805" defTabSz="1243767">
              <a:lnSpc>
                <a:spcPct val="110100"/>
              </a:lnSpc>
              <a:spcBef>
                <a:spcPts val="1367"/>
              </a:spcBef>
              <a:buFontTx/>
              <a:buChar char="•"/>
              <a:tabLst>
                <a:tab pos="397314" algn="l"/>
                <a:tab pos="398178" algn="l"/>
              </a:tabLst>
            </a:pP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spc="42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stochastic</a:t>
            </a:r>
            <a:r>
              <a:rPr sz="2448" spc="42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process</a:t>
            </a:r>
            <a:r>
              <a:rPr sz="2448" spc="42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48" spc="4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spc="42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statistical</a:t>
            </a:r>
            <a:r>
              <a:rPr sz="2448" spc="44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phenomenon</a:t>
            </a:r>
            <a:r>
              <a:rPr sz="2448" spc="45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448" spc="-5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evolves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448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according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probabilistic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laws.</a:t>
            </a:r>
            <a:endParaRPr sz="2448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97314" marR="102784" indent="-311805" defTabSz="1243767">
              <a:lnSpc>
                <a:spcPct val="109000"/>
              </a:lnSpc>
              <a:spcBef>
                <a:spcPts val="1435"/>
              </a:spcBef>
              <a:buFontTx/>
              <a:buChar char="•"/>
              <a:tabLst>
                <a:tab pos="397314" algn="l"/>
                <a:tab pos="398178" algn="l"/>
                <a:tab pos="2605001" algn="l"/>
                <a:tab pos="2923716" algn="l"/>
                <a:tab pos="4332455" algn="l"/>
                <a:tab pos="5446662" algn="l"/>
                <a:tab pos="5836203" algn="l"/>
                <a:tab pos="6312117" algn="l"/>
              </a:tabLst>
            </a:pP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448" spc="-48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ca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2448" spc="34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2448" spc="-54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,	a	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st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stic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ce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ss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n	i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nd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d  collection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48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random</a:t>
            </a:r>
            <a:r>
              <a:rPr sz="2448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variables</a:t>
            </a:r>
            <a:endParaRPr sz="2448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59982" algn="ctr" defTabSz="1243767">
              <a:spcBef>
                <a:spcPts val="1741"/>
              </a:spcBef>
            </a:pP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{</a:t>
            </a:r>
            <a:r>
              <a:rPr sz="2992" spc="-102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3264" spc="714" baseline="-15625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:</a:t>
            </a:r>
            <a:r>
              <a:rPr sz="2992" spc="-184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14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spc="23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∈</a:t>
            </a:r>
            <a:r>
              <a:rPr sz="2992" spc="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82" dirty="0">
                <a:solidFill>
                  <a:prstClr val="black"/>
                </a:solidFill>
                <a:latin typeface="Cambria Math"/>
                <a:cs typeface="Cambria Math"/>
              </a:rPr>
              <a:t>𝑇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34F653-FA18-2554-B542-115A1B1F2C95}"/>
                  </a:ext>
                </a:extLst>
              </p14:cNvPr>
              <p14:cNvContentPartPr/>
              <p14:nvPr/>
            </p14:nvContentPartPr>
            <p14:xfrm>
              <a:off x="3211200" y="489960"/>
              <a:ext cx="8196840" cy="543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34F653-FA18-2554-B542-115A1B1F2C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1840" y="480600"/>
                <a:ext cx="8215560" cy="54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BA629B-0080-AFF7-4830-56A551EBE256}"/>
                  </a:ext>
                </a:extLst>
              </p14:cNvPr>
              <p14:cNvContentPartPr/>
              <p14:nvPr/>
            </p14:nvContentPartPr>
            <p14:xfrm>
              <a:off x="3733560" y="1137600"/>
              <a:ext cx="6786000" cy="4282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BA629B-0080-AFF7-4830-56A551EBE2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4200" y="1128240"/>
                <a:ext cx="6804720" cy="430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65414" y="1015501"/>
            <a:ext cx="3707984" cy="56088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3537" spc="-7" dirty="0"/>
              <a:t>Stochastic</a:t>
            </a:r>
            <a:r>
              <a:rPr sz="3537" spc="-61" dirty="0"/>
              <a:t> </a:t>
            </a:r>
            <a:r>
              <a:rPr sz="3537" spc="-7" dirty="0"/>
              <a:t>processes</a:t>
            </a:r>
            <a:endParaRPr sz="3537"/>
          </a:p>
        </p:txBody>
      </p:sp>
      <p:sp>
        <p:nvSpPr>
          <p:cNvPr id="5" name="object 5"/>
          <p:cNvSpPr txBox="1"/>
          <p:nvPr/>
        </p:nvSpPr>
        <p:spPr>
          <a:xfrm>
            <a:off x="2647721" y="1791129"/>
            <a:ext cx="7263088" cy="479635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328216" indent="-311805" defTabSz="1243767">
              <a:spcBef>
                <a:spcPts val="150"/>
              </a:spcBef>
              <a:buFontTx/>
              <a:buChar char="•"/>
              <a:tabLst>
                <a:tab pos="328216" algn="l"/>
                <a:tab pos="329080" algn="l"/>
                <a:tab pos="1169486" algn="l"/>
                <a:tab pos="1939931" algn="l"/>
                <a:tab pos="3813355" algn="l"/>
                <a:tab pos="4794549" algn="l"/>
                <a:tab pos="5780061" algn="l"/>
              </a:tabLst>
            </a:pP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We	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are	concerned	only	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with	processes</a:t>
            </a: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9077" y="2293300"/>
            <a:ext cx="6937463" cy="479635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17275" defTabSz="1243767">
              <a:spcBef>
                <a:spcPts val="150"/>
              </a:spcBef>
              <a:tabLst>
                <a:tab pos="1475246" algn="l"/>
                <a:tab pos="2104903" algn="l"/>
                <a:tab pos="3127555" algn="l"/>
                <a:tab pos="4241763" algn="l"/>
                <a:tab pos="5674686" algn="l"/>
                <a:tab pos="6601465" algn="l"/>
              </a:tabLst>
            </a:pP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inde</a:t>
            </a:r>
            <a:r>
              <a:rPr sz="2992" spc="-27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ed	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by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ti</a:t>
            </a:r>
            <a:r>
              <a:rPr sz="2992" spc="-48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e,	e</a:t>
            </a:r>
            <a:r>
              <a:rPr sz="2992" spc="-2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th</a:t>
            </a:r>
            <a:r>
              <a:rPr sz="2992" spc="-34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r	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di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992" spc="-27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992" spc="-34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e	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ti</a:t>
            </a:r>
            <a:r>
              <a:rPr sz="2992" spc="-48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e	or</a:t>
            </a: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4529" y="2552503"/>
            <a:ext cx="6651569" cy="3293299"/>
          </a:xfrm>
          <a:prstGeom prst="rect">
            <a:avLst/>
          </a:prstGeom>
        </p:spPr>
        <p:txBody>
          <a:bodyPr vert="horz" wrap="square" lIns="0" tIns="257391" rIns="0" bIns="0" rtlCol="0">
            <a:spAutoFit/>
          </a:bodyPr>
          <a:lstStyle/>
          <a:p>
            <a:pPr marL="51824" defTabSz="1243767">
              <a:spcBef>
                <a:spcPts val="2027"/>
              </a:spcBef>
            </a:pP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continuous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14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 processes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such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64493" algn="ctr" defTabSz="1243767">
              <a:spcBef>
                <a:spcPts val="1897"/>
              </a:spcBef>
            </a:pPr>
            <a:r>
              <a:rPr sz="4489" spc="10" baseline="2525" dirty="0">
                <a:solidFill>
                  <a:prstClr val="black"/>
                </a:solidFill>
                <a:latin typeface="Cambria Math"/>
                <a:cs typeface="Cambria Math"/>
              </a:rPr>
              <a:t>{</a:t>
            </a:r>
            <a:r>
              <a:rPr sz="2992" spc="-102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3264" spc="714" baseline="-15625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:</a:t>
            </a:r>
            <a:r>
              <a:rPr sz="2992" spc="-177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14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spc="23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∈</a:t>
            </a:r>
            <a:r>
              <a:rPr sz="2992" spc="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4489" spc="-20" baseline="1262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992" spc="14" dirty="0">
                <a:solidFill>
                  <a:prstClr val="black"/>
                </a:solidFill>
                <a:latin typeface="Cambria Math"/>
                <a:cs typeface="Cambria Math"/>
              </a:rPr>
              <a:t>−</a:t>
            </a:r>
            <a:r>
              <a:rPr sz="2992" spc="-7" dirty="0">
                <a:solidFill>
                  <a:prstClr val="black"/>
                </a:solidFill>
                <a:latin typeface="Cambria Math"/>
                <a:cs typeface="Cambria Math"/>
              </a:rPr>
              <a:t>∞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992" spc="-17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Cambria Math"/>
                <a:cs typeface="Cambria Math"/>
              </a:rPr>
              <a:t>∞</a:t>
            </a:r>
            <a:r>
              <a:rPr sz="4489" spc="-20" baseline="1262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4489" baseline="2525" dirty="0">
                <a:solidFill>
                  <a:prstClr val="black"/>
                </a:solidFill>
                <a:latin typeface="Cambria Math"/>
                <a:cs typeface="Cambria Math"/>
              </a:rPr>
              <a:t>}</a:t>
            </a:r>
            <a:r>
              <a:rPr sz="4489" spc="243" baseline="252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r>
              <a:rPr sz="2992" spc="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4489" spc="20" baseline="2525" dirty="0">
                <a:solidFill>
                  <a:prstClr val="black"/>
                </a:solidFill>
                <a:latin typeface="Cambria Math"/>
                <a:cs typeface="Cambria Math"/>
              </a:rPr>
              <a:t>{</a:t>
            </a:r>
            <a:r>
              <a:rPr sz="2992" spc="-102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3264" spc="714" baseline="-15625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:</a:t>
            </a:r>
            <a:r>
              <a:rPr sz="2992" spc="-21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−∞</a:t>
            </a:r>
            <a:r>
              <a:rPr sz="2992" spc="15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&lt;</a:t>
            </a:r>
            <a:r>
              <a:rPr sz="2992" spc="15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14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spc="24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&lt;</a:t>
            </a:r>
            <a:r>
              <a:rPr sz="2992" spc="15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Cambria Math"/>
                <a:cs typeface="Cambria Math"/>
              </a:rPr>
              <a:t>∞</a:t>
            </a:r>
            <a:r>
              <a:rPr sz="4489" baseline="2525" dirty="0">
                <a:solidFill>
                  <a:prstClr val="black"/>
                </a:solidFill>
                <a:latin typeface="Cambria Math"/>
                <a:cs typeface="Cambria Math"/>
              </a:rPr>
              <a:t>}</a:t>
            </a:r>
            <a:endParaRPr sz="4489" baseline="2525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362765" algn="ctr" defTabSz="1243767">
              <a:spcBef>
                <a:spcPts val="1632"/>
              </a:spcBef>
            </a:pPr>
            <a:r>
              <a:rPr sz="2992" spc="-14" dirty="0">
                <a:solidFill>
                  <a:prstClr val="black"/>
                </a:solidFill>
                <a:latin typeface="Times New Roman"/>
                <a:cs typeface="Times New Roman"/>
              </a:rPr>
              <a:t>Or</a:t>
            </a: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64493" algn="ctr" defTabSz="1243767">
              <a:spcBef>
                <a:spcPts val="2163"/>
              </a:spcBef>
            </a:pPr>
            <a:r>
              <a:rPr sz="4489" spc="10" baseline="2525" dirty="0">
                <a:solidFill>
                  <a:prstClr val="black"/>
                </a:solidFill>
                <a:latin typeface="Cambria Math"/>
                <a:cs typeface="Cambria Math"/>
              </a:rPr>
              <a:t>{</a:t>
            </a:r>
            <a:r>
              <a:rPr sz="2992" spc="-102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3264" spc="714" baseline="-15625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:</a:t>
            </a:r>
            <a:r>
              <a:rPr sz="2992" spc="-21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14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spc="23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∈</a:t>
            </a:r>
            <a:r>
              <a:rPr sz="2992" spc="177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4489" spc="-20" baseline="2525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1,2,3,</a:t>
            </a:r>
            <a:r>
              <a:rPr sz="2992" spc="-204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992" spc="-184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4489" spc="-20" baseline="252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4489" baseline="2525" dirty="0">
                <a:solidFill>
                  <a:prstClr val="black"/>
                </a:solidFill>
                <a:latin typeface="Cambria Math"/>
                <a:cs typeface="Cambria Math"/>
              </a:rPr>
              <a:t>}</a:t>
            </a:r>
            <a:r>
              <a:rPr sz="4489" spc="254" baseline="252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r>
              <a:rPr sz="2992" spc="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{</a:t>
            </a:r>
            <a:r>
              <a:rPr sz="2992" spc="-170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3264" spc="91" baseline="-15625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3264" spc="204" baseline="-15625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992" spc="-102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3264" spc="91" baseline="-15625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3264" spc="152" baseline="-15625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992" spc="-102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3264" spc="284" baseline="-15625" dirty="0">
                <a:solidFill>
                  <a:prstClr val="black"/>
                </a:solidFill>
                <a:latin typeface="Cambria Math"/>
                <a:cs typeface="Cambria Math"/>
              </a:rPr>
              <a:t>3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992" spc="-204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992" spc="-184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}</a:t>
            </a:r>
            <a:endParaRPr sz="2992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346216-E4B9-9BF4-2E10-265D1C3D4E47}"/>
                  </a:ext>
                </a:extLst>
              </p14:cNvPr>
              <p14:cNvContentPartPr/>
              <p14:nvPr/>
            </p14:nvContentPartPr>
            <p14:xfrm>
              <a:off x="3867120" y="3330360"/>
              <a:ext cx="8217720" cy="238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346216-E4B9-9BF4-2E10-265D1C3D4E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7760" y="3321000"/>
                <a:ext cx="8236440" cy="24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2831E4-798F-CC35-61F3-90BD93866980}"/>
                  </a:ext>
                </a:extLst>
              </p14:cNvPr>
              <p14:cNvContentPartPr/>
              <p14:nvPr/>
            </p14:nvContentPartPr>
            <p14:xfrm>
              <a:off x="3941640" y="123480"/>
              <a:ext cx="8251200" cy="5934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2831E4-798F-CC35-61F3-90BD938669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2280" y="114120"/>
                <a:ext cx="8269920" cy="595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50486" y="1015501"/>
            <a:ext cx="3360765" cy="56088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3537" spc="-7" dirty="0"/>
              <a:t>Stochastic</a:t>
            </a:r>
            <a:r>
              <a:rPr sz="3537" spc="-61" dirty="0"/>
              <a:t> </a:t>
            </a:r>
            <a:r>
              <a:rPr sz="3537" spc="-7" dirty="0"/>
              <a:t>Process</a:t>
            </a:r>
            <a:endParaRPr sz="3537"/>
          </a:p>
        </p:txBody>
      </p:sp>
      <p:sp>
        <p:nvSpPr>
          <p:cNvPr id="5" name="object 5"/>
          <p:cNvSpPr txBox="1"/>
          <p:nvPr/>
        </p:nvSpPr>
        <p:spPr>
          <a:xfrm>
            <a:off x="6774889" y="1986400"/>
            <a:ext cx="822269" cy="353150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2176" spc="27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176" spc="-34" dirty="0">
                <a:solidFill>
                  <a:prstClr val="black"/>
                </a:solidFill>
                <a:latin typeface="Cambria Math"/>
                <a:cs typeface="Cambria Math"/>
              </a:rPr>
              <a:t>=−</a:t>
            </a:r>
            <a:r>
              <a:rPr sz="2176" spc="163" dirty="0">
                <a:solidFill>
                  <a:prstClr val="black"/>
                </a:solidFill>
                <a:latin typeface="Cambria Math"/>
                <a:cs typeface="Cambria Math"/>
              </a:rPr>
              <a:t>∞</a:t>
            </a:r>
            <a:endParaRPr sz="2176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5897" y="1799422"/>
            <a:ext cx="7348597" cy="479635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380040" indent="-311805" defTabSz="1243767">
              <a:spcBef>
                <a:spcPts val="150"/>
              </a:spcBef>
              <a:buFontTx/>
              <a:buChar char="•"/>
              <a:tabLst>
                <a:tab pos="380040" algn="l"/>
                <a:tab pos="380904" algn="l"/>
                <a:tab pos="5121037" algn="l"/>
              </a:tabLst>
            </a:pP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992" spc="28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stochastic</a:t>
            </a:r>
            <a:r>
              <a:rPr sz="2992" spc="3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27" dirty="0">
                <a:solidFill>
                  <a:prstClr val="black"/>
                </a:solidFill>
                <a:latin typeface="Times New Roman"/>
                <a:cs typeface="Times New Roman"/>
              </a:rPr>
              <a:t>process</a:t>
            </a:r>
            <a:r>
              <a:rPr sz="2992" spc="27" dirty="0">
                <a:solidFill>
                  <a:prstClr val="black"/>
                </a:solidFill>
                <a:latin typeface="Cambria Math"/>
                <a:cs typeface="Cambria Math"/>
              </a:rPr>
              <a:t>{𝑦</a:t>
            </a:r>
            <a:r>
              <a:rPr sz="3264" spc="41" baseline="-15625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spc="27" dirty="0">
                <a:solidFill>
                  <a:prstClr val="black"/>
                </a:solidFill>
                <a:latin typeface="Cambria Math"/>
                <a:cs typeface="Cambria Math"/>
              </a:rPr>
              <a:t>}</a:t>
            </a:r>
            <a:r>
              <a:rPr sz="3264" spc="41" baseline="27777" dirty="0">
                <a:solidFill>
                  <a:prstClr val="black"/>
                </a:solidFill>
                <a:latin typeface="Cambria Math"/>
                <a:cs typeface="Cambria Math"/>
              </a:rPr>
              <a:t>∞	</a:t>
            </a:r>
            <a:r>
              <a:rPr sz="2992" spc="-14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992" spc="2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992" spc="2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collection</a:t>
            </a: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7721" y="2257799"/>
            <a:ext cx="7257042" cy="2683776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328216" marR="6910" algn="just" defTabSz="1243767">
              <a:lnSpc>
                <a:spcPct val="110100"/>
              </a:lnSpc>
              <a:spcBef>
                <a:spcPts val="129"/>
              </a:spcBef>
            </a:pP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random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variables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or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process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 develops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992" spc="-14" dirty="0">
                <a:solidFill>
                  <a:prstClr val="black"/>
                </a:solidFill>
                <a:latin typeface="Times New Roman"/>
                <a:cs typeface="Times New Roman"/>
              </a:rPr>
              <a:t>time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according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probabilistic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laws.</a:t>
            </a: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marR="13820" indent="-311805" algn="just" defTabSz="1243767">
              <a:lnSpc>
                <a:spcPct val="109100"/>
              </a:lnSpc>
              <a:spcBef>
                <a:spcPts val="1442"/>
              </a:spcBef>
              <a:buFontTx/>
              <a:buChar char="•"/>
              <a:tabLst>
                <a:tab pos="329080" algn="l"/>
              </a:tabLst>
            </a:pP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The theory of stochastic processes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gives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us a </a:t>
            </a:r>
            <a:r>
              <a:rPr sz="2992" spc="-72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formal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way</a:t>
            </a:r>
            <a:r>
              <a:rPr sz="2992" spc="-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to</a:t>
            </a:r>
            <a:r>
              <a:rPr sz="2992" spc="-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look</a:t>
            </a:r>
            <a:r>
              <a:rPr sz="2992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at</a:t>
            </a:r>
            <a:r>
              <a:rPr sz="2992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 series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variables.</a:t>
            </a: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05FD12-40F0-947E-3122-235EF679D3EA}"/>
                  </a:ext>
                </a:extLst>
              </p14:cNvPr>
              <p14:cNvContentPartPr/>
              <p14:nvPr/>
            </p14:nvContentPartPr>
            <p14:xfrm>
              <a:off x="356760" y="199080"/>
              <a:ext cx="11529000" cy="634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05FD12-40F0-947E-3122-235EF679D3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400" y="189720"/>
                <a:ext cx="11547720" cy="63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AC3386-3180-90A8-56F2-2302A38EB400}"/>
                  </a:ext>
                </a:extLst>
              </p14:cNvPr>
              <p14:cNvContentPartPr/>
              <p14:nvPr/>
            </p14:nvContentPartPr>
            <p14:xfrm>
              <a:off x="1794240" y="99000"/>
              <a:ext cx="9627120" cy="3186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AC3386-3180-90A8-56F2-2302A38EB4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4880" y="89640"/>
                <a:ext cx="9645840" cy="320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249989B-DFCF-A685-3C8A-B1CD68EBA12B}"/>
              </a:ext>
            </a:extLst>
          </p:cNvPr>
          <p:cNvGrpSpPr/>
          <p:nvPr/>
        </p:nvGrpSpPr>
        <p:grpSpPr>
          <a:xfrm>
            <a:off x="184337" y="825583"/>
            <a:ext cx="9030600" cy="3550320"/>
            <a:chOff x="184337" y="825583"/>
            <a:chExt cx="9030600" cy="35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1D2CF2-143F-2037-6FD7-84217A211E97}"/>
                    </a:ext>
                  </a:extLst>
                </p14:cNvPr>
                <p14:cNvContentPartPr/>
                <p14:nvPr/>
              </p14:nvContentPartPr>
              <p14:xfrm>
                <a:off x="1900817" y="825583"/>
                <a:ext cx="164880" cy="3322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1D2CF2-143F-2037-6FD7-84217A211E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1817" y="816943"/>
                  <a:ext cx="182520" cy="33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C266F6-C616-64E0-240B-29A431A4D0CB}"/>
                    </a:ext>
                  </a:extLst>
                </p14:cNvPr>
                <p14:cNvContentPartPr/>
                <p14:nvPr/>
              </p14:nvContentPartPr>
              <p14:xfrm>
                <a:off x="1508777" y="3183583"/>
                <a:ext cx="5109840" cy="743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C266F6-C616-64E0-240B-29A431A4D0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99777" y="3174583"/>
                  <a:ext cx="512748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8A9279-3698-7BBB-DDB1-9EA8FCD5BFA1}"/>
                    </a:ext>
                  </a:extLst>
                </p14:cNvPr>
                <p14:cNvContentPartPr/>
                <p14:nvPr/>
              </p14:nvContentPartPr>
              <p14:xfrm>
                <a:off x="3691457" y="3859663"/>
                <a:ext cx="221760" cy="516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8A9279-3698-7BBB-DDB1-9EA8FCD5BF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82457" y="3851023"/>
                  <a:ext cx="2394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050993-8A5D-F8CE-7CCE-B9421428FC02}"/>
                    </a:ext>
                  </a:extLst>
                </p14:cNvPr>
                <p14:cNvContentPartPr/>
                <p14:nvPr/>
              </p14:nvContentPartPr>
              <p14:xfrm>
                <a:off x="3524417" y="4029943"/>
                <a:ext cx="394560" cy="12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050993-8A5D-F8CE-7CCE-B9421428FC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5777" y="4021303"/>
                  <a:ext cx="412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44BFB23-B00C-C369-6838-EF047C2BB226}"/>
                    </a:ext>
                  </a:extLst>
                </p14:cNvPr>
                <p14:cNvContentPartPr/>
                <p14:nvPr/>
              </p14:nvContentPartPr>
              <p14:xfrm>
                <a:off x="3960017" y="3869383"/>
                <a:ext cx="184680" cy="48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44BFB23-B00C-C369-6838-EF047C2BB2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51377" y="3860743"/>
                  <a:ext cx="2023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B69797-FD4B-E178-7EF9-498CCB03EBDC}"/>
                    </a:ext>
                  </a:extLst>
                </p14:cNvPr>
                <p14:cNvContentPartPr/>
                <p14:nvPr/>
              </p14:nvContentPartPr>
              <p14:xfrm>
                <a:off x="4138937" y="3932023"/>
                <a:ext cx="630720" cy="274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B69797-FD4B-E178-7EF9-498CCB03EB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30297" y="3923023"/>
                  <a:ext cx="648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1082486-802D-0056-370A-3F44C1CC0403}"/>
                    </a:ext>
                  </a:extLst>
                </p14:cNvPr>
                <p14:cNvContentPartPr/>
                <p14:nvPr/>
              </p14:nvContentPartPr>
              <p14:xfrm>
                <a:off x="184337" y="2399863"/>
                <a:ext cx="272160" cy="56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1082486-802D-0056-370A-3F44C1CC04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697" y="2390863"/>
                  <a:ext cx="2898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6E8F839-7003-5628-844B-843B85F0D83D}"/>
                    </a:ext>
                  </a:extLst>
                </p14:cNvPr>
                <p14:cNvContentPartPr/>
                <p14:nvPr/>
              </p14:nvContentPartPr>
              <p14:xfrm>
                <a:off x="262097" y="2482663"/>
                <a:ext cx="319680" cy="214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6E8F839-7003-5628-844B-843B85F0D8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457" y="2473663"/>
                  <a:ext cx="337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B2ACB09-1E4D-8A58-7A5F-FAA00C2A618C}"/>
                    </a:ext>
                  </a:extLst>
                </p14:cNvPr>
                <p14:cNvContentPartPr/>
                <p14:nvPr/>
              </p14:nvContentPartPr>
              <p14:xfrm>
                <a:off x="564497" y="2328583"/>
                <a:ext cx="773280" cy="450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B2ACB09-1E4D-8A58-7A5F-FAA00C2A61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5857" y="2319583"/>
                  <a:ext cx="7909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094986-1A47-F234-061F-1FA6A60E4906}"/>
                    </a:ext>
                  </a:extLst>
                </p14:cNvPr>
                <p14:cNvContentPartPr/>
                <p14:nvPr/>
              </p14:nvContentPartPr>
              <p14:xfrm>
                <a:off x="2769137" y="908023"/>
                <a:ext cx="6445800" cy="797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094986-1A47-F234-061F-1FA6A60E49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0137" y="899383"/>
                  <a:ext cx="6463440" cy="81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9998257-AC4B-F59C-2A5C-9B8E0F4DA4E2}"/>
                  </a:ext>
                </a:extLst>
              </p14:cNvPr>
              <p14:cNvContentPartPr/>
              <p14:nvPr/>
            </p14:nvContentPartPr>
            <p14:xfrm>
              <a:off x="2818817" y="820543"/>
              <a:ext cx="6732720" cy="1042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9998257-AC4B-F59C-2A5C-9B8E0F4DA4E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14497" y="816223"/>
                <a:ext cx="6741360" cy="10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373014-5DE0-87C2-04D1-BAEA7381E013}"/>
                  </a:ext>
                </a:extLst>
              </p14:cNvPr>
              <p14:cNvContentPartPr/>
              <p14:nvPr/>
            </p14:nvContentPartPr>
            <p14:xfrm>
              <a:off x="2742857" y="777703"/>
              <a:ext cx="6764040" cy="1092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373014-5DE0-87C2-04D1-BAEA7381E0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88857" y="669703"/>
                <a:ext cx="6871680" cy="13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3F7842-C383-705E-E753-02551AD36837}"/>
                  </a:ext>
                </a:extLst>
              </p14:cNvPr>
              <p14:cNvContentPartPr/>
              <p14:nvPr/>
            </p14:nvContentPartPr>
            <p14:xfrm>
              <a:off x="2771297" y="734503"/>
              <a:ext cx="6705000" cy="1284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3F7842-C383-705E-E753-02551AD3683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53657" y="626503"/>
                <a:ext cx="6740640" cy="15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68C5C7F-FDEB-40CC-36C0-66228B7D68F8}"/>
                  </a:ext>
                </a:extLst>
              </p14:cNvPr>
              <p14:cNvContentPartPr/>
              <p14:nvPr/>
            </p14:nvContentPartPr>
            <p14:xfrm>
              <a:off x="2773817" y="787423"/>
              <a:ext cx="6872040" cy="1387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68C5C7F-FDEB-40CC-36C0-66228B7D68F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55817" y="769423"/>
                <a:ext cx="6907680" cy="142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4886E06-D35A-13E8-0959-61BB8FE9E3B5}"/>
              </a:ext>
            </a:extLst>
          </p:cNvPr>
          <p:cNvGrpSpPr/>
          <p:nvPr/>
        </p:nvGrpSpPr>
        <p:grpSpPr>
          <a:xfrm>
            <a:off x="723977" y="4243063"/>
            <a:ext cx="5384160" cy="2214000"/>
            <a:chOff x="723977" y="4243063"/>
            <a:chExt cx="5384160" cy="22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CE19320-FB3A-61E2-84A8-C5EB79A5B3D1}"/>
                    </a:ext>
                  </a:extLst>
                </p14:cNvPr>
                <p14:cNvContentPartPr/>
                <p14:nvPr/>
              </p14:nvContentPartPr>
              <p14:xfrm>
                <a:off x="852497" y="4527103"/>
                <a:ext cx="137520" cy="519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CE19320-FB3A-61E2-84A8-C5EB79A5B3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4857" y="4509103"/>
                  <a:ext cx="1731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208C21-D904-4041-ECAF-17C8BDDAA597}"/>
                    </a:ext>
                  </a:extLst>
                </p14:cNvPr>
                <p14:cNvContentPartPr/>
                <p14:nvPr/>
              </p14:nvContentPartPr>
              <p14:xfrm>
                <a:off x="1115657" y="4555903"/>
                <a:ext cx="11880" cy="313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208C21-D904-4041-ECAF-17C8BDDAA5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98017" y="4538263"/>
                  <a:ext cx="475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5DCFCA8-9CB4-82C3-EA25-E3A4541ED57F}"/>
                    </a:ext>
                  </a:extLst>
                </p14:cNvPr>
                <p14:cNvContentPartPr/>
                <p14:nvPr/>
              </p14:nvContentPartPr>
              <p14:xfrm>
                <a:off x="723977" y="4803583"/>
                <a:ext cx="340200" cy="142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5DCFCA8-9CB4-82C3-EA25-E3A4541ED5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5977" y="4785583"/>
                  <a:ext cx="375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B8BBEBD-84E8-8AF6-1115-A630C4290760}"/>
                    </a:ext>
                  </a:extLst>
                </p14:cNvPr>
                <p14:cNvContentPartPr/>
                <p14:nvPr/>
              </p14:nvContentPartPr>
              <p14:xfrm>
                <a:off x="1149137" y="4758223"/>
                <a:ext cx="172800" cy="20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B8BBEBD-84E8-8AF6-1115-A630C42907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1497" y="4740223"/>
                  <a:ext cx="208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87C61C-4D6F-5C05-F6B9-D6FE4AFDC315}"/>
                    </a:ext>
                  </a:extLst>
                </p14:cNvPr>
                <p14:cNvContentPartPr/>
                <p14:nvPr/>
              </p14:nvContentPartPr>
              <p14:xfrm>
                <a:off x="1425977" y="4589023"/>
                <a:ext cx="360360" cy="228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87C61C-4D6F-5C05-F6B9-D6FE4AFDC3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07977" y="4571023"/>
                  <a:ext cx="396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8D5A086-F854-7129-C9A8-B01D0BBF1290}"/>
                    </a:ext>
                  </a:extLst>
                </p14:cNvPr>
                <p14:cNvContentPartPr/>
                <p14:nvPr/>
              </p14:nvContentPartPr>
              <p14:xfrm>
                <a:off x="2076137" y="4390663"/>
                <a:ext cx="1076760" cy="370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8D5A086-F854-7129-C9A8-B01D0BBF12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58137" y="4373023"/>
                  <a:ext cx="11124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CECE8F5-8A01-6CA3-9B78-9B4A676204ED}"/>
                    </a:ext>
                  </a:extLst>
                </p14:cNvPr>
                <p14:cNvContentPartPr/>
                <p14:nvPr/>
              </p14:nvContentPartPr>
              <p14:xfrm>
                <a:off x="1699577" y="4975663"/>
                <a:ext cx="1285560" cy="447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CECE8F5-8A01-6CA3-9B78-9B4A676204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81577" y="4958023"/>
                  <a:ext cx="13212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7FEC71B-93E9-3EDF-FF1A-72E7CF015684}"/>
                    </a:ext>
                  </a:extLst>
                </p14:cNvPr>
                <p14:cNvContentPartPr/>
                <p14:nvPr/>
              </p14:nvContentPartPr>
              <p14:xfrm>
                <a:off x="3049577" y="4901503"/>
                <a:ext cx="401760" cy="235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7FEC71B-93E9-3EDF-FF1A-72E7CF0156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31577" y="4883863"/>
                  <a:ext cx="437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905CB51-F64E-2200-59A4-9DCB5ACE9656}"/>
                    </a:ext>
                  </a:extLst>
                </p14:cNvPr>
                <p14:cNvContentPartPr/>
                <p14:nvPr/>
              </p14:nvContentPartPr>
              <p14:xfrm>
                <a:off x="3486617" y="4778743"/>
                <a:ext cx="114120" cy="277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905CB51-F64E-2200-59A4-9DCB5ACE96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68977" y="4760743"/>
                  <a:ext cx="1497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E5BDC66-40C5-7C78-5C42-4DF614A8BD43}"/>
                    </a:ext>
                  </a:extLst>
                </p14:cNvPr>
                <p14:cNvContentPartPr/>
                <p14:nvPr/>
              </p14:nvContentPartPr>
              <p14:xfrm>
                <a:off x="1912337" y="5665063"/>
                <a:ext cx="619200" cy="232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E5BDC66-40C5-7C78-5C42-4DF614A8BD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94337" y="5647063"/>
                  <a:ext cx="654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011311D-383B-1967-8E7E-B22FE124552B}"/>
                    </a:ext>
                  </a:extLst>
                </p14:cNvPr>
                <p14:cNvContentPartPr/>
                <p14:nvPr/>
              </p14:nvContentPartPr>
              <p14:xfrm>
                <a:off x="2783897" y="5480383"/>
                <a:ext cx="109080" cy="231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011311D-383B-1967-8E7E-B22FE12455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66257" y="5462383"/>
                  <a:ext cx="144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EB27680-34BB-2C38-35E5-C1A729738BC8}"/>
                    </a:ext>
                  </a:extLst>
                </p14:cNvPr>
                <p14:cNvContentPartPr/>
                <p14:nvPr/>
              </p14:nvContentPartPr>
              <p14:xfrm>
                <a:off x="2804057" y="5558143"/>
                <a:ext cx="147960" cy="58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EB27680-34BB-2C38-35E5-C1A729738B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86057" y="5540143"/>
                  <a:ext cx="183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BBF52AD-6FE3-958F-B1FB-5D0C470392A1}"/>
                    </a:ext>
                  </a:extLst>
                </p14:cNvPr>
                <p14:cNvContentPartPr/>
                <p14:nvPr/>
              </p14:nvContentPartPr>
              <p14:xfrm>
                <a:off x="2968217" y="5382463"/>
                <a:ext cx="656280" cy="278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BBF52AD-6FE3-958F-B1FB-5D0C470392A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50217" y="5364823"/>
                  <a:ext cx="691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A9ACE3D-5483-42AE-3B71-34453E7A4025}"/>
                    </a:ext>
                  </a:extLst>
                </p14:cNvPr>
                <p14:cNvContentPartPr/>
                <p14:nvPr/>
              </p14:nvContentPartPr>
              <p14:xfrm>
                <a:off x="3877217" y="5090143"/>
                <a:ext cx="510840" cy="358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A9ACE3D-5483-42AE-3B71-34453E7A40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59217" y="5072503"/>
                  <a:ext cx="5464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C52D0C8-769A-6193-CD33-E4A63B536C1B}"/>
                    </a:ext>
                  </a:extLst>
                </p14:cNvPr>
                <p14:cNvContentPartPr/>
                <p14:nvPr/>
              </p14:nvContentPartPr>
              <p14:xfrm>
                <a:off x="4591817" y="4704223"/>
                <a:ext cx="305640" cy="460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C52D0C8-769A-6193-CD33-E4A63B536C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4177" y="4686583"/>
                  <a:ext cx="3412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8229A0D-BC93-E824-9615-3907A57786BC}"/>
                    </a:ext>
                  </a:extLst>
                </p14:cNvPr>
                <p14:cNvContentPartPr/>
                <p14:nvPr/>
              </p14:nvContentPartPr>
              <p14:xfrm>
                <a:off x="5075297" y="4904743"/>
                <a:ext cx="77040" cy="264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8229A0D-BC93-E824-9615-3907A57786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7657" y="4886743"/>
                  <a:ext cx="112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F6FAA3C-A9B9-4AC8-45E8-C20D63792EA8}"/>
                    </a:ext>
                  </a:extLst>
                </p14:cNvPr>
                <p14:cNvContentPartPr/>
                <p14:nvPr/>
              </p14:nvContentPartPr>
              <p14:xfrm>
                <a:off x="5208137" y="4684783"/>
                <a:ext cx="516960" cy="165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F6FAA3C-A9B9-4AC8-45E8-C20D63792E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90497" y="4666783"/>
                  <a:ext cx="552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267D00A-CF1D-2954-9A1D-CD644A346D11}"/>
                    </a:ext>
                  </a:extLst>
                </p14:cNvPr>
                <p14:cNvContentPartPr/>
                <p14:nvPr/>
              </p14:nvContentPartPr>
              <p14:xfrm>
                <a:off x="5527817" y="4529983"/>
                <a:ext cx="199440" cy="420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267D00A-CF1D-2954-9A1D-CD644A346D1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09817" y="4512343"/>
                  <a:ext cx="2350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F20B43E-0BB7-604B-6BB0-4938025DFBB1}"/>
                    </a:ext>
                  </a:extLst>
                </p14:cNvPr>
                <p14:cNvContentPartPr/>
                <p14:nvPr/>
              </p14:nvContentPartPr>
              <p14:xfrm>
                <a:off x="5977457" y="4243063"/>
                <a:ext cx="130680" cy="373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F20B43E-0BB7-604B-6BB0-4938025DFBB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59817" y="4225063"/>
                  <a:ext cx="1663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C8EE63-4155-09F8-F206-85CFA3F20DEB}"/>
                    </a:ext>
                  </a:extLst>
                </p14:cNvPr>
                <p14:cNvContentPartPr/>
                <p14:nvPr/>
              </p14:nvContentPartPr>
              <p14:xfrm>
                <a:off x="4604777" y="5350063"/>
                <a:ext cx="585000" cy="653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C8EE63-4155-09F8-F206-85CFA3F20D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86777" y="5332063"/>
                  <a:ext cx="62064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D6F8C75-5B2E-C698-7F14-5CEDBE7094E5}"/>
                    </a:ext>
                  </a:extLst>
                </p14:cNvPr>
                <p14:cNvContentPartPr/>
                <p14:nvPr/>
              </p14:nvContentPartPr>
              <p14:xfrm>
                <a:off x="5465537" y="5223343"/>
                <a:ext cx="342360" cy="468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D6F8C75-5B2E-C698-7F14-5CEDBE7094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47897" y="5205703"/>
                  <a:ext cx="3780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10CE141-232B-A7AC-E5BC-F79276A57121}"/>
                    </a:ext>
                  </a:extLst>
                </p14:cNvPr>
                <p14:cNvContentPartPr/>
                <p14:nvPr/>
              </p14:nvContentPartPr>
              <p14:xfrm>
                <a:off x="6016337" y="5672623"/>
                <a:ext cx="17640" cy="215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10CE141-232B-A7AC-E5BC-F79276A571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98697" y="5654983"/>
                  <a:ext cx="53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2A7015-9117-FAF1-E01C-1B239E5BAB7B}"/>
                    </a:ext>
                  </a:extLst>
                </p14:cNvPr>
                <p14:cNvContentPartPr/>
                <p14:nvPr/>
              </p14:nvContentPartPr>
              <p14:xfrm>
                <a:off x="4799177" y="6108583"/>
                <a:ext cx="142920" cy="191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2A7015-9117-FAF1-E01C-1B239E5BAB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1177" y="6090943"/>
                  <a:ext cx="178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611DAE8-2197-9C68-C21C-2D7D16CB92A3}"/>
                    </a:ext>
                  </a:extLst>
                </p14:cNvPr>
                <p14:cNvContentPartPr/>
                <p14:nvPr/>
              </p14:nvContentPartPr>
              <p14:xfrm>
                <a:off x="5904377" y="4990423"/>
                <a:ext cx="73440" cy="216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611DAE8-2197-9C68-C21C-2D7D16CB92A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86737" y="4972783"/>
                  <a:ext cx="109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6164B0F-3C62-371A-81E7-3E46F66EE88D}"/>
                    </a:ext>
                  </a:extLst>
                </p14:cNvPr>
                <p14:cNvContentPartPr/>
                <p14:nvPr/>
              </p14:nvContentPartPr>
              <p14:xfrm>
                <a:off x="5862977" y="4887823"/>
                <a:ext cx="5760" cy="2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6164B0F-3C62-371A-81E7-3E46F66EE88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44977" y="4870183"/>
                  <a:ext cx="41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F5FAC1C-BE59-1547-10A1-A59FDD5B542D}"/>
                    </a:ext>
                  </a:extLst>
                </p14:cNvPr>
                <p14:cNvContentPartPr/>
                <p14:nvPr/>
              </p14:nvContentPartPr>
              <p14:xfrm>
                <a:off x="4710257" y="6108223"/>
                <a:ext cx="182160" cy="348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F5FAC1C-BE59-1547-10A1-A59FDD5B54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92257" y="6090583"/>
                  <a:ext cx="2178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44F68FE-002F-087D-93B6-14B9315893A9}"/>
                    </a:ext>
                  </a:extLst>
                </p14:cNvPr>
                <p14:cNvContentPartPr/>
                <p14:nvPr/>
              </p14:nvContentPartPr>
              <p14:xfrm>
                <a:off x="4781177" y="6018583"/>
                <a:ext cx="16200" cy="6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44F68FE-002F-087D-93B6-14B9315893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63537" y="6000943"/>
                  <a:ext cx="51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0D7B3C-BDC4-24EA-6D65-D940326B4C95}"/>
                    </a:ext>
                  </a:extLst>
                </p14:cNvPr>
                <p14:cNvContentPartPr/>
                <p14:nvPr/>
              </p14:nvContentPartPr>
              <p14:xfrm>
                <a:off x="5043977" y="5987263"/>
                <a:ext cx="297720" cy="295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0D7B3C-BDC4-24EA-6D65-D940326B4C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26337" y="5969623"/>
                  <a:ext cx="3333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F9F6FD0-2390-39AA-C3AE-F80FE8E83838}"/>
                    </a:ext>
                  </a:extLst>
                </p14:cNvPr>
                <p14:cNvContentPartPr/>
                <p14:nvPr/>
              </p14:nvContentPartPr>
              <p14:xfrm>
                <a:off x="4513697" y="5293903"/>
                <a:ext cx="155160" cy="332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F9F6FD0-2390-39AA-C3AE-F80FE8E838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95697" y="5275903"/>
                  <a:ext cx="19080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9C37DFC-2571-E3F8-44BF-00383076BFEF}"/>
              </a:ext>
            </a:extLst>
          </p:cNvPr>
          <p:cNvGrpSpPr/>
          <p:nvPr/>
        </p:nvGrpSpPr>
        <p:grpSpPr>
          <a:xfrm>
            <a:off x="3499577" y="5954143"/>
            <a:ext cx="763920" cy="792000"/>
            <a:chOff x="3499577" y="5954143"/>
            <a:chExt cx="763920" cy="79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E59922B-36D9-7311-CE14-ED45A523D37D}"/>
                    </a:ext>
                  </a:extLst>
                </p14:cNvPr>
                <p14:cNvContentPartPr/>
                <p14:nvPr/>
              </p14:nvContentPartPr>
              <p14:xfrm>
                <a:off x="3610817" y="5954143"/>
                <a:ext cx="99360" cy="264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E59922B-36D9-7311-CE14-ED45A523D3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93177" y="5936503"/>
                  <a:ext cx="135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2CA31A1-4CED-7AEB-FC6C-33CA44F6160A}"/>
                    </a:ext>
                  </a:extLst>
                </p14:cNvPr>
                <p14:cNvContentPartPr/>
                <p14:nvPr/>
              </p14:nvContentPartPr>
              <p14:xfrm>
                <a:off x="3499577" y="6207223"/>
                <a:ext cx="763920" cy="230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2CA31A1-4CED-7AEB-FC6C-33CA44F616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81937" y="6189223"/>
                  <a:ext cx="799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F9607D9-3C4C-A487-C7EE-9CC265A491F0}"/>
                    </a:ext>
                  </a:extLst>
                </p14:cNvPr>
                <p14:cNvContentPartPr/>
                <p14:nvPr/>
              </p14:nvContentPartPr>
              <p14:xfrm>
                <a:off x="3813497" y="6578023"/>
                <a:ext cx="7920" cy="10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F9607D9-3C4C-A487-C7EE-9CC265A491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95857" y="6560383"/>
                  <a:ext cx="4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EABA85-CCF7-68D5-D7BF-5E40B4AD4E44}"/>
                    </a:ext>
                  </a:extLst>
                </p14:cNvPr>
                <p14:cNvContentPartPr/>
                <p14:nvPr/>
              </p14:nvContentPartPr>
              <p14:xfrm>
                <a:off x="3863897" y="6475063"/>
                <a:ext cx="256320" cy="271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EABA85-CCF7-68D5-D7BF-5E40B4AD4E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45897" y="6457063"/>
                  <a:ext cx="29196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A76BD9-9DEA-D98B-46E8-12C0E630B77B}"/>
              </a:ext>
            </a:extLst>
          </p:cNvPr>
          <p:cNvGrpSpPr/>
          <p:nvPr/>
        </p:nvGrpSpPr>
        <p:grpSpPr>
          <a:xfrm>
            <a:off x="6184097" y="4629343"/>
            <a:ext cx="940680" cy="908640"/>
            <a:chOff x="6184097" y="4629343"/>
            <a:chExt cx="940680" cy="90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6DA873-6668-BB5C-9729-FA2A48C0F8BA}"/>
                    </a:ext>
                  </a:extLst>
                </p14:cNvPr>
                <p14:cNvContentPartPr/>
                <p14:nvPr/>
              </p14:nvContentPartPr>
              <p14:xfrm>
                <a:off x="6184097" y="5272663"/>
                <a:ext cx="201600" cy="151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6DA873-6668-BB5C-9729-FA2A48C0F8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66097" y="5255023"/>
                  <a:ext cx="23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602B7F7-03A4-898C-DCF8-EEF3F8B2812E}"/>
                    </a:ext>
                  </a:extLst>
                </p14:cNvPr>
                <p14:cNvContentPartPr/>
                <p14:nvPr/>
              </p14:nvContentPartPr>
              <p14:xfrm>
                <a:off x="6242777" y="5463103"/>
                <a:ext cx="157680" cy="74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602B7F7-03A4-898C-DCF8-EEF3F8B2812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25137" y="5445103"/>
                  <a:ext cx="193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25C62C8-F74D-8100-9EFB-3B4244D0B52A}"/>
                    </a:ext>
                  </a:extLst>
                </p14:cNvPr>
                <p14:cNvContentPartPr/>
                <p14:nvPr/>
              </p14:nvContentPartPr>
              <p14:xfrm>
                <a:off x="6635897" y="4848943"/>
                <a:ext cx="92520" cy="115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25C62C8-F74D-8100-9EFB-3B4244D0B5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18257" y="4830943"/>
                  <a:ext cx="128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015DF80-7194-330F-7EC6-DEB691CD04E9}"/>
                    </a:ext>
                  </a:extLst>
                </p14:cNvPr>
                <p14:cNvContentPartPr/>
                <p14:nvPr/>
              </p14:nvContentPartPr>
              <p14:xfrm>
                <a:off x="6622577" y="4834903"/>
                <a:ext cx="289800" cy="375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015DF80-7194-330F-7EC6-DEB691CD04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04937" y="4816903"/>
                  <a:ext cx="3254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31B929-2E84-90F8-4248-0719A3626563}"/>
                    </a:ext>
                  </a:extLst>
                </p14:cNvPr>
                <p14:cNvContentPartPr/>
                <p14:nvPr/>
              </p14:nvContentPartPr>
              <p14:xfrm>
                <a:off x="7073657" y="5143423"/>
                <a:ext cx="51120" cy="233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31B929-2E84-90F8-4248-0719A36265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56017" y="5125783"/>
                  <a:ext cx="86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F530CD-D9F1-0C15-A3E9-BD364EFC6DE4}"/>
                    </a:ext>
                  </a:extLst>
                </p14:cNvPr>
                <p14:cNvContentPartPr/>
                <p14:nvPr/>
              </p14:nvContentPartPr>
              <p14:xfrm>
                <a:off x="6464177" y="4629343"/>
                <a:ext cx="32364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F530CD-D9F1-0C15-A3E9-BD364EFC6D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46177" y="4611343"/>
                  <a:ext cx="35928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999A876-3C08-BDCC-07F5-86F4131B1383}"/>
              </a:ext>
            </a:extLst>
          </p:cNvPr>
          <p:cNvGrpSpPr/>
          <p:nvPr/>
        </p:nvGrpSpPr>
        <p:grpSpPr>
          <a:xfrm>
            <a:off x="245897" y="38263"/>
            <a:ext cx="11773080" cy="3821040"/>
            <a:chOff x="245897" y="38263"/>
            <a:chExt cx="11773080" cy="38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93C7C52-FF45-C658-C498-F0C91AC9CED3}"/>
                    </a:ext>
                  </a:extLst>
                </p14:cNvPr>
                <p14:cNvContentPartPr/>
                <p14:nvPr/>
              </p14:nvContentPartPr>
              <p14:xfrm>
                <a:off x="9968417" y="957703"/>
                <a:ext cx="70560" cy="372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93C7C52-FF45-C658-C498-F0C91AC9CE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50777" y="939703"/>
                  <a:ext cx="1062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635364-7B65-E3AB-4D8F-E382BA9F2815}"/>
                    </a:ext>
                  </a:extLst>
                </p14:cNvPr>
                <p14:cNvContentPartPr/>
                <p14:nvPr/>
              </p14:nvContentPartPr>
              <p14:xfrm>
                <a:off x="9893897" y="1162543"/>
                <a:ext cx="196560" cy="65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635364-7B65-E3AB-4D8F-E382BA9F28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75897" y="1144543"/>
                  <a:ext cx="232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0A241F-CFE6-1159-0678-D5F5A3E47BB3}"/>
                    </a:ext>
                  </a:extLst>
                </p14:cNvPr>
                <p14:cNvContentPartPr/>
                <p14:nvPr/>
              </p14:nvContentPartPr>
              <p14:xfrm>
                <a:off x="10244537" y="869143"/>
                <a:ext cx="1717920" cy="54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0A241F-CFE6-1159-0678-D5F5A3E47B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26897" y="851143"/>
                  <a:ext cx="17535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40505A-ADE9-F959-7574-345E59B436DD}"/>
                    </a:ext>
                  </a:extLst>
                </p14:cNvPr>
                <p14:cNvContentPartPr/>
                <p14:nvPr/>
              </p14:nvContentPartPr>
              <p14:xfrm>
                <a:off x="11678057" y="921343"/>
                <a:ext cx="99720" cy="43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40505A-ADE9-F959-7574-345E59B436D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660417" y="903703"/>
                  <a:ext cx="135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52BAB7-1711-BB14-46B1-BAC691D3D3B5}"/>
                    </a:ext>
                  </a:extLst>
                </p14:cNvPr>
                <p14:cNvContentPartPr/>
                <p14:nvPr/>
              </p14:nvContentPartPr>
              <p14:xfrm>
                <a:off x="9932777" y="308983"/>
                <a:ext cx="1853280" cy="510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52BAB7-1711-BB14-46B1-BAC691D3D3B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14777" y="290983"/>
                  <a:ext cx="18889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1F7F78-2DE7-A38C-F171-81FE29FDC58D}"/>
                    </a:ext>
                  </a:extLst>
                </p14:cNvPr>
                <p14:cNvContentPartPr/>
                <p14:nvPr/>
              </p14:nvContentPartPr>
              <p14:xfrm>
                <a:off x="9024857" y="1491583"/>
                <a:ext cx="1014840" cy="452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1F7F78-2DE7-A38C-F171-81FE29FDC58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06857" y="1473943"/>
                  <a:ext cx="10504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6CA457-8626-1760-499C-3D4AF9C2102E}"/>
                    </a:ext>
                  </a:extLst>
                </p14:cNvPr>
                <p14:cNvContentPartPr/>
                <p14:nvPr/>
              </p14:nvContentPartPr>
              <p14:xfrm>
                <a:off x="9599777" y="1412383"/>
                <a:ext cx="18720" cy="2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6CA457-8626-1760-499C-3D4AF9C2102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82137" y="1394383"/>
                  <a:ext cx="54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F89816E-715E-99AE-53F2-EEC4ECBB4D3D}"/>
                    </a:ext>
                  </a:extLst>
                </p14:cNvPr>
                <p14:cNvContentPartPr/>
                <p14:nvPr/>
              </p14:nvContentPartPr>
              <p14:xfrm>
                <a:off x="10235897" y="1463503"/>
                <a:ext cx="162360" cy="284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F89816E-715E-99AE-53F2-EEC4ECBB4D3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18257" y="1445503"/>
                  <a:ext cx="198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5948EB-32E6-D348-4BF1-DF1C47741DBB}"/>
                    </a:ext>
                  </a:extLst>
                </p14:cNvPr>
                <p14:cNvContentPartPr/>
                <p14:nvPr/>
              </p14:nvContentPartPr>
              <p14:xfrm>
                <a:off x="10706777" y="1562863"/>
                <a:ext cx="10548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5948EB-32E6-D348-4BF1-DF1C47741DB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89137" y="1545223"/>
                  <a:ext cx="141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DD842C-63D1-0B11-AD23-D04AC4821A54}"/>
                    </a:ext>
                  </a:extLst>
                </p14:cNvPr>
                <p14:cNvContentPartPr/>
                <p14:nvPr/>
              </p14:nvContentPartPr>
              <p14:xfrm>
                <a:off x="10836017" y="1386463"/>
                <a:ext cx="648720" cy="333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DD842C-63D1-0B11-AD23-D04AC4821A5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18017" y="1368463"/>
                  <a:ext cx="6843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EDFBBA-3CA9-2407-78E7-FE4E83D60C5A}"/>
                    </a:ext>
                  </a:extLst>
                </p14:cNvPr>
                <p14:cNvContentPartPr/>
                <p14:nvPr/>
              </p14:nvContentPartPr>
              <p14:xfrm>
                <a:off x="11379977" y="1484023"/>
                <a:ext cx="135000" cy="51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EDFBBA-3CA9-2407-78E7-FE4E83D60C5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361977" y="1466383"/>
                  <a:ext cx="170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C00054-D7BA-4FC7-AA83-8BB859D78CE4}"/>
                    </a:ext>
                  </a:extLst>
                </p14:cNvPr>
                <p14:cNvContentPartPr/>
                <p14:nvPr/>
              </p14:nvContentPartPr>
              <p14:xfrm>
                <a:off x="11540897" y="1390783"/>
                <a:ext cx="38160" cy="194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C00054-D7BA-4FC7-AA83-8BB859D78C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523257" y="1372783"/>
                  <a:ext cx="73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292F4C-3554-BB75-A423-692F75F38FC9}"/>
                    </a:ext>
                  </a:extLst>
                </p14:cNvPr>
                <p14:cNvContentPartPr/>
                <p14:nvPr/>
              </p14:nvContentPartPr>
              <p14:xfrm>
                <a:off x="11621897" y="1271263"/>
                <a:ext cx="397080" cy="297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292F4C-3554-BB75-A423-692F75F38F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604257" y="1253623"/>
                  <a:ext cx="4327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9F7A25-EB98-E974-1A73-BCFBD5AE6F74}"/>
                    </a:ext>
                  </a:extLst>
                </p14:cNvPr>
                <p14:cNvContentPartPr/>
                <p14:nvPr/>
              </p14:nvContentPartPr>
              <p14:xfrm>
                <a:off x="10274777" y="1847263"/>
                <a:ext cx="1397520" cy="285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9F7A25-EB98-E974-1A73-BCFBD5AE6F7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57137" y="1829623"/>
                  <a:ext cx="1433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42C6BC-A2FE-0BB3-E3E5-2DECACA9961B}"/>
                    </a:ext>
                  </a:extLst>
                </p14:cNvPr>
                <p14:cNvContentPartPr/>
                <p14:nvPr/>
              </p14:nvContentPartPr>
              <p14:xfrm>
                <a:off x="1276217" y="338143"/>
                <a:ext cx="43200" cy="37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42C6BC-A2FE-0BB3-E3E5-2DECACA996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58577" y="320503"/>
                  <a:ext cx="788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B039A19-27DC-443C-0D53-366047841FFD}"/>
                    </a:ext>
                  </a:extLst>
                </p14:cNvPr>
                <p14:cNvContentPartPr/>
                <p14:nvPr/>
              </p14:nvContentPartPr>
              <p14:xfrm>
                <a:off x="1539377" y="320863"/>
                <a:ext cx="226800" cy="277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B039A19-27DC-443C-0D53-366047841FF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21737" y="302863"/>
                  <a:ext cx="262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3F071F-29C5-11C5-3679-8A4C455D2DB2}"/>
                    </a:ext>
                  </a:extLst>
                </p14:cNvPr>
                <p14:cNvContentPartPr/>
                <p14:nvPr/>
              </p14:nvContentPartPr>
              <p14:xfrm>
                <a:off x="1876337" y="288103"/>
                <a:ext cx="240840" cy="188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3F071F-29C5-11C5-3679-8A4C455D2D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58337" y="270463"/>
                  <a:ext cx="276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D8634B-C1DD-F563-C070-4F1486339CDA}"/>
                    </a:ext>
                  </a:extLst>
                </p14:cNvPr>
                <p14:cNvContentPartPr/>
                <p14:nvPr/>
              </p14:nvContentPartPr>
              <p14:xfrm>
                <a:off x="2449097" y="223303"/>
                <a:ext cx="223560" cy="190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D8634B-C1DD-F563-C070-4F1486339CD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31457" y="205303"/>
                  <a:ext cx="259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21DC912-F352-12D6-1FB3-226B59957322}"/>
                    </a:ext>
                  </a:extLst>
                </p14:cNvPr>
                <p14:cNvContentPartPr/>
                <p14:nvPr/>
              </p14:nvContentPartPr>
              <p14:xfrm>
                <a:off x="2734217" y="203863"/>
                <a:ext cx="1185120" cy="31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21DC912-F352-12D6-1FB3-226B5995732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16217" y="185863"/>
                  <a:ext cx="1220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ECF7598-FDE6-005C-9DBF-F97662F8408A}"/>
                    </a:ext>
                  </a:extLst>
                </p14:cNvPr>
                <p14:cNvContentPartPr/>
                <p14:nvPr/>
              </p14:nvContentPartPr>
              <p14:xfrm>
                <a:off x="3951377" y="112783"/>
                <a:ext cx="919800" cy="292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ECF7598-FDE6-005C-9DBF-F97662F8408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33377" y="95143"/>
                  <a:ext cx="955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FF92849-4450-5E29-6E40-E218BE73BE5E}"/>
                    </a:ext>
                  </a:extLst>
                </p14:cNvPr>
                <p14:cNvContentPartPr/>
                <p14:nvPr/>
              </p14:nvContentPartPr>
              <p14:xfrm>
                <a:off x="4190057" y="121063"/>
                <a:ext cx="28440" cy="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FF92849-4450-5E29-6E40-E218BE73BE5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72057" y="103063"/>
                  <a:ext cx="64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3198E81-A1B0-682E-CA42-F63F80710A86}"/>
                    </a:ext>
                  </a:extLst>
                </p14:cNvPr>
                <p14:cNvContentPartPr/>
                <p14:nvPr/>
              </p14:nvContentPartPr>
              <p14:xfrm>
                <a:off x="5199857" y="200623"/>
                <a:ext cx="419400" cy="14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3198E81-A1B0-682E-CA42-F63F80710A8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81857" y="182623"/>
                  <a:ext cx="455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AA1C258-058E-85AF-C197-2CEDFE6CE86F}"/>
                    </a:ext>
                  </a:extLst>
                </p14:cNvPr>
                <p14:cNvContentPartPr/>
                <p14:nvPr/>
              </p14:nvContentPartPr>
              <p14:xfrm>
                <a:off x="5910857" y="135103"/>
                <a:ext cx="779400" cy="166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AA1C258-058E-85AF-C197-2CEDFE6CE86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93217" y="117103"/>
                  <a:ext cx="815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1D62071-136C-2A6A-3508-372E2FA55861}"/>
                    </a:ext>
                  </a:extLst>
                </p14:cNvPr>
                <p14:cNvContentPartPr/>
                <p14:nvPr/>
              </p14:nvContentPartPr>
              <p14:xfrm>
                <a:off x="7013177" y="87223"/>
                <a:ext cx="1127880" cy="351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1D62071-136C-2A6A-3508-372E2FA5586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95537" y="69223"/>
                  <a:ext cx="11635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C43ED0-546B-A41C-D2A5-297CFF3F0B3B}"/>
                    </a:ext>
                  </a:extLst>
                </p14:cNvPr>
                <p14:cNvContentPartPr/>
                <p14:nvPr/>
              </p14:nvContentPartPr>
              <p14:xfrm>
                <a:off x="7523657" y="38263"/>
                <a:ext cx="9000" cy="27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C43ED0-546B-A41C-D2A5-297CFF3F0B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05657" y="20263"/>
                  <a:ext cx="44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D584C23-2CC1-088C-1BBD-97EF8B08CF49}"/>
                    </a:ext>
                  </a:extLst>
                </p14:cNvPr>
                <p14:cNvContentPartPr/>
                <p14:nvPr/>
              </p14:nvContentPartPr>
              <p14:xfrm>
                <a:off x="4668137" y="670063"/>
                <a:ext cx="168840" cy="222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D584C23-2CC1-088C-1BBD-97EF8B08CF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50137" y="652423"/>
                  <a:ext cx="204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E8DCD37-5998-8DB3-889D-5F3E0639077C}"/>
                    </a:ext>
                  </a:extLst>
                </p14:cNvPr>
                <p14:cNvContentPartPr/>
                <p14:nvPr/>
              </p14:nvContentPartPr>
              <p14:xfrm>
                <a:off x="5189417" y="719743"/>
                <a:ext cx="165600" cy="10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E8DCD37-5998-8DB3-889D-5F3E063907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71417" y="702103"/>
                  <a:ext cx="201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F6A12D-A55C-292A-45DF-9FB94E48BAC0}"/>
                    </a:ext>
                  </a:extLst>
                </p14:cNvPr>
                <p14:cNvContentPartPr/>
                <p14:nvPr/>
              </p14:nvContentPartPr>
              <p14:xfrm>
                <a:off x="5150537" y="586183"/>
                <a:ext cx="31320" cy="10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F6A12D-A55C-292A-45DF-9FB94E48BA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32537" y="568543"/>
                  <a:ext cx="66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B2F943-3571-FE07-7A92-DD13184910B5}"/>
                    </a:ext>
                  </a:extLst>
                </p14:cNvPr>
                <p14:cNvContentPartPr/>
                <p14:nvPr/>
              </p14:nvContentPartPr>
              <p14:xfrm>
                <a:off x="5403617" y="456943"/>
                <a:ext cx="716400" cy="284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B2F943-3571-FE07-7A92-DD13184910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85977" y="439303"/>
                  <a:ext cx="752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9358F53-91A2-C815-0DB0-8B844886B504}"/>
                    </a:ext>
                  </a:extLst>
                </p14:cNvPr>
                <p14:cNvContentPartPr/>
                <p14:nvPr/>
              </p14:nvContentPartPr>
              <p14:xfrm>
                <a:off x="6035777" y="594463"/>
                <a:ext cx="167760" cy="7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9358F53-91A2-C815-0DB0-8B844886B50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18137" y="576463"/>
                  <a:ext cx="203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334EFA-71DD-4692-5FBE-047FA70F040F}"/>
                    </a:ext>
                  </a:extLst>
                </p14:cNvPr>
                <p14:cNvContentPartPr/>
                <p14:nvPr/>
              </p14:nvContentPartPr>
              <p14:xfrm>
                <a:off x="6207137" y="452623"/>
                <a:ext cx="79920" cy="286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334EFA-71DD-4692-5FBE-047FA70F04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89497" y="434983"/>
                  <a:ext cx="115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2B89CD4-8571-EFDC-1C83-27FE1E3593CA}"/>
                    </a:ext>
                  </a:extLst>
                </p14:cNvPr>
                <p14:cNvContentPartPr/>
                <p14:nvPr/>
              </p14:nvContentPartPr>
              <p14:xfrm>
                <a:off x="6354017" y="451543"/>
                <a:ext cx="626400" cy="230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2B89CD4-8571-EFDC-1C83-27FE1E3593C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36377" y="433903"/>
                  <a:ext cx="662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765D4C0-1743-6F7A-BCD8-A50CF811F8DD}"/>
                    </a:ext>
                  </a:extLst>
                </p14:cNvPr>
                <p14:cNvContentPartPr/>
                <p14:nvPr/>
              </p14:nvContentPartPr>
              <p14:xfrm>
                <a:off x="7210097" y="296023"/>
                <a:ext cx="1526400" cy="377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765D4C0-1743-6F7A-BCD8-A50CF811F8D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92097" y="278023"/>
                  <a:ext cx="15620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1F2929-D04D-0CB3-F500-BF1248B49EAF}"/>
                    </a:ext>
                  </a:extLst>
                </p14:cNvPr>
                <p14:cNvContentPartPr/>
                <p14:nvPr/>
              </p14:nvContentPartPr>
              <p14:xfrm>
                <a:off x="2588057" y="2411743"/>
                <a:ext cx="246600" cy="500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1F2929-D04D-0CB3-F500-BF1248B49E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70057" y="2394103"/>
                  <a:ext cx="2822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8C9161E-D391-45AD-FD8E-B62833F5CF25}"/>
                    </a:ext>
                  </a:extLst>
                </p14:cNvPr>
                <p14:cNvContentPartPr/>
                <p14:nvPr/>
              </p14:nvContentPartPr>
              <p14:xfrm>
                <a:off x="3068657" y="2780383"/>
                <a:ext cx="14040" cy="150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8C9161E-D391-45AD-FD8E-B62833F5CF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51017" y="2762383"/>
                  <a:ext cx="49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5087FDA-F095-BDE6-1B16-3A425668F3A8}"/>
                    </a:ext>
                  </a:extLst>
                </p14:cNvPr>
                <p14:cNvContentPartPr/>
                <p14:nvPr/>
              </p14:nvContentPartPr>
              <p14:xfrm>
                <a:off x="3348737" y="2669143"/>
                <a:ext cx="234000" cy="36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5087FDA-F095-BDE6-1B16-3A425668F3A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31097" y="2651143"/>
                  <a:ext cx="269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9C47E7-1E0F-3AD7-0937-AC90A0C0BEEA}"/>
                    </a:ext>
                  </a:extLst>
                </p14:cNvPr>
                <p14:cNvContentPartPr/>
                <p14:nvPr/>
              </p14:nvContentPartPr>
              <p14:xfrm>
                <a:off x="3753737" y="2704783"/>
                <a:ext cx="29520" cy="1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9C47E7-1E0F-3AD7-0937-AC90A0C0BEE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35737" y="2686783"/>
                  <a:ext cx="65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C9DB74-6D93-80CF-79AC-91DD10FB558A}"/>
                    </a:ext>
                  </a:extLst>
                </p14:cNvPr>
                <p14:cNvContentPartPr/>
                <p14:nvPr/>
              </p14:nvContentPartPr>
              <p14:xfrm>
                <a:off x="4326497" y="2342623"/>
                <a:ext cx="257400" cy="483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C9DB74-6D93-80CF-79AC-91DD10FB558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08857" y="2324623"/>
                  <a:ext cx="2930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0660A9-82CC-5438-48FA-0EF119931B0B}"/>
                    </a:ext>
                  </a:extLst>
                </p14:cNvPr>
                <p14:cNvContentPartPr/>
                <p14:nvPr/>
              </p14:nvContentPartPr>
              <p14:xfrm>
                <a:off x="4715297" y="2600383"/>
                <a:ext cx="54360" cy="20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0660A9-82CC-5438-48FA-0EF119931B0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97657" y="2582383"/>
                  <a:ext cx="90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A1B1B0B-EA1C-EE32-FC45-156BF45E9D4A}"/>
                    </a:ext>
                  </a:extLst>
                </p14:cNvPr>
                <p14:cNvContentPartPr/>
                <p14:nvPr/>
              </p14:nvContentPartPr>
              <p14:xfrm>
                <a:off x="4871177" y="2585623"/>
                <a:ext cx="9504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A1B1B0B-EA1C-EE32-FC45-156BF45E9D4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53177" y="2567983"/>
                  <a:ext cx="130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04192B-0314-C38F-4F4F-46DDC1FB3037}"/>
                    </a:ext>
                  </a:extLst>
                </p14:cNvPr>
                <p14:cNvContentPartPr/>
                <p14:nvPr/>
              </p14:nvContentPartPr>
              <p14:xfrm>
                <a:off x="5123897" y="2546023"/>
                <a:ext cx="134640" cy="163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04192B-0314-C38F-4F4F-46DDC1FB303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05897" y="2528383"/>
                  <a:ext cx="170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2FCAA53-DEFA-5A36-9F71-DC4D9254C295}"/>
                    </a:ext>
                  </a:extLst>
                </p14:cNvPr>
                <p14:cNvContentPartPr/>
                <p14:nvPr/>
              </p14:nvContentPartPr>
              <p14:xfrm>
                <a:off x="5653817" y="2141383"/>
                <a:ext cx="149400" cy="344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2FCAA53-DEFA-5A36-9F71-DC4D9254C29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35817" y="2123743"/>
                  <a:ext cx="1850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337C5B-7589-D5DA-DB8E-774A13580725}"/>
                    </a:ext>
                  </a:extLst>
                </p14:cNvPr>
                <p14:cNvContentPartPr/>
                <p14:nvPr/>
              </p14:nvContentPartPr>
              <p14:xfrm>
                <a:off x="5924537" y="2100343"/>
                <a:ext cx="709560" cy="323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337C5B-7589-D5DA-DB8E-774A1358072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06897" y="2082343"/>
                  <a:ext cx="745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49E3F96-E7B5-7EE2-A51C-99381E460A6C}"/>
                    </a:ext>
                  </a:extLst>
                </p14:cNvPr>
                <p14:cNvContentPartPr/>
                <p14:nvPr/>
              </p14:nvContentPartPr>
              <p14:xfrm>
                <a:off x="6840017" y="1790023"/>
                <a:ext cx="679680" cy="360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49E3F96-E7B5-7EE2-A51C-99381E460A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22017" y="1772023"/>
                  <a:ext cx="715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13673AB-F7BF-FFF0-1A35-016C0C59859C}"/>
                    </a:ext>
                  </a:extLst>
                </p14:cNvPr>
                <p14:cNvContentPartPr/>
                <p14:nvPr/>
              </p14:nvContentPartPr>
              <p14:xfrm>
                <a:off x="5616017" y="2853823"/>
                <a:ext cx="52200" cy="234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13673AB-F7BF-FFF0-1A35-016C0C59859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98017" y="2836183"/>
                  <a:ext cx="87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D326B83-13BB-FAF3-6E48-532310BCAD92}"/>
                    </a:ext>
                  </a:extLst>
                </p14:cNvPr>
                <p14:cNvContentPartPr/>
                <p14:nvPr/>
              </p14:nvContentPartPr>
              <p14:xfrm>
                <a:off x="5733017" y="2843743"/>
                <a:ext cx="155160" cy="158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D326B83-13BB-FAF3-6E48-532310BCAD9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15377" y="2825743"/>
                  <a:ext cx="190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F69147-4764-C471-D536-0F7762DC4223}"/>
                    </a:ext>
                  </a:extLst>
                </p14:cNvPr>
                <p14:cNvContentPartPr/>
                <p14:nvPr/>
              </p14:nvContentPartPr>
              <p14:xfrm>
                <a:off x="5973857" y="2811343"/>
                <a:ext cx="176400" cy="134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F69147-4764-C471-D536-0F7762DC42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55857" y="2793703"/>
                  <a:ext cx="212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FADEDE1-703E-9D27-EFB8-C4231FD4B959}"/>
                    </a:ext>
                  </a:extLst>
                </p14:cNvPr>
                <p14:cNvContentPartPr/>
                <p14:nvPr/>
              </p14:nvContentPartPr>
              <p14:xfrm>
                <a:off x="6525017" y="2582023"/>
                <a:ext cx="284040" cy="312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FADEDE1-703E-9D27-EFB8-C4231FD4B95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07377" y="2564383"/>
                  <a:ext cx="319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8F7170-6C3E-EF37-A455-5CE4DB71CA79}"/>
                    </a:ext>
                  </a:extLst>
                </p14:cNvPr>
                <p14:cNvContentPartPr/>
                <p14:nvPr/>
              </p14:nvContentPartPr>
              <p14:xfrm>
                <a:off x="6910937" y="2471503"/>
                <a:ext cx="216000" cy="267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8F7170-6C3E-EF37-A455-5CE4DB71CA7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93297" y="2453863"/>
                  <a:ext cx="251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3F984E5-2A4A-FE1A-63CB-55E270657535}"/>
                    </a:ext>
                  </a:extLst>
                </p14:cNvPr>
                <p14:cNvContentPartPr/>
                <p14:nvPr/>
              </p14:nvContentPartPr>
              <p14:xfrm>
                <a:off x="7182017" y="2517943"/>
                <a:ext cx="164880" cy="145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3F984E5-2A4A-FE1A-63CB-55E27065753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64017" y="2500303"/>
                  <a:ext cx="200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0F8A7EF-E760-DABF-F4A2-6CC82CB06F8B}"/>
                    </a:ext>
                  </a:extLst>
                </p14:cNvPr>
                <p14:cNvContentPartPr/>
                <p14:nvPr/>
              </p14:nvContentPartPr>
              <p14:xfrm>
                <a:off x="7130897" y="2408503"/>
                <a:ext cx="36000" cy="58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0F8A7EF-E760-DABF-F4A2-6CC82CB06F8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13257" y="2390503"/>
                  <a:ext cx="71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4CAEA8-E4D0-1C2A-78A9-6F67304E93F2}"/>
                    </a:ext>
                  </a:extLst>
                </p14:cNvPr>
                <p14:cNvContentPartPr/>
                <p14:nvPr/>
              </p14:nvContentPartPr>
              <p14:xfrm>
                <a:off x="493577" y="1046263"/>
                <a:ext cx="77760" cy="408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F4CAEA8-E4D0-1C2A-78A9-6F67304E93F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5937" y="1028623"/>
                  <a:ext cx="113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3ECCB18-C669-3F5B-DA8C-42FBFF3B2510}"/>
                    </a:ext>
                  </a:extLst>
                </p14:cNvPr>
                <p14:cNvContentPartPr/>
                <p14:nvPr/>
              </p14:nvContentPartPr>
              <p14:xfrm>
                <a:off x="338057" y="982903"/>
                <a:ext cx="409680" cy="278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3ECCB18-C669-3F5B-DA8C-42FBFF3B25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0057" y="965263"/>
                  <a:ext cx="4453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238850-FE98-E91F-E0BA-6EA423259590}"/>
                    </a:ext>
                  </a:extLst>
                </p14:cNvPr>
                <p14:cNvContentPartPr/>
                <p14:nvPr/>
              </p14:nvContentPartPr>
              <p14:xfrm>
                <a:off x="638657" y="1053823"/>
                <a:ext cx="887400" cy="352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238850-FE98-E91F-E0BA-6EA4232595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1017" y="1036183"/>
                  <a:ext cx="9230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233D1AD-5095-99D7-AC1E-69D4F69EBA99}"/>
                    </a:ext>
                  </a:extLst>
                </p14:cNvPr>
                <p14:cNvContentPartPr/>
                <p14:nvPr/>
              </p14:nvContentPartPr>
              <p14:xfrm>
                <a:off x="1766537" y="760063"/>
                <a:ext cx="702000" cy="329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233D1AD-5095-99D7-AC1E-69D4F69EBA9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48897" y="742423"/>
                  <a:ext cx="7376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0E05716-8F37-6D93-0829-8A83A74C0D84}"/>
                    </a:ext>
                  </a:extLst>
                </p14:cNvPr>
                <p14:cNvContentPartPr/>
                <p14:nvPr/>
              </p14:nvContentPartPr>
              <p14:xfrm>
                <a:off x="245897" y="1731703"/>
                <a:ext cx="280800" cy="42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0E05716-8F37-6D93-0829-8A83A74C0D8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7897" y="1714063"/>
                  <a:ext cx="3164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9E18570-B555-6482-C8CF-EF097BDEF034}"/>
                    </a:ext>
                  </a:extLst>
                </p14:cNvPr>
                <p14:cNvContentPartPr/>
                <p14:nvPr/>
              </p14:nvContentPartPr>
              <p14:xfrm>
                <a:off x="774377" y="1464943"/>
                <a:ext cx="887400" cy="518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9E18570-B555-6482-C8CF-EF097BDEF0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6377" y="1447303"/>
                  <a:ext cx="9230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7F4F45-18C5-6358-7B91-94DC88FA4539}"/>
                    </a:ext>
                  </a:extLst>
                </p14:cNvPr>
                <p14:cNvContentPartPr/>
                <p14:nvPr/>
              </p14:nvContentPartPr>
              <p14:xfrm>
                <a:off x="1590857" y="1419943"/>
                <a:ext cx="27000" cy="30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7F4F45-18C5-6358-7B91-94DC88FA453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73217" y="1401943"/>
                  <a:ext cx="62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9E96209-EDC9-A64C-120D-BE5DA9F9C5B6}"/>
                    </a:ext>
                  </a:extLst>
                </p14:cNvPr>
                <p14:cNvContentPartPr/>
                <p14:nvPr/>
              </p14:nvContentPartPr>
              <p14:xfrm>
                <a:off x="1655297" y="990463"/>
                <a:ext cx="1258200" cy="792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9E96209-EDC9-A64C-120D-BE5DA9F9C5B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37297" y="972463"/>
                  <a:ext cx="129384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C24A927-B981-84E9-FE99-A9C38B6F4AF6}"/>
                    </a:ext>
                  </a:extLst>
                </p14:cNvPr>
                <p14:cNvContentPartPr/>
                <p14:nvPr/>
              </p14:nvContentPartPr>
              <p14:xfrm>
                <a:off x="2193497" y="1212943"/>
                <a:ext cx="138240" cy="41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C24A927-B981-84E9-FE99-A9C38B6F4A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75857" y="1194943"/>
                  <a:ext cx="173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750C61B-7193-F09D-B4C3-AF1B636A9C68}"/>
                    </a:ext>
                  </a:extLst>
                </p14:cNvPr>
                <p14:cNvContentPartPr/>
                <p14:nvPr/>
              </p14:nvContentPartPr>
              <p14:xfrm>
                <a:off x="1327697" y="1964263"/>
                <a:ext cx="289440" cy="333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750C61B-7193-F09D-B4C3-AF1B636A9C6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09697" y="1946263"/>
                  <a:ext cx="3250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0C5B14B-411D-EB64-0243-566CA69D8741}"/>
                    </a:ext>
                  </a:extLst>
                </p14:cNvPr>
                <p14:cNvContentPartPr/>
                <p14:nvPr/>
              </p14:nvContentPartPr>
              <p14:xfrm>
                <a:off x="1838537" y="1888303"/>
                <a:ext cx="56520" cy="244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0C5B14B-411D-EB64-0243-566CA69D87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20537" y="1870663"/>
                  <a:ext cx="92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AED3786-4211-F584-C495-7A5A25BF7B4A}"/>
                    </a:ext>
                  </a:extLst>
                </p14:cNvPr>
                <p14:cNvContentPartPr/>
                <p14:nvPr/>
              </p14:nvContentPartPr>
              <p14:xfrm>
                <a:off x="1802897" y="1939783"/>
                <a:ext cx="153360" cy="136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AED3786-4211-F584-C495-7A5A25BF7B4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84897" y="1922143"/>
                  <a:ext cx="189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CA9B192-5747-0331-8556-66DC13C4381F}"/>
                    </a:ext>
                  </a:extLst>
                </p14:cNvPr>
                <p14:cNvContentPartPr/>
                <p14:nvPr/>
              </p14:nvContentPartPr>
              <p14:xfrm>
                <a:off x="2007377" y="1813423"/>
                <a:ext cx="289440" cy="225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CA9B192-5747-0331-8556-66DC13C4381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89377" y="1795423"/>
                  <a:ext cx="325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D7447C1-538F-C530-7B8B-8EEE2C8BFD2E}"/>
                    </a:ext>
                  </a:extLst>
                </p14:cNvPr>
                <p14:cNvContentPartPr/>
                <p14:nvPr/>
              </p14:nvContentPartPr>
              <p14:xfrm>
                <a:off x="311777" y="2881543"/>
                <a:ext cx="998280" cy="591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D7447C1-538F-C530-7B8B-8EEE2C8BFD2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3777" y="2863903"/>
                  <a:ext cx="103392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2ADB299-35A0-82E9-8365-3C66243128E5}"/>
                    </a:ext>
                  </a:extLst>
                </p14:cNvPr>
                <p14:cNvContentPartPr/>
                <p14:nvPr/>
              </p14:nvContentPartPr>
              <p14:xfrm>
                <a:off x="1343897" y="2946343"/>
                <a:ext cx="80640" cy="89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2ADB299-35A0-82E9-8365-3C66243128E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25897" y="2928343"/>
                  <a:ext cx="116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0510275-B87E-834A-128C-A042855553AF}"/>
                    </a:ext>
                  </a:extLst>
                </p14:cNvPr>
                <p14:cNvContentPartPr/>
                <p14:nvPr/>
              </p14:nvContentPartPr>
              <p14:xfrm>
                <a:off x="1506977" y="2748343"/>
                <a:ext cx="301680" cy="223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0510275-B87E-834A-128C-A042855553A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88977" y="2730703"/>
                  <a:ext cx="337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1A12289-3315-44E3-A3D5-60B30A35584C}"/>
                    </a:ext>
                  </a:extLst>
                </p14:cNvPr>
                <p14:cNvContentPartPr/>
                <p14:nvPr/>
              </p14:nvContentPartPr>
              <p14:xfrm>
                <a:off x="575657" y="3516583"/>
                <a:ext cx="397800" cy="157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1A12289-3315-44E3-A3D5-60B30A3558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8017" y="3498943"/>
                  <a:ext cx="433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BBB8078-B16E-ED44-8B4F-B5E8E827CC61}"/>
                    </a:ext>
                  </a:extLst>
                </p14:cNvPr>
                <p14:cNvContentPartPr/>
                <p14:nvPr/>
              </p14:nvContentPartPr>
              <p14:xfrm>
                <a:off x="848897" y="3478063"/>
                <a:ext cx="14400" cy="19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BBB8078-B16E-ED44-8B4F-B5E8E827CC6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0897" y="3460423"/>
                  <a:ext cx="50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1D1C7BB-6F5D-4B63-CA5A-EA0A78D9F700}"/>
                    </a:ext>
                  </a:extLst>
                </p14:cNvPr>
                <p14:cNvContentPartPr/>
                <p14:nvPr/>
              </p14:nvContentPartPr>
              <p14:xfrm>
                <a:off x="999737" y="3175663"/>
                <a:ext cx="806400" cy="683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1D1C7BB-6F5D-4B63-CA5A-EA0A78D9F70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81737" y="3157663"/>
                  <a:ext cx="84204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96274BC-C35B-979F-D62E-C2D8E24CAD1A}"/>
                    </a:ext>
                  </a:extLst>
                </p14:cNvPr>
                <p14:cNvContentPartPr/>
                <p14:nvPr/>
              </p14:nvContentPartPr>
              <p14:xfrm>
                <a:off x="1577537" y="2150743"/>
                <a:ext cx="926280" cy="460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96274BC-C35B-979F-D62E-C2D8E24CAD1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559537" y="2133103"/>
                  <a:ext cx="9619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44F0772-7B4D-016E-83BA-702BBF6CF9A4}"/>
                    </a:ext>
                  </a:extLst>
                </p14:cNvPr>
                <p14:cNvContentPartPr/>
                <p14:nvPr/>
              </p14:nvContentPartPr>
              <p14:xfrm>
                <a:off x="3445937" y="924583"/>
                <a:ext cx="360" cy="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44F0772-7B4D-016E-83BA-702BBF6CF9A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28297" y="90694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D3F80A0-5987-E32E-2C36-6416B57E4D91}"/>
                    </a:ext>
                  </a:extLst>
                </p14:cNvPr>
                <p14:cNvContentPartPr/>
                <p14:nvPr/>
              </p14:nvContentPartPr>
              <p14:xfrm>
                <a:off x="3193577" y="2057143"/>
                <a:ext cx="206640" cy="222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D3F80A0-5987-E32E-2C36-6416B57E4D9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75937" y="2039143"/>
                  <a:ext cx="242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EFEB164-3974-E65B-C594-5332D492B950}"/>
                    </a:ext>
                  </a:extLst>
                </p14:cNvPr>
                <p14:cNvContentPartPr/>
                <p14:nvPr/>
              </p14:nvContentPartPr>
              <p14:xfrm>
                <a:off x="3360977" y="1934743"/>
                <a:ext cx="397080" cy="489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EFEB164-3974-E65B-C594-5332D492B95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42977" y="1916743"/>
                  <a:ext cx="4327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AFECB0D-6D36-D715-8AE4-AAD5400FB8D8}"/>
                    </a:ext>
                  </a:extLst>
                </p14:cNvPr>
                <p14:cNvContentPartPr/>
                <p14:nvPr/>
              </p14:nvContentPartPr>
              <p14:xfrm>
                <a:off x="3882977" y="1752943"/>
                <a:ext cx="1288440" cy="542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AFECB0D-6D36-D715-8AE4-AAD5400FB8D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64977" y="1734943"/>
                  <a:ext cx="13240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946E7F6-F9AD-5AF9-A020-69158A04AE5A}"/>
                    </a:ext>
                  </a:extLst>
                </p14:cNvPr>
                <p14:cNvContentPartPr/>
                <p14:nvPr/>
              </p14:nvContentPartPr>
              <p14:xfrm>
                <a:off x="5232257" y="1652143"/>
                <a:ext cx="315000" cy="264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946E7F6-F9AD-5AF9-A020-69158A04AE5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14257" y="1634503"/>
                  <a:ext cx="350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A262575-0129-83FE-6ED4-F78C37FD535E}"/>
                    </a:ext>
                  </a:extLst>
                </p14:cNvPr>
                <p14:cNvContentPartPr/>
                <p14:nvPr/>
              </p14:nvContentPartPr>
              <p14:xfrm>
                <a:off x="5658137" y="1687423"/>
                <a:ext cx="200880" cy="27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A262575-0129-83FE-6ED4-F78C37FD535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40137" y="1669423"/>
                  <a:ext cx="236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2446C73-5264-4C96-2A89-E129B3D55C38}"/>
                    </a:ext>
                  </a:extLst>
                </p14:cNvPr>
                <p14:cNvContentPartPr/>
                <p14:nvPr/>
              </p14:nvContentPartPr>
              <p14:xfrm>
                <a:off x="5798537" y="1570063"/>
                <a:ext cx="155880" cy="248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2446C73-5264-4C96-2A89-E129B3D55C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80897" y="1552423"/>
                  <a:ext cx="1915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A855AF1-9F70-AD2B-28AC-B254ED2C25C8}"/>
                    </a:ext>
                  </a:extLst>
                </p14:cNvPr>
                <p14:cNvContentPartPr/>
                <p14:nvPr/>
              </p14:nvContentPartPr>
              <p14:xfrm>
                <a:off x="6231257" y="1448023"/>
                <a:ext cx="588960" cy="436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A855AF1-9F70-AD2B-28AC-B254ED2C25C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13257" y="1430023"/>
                  <a:ext cx="6246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A72B58B-B2F3-C581-D3BE-DA04FC0025D8}"/>
                    </a:ext>
                  </a:extLst>
                </p14:cNvPr>
                <p14:cNvContentPartPr/>
                <p14:nvPr/>
              </p14:nvContentPartPr>
              <p14:xfrm>
                <a:off x="7072217" y="1369903"/>
                <a:ext cx="169560" cy="356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A72B58B-B2F3-C581-D3BE-DA04FC0025D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54217" y="1351903"/>
                  <a:ext cx="205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54DD323-958C-739B-537B-0C2A3C2B1305}"/>
                    </a:ext>
                  </a:extLst>
                </p14:cNvPr>
                <p14:cNvContentPartPr/>
                <p14:nvPr/>
              </p14:nvContentPartPr>
              <p14:xfrm>
                <a:off x="7459577" y="1256503"/>
                <a:ext cx="727200" cy="365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54DD323-958C-739B-537B-0C2A3C2B130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41577" y="1238863"/>
                  <a:ext cx="762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25C9416-ED8C-D600-6BB7-581575BE1559}"/>
                    </a:ext>
                  </a:extLst>
                </p14:cNvPr>
                <p14:cNvContentPartPr/>
                <p14:nvPr/>
              </p14:nvContentPartPr>
              <p14:xfrm>
                <a:off x="8222417" y="1184503"/>
                <a:ext cx="1138680" cy="483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25C9416-ED8C-D600-6BB7-581575BE155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04777" y="1166863"/>
                  <a:ext cx="11743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BAB5874-385D-04E7-181E-8A6E28F488C6}"/>
                    </a:ext>
                  </a:extLst>
                </p14:cNvPr>
                <p14:cNvContentPartPr/>
                <p14:nvPr/>
              </p14:nvContentPartPr>
              <p14:xfrm>
                <a:off x="8740817" y="1183423"/>
                <a:ext cx="98280" cy="11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BAB5874-385D-04E7-181E-8A6E28F488C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23177" y="1165783"/>
                  <a:ext cx="1339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178F42-5F1E-BB3D-6FF2-1F4217168E2D}"/>
                  </a:ext>
                </a:extLst>
              </p14:cNvPr>
              <p14:cNvContentPartPr/>
              <p14:nvPr/>
            </p14:nvContentPartPr>
            <p14:xfrm>
              <a:off x="2393280" y="820800"/>
              <a:ext cx="9799560" cy="6037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178F42-5F1E-BB3D-6FF2-1F4217168E2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383920" y="811440"/>
                <a:ext cx="9818280" cy="60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28778" y="1019648"/>
            <a:ext cx="2183504" cy="479635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17275">
              <a:spcBef>
                <a:spcPts val="150"/>
              </a:spcBef>
            </a:pPr>
            <a:r>
              <a:rPr spc="-14" dirty="0"/>
              <a:t>D</a:t>
            </a:r>
            <a:r>
              <a:rPr spc="7" dirty="0"/>
              <a:t>E</a:t>
            </a:r>
            <a:r>
              <a:rPr spc="20" dirty="0"/>
              <a:t>F</a:t>
            </a:r>
            <a:r>
              <a:rPr spc="-54" dirty="0"/>
              <a:t>I</a:t>
            </a:r>
            <a:r>
              <a:rPr spc="14" dirty="0"/>
              <a:t>N</a:t>
            </a:r>
            <a:r>
              <a:rPr spc="-54" dirty="0"/>
              <a:t>I</a:t>
            </a:r>
            <a:r>
              <a:rPr spc="61" dirty="0"/>
              <a:t>T</a:t>
            </a:r>
            <a:r>
              <a:rPr spc="-54" dirty="0"/>
              <a:t>I</a:t>
            </a:r>
            <a:r>
              <a:rPr spc="-14" dirty="0"/>
              <a:t>O</a:t>
            </a:r>
            <a:r>
              <a:rPr spc="7" dirty="0"/>
              <a:t>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79501" y="1712357"/>
            <a:ext cx="4482748" cy="940145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17275" defTabSz="1243767">
              <a:spcBef>
                <a:spcPts val="150"/>
              </a:spcBef>
            </a:pPr>
            <a:r>
              <a:rPr sz="2992" spc="61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4489" spc="-20" baseline="1262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992" spc="75" dirty="0">
                <a:solidFill>
                  <a:prstClr val="black"/>
                </a:solidFill>
                <a:latin typeface="Cambria Math"/>
                <a:cs typeface="Cambria Math"/>
              </a:rPr>
              <a:t>𝑤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992" spc="-17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68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4489" spc="30" baseline="1262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:</a:t>
            </a:r>
            <a:r>
              <a:rPr sz="2992" spc="-184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spc="20" dirty="0">
                <a:solidFill>
                  <a:prstClr val="black"/>
                </a:solidFill>
                <a:latin typeface="Cambria Math"/>
                <a:cs typeface="Cambria Math"/>
              </a:rPr>
              <a:t>𝑠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spc="14" dirty="0">
                <a:solidFill>
                  <a:prstClr val="black"/>
                </a:solidFill>
                <a:latin typeface="Cambria Math"/>
                <a:cs typeface="Cambria Math"/>
              </a:rPr>
              <a:t>𝑜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𝑐ℎ𝑎</a:t>
            </a:r>
            <a:r>
              <a:rPr sz="2992" spc="20" dirty="0">
                <a:solidFill>
                  <a:prstClr val="black"/>
                </a:solidFill>
                <a:latin typeface="Cambria Math"/>
                <a:cs typeface="Cambria Math"/>
              </a:rPr>
              <a:t>𝑠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spc="129" dirty="0">
                <a:solidFill>
                  <a:prstClr val="black"/>
                </a:solidFill>
                <a:latin typeface="Cambria Math"/>
                <a:cs typeface="Cambria Math"/>
              </a:rPr>
              <a:t>i𝑐</a:t>
            </a:r>
            <a:r>
              <a:rPr sz="2992" spc="7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𝑝</a:t>
            </a:r>
            <a:r>
              <a:rPr sz="2992" spc="14" dirty="0">
                <a:solidFill>
                  <a:prstClr val="black"/>
                </a:solidFill>
                <a:latin typeface="Cambria Math"/>
                <a:cs typeface="Cambria Math"/>
              </a:rPr>
              <a:t>𝑟𝑜</a:t>
            </a:r>
            <a:r>
              <a:rPr sz="2992" dirty="0">
                <a:solidFill>
                  <a:prstClr val="black"/>
                </a:solidFill>
                <a:latin typeface="Cambria Math"/>
                <a:cs typeface="Cambria Math"/>
              </a:rPr>
              <a:t>𝑐</a:t>
            </a:r>
            <a:r>
              <a:rPr sz="2992" spc="14" dirty="0">
                <a:solidFill>
                  <a:prstClr val="black"/>
                </a:solidFill>
                <a:latin typeface="Cambria Math"/>
                <a:cs typeface="Cambria Math"/>
              </a:rPr>
              <a:t>𝑒</a:t>
            </a:r>
            <a:r>
              <a:rPr sz="2992" spc="-7" dirty="0">
                <a:solidFill>
                  <a:prstClr val="black"/>
                </a:solidFill>
                <a:latin typeface="Cambria Math"/>
                <a:cs typeface="Cambria Math"/>
              </a:rPr>
              <a:t>𝑠</a:t>
            </a:r>
            <a:r>
              <a:rPr sz="2992" spc="14" dirty="0">
                <a:solidFill>
                  <a:prstClr val="black"/>
                </a:solidFill>
                <a:latin typeface="Cambria Math"/>
                <a:cs typeface="Cambria Math"/>
              </a:rPr>
              <a:t>𝑠</a:t>
            </a:r>
            <a:endParaRPr sz="2992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9078" y="3073489"/>
            <a:ext cx="1199718" cy="268603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 defTabSz="1243767">
              <a:spcBef>
                <a:spcPts val="136"/>
              </a:spcBef>
            </a:pPr>
            <a:r>
              <a:rPr sz="1632" spc="-14" dirty="0">
                <a:solidFill>
                  <a:prstClr val="black"/>
                </a:solidFill>
                <a:latin typeface="Times New Roman"/>
                <a:cs typeface="Times New Roman"/>
              </a:rPr>
              <a:t>Sample</a:t>
            </a:r>
            <a:r>
              <a:rPr sz="1632" spc="-6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32" spc="-7" dirty="0">
                <a:solidFill>
                  <a:prstClr val="black"/>
                </a:solidFill>
                <a:latin typeface="Times New Roman"/>
                <a:cs typeface="Times New Roman"/>
              </a:rPr>
              <a:t>Space</a:t>
            </a:r>
            <a:endParaRPr sz="163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0429" y="3073489"/>
            <a:ext cx="817087" cy="268603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 defTabSz="1243767">
              <a:spcBef>
                <a:spcPts val="136"/>
              </a:spcBef>
            </a:pPr>
            <a:r>
              <a:rPr sz="1632" spc="7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632" spc="-34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1632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1632" spc="-7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1632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632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32" spc="-7" dirty="0">
                <a:solidFill>
                  <a:prstClr val="black"/>
                </a:solidFill>
                <a:latin typeface="Times New Roman"/>
                <a:cs typeface="Times New Roman"/>
              </a:rPr>
              <a:t>Se</a:t>
            </a:r>
            <a:r>
              <a:rPr sz="1632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endParaRPr sz="163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7720" y="3965720"/>
            <a:ext cx="7251860" cy="1378586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28216" indent="-311805" defTabSz="1243767">
              <a:spcBef>
                <a:spcPts val="136"/>
              </a:spcBef>
              <a:buFontTx/>
              <a:buChar char="•"/>
              <a:tabLst>
                <a:tab pos="328216" algn="l"/>
                <a:tab pos="329080" algn="l"/>
              </a:tabLst>
            </a:pP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fixed</a:t>
            </a:r>
            <a:r>
              <a:rPr sz="2448" spc="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Cambria Math"/>
                <a:cs typeface="Cambria Math"/>
              </a:rPr>
              <a:t>t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Cambria Math"/>
                <a:cs typeface="Cambria Math"/>
              </a:rPr>
              <a:t>y(w,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Cambria Math"/>
                <a:cs typeface="Cambria Math"/>
              </a:rPr>
              <a:t>t)</a:t>
            </a:r>
            <a:r>
              <a:rPr sz="2448" spc="7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a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random</a:t>
            </a:r>
            <a:r>
              <a:rPr sz="2448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variable.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marR="6910" indent="-311805" defTabSz="1243767">
              <a:lnSpc>
                <a:spcPct val="111200"/>
              </a:lnSpc>
              <a:spcBef>
                <a:spcPts val="1435"/>
              </a:spcBef>
              <a:buSzPct val="88888"/>
              <a:buFontTx/>
              <a:buChar char="•"/>
              <a:tabLst>
                <a:tab pos="328216" algn="l"/>
                <a:tab pos="329080" algn="l"/>
              </a:tabLst>
            </a:pP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448" spc="1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spc="12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g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ve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448" spc="1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Cambria Math"/>
                <a:cs typeface="Cambria Math"/>
              </a:rPr>
              <a:t>w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23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Cambria Math"/>
                <a:cs typeface="Cambria Math"/>
              </a:rPr>
              <a:t>y</a:t>
            </a:r>
            <a:r>
              <a:rPr sz="2448" spc="-7" dirty="0">
                <a:solidFill>
                  <a:prstClr val="black"/>
                </a:solidFill>
                <a:latin typeface="Cambria Math"/>
                <a:cs typeface="Cambria Math"/>
              </a:rPr>
              <a:t>(w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14" dirty="0">
                <a:solidFill>
                  <a:prstClr val="black"/>
                </a:solidFill>
                <a:latin typeface="Cambria Math"/>
                <a:cs typeface="Cambria Math"/>
              </a:rPr>
              <a:t>t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2448" spc="23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48" spc="12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ca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448" spc="18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spc="1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448" spc="-27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spc="-48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le</a:t>
            </a:r>
            <a:r>
              <a:rPr sz="2448" spc="1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3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un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448" spc="-27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448" spc="1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448" spc="13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 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realization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as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a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function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34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176" spc="34" dirty="0">
                <a:solidFill>
                  <a:prstClr val="black"/>
                </a:solidFill>
                <a:latin typeface="Cambria Math"/>
                <a:cs typeface="Cambria Math"/>
              </a:rPr>
              <a:t>.</a:t>
            </a:r>
            <a:endParaRPr sz="2176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37351" y="2166747"/>
            <a:ext cx="528602" cy="878411"/>
          </a:xfrm>
          <a:custGeom>
            <a:avLst/>
            <a:gdLst/>
            <a:ahLst/>
            <a:cxnLst/>
            <a:rect l="l" t="t" r="r" b="b"/>
            <a:pathLst>
              <a:path w="388619" h="645794">
                <a:moveTo>
                  <a:pt x="6350" y="560450"/>
                </a:moveTo>
                <a:lnTo>
                  <a:pt x="0" y="645413"/>
                </a:lnTo>
                <a:lnTo>
                  <a:pt x="71755" y="599566"/>
                </a:lnTo>
                <a:lnTo>
                  <a:pt x="69419" y="598169"/>
                </a:lnTo>
                <a:lnTo>
                  <a:pt x="32257" y="598169"/>
                </a:lnTo>
                <a:lnTo>
                  <a:pt x="29337" y="596391"/>
                </a:lnTo>
                <a:lnTo>
                  <a:pt x="26288" y="594486"/>
                </a:lnTo>
                <a:lnTo>
                  <a:pt x="25273" y="590676"/>
                </a:lnTo>
                <a:lnTo>
                  <a:pt x="27050" y="587628"/>
                </a:lnTo>
                <a:lnTo>
                  <a:pt x="33561" y="576724"/>
                </a:lnTo>
                <a:lnTo>
                  <a:pt x="6350" y="560450"/>
                </a:lnTo>
                <a:close/>
              </a:path>
              <a:path w="388619" h="645794">
                <a:moveTo>
                  <a:pt x="33561" y="576724"/>
                </a:moveTo>
                <a:lnTo>
                  <a:pt x="27050" y="587628"/>
                </a:lnTo>
                <a:lnTo>
                  <a:pt x="25273" y="590676"/>
                </a:lnTo>
                <a:lnTo>
                  <a:pt x="26288" y="594486"/>
                </a:lnTo>
                <a:lnTo>
                  <a:pt x="29337" y="596391"/>
                </a:lnTo>
                <a:lnTo>
                  <a:pt x="32257" y="598169"/>
                </a:lnTo>
                <a:lnTo>
                  <a:pt x="36194" y="597153"/>
                </a:lnTo>
                <a:lnTo>
                  <a:pt x="37973" y="594105"/>
                </a:lnTo>
                <a:lnTo>
                  <a:pt x="44460" y="583243"/>
                </a:lnTo>
                <a:lnTo>
                  <a:pt x="33561" y="576724"/>
                </a:lnTo>
                <a:close/>
              </a:path>
              <a:path w="388619" h="645794">
                <a:moveTo>
                  <a:pt x="44460" y="583243"/>
                </a:moveTo>
                <a:lnTo>
                  <a:pt x="37973" y="594105"/>
                </a:lnTo>
                <a:lnTo>
                  <a:pt x="36194" y="597153"/>
                </a:lnTo>
                <a:lnTo>
                  <a:pt x="32257" y="598169"/>
                </a:lnTo>
                <a:lnTo>
                  <a:pt x="69419" y="598169"/>
                </a:lnTo>
                <a:lnTo>
                  <a:pt x="44460" y="583243"/>
                </a:lnTo>
                <a:close/>
              </a:path>
              <a:path w="388619" h="645794">
                <a:moveTo>
                  <a:pt x="381254" y="0"/>
                </a:moveTo>
                <a:lnTo>
                  <a:pt x="377317" y="1015"/>
                </a:lnTo>
                <a:lnTo>
                  <a:pt x="375538" y="3936"/>
                </a:lnTo>
                <a:lnTo>
                  <a:pt x="33561" y="576724"/>
                </a:lnTo>
                <a:lnTo>
                  <a:pt x="44460" y="583243"/>
                </a:lnTo>
                <a:lnTo>
                  <a:pt x="386461" y="10540"/>
                </a:lnTo>
                <a:lnTo>
                  <a:pt x="388238" y="7492"/>
                </a:lnTo>
                <a:lnTo>
                  <a:pt x="387223" y="3555"/>
                </a:lnTo>
                <a:lnTo>
                  <a:pt x="384301" y="1777"/>
                </a:lnTo>
                <a:lnTo>
                  <a:pt x="3812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86416" y="2166919"/>
            <a:ext cx="1072750" cy="943191"/>
          </a:xfrm>
          <a:custGeom>
            <a:avLst/>
            <a:gdLst/>
            <a:ahLst/>
            <a:cxnLst/>
            <a:rect l="l" t="t" r="r" b="b"/>
            <a:pathLst>
              <a:path w="788669" h="693419">
                <a:moveTo>
                  <a:pt x="726690" y="647460"/>
                </a:moveTo>
                <a:lnTo>
                  <a:pt x="705738" y="671321"/>
                </a:lnTo>
                <a:lnTo>
                  <a:pt x="788162" y="692911"/>
                </a:lnTo>
                <a:lnTo>
                  <a:pt x="773985" y="658113"/>
                </a:lnTo>
                <a:lnTo>
                  <a:pt x="738886" y="658113"/>
                </a:lnTo>
                <a:lnTo>
                  <a:pt x="736219" y="655827"/>
                </a:lnTo>
                <a:lnTo>
                  <a:pt x="726690" y="647460"/>
                </a:lnTo>
                <a:close/>
              </a:path>
              <a:path w="788669" h="693419">
                <a:moveTo>
                  <a:pt x="735062" y="637925"/>
                </a:moveTo>
                <a:lnTo>
                  <a:pt x="726690" y="647460"/>
                </a:lnTo>
                <a:lnTo>
                  <a:pt x="736219" y="655827"/>
                </a:lnTo>
                <a:lnTo>
                  <a:pt x="738886" y="658113"/>
                </a:lnTo>
                <a:lnTo>
                  <a:pt x="742950" y="657859"/>
                </a:lnTo>
                <a:lnTo>
                  <a:pt x="747522" y="652526"/>
                </a:lnTo>
                <a:lnTo>
                  <a:pt x="747268" y="648588"/>
                </a:lnTo>
                <a:lnTo>
                  <a:pt x="744601" y="646302"/>
                </a:lnTo>
                <a:lnTo>
                  <a:pt x="735062" y="637925"/>
                </a:lnTo>
                <a:close/>
              </a:path>
              <a:path w="788669" h="693419">
                <a:moveTo>
                  <a:pt x="756031" y="614044"/>
                </a:moveTo>
                <a:lnTo>
                  <a:pt x="735062" y="637925"/>
                </a:lnTo>
                <a:lnTo>
                  <a:pt x="744601" y="646302"/>
                </a:lnTo>
                <a:lnTo>
                  <a:pt x="747268" y="648588"/>
                </a:lnTo>
                <a:lnTo>
                  <a:pt x="747522" y="652526"/>
                </a:lnTo>
                <a:lnTo>
                  <a:pt x="742950" y="657859"/>
                </a:lnTo>
                <a:lnTo>
                  <a:pt x="738886" y="658113"/>
                </a:lnTo>
                <a:lnTo>
                  <a:pt x="773985" y="658113"/>
                </a:lnTo>
                <a:lnTo>
                  <a:pt x="756031" y="614044"/>
                </a:lnTo>
                <a:close/>
              </a:path>
              <a:path w="788669" h="693419">
                <a:moveTo>
                  <a:pt x="8636" y="0"/>
                </a:moveTo>
                <a:lnTo>
                  <a:pt x="4699" y="253"/>
                </a:lnTo>
                <a:lnTo>
                  <a:pt x="2286" y="2920"/>
                </a:lnTo>
                <a:lnTo>
                  <a:pt x="0" y="5587"/>
                </a:lnTo>
                <a:lnTo>
                  <a:pt x="254" y="9525"/>
                </a:lnTo>
                <a:lnTo>
                  <a:pt x="2920" y="11937"/>
                </a:lnTo>
                <a:lnTo>
                  <a:pt x="726690" y="647460"/>
                </a:lnTo>
                <a:lnTo>
                  <a:pt x="735062" y="637925"/>
                </a:lnTo>
                <a:lnTo>
                  <a:pt x="11303" y="2286"/>
                </a:lnTo>
                <a:lnTo>
                  <a:pt x="8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75B3D6-8588-E239-6E2B-1DE88F70A8D0}"/>
                  </a:ext>
                </a:extLst>
              </p14:cNvPr>
              <p14:cNvContentPartPr/>
              <p14:nvPr/>
            </p14:nvContentPartPr>
            <p14:xfrm>
              <a:off x="754560" y="589680"/>
              <a:ext cx="11029680" cy="579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75B3D6-8588-E239-6E2B-1DE88F70A8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200" y="580320"/>
                <a:ext cx="11048400" cy="58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F487485-52DA-F8E3-55F1-1BF4344BDB4A}"/>
                  </a:ext>
                </a:extLst>
              </p14:cNvPr>
              <p14:cNvContentPartPr/>
              <p14:nvPr/>
            </p14:nvContentPartPr>
            <p14:xfrm>
              <a:off x="2786040" y="1896480"/>
              <a:ext cx="31680" cy="219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F487485-52DA-F8E3-55F1-1BF4344BDB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6680" y="1887120"/>
                <a:ext cx="50400" cy="23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7862" y="613937"/>
            <a:ext cx="95874" cy="232343"/>
          </a:xfrm>
          <a:custGeom>
            <a:avLst/>
            <a:gdLst/>
            <a:ahLst/>
            <a:cxnLst/>
            <a:rect l="l" t="t" r="r" b="b"/>
            <a:pathLst>
              <a:path w="70485" h="170815">
                <a:moveTo>
                  <a:pt x="70103" y="0"/>
                </a:moveTo>
                <a:lnTo>
                  <a:pt x="0" y="0"/>
                </a:lnTo>
                <a:lnTo>
                  <a:pt x="0" y="170687"/>
                </a:lnTo>
                <a:lnTo>
                  <a:pt x="70103" y="170687"/>
                </a:lnTo>
                <a:lnTo>
                  <a:pt x="7010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8368" y="1011357"/>
            <a:ext cx="4182171" cy="605374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17275">
              <a:spcBef>
                <a:spcPts val="150"/>
              </a:spcBef>
            </a:pPr>
            <a:r>
              <a:rPr sz="3809" spc="-7" dirty="0"/>
              <a:t>What</a:t>
            </a:r>
            <a:r>
              <a:rPr sz="3809" spc="-20" dirty="0"/>
              <a:t> </a:t>
            </a:r>
            <a:r>
              <a:rPr sz="3809" dirty="0"/>
              <a:t>is</a:t>
            </a:r>
            <a:r>
              <a:rPr sz="3809" spc="-14" dirty="0"/>
              <a:t> </a:t>
            </a:r>
            <a:r>
              <a:rPr sz="3809" spc="-27" dirty="0"/>
              <a:t>Time</a:t>
            </a:r>
            <a:r>
              <a:rPr sz="3809" spc="-34" dirty="0"/>
              <a:t> </a:t>
            </a:r>
            <a:r>
              <a:rPr sz="3809" dirty="0"/>
              <a:t>Series?</a:t>
            </a:r>
            <a:endParaRPr sz="3809"/>
          </a:p>
        </p:txBody>
      </p:sp>
      <p:sp>
        <p:nvSpPr>
          <p:cNvPr id="5" name="object 5"/>
          <p:cNvSpPr txBox="1"/>
          <p:nvPr/>
        </p:nvSpPr>
        <p:spPr>
          <a:xfrm>
            <a:off x="2643574" y="1834142"/>
            <a:ext cx="7227676" cy="4113834"/>
          </a:xfrm>
          <a:prstGeom prst="rect">
            <a:avLst/>
          </a:prstGeom>
        </p:spPr>
        <p:txBody>
          <a:bodyPr vert="horz" wrap="square" lIns="0" tIns="14683" rIns="0" bIns="0" rtlCol="0">
            <a:spAutoFit/>
          </a:bodyPr>
          <a:lstStyle/>
          <a:p>
            <a:pPr marL="328216" marR="6910" indent="-311805" algn="just" defTabSz="1243767">
              <a:lnSpc>
                <a:spcPct val="110700"/>
              </a:lnSpc>
              <a:spcBef>
                <a:spcPts val="116"/>
              </a:spcBef>
              <a:buClr>
                <a:srgbClr val="000000"/>
              </a:buClr>
              <a:buFont typeface="Symbol"/>
              <a:buChar char=""/>
              <a:tabLst>
                <a:tab pos="329080" algn="l"/>
              </a:tabLst>
            </a:pPr>
            <a:r>
              <a:rPr sz="2176" i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6" i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i="1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2176" i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i="1" spc="-7" dirty="0">
                <a:solidFill>
                  <a:srgbClr val="FF0000"/>
                </a:solidFill>
                <a:latin typeface="Times New Roman"/>
                <a:cs typeface="Times New Roman"/>
              </a:rPr>
              <a:t>series</a:t>
            </a:r>
            <a:r>
              <a:rPr sz="2176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set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observations,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one</a:t>
            </a:r>
            <a:r>
              <a:rPr sz="2176" spc="54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being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recorded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at a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specific time.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(Annual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GDP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country, Sales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 figure,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etc)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marR="6910" indent="-311805" algn="just" defTabSz="1243767">
              <a:lnSpc>
                <a:spcPct val="110700"/>
              </a:lnSpc>
              <a:spcBef>
                <a:spcPts val="116"/>
              </a:spcBef>
              <a:buClr>
                <a:srgbClr val="000000"/>
              </a:buClr>
              <a:buFont typeface="Symbol"/>
              <a:buChar char=""/>
              <a:tabLst>
                <a:tab pos="329080" algn="l"/>
              </a:tabLst>
            </a:pPr>
            <a:r>
              <a:rPr sz="2176" i="1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176" i="1" spc="-7" dirty="0">
                <a:solidFill>
                  <a:srgbClr val="FF0000"/>
                </a:solidFill>
                <a:latin typeface="Times New Roman"/>
                <a:cs typeface="Times New Roman"/>
              </a:rPr>
              <a:t>discrete time series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one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which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the set of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time points at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which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observations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made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discrete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set.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(All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 above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including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irregularly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spaced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 data)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marR="9501" indent="-311805" algn="just" defTabSz="1243767">
              <a:lnSpc>
                <a:spcPct val="110700"/>
              </a:lnSpc>
              <a:spcBef>
                <a:spcPts val="116"/>
              </a:spcBef>
              <a:buClr>
                <a:srgbClr val="000000"/>
              </a:buClr>
              <a:buFont typeface="Symbol"/>
              <a:buChar char=""/>
              <a:tabLst>
                <a:tab pos="329080" algn="l"/>
              </a:tabLst>
            </a:pPr>
            <a:r>
              <a:rPr sz="2176" i="1" spc="-7" dirty="0">
                <a:solidFill>
                  <a:srgbClr val="FF0000"/>
                </a:solidFill>
                <a:latin typeface="Times New Roman"/>
                <a:cs typeface="Times New Roman"/>
              </a:rPr>
              <a:t>Continuous time series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are obtained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when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observations are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made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continuously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over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some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 time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intervals.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i="1" spc="-7" dirty="0">
                <a:solidFill>
                  <a:srgbClr val="933634"/>
                </a:solidFill>
                <a:latin typeface="Times New Roman"/>
                <a:cs typeface="Times New Roman"/>
              </a:rPr>
              <a:t>It</a:t>
            </a:r>
            <a:r>
              <a:rPr sz="2176" i="1" dirty="0">
                <a:solidFill>
                  <a:srgbClr val="933634"/>
                </a:solidFill>
                <a:latin typeface="Times New Roman"/>
                <a:cs typeface="Times New Roman"/>
              </a:rPr>
              <a:t> </a:t>
            </a:r>
            <a:r>
              <a:rPr sz="2176" i="1" spc="7" dirty="0">
                <a:solidFill>
                  <a:srgbClr val="933634"/>
                </a:solidFill>
                <a:latin typeface="Times New Roman"/>
                <a:cs typeface="Times New Roman"/>
              </a:rPr>
              <a:t>is  </a:t>
            </a:r>
            <a:r>
              <a:rPr sz="2176" i="1" dirty="0">
                <a:solidFill>
                  <a:srgbClr val="933634"/>
                </a:solidFill>
                <a:latin typeface="Times New Roman"/>
                <a:cs typeface="Times New Roman"/>
              </a:rPr>
              <a:t>a </a:t>
            </a:r>
            <a:r>
              <a:rPr sz="2176" i="1" spc="7" dirty="0">
                <a:solidFill>
                  <a:srgbClr val="933634"/>
                </a:solidFill>
                <a:latin typeface="Times New Roman"/>
                <a:cs typeface="Times New Roman"/>
              </a:rPr>
              <a:t> </a:t>
            </a:r>
            <a:r>
              <a:rPr sz="2176" i="1" spc="-7" dirty="0">
                <a:solidFill>
                  <a:srgbClr val="933634"/>
                </a:solidFill>
                <a:latin typeface="Times New Roman"/>
                <a:cs typeface="Times New Roman"/>
              </a:rPr>
              <a:t>theoretical</a:t>
            </a:r>
            <a:r>
              <a:rPr sz="2176" i="1" spc="-14" dirty="0">
                <a:solidFill>
                  <a:srgbClr val="933634"/>
                </a:solidFill>
                <a:latin typeface="Times New Roman"/>
                <a:cs typeface="Times New Roman"/>
              </a:rPr>
              <a:t> </a:t>
            </a:r>
            <a:r>
              <a:rPr sz="2176" i="1" spc="-7" dirty="0">
                <a:solidFill>
                  <a:srgbClr val="933634"/>
                </a:solidFill>
                <a:latin typeface="Times New Roman"/>
                <a:cs typeface="Times New Roman"/>
              </a:rPr>
              <a:t>Concept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2176" spc="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(</a:t>
            </a:r>
            <a:r>
              <a:rPr sz="2176" spc="-14" dirty="0">
                <a:solidFill>
                  <a:srgbClr val="538DD3"/>
                </a:solidFill>
                <a:latin typeface="Times New Roman"/>
                <a:cs typeface="Times New Roman"/>
              </a:rPr>
              <a:t>Roughly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ECG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graph).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marR="13820" indent="-311805" algn="just" defTabSz="1243767">
              <a:lnSpc>
                <a:spcPct val="111400"/>
              </a:lnSpc>
              <a:spcBef>
                <a:spcPts val="95"/>
              </a:spcBef>
              <a:buClr>
                <a:srgbClr val="000000"/>
              </a:buClr>
              <a:buFont typeface="Symbol"/>
              <a:buChar char=""/>
              <a:tabLst>
                <a:tab pos="329080" algn="l"/>
              </a:tabLst>
            </a:pPr>
            <a:r>
              <a:rPr sz="2176" i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176" i="1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i="1" spc="-7" dirty="0">
                <a:solidFill>
                  <a:srgbClr val="FF0000"/>
                </a:solidFill>
                <a:latin typeface="Times New Roman"/>
                <a:cs typeface="Times New Roman"/>
              </a:rPr>
              <a:t>discrete</a:t>
            </a:r>
            <a:r>
              <a:rPr sz="2176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i="1" spc="-7" dirty="0">
                <a:solidFill>
                  <a:srgbClr val="FF0000"/>
                </a:solidFill>
                <a:latin typeface="Times New Roman"/>
                <a:cs typeface="Times New Roman"/>
              </a:rPr>
              <a:t>valued</a:t>
            </a:r>
            <a:r>
              <a:rPr sz="2176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i="1" spc="-7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r>
              <a:rPr sz="2176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i="1" spc="-7" dirty="0">
                <a:solidFill>
                  <a:srgbClr val="FF0000"/>
                </a:solidFill>
                <a:latin typeface="Times New Roman"/>
                <a:cs typeface="Times New Roman"/>
              </a:rPr>
              <a:t>series</a:t>
            </a:r>
            <a:r>
              <a:rPr sz="2176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176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 which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takes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discrete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values.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(No of accidents,</a:t>
            </a:r>
            <a:r>
              <a:rPr sz="2176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No of transaction</a:t>
            </a:r>
            <a:r>
              <a:rPr sz="2176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etc.).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CEC536-7CDE-DE08-01FD-7ED554684289}"/>
                  </a:ext>
                </a:extLst>
              </p14:cNvPr>
              <p14:cNvContentPartPr/>
              <p14:nvPr/>
            </p14:nvContentPartPr>
            <p14:xfrm>
              <a:off x="215280" y="0"/>
              <a:ext cx="11801160" cy="661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CEC536-7CDE-DE08-01FD-7ED5546842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920" y="-9360"/>
                <a:ext cx="11819880" cy="663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9543" y="1015501"/>
            <a:ext cx="3360765" cy="56088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3537" spc="-7" dirty="0"/>
              <a:t>Stochastic</a:t>
            </a:r>
            <a:r>
              <a:rPr sz="3537" spc="-61" dirty="0"/>
              <a:t> </a:t>
            </a:r>
            <a:r>
              <a:rPr sz="3537" spc="-7" dirty="0"/>
              <a:t>Process</a:t>
            </a:r>
            <a:endParaRPr sz="3537"/>
          </a:p>
        </p:txBody>
      </p:sp>
      <p:sp>
        <p:nvSpPr>
          <p:cNvPr id="5" name="object 5"/>
          <p:cNvSpPr txBox="1"/>
          <p:nvPr/>
        </p:nvSpPr>
        <p:spPr>
          <a:xfrm>
            <a:off x="1956603" y="1967485"/>
            <a:ext cx="9005564" cy="3784462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328216" marR="19002" indent="-311805" algn="just" defTabSz="1243767">
              <a:lnSpc>
                <a:spcPct val="108900"/>
              </a:lnSpc>
              <a:spcBef>
                <a:spcPts val="129"/>
              </a:spcBef>
              <a:buFont typeface="Arial MT"/>
              <a:buChar char="•"/>
              <a:tabLst>
                <a:tab pos="329080" algn="l"/>
              </a:tabLst>
            </a:pP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Time series </a:t>
            </a:r>
            <a:r>
              <a:rPr sz="2400" spc="7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realization or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sample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function from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certain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stochastic</a:t>
            </a:r>
            <a:r>
              <a:rPr sz="2400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process.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marR="6910" indent="-311805" algn="just" defTabSz="1243767">
              <a:lnSpc>
                <a:spcPct val="109400"/>
              </a:lnSpc>
              <a:spcBef>
                <a:spcPts val="1428"/>
              </a:spcBef>
              <a:buClr>
                <a:srgbClr val="6F2F9F"/>
              </a:buClr>
              <a:buFont typeface="Arial MT"/>
              <a:buChar char="•"/>
              <a:tabLst>
                <a:tab pos="329080" algn="l"/>
              </a:tabLst>
            </a:pPr>
            <a:r>
              <a:rPr sz="2400" spc="7" dirty="0">
                <a:solidFill>
                  <a:prstClr val="black"/>
                </a:solidFill>
                <a:latin typeface="Times New Roman"/>
                <a:cs typeface="Times New Roman"/>
              </a:rPr>
              <a:t>A time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series </a:t>
            </a:r>
            <a:r>
              <a:rPr sz="2400" spc="7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set of observations generated sequentially </a:t>
            </a:r>
            <a:r>
              <a:rPr sz="2400" spc="7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400" spc="-52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time. </a:t>
            </a:r>
            <a:r>
              <a:rPr sz="2400" spc="-14" dirty="0">
                <a:solidFill>
                  <a:prstClr val="black"/>
                </a:solidFill>
                <a:latin typeface="Times New Roman"/>
                <a:cs typeface="Times New Roman"/>
              </a:rPr>
              <a:t>Therefore, </a:t>
            </a:r>
            <a:r>
              <a:rPr sz="2400" spc="7" dirty="0">
                <a:solidFill>
                  <a:prstClr val="black"/>
                </a:solidFill>
                <a:latin typeface="Times New Roman"/>
                <a:cs typeface="Times New Roman"/>
              </a:rPr>
              <a:t>they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are dependent to each other. </a:t>
            </a:r>
            <a:r>
              <a:rPr sz="2400" spc="-7" dirty="0">
                <a:solidFill>
                  <a:srgbClr val="6F2F9F"/>
                </a:solidFill>
                <a:latin typeface="Times New Roman"/>
                <a:cs typeface="Times New Roman"/>
              </a:rPr>
              <a:t>This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means </a:t>
            </a:r>
            <a:r>
              <a:rPr sz="2400" spc="7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that</a:t>
            </a:r>
            <a:r>
              <a:rPr sz="2400" spc="14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6F2F9F"/>
                </a:solidFill>
                <a:latin typeface="Times New Roman"/>
                <a:cs typeface="Times New Roman"/>
              </a:rPr>
              <a:t>we </a:t>
            </a:r>
            <a:r>
              <a:rPr sz="2400" spc="7" dirty="0">
                <a:solidFill>
                  <a:srgbClr val="6F2F9F"/>
                </a:solidFill>
                <a:latin typeface="Times New Roman"/>
                <a:cs typeface="Times New Roman"/>
              </a:rPr>
              <a:t>do</a:t>
            </a:r>
            <a:r>
              <a:rPr sz="2400" spc="-7" dirty="0">
                <a:solidFill>
                  <a:srgbClr val="6F2F9F"/>
                </a:solidFill>
                <a:latin typeface="Times New Roman"/>
                <a:cs typeface="Times New Roman"/>
              </a:rPr>
              <a:t> NOT</a:t>
            </a:r>
            <a:r>
              <a:rPr sz="2400" spc="-27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F2F9F"/>
                </a:solidFill>
                <a:latin typeface="Times New Roman"/>
                <a:cs typeface="Times New Roman"/>
              </a:rPr>
              <a:t>have</a:t>
            </a:r>
            <a:r>
              <a:rPr sz="2400" spc="-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srgbClr val="6F2F9F"/>
                </a:solidFill>
                <a:latin typeface="Times New Roman"/>
                <a:cs typeface="Times New Roman"/>
              </a:rPr>
              <a:t>random </a:t>
            </a:r>
            <a:r>
              <a:rPr sz="2400" spc="-14" dirty="0">
                <a:solidFill>
                  <a:srgbClr val="6F2F9F"/>
                </a:solidFill>
                <a:latin typeface="Times New Roman"/>
                <a:cs typeface="Times New Roman"/>
              </a:rPr>
              <a:t>sample.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indent="-311805" defTabSz="1243767">
              <a:spcBef>
                <a:spcPts val="1659"/>
              </a:spcBef>
              <a:buFont typeface="Arial MT"/>
              <a:buChar char="•"/>
              <a:tabLst>
                <a:tab pos="328216" algn="l"/>
                <a:tab pos="329080" algn="l"/>
              </a:tabLst>
            </a:pPr>
            <a:r>
              <a:rPr sz="2400" spc="-20" dirty="0">
                <a:solidFill>
                  <a:prstClr val="black"/>
                </a:solidFill>
                <a:latin typeface="Times New Roman"/>
                <a:cs typeface="Times New Roman"/>
              </a:rPr>
              <a:t>We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assume</a:t>
            </a:r>
            <a:r>
              <a:rPr sz="240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400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observations</a:t>
            </a:r>
            <a:r>
              <a:rPr sz="2400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are</a:t>
            </a:r>
            <a:r>
              <a:rPr sz="240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14" dirty="0">
                <a:solidFill>
                  <a:prstClr val="black"/>
                </a:solidFill>
                <a:latin typeface="Times New Roman"/>
                <a:cs typeface="Times New Roman"/>
              </a:rPr>
              <a:t>equally</a:t>
            </a:r>
            <a:r>
              <a:rPr sz="2400" spc="-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spaced</a:t>
            </a:r>
            <a:r>
              <a:rPr sz="24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in time.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marR="7774" indent="-311805" algn="just" defTabSz="1243767">
              <a:lnSpc>
                <a:spcPct val="110100"/>
              </a:lnSpc>
              <a:spcBef>
                <a:spcPts val="1639"/>
              </a:spcBef>
              <a:buSzPct val="112500"/>
              <a:buFont typeface="Arial MT"/>
              <a:buChar char="•"/>
              <a:tabLst>
                <a:tab pos="329080" algn="l"/>
              </a:tabLst>
            </a:pPr>
            <a:r>
              <a:rPr sz="2400" spc="-20" dirty="0">
                <a:solidFill>
                  <a:prstClr val="black"/>
                </a:solidFill>
                <a:latin typeface="Times New Roman"/>
                <a:cs typeface="Times New Roman"/>
              </a:rPr>
              <a:t>We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also assume that </a:t>
            </a:r>
            <a:r>
              <a:rPr sz="2400" spc="-14" dirty="0">
                <a:solidFill>
                  <a:prstClr val="black"/>
                </a:solidFill>
                <a:latin typeface="Times New Roman"/>
                <a:cs typeface="Times New Roman"/>
              </a:rPr>
              <a:t>closer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observations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might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have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stronger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Times New Roman"/>
                <a:cs typeface="Times New Roman"/>
              </a:rPr>
              <a:t>dependency.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2CB5DF-2652-EC96-7F0D-01CE33717175}"/>
                  </a:ext>
                </a:extLst>
              </p14:cNvPr>
              <p14:cNvContentPartPr/>
              <p14:nvPr/>
            </p14:nvContentPartPr>
            <p14:xfrm>
              <a:off x="1878480" y="1731960"/>
              <a:ext cx="9306360" cy="421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2CB5DF-2652-EC96-7F0D-01CE337171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9120" y="1722600"/>
                <a:ext cx="9325080" cy="42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F004F6-FAB7-C182-0C89-8710F6C1D964}"/>
                  </a:ext>
                </a:extLst>
              </p14:cNvPr>
              <p14:cNvContentPartPr/>
              <p14:nvPr/>
            </p14:nvContentPartPr>
            <p14:xfrm>
              <a:off x="210960" y="0"/>
              <a:ext cx="11837880" cy="5117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F004F6-FAB7-C182-0C89-8710F6C1D9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600" y="-9360"/>
                <a:ext cx="11856600" cy="5136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1996" y="1015501"/>
            <a:ext cx="6154062" cy="56088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3537" spc="-7" dirty="0"/>
              <a:t>JOINT</a:t>
            </a:r>
            <a:r>
              <a:rPr sz="3537" spc="-27" dirty="0"/>
              <a:t> </a:t>
            </a:r>
            <a:r>
              <a:rPr sz="3537" spc="-7" dirty="0"/>
              <a:t>PDF</a:t>
            </a:r>
            <a:r>
              <a:rPr sz="3537" spc="-27" dirty="0"/>
              <a:t> </a:t>
            </a:r>
            <a:r>
              <a:rPr sz="3537" spc="-7" dirty="0"/>
              <a:t>OF</a:t>
            </a:r>
            <a:r>
              <a:rPr sz="3537" spc="-27" dirty="0"/>
              <a:t> </a:t>
            </a:r>
            <a:r>
              <a:rPr sz="3537" spc="-7" dirty="0"/>
              <a:t>A </a:t>
            </a:r>
            <a:r>
              <a:rPr sz="3537" dirty="0"/>
              <a:t>TIME</a:t>
            </a:r>
            <a:r>
              <a:rPr sz="3537" spc="-27" dirty="0"/>
              <a:t> </a:t>
            </a:r>
            <a:r>
              <a:rPr sz="3537" spc="-7" dirty="0"/>
              <a:t>SERIES</a:t>
            </a:r>
            <a:endParaRPr sz="3537"/>
          </a:p>
        </p:txBody>
      </p:sp>
      <p:sp>
        <p:nvSpPr>
          <p:cNvPr id="5" name="object 5"/>
          <p:cNvSpPr txBox="1"/>
          <p:nvPr/>
        </p:nvSpPr>
        <p:spPr>
          <a:xfrm>
            <a:off x="2630447" y="1795689"/>
            <a:ext cx="6027957" cy="4113565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45491" indent="-311805" defTabSz="1243767">
              <a:spcBef>
                <a:spcPts val="136"/>
              </a:spcBef>
              <a:buFontTx/>
              <a:buChar char="•"/>
              <a:tabLst>
                <a:tab pos="345491" algn="l"/>
                <a:tab pos="346355" algn="l"/>
              </a:tabLst>
            </a:pP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Remember</a:t>
            </a:r>
            <a:r>
              <a:rPr sz="2448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</a:p>
          <a:p>
            <a:pPr defTabSz="1243767">
              <a:spcBef>
                <a:spcPts val="54"/>
              </a:spcBef>
            </a:pPr>
            <a:endParaRPr sz="367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730909" marR="772172" indent="-864" algn="ctr" defTabSz="1243767">
              <a:lnSpc>
                <a:spcPct val="170100"/>
              </a:lnSpc>
            </a:pPr>
            <a:r>
              <a:rPr sz="2448" spc="-490" dirty="0">
                <a:solidFill>
                  <a:prstClr val="black"/>
                </a:solidFill>
                <a:latin typeface="Cambria Math"/>
                <a:cs typeface="Cambria Math"/>
              </a:rPr>
              <a:t>𝐹</a:t>
            </a:r>
            <a:r>
              <a:rPr sz="2652" spc="173" baseline="-14957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142" spc="91" baseline="-31746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142" spc="-193" baseline="-3174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3673" spc="41" baseline="3086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448" spc="-136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193" baseline="-14957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3673" spc="-10" baseline="308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:</a:t>
            </a:r>
            <a:r>
              <a:rPr sz="2448" spc="-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Cambria Math"/>
                <a:cs typeface="Cambria Math"/>
              </a:rPr>
              <a:t>𝑡ℎ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𝑒</a:t>
            </a:r>
            <a:r>
              <a:rPr sz="2448" spc="4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Cambria Math"/>
                <a:cs typeface="Cambria Math"/>
              </a:rPr>
              <a:t>𝑚</a:t>
            </a:r>
            <a:r>
              <a:rPr sz="2448" spc="7" dirty="0">
                <a:solidFill>
                  <a:prstClr val="black"/>
                </a:solidFill>
                <a:latin typeface="Cambria Math"/>
                <a:cs typeface="Cambria Math"/>
              </a:rPr>
              <a:t>𝑎𝑟</a:t>
            </a:r>
            <a:r>
              <a:rPr sz="2448" spc="102" dirty="0">
                <a:solidFill>
                  <a:prstClr val="black"/>
                </a:solidFill>
                <a:latin typeface="Cambria Math"/>
                <a:cs typeface="Cambria Math"/>
              </a:rPr>
              <a:t>𝑔</a:t>
            </a:r>
            <a:r>
              <a:rPr sz="2448" spc="34" dirty="0">
                <a:solidFill>
                  <a:prstClr val="black"/>
                </a:solidFill>
                <a:latin typeface="Cambria Math"/>
                <a:cs typeface="Cambria Math"/>
              </a:rPr>
              <a:t>i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𝑛𝑎𝑙</a:t>
            </a:r>
            <a:r>
              <a:rPr sz="2448" spc="6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14" dirty="0">
                <a:solidFill>
                  <a:prstClr val="black"/>
                </a:solidFill>
                <a:latin typeface="Cambria Math"/>
                <a:cs typeface="Cambria Math"/>
              </a:rPr>
              <a:t>𝑐</a:t>
            </a:r>
            <a:r>
              <a:rPr sz="2448" spc="-20" dirty="0">
                <a:solidFill>
                  <a:prstClr val="black"/>
                </a:solidFill>
                <a:latin typeface="Cambria Math"/>
                <a:cs typeface="Cambria Math"/>
              </a:rPr>
              <a:t>𝑑</a:t>
            </a:r>
            <a:r>
              <a:rPr sz="2448" spc="490" dirty="0">
                <a:solidFill>
                  <a:prstClr val="black"/>
                </a:solidFill>
                <a:latin typeface="Cambria Math"/>
                <a:cs typeface="Cambria Math"/>
              </a:rPr>
              <a:t>ƒ  </a:t>
            </a:r>
            <a:r>
              <a:rPr sz="2448" spc="95" dirty="0">
                <a:solidFill>
                  <a:prstClr val="black"/>
                </a:solidFill>
                <a:latin typeface="Cambria Math"/>
                <a:cs typeface="Cambria Math"/>
              </a:rPr>
              <a:t>ƒ</a:t>
            </a:r>
            <a:r>
              <a:rPr sz="2652" spc="173" baseline="-14957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142" spc="91" baseline="-31746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142" spc="-193" baseline="-3174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3673" spc="41" baseline="3086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448" spc="-136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193" baseline="-14957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3673" spc="-10" baseline="308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:</a:t>
            </a:r>
            <a:r>
              <a:rPr sz="2448" spc="-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Cambria Math"/>
                <a:cs typeface="Cambria Math"/>
              </a:rPr>
              <a:t>𝑡ℎ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𝑒</a:t>
            </a:r>
            <a:r>
              <a:rPr sz="2448" spc="4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Cambria Math"/>
                <a:cs typeface="Cambria Math"/>
              </a:rPr>
              <a:t>𝑚</a:t>
            </a:r>
            <a:r>
              <a:rPr sz="2448" spc="7" dirty="0">
                <a:solidFill>
                  <a:prstClr val="black"/>
                </a:solidFill>
                <a:latin typeface="Cambria Math"/>
                <a:cs typeface="Cambria Math"/>
              </a:rPr>
              <a:t>𝑎𝑟</a:t>
            </a:r>
            <a:r>
              <a:rPr sz="2448" spc="102" dirty="0">
                <a:solidFill>
                  <a:prstClr val="black"/>
                </a:solidFill>
                <a:latin typeface="Cambria Math"/>
                <a:cs typeface="Cambria Math"/>
              </a:rPr>
              <a:t>𝑔</a:t>
            </a:r>
            <a:r>
              <a:rPr sz="2448" spc="34" dirty="0">
                <a:solidFill>
                  <a:prstClr val="black"/>
                </a:solidFill>
                <a:latin typeface="Cambria Math"/>
                <a:cs typeface="Cambria Math"/>
              </a:rPr>
              <a:t>i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𝑛𝑎𝑙</a:t>
            </a:r>
            <a:r>
              <a:rPr sz="2448" spc="6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𝑝</a:t>
            </a:r>
            <a:r>
              <a:rPr sz="2448" spc="-14" dirty="0">
                <a:solidFill>
                  <a:prstClr val="black"/>
                </a:solidFill>
                <a:latin typeface="Cambria Math"/>
                <a:cs typeface="Cambria Math"/>
              </a:rPr>
              <a:t>𝑑</a:t>
            </a:r>
            <a:r>
              <a:rPr sz="2448" spc="598" dirty="0">
                <a:solidFill>
                  <a:prstClr val="black"/>
                </a:solidFill>
                <a:latin typeface="Cambria Math"/>
                <a:cs typeface="Cambria Math"/>
              </a:rPr>
              <a:t>ƒ</a:t>
            </a:r>
            <a:endParaRPr sz="2448" dirty="0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1017470" marR="58733" indent="-864" algn="ctr" defTabSz="1243767">
              <a:lnSpc>
                <a:spcPts val="4992"/>
              </a:lnSpc>
              <a:spcBef>
                <a:spcPts val="211"/>
              </a:spcBef>
            </a:pPr>
            <a:r>
              <a:rPr sz="2448" spc="-490" dirty="0">
                <a:solidFill>
                  <a:prstClr val="black"/>
                </a:solidFill>
                <a:latin typeface="Cambria Math"/>
                <a:cs typeface="Cambria Math"/>
              </a:rPr>
              <a:t>𝐹</a:t>
            </a:r>
            <a:r>
              <a:rPr sz="2652" spc="184" baseline="-14957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142" spc="224" baseline="-31746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652" spc="-20" baseline="-1495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652" spc="173" baseline="-14957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142" spc="224" baseline="-31746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652" spc="-20" baseline="-1495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652" baseline="-14957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652" spc="-20" baseline="-1495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652" spc="173" baseline="-14957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142" spc="510" baseline="-31746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2142" spc="-184" baseline="-3174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3673" spc="-10" baseline="3086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448" spc="-136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243" baseline="-14957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68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243" baseline="-14957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231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570" baseline="-14957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3673" spc="-10" baseline="308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:</a:t>
            </a:r>
            <a:r>
              <a:rPr sz="2448" spc="-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Cambria Math"/>
                <a:cs typeface="Cambria Math"/>
              </a:rPr>
              <a:t>𝑡ℎ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𝑒</a:t>
            </a:r>
            <a:r>
              <a:rPr sz="2448" spc="4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218" dirty="0">
                <a:solidFill>
                  <a:prstClr val="black"/>
                </a:solidFill>
                <a:latin typeface="Cambria Math"/>
                <a:cs typeface="Cambria Math"/>
              </a:rPr>
              <a:t>j𝑜</a:t>
            </a:r>
            <a:r>
              <a:rPr sz="2448" spc="82" dirty="0">
                <a:solidFill>
                  <a:prstClr val="black"/>
                </a:solidFill>
                <a:latin typeface="Cambria Math"/>
                <a:cs typeface="Cambria Math"/>
              </a:rPr>
              <a:t>i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𝑛𝑡</a:t>
            </a:r>
            <a:r>
              <a:rPr sz="2448" spc="6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14" dirty="0">
                <a:solidFill>
                  <a:prstClr val="black"/>
                </a:solidFill>
                <a:latin typeface="Cambria Math"/>
                <a:cs typeface="Cambria Math"/>
              </a:rPr>
              <a:t>𝑐</a:t>
            </a:r>
            <a:r>
              <a:rPr sz="2448" spc="-20" dirty="0">
                <a:solidFill>
                  <a:prstClr val="black"/>
                </a:solidFill>
                <a:latin typeface="Cambria Math"/>
                <a:cs typeface="Cambria Math"/>
              </a:rPr>
              <a:t>𝑑</a:t>
            </a:r>
            <a:r>
              <a:rPr sz="2448" spc="490" dirty="0">
                <a:solidFill>
                  <a:prstClr val="black"/>
                </a:solidFill>
                <a:latin typeface="Cambria Math"/>
                <a:cs typeface="Cambria Math"/>
              </a:rPr>
              <a:t>ƒ  </a:t>
            </a:r>
            <a:r>
              <a:rPr sz="2448" spc="95" dirty="0">
                <a:solidFill>
                  <a:prstClr val="black"/>
                </a:solidFill>
                <a:latin typeface="Cambria Math"/>
                <a:cs typeface="Cambria Math"/>
              </a:rPr>
              <a:t>ƒ</a:t>
            </a:r>
            <a:r>
              <a:rPr sz="2652" spc="173" baseline="-14957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142" spc="234" baseline="-31746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652" spc="-20" baseline="-1495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652" spc="173" baseline="-14957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142" spc="224" baseline="-31746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652" spc="-20" baseline="-1495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652" baseline="-14957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652" spc="-20" baseline="-1495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652" spc="173" baseline="-14957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142" spc="510" baseline="-31746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2142" spc="-184" baseline="-3174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3673" spc="-10" baseline="3086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448" spc="-136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243" baseline="-14957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68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193" baseline="-14957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448" spc="-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231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570" baseline="-14957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3673" spc="-10" baseline="308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:</a:t>
            </a:r>
            <a:r>
              <a:rPr sz="2448" spc="-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Cambria Math"/>
                <a:cs typeface="Cambria Math"/>
              </a:rPr>
              <a:t>𝑡ℎ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𝑒</a:t>
            </a:r>
            <a:r>
              <a:rPr sz="2448" spc="4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218" dirty="0">
                <a:solidFill>
                  <a:prstClr val="black"/>
                </a:solidFill>
                <a:latin typeface="Cambria Math"/>
                <a:cs typeface="Cambria Math"/>
              </a:rPr>
              <a:t>j𝑜</a:t>
            </a:r>
            <a:r>
              <a:rPr sz="2448" spc="82" dirty="0">
                <a:solidFill>
                  <a:prstClr val="black"/>
                </a:solidFill>
                <a:latin typeface="Cambria Math"/>
                <a:cs typeface="Cambria Math"/>
              </a:rPr>
              <a:t>i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𝑛𝑡</a:t>
            </a:r>
            <a:r>
              <a:rPr sz="2448" spc="6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𝑝</a:t>
            </a:r>
            <a:r>
              <a:rPr sz="2448" spc="-14" dirty="0">
                <a:solidFill>
                  <a:prstClr val="black"/>
                </a:solidFill>
                <a:latin typeface="Cambria Math"/>
                <a:cs typeface="Cambria Math"/>
              </a:rPr>
              <a:t>𝑑</a:t>
            </a:r>
            <a:r>
              <a:rPr sz="2448" spc="598" dirty="0">
                <a:solidFill>
                  <a:prstClr val="black"/>
                </a:solidFill>
                <a:latin typeface="Cambria Math"/>
                <a:cs typeface="Cambria Math"/>
              </a:rPr>
              <a:t>ƒ</a:t>
            </a:r>
            <a:endParaRPr sz="2448" dirty="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2B0242-A380-7BE7-C4FB-62655423D741}"/>
                  </a:ext>
                </a:extLst>
              </p14:cNvPr>
              <p14:cNvContentPartPr/>
              <p14:nvPr/>
            </p14:nvContentPartPr>
            <p14:xfrm>
              <a:off x="4440960" y="4800960"/>
              <a:ext cx="4335840" cy="152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2B0242-A380-7BE7-C4FB-62655423D7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1600" y="4791600"/>
                <a:ext cx="4354560" cy="154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496" spc="-14" dirty="0">
                <a:solidFill>
                  <a:prstClr val="black"/>
                </a:solidFill>
                <a:latin typeface="Calibri"/>
                <a:cs typeface="Calibri"/>
              </a:rPr>
              <a:t>18</a:t>
            </a:r>
            <a:endParaRPr sz="149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1996" y="1550668"/>
            <a:ext cx="6154062" cy="56088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3537" spc="-7" dirty="0"/>
              <a:t>JOINT</a:t>
            </a:r>
            <a:r>
              <a:rPr sz="3537" spc="-27" dirty="0"/>
              <a:t> </a:t>
            </a:r>
            <a:r>
              <a:rPr sz="3537" spc="-7" dirty="0"/>
              <a:t>PDF</a:t>
            </a:r>
            <a:r>
              <a:rPr sz="3537" spc="-27" dirty="0"/>
              <a:t> </a:t>
            </a:r>
            <a:r>
              <a:rPr sz="3537" spc="-7" dirty="0"/>
              <a:t>OF</a:t>
            </a:r>
            <a:r>
              <a:rPr sz="3537" spc="-27" dirty="0"/>
              <a:t> </a:t>
            </a:r>
            <a:r>
              <a:rPr sz="3537" spc="-7" dirty="0"/>
              <a:t>A </a:t>
            </a:r>
            <a:r>
              <a:rPr sz="3537" dirty="0"/>
              <a:t>TIME</a:t>
            </a:r>
            <a:r>
              <a:rPr sz="3537" spc="-27" dirty="0"/>
              <a:t> </a:t>
            </a:r>
            <a:r>
              <a:rPr sz="3537" spc="-7" dirty="0"/>
              <a:t>SERIES</a:t>
            </a:r>
            <a:endParaRPr sz="3537"/>
          </a:p>
        </p:txBody>
      </p:sp>
      <p:sp>
        <p:nvSpPr>
          <p:cNvPr id="5" name="object 5"/>
          <p:cNvSpPr txBox="1"/>
          <p:nvPr/>
        </p:nvSpPr>
        <p:spPr>
          <a:xfrm>
            <a:off x="2595898" y="2283503"/>
            <a:ext cx="7339096" cy="258834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80040" marR="41459" indent="-311805" defTabSz="1243767">
              <a:lnSpc>
                <a:spcPct val="112100"/>
              </a:lnSpc>
              <a:spcBef>
                <a:spcPts val="136"/>
              </a:spcBef>
              <a:buFontTx/>
              <a:buChar char="•"/>
              <a:tabLst>
                <a:tab pos="380040" algn="l"/>
                <a:tab pos="380904" algn="l"/>
              </a:tabLst>
            </a:pP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720" spc="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720" spc="51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observed</a:t>
            </a:r>
            <a:r>
              <a:rPr sz="2720" spc="56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  <a:r>
              <a:rPr sz="2720" spc="51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series,</a:t>
            </a:r>
            <a:r>
              <a:rPr sz="2720" spc="52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say</a:t>
            </a:r>
            <a:r>
              <a:rPr sz="2720" spc="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72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720" spc="52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two </a:t>
            </a:r>
            <a:r>
              <a:rPr sz="2720" spc="-65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points,</a:t>
            </a:r>
            <a:r>
              <a:rPr sz="2720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720" spc="54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720" spc="-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41" dirty="0">
                <a:solidFill>
                  <a:prstClr val="black"/>
                </a:solidFill>
                <a:latin typeface="Cambria Math"/>
                <a:cs typeface="Cambria Math"/>
              </a:rPr>
              <a:t>𝑠</a:t>
            </a:r>
            <a:r>
              <a:rPr sz="2720" spc="41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72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0040" indent="-311805" defTabSz="1243767">
              <a:spcBef>
                <a:spcPts val="1795"/>
              </a:spcBef>
              <a:buFontTx/>
              <a:buChar char="•"/>
              <a:tabLst>
                <a:tab pos="380040" algn="l"/>
                <a:tab pos="380904" algn="l"/>
              </a:tabLst>
            </a:pPr>
            <a:r>
              <a:rPr sz="2720" spc="27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61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720" spc="34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g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720" spc="-34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720" spc="2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l </a:t>
            </a: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720" spc="-3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2720" spc="-20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252" dirty="0">
                <a:solidFill>
                  <a:prstClr val="black"/>
                </a:solidFill>
                <a:latin typeface="Cambria Math"/>
                <a:cs typeface="Cambria Math"/>
              </a:rPr>
              <a:t>ƒ</a:t>
            </a:r>
            <a:r>
              <a:rPr sz="2958" spc="-275" baseline="-15325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2448" spc="479" baseline="-3240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448" spc="-234" baseline="-32407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4081" spc="-41" baseline="1388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720" spc="-95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958" spc="581" baseline="-15325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4081" spc="10" baseline="1388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2720" spc="-27" dirty="0">
                <a:solidFill>
                  <a:prstClr val="black"/>
                </a:solidFill>
                <a:latin typeface="Cambria Math"/>
                <a:cs typeface="Cambria Math"/>
              </a:rPr>
              <a:t>𝑎</a:t>
            </a:r>
            <a:r>
              <a:rPr sz="2720" spc="-7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2720" spc="-14" dirty="0">
                <a:solidFill>
                  <a:prstClr val="black"/>
                </a:solidFill>
                <a:latin typeface="Cambria Math"/>
                <a:cs typeface="Cambria Math"/>
              </a:rPr>
              <a:t>𝑑</a:t>
            </a:r>
            <a:r>
              <a:rPr sz="2720" spc="82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252" dirty="0">
                <a:solidFill>
                  <a:prstClr val="black"/>
                </a:solidFill>
                <a:latin typeface="Cambria Math"/>
                <a:cs typeface="Cambria Math"/>
              </a:rPr>
              <a:t>ƒ</a:t>
            </a:r>
            <a:r>
              <a:rPr sz="2958" spc="-265" baseline="-15325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2448" spc="173" baseline="-32407" dirty="0">
                <a:solidFill>
                  <a:prstClr val="black"/>
                </a:solidFill>
                <a:latin typeface="Cambria Math"/>
                <a:cs typeface="Cambria Math"/>
              </a:rPr>
              <a:t>𝑠</a:t>
            </a:r>
            <a:r>
              <a:rPr sz="2448" spc="-193" baseline="-32407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4081" spc="-41" baseline="1388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720" spc="-258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958" spc="345" baseline="-15325" dirty="0">
                <a:solidFill>
                  <a:prstClr val="black"/>
                </a:solidFill>
                <a:latin typeface="Cambria Math"/>
                <a:cs typeface="Cambria Math"/>
              </a:rPr>
              <a:t>𝑠</a:t>
            </a:r>
            <a:r>
              <a:rPr sz="4081" spc="-10" baseline="1388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4081" baseline="1388">
              <a:solidFill>
                <a:prstClr val="black"/>
              </a:solidFill>
              <a:latin typeface="Cambria Math"/>
              <a:cs typeface="Cambria Math"/>
            </a:endParaRPr>
          </a:p>
          <a:p>
            <a:pPr defTabSz="1243767">
              <a:spcBef>
                <a:spcPts val="41"/>
              </a:spcBef>
              <a:buFont typeface="Times New Roman"/>
              <a:buChar char="•"/>
            </a:pPr>
            <a:endParaRPr sz="3673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380040" indent="-311805" defTabSz="1243767">
              <a:buFontTx/>
              <a:buChar char="•"/>
              <a:tabLst>
                <a:tab pos="380040" algn="l"/>
                <a:tab pos="380904" algn="l"/>
                <a:tab pos="2520355" algn="l"/>
              </a:tabLst>
            </a:pPr>
            <a:r>
              <a:rPr sz="2720" spc="27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720" spc="-34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 </a:t>
            </a: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720" spc="-3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: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720" spc="252" dirty="0">
                <a:solidFill>
                  <a:prstClr val="black"/>
                </a:solidFill>
                <a:latin typeface="Cambria Math"/>
                <a:cs typeface="Cambria Math"/>
              </a:rPr>
              <a:t>ƒ</a:t>
            </a:r>
            <a:r>
              <a:rPr sz="2958" spc="-275" baseline="-15325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2448" spc="642" baseline="-3240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58" spc="-30" baseline="-15325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958" spc="-275" baseline="-15325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2448" spc="173" baseline="-32407" dirty="0">
                <a:solidFill>
                  <a:prstClr val="black"/>
                </a:solidFill>
                <a:latin typeface="Cambria Math"/>
                <a:cs typeface="Cambria Math"/>
              </a:rPr>
              <a:t>𝑠</a:t>
            </a:r>
            <a:r>
              <a:rPr sz="2448" spc="-234" baseline="-32407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4081" spc="10" baseline="1388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720" spc="-129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958" spc="632" baseline="-15325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720" spc="-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720" spc="-15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-258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958" spc="345" baseline="-15325" dirty="0">
                <a:solidFill>
                  <a:prstClr val="black"/>
                </a:solidFill>
                <a:latin typeface="Cambria Math"/>
                <a:cs typeface="Cambria Math"/>
              </a:rPr>
              <a:t>𝑠</a:t>
            </a:r>
            <a:r>
              <a:rPr sz="4081" spc="-10" baseline="1388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4081" baseline="138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4081" spc="234" baseline="138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360" dirty="0">
                <a:solidFill>
                  <a:prstClr val="black"/>
                </a:solidFill>
                <a:latin typeface="Cambria Math"/>
                <a:cs typeface="Cambria Math"/>
              </a:rPr>
              <a:t>G</a:t>
            </a:r>
            <a:r>
              <a:rPr sz="2720" spc="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252" dirty="0">
                <a:solidFill>
                  <a:prstClr val="black"/>
                </a:solidFill>
                <a:latin typeface="Cambria Math"/>
                <a:cs typeface="Cambria Math"/>
              </a:rPr>
              <a:t>ƒ</a:t>
            </a:r>
            <a:r>
              <a:rPr sz="2958" spc="-275" baseline="-15325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2448" spc="479" baseline="-3240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448" spc="-224" baseline="-32407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4081" spc="10" baseline="1388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720" spc="-129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958" spc="632" baseline="-15325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4081" spc="-41" baseline="1388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2720" spc="-7" dirty="0">
                <a:solidFill>
                  <a:prstClr val="black"/>
                </a:solidFill>
                <a:latin typeface="Cambria Math"/>
                <a:cs typeface="Cambria Math"/>
              </a:rPr>
              <a:t>.</a:t>
            </a:r>
            <a:r>
              <a:rPr sz="2720" spc="-15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252" dirty="0">
                <a:solidFill>
                  <a:prstClr val="black"/>
                </a:solidFill>
                <a:latin typeface="Cambria Math"/>
                <a:cs typeface="Cambria Math"/>
              </a:rPr>
              <a:t>ƒ</a:t>
            </a:r>
            <a:r>
              <a:rPr sz="2958" spc="-275" baseline="-15325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2448" spc="173" baseline="-32407" dirty="0">
                <a:solidFill>
                  <a:prstClr val="black"/>
                </a:solidFill>
                <a:latin typeface="Cambria Math"/>
                <a:cs typeface="Cambria Math"/>
              </a:rPr>
              <a:t>𝑠</a:t>
            </a:r>
            <a:r>
              <a:rPr sz="2448" spc="-193" baseline="-32407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4081" spc="-41" baseline="1388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720" spc="-258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958" spc="345" baseline="-15325" dirty="0">
                <a:solidFill>
                  <a:prstClr val="black"/>
                </a:solidFill>
                <a:latin typeface="Cambria Math"/>
                <a:cs typeface="Cambria Math"/>
              </a:rPr>
              <a:t>𝑠</a:t>
            </a:r>
            <a:r>
              <a:rPr sz="4081" spc="-10" baseline="1388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4081" baseline="1388">
              <a:solidFill>
                <a:prstClr val="black"/>
              </a:solidFill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496" spc="-14" dirty="0">
                <a:solidFill>
                  <a:prstClr val="black"/>
                </a:solidFill>
                <a:latin typeface="Calibri"/>
                <a:cs typeface="Calibri"/>
              </a:rPr>
              <a:t>19</a:t>
            </a:r>
            <a:endParaRPr sz="149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1996" y="1015501"/>
            <a:ext cx="6154062" cy="56088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3537" spc="-7" dirty="0"/>
              <a:t>JOINT</a:t>
            </a:r>
            <a:r>
              <a:rPr sz="3537" spc="-27" dirty="0"/>
              <a:t> </a:t>
            </a:r>
            <a:r>
              <a:rPr sz="3537" spc="-7" dirty="0"/>
              <a:t>PDF</a:t>
            </a:r>
            <a:r>
              <a:rPr sz="3537" spc="-27" dirty="0"/>
              <a:t> </a:t>
            </a:r>
            <a:r>
              <a:rPr sz="3537" spc="-7" dirty="0"/>
              <a:t>OF</a:t>
            </a:r>
            <a:r>
              <a:rPr sz="3537" spc="-27" dirty="0"/>
              <a:t> </a:t>
            </a:r>
            <a:r>
              <a:rPr sz="3537" spc="-7" dirty="0"/>
              <a:t>A </a:t>
            </a:r>
            <a:r>
              <a:rPr sz="3537" dirty="0"/>
              <a:t>TIME</a:t>
            </a:r>
            <a:r>
              <a:rPr sz="3537" spc="-27" dirty="0"/>
              <a:t> </a:t>
            </a:r>
            <a:r>
              <a:rPr sz="3537" spc="-7" dirty="0"/>
              <a:t>SERIES</a:t>
            </a:r>
            <a:endParaRPr sz="3537"/>
          </a:p>
        </p:txBody>
      </p:sp>
      <p:sp>
        <p:nvSpPr>
          <p:cNvPr id="5" name="object 5"/>
          <p:cNvSpPr txBox="1"/>
          <p:nvPr/>
        </p:nvSpPr>
        <p:spPr>
          <a:xfrm>
            <a:off x="2630447" y="1752138"/>
            <a:ext cx="7285545" cy="1841719"/>
          </a:xfrm>
          <a:prstGeom prst="rect">
            <a:avLst/>
          </a:prstGeom>
        </p:spPr>
        <p:txBody>
          <a:bodyPr vert="horz" wrap="square" lIns="0" tIns="63052" rIns="0" bIns="0" rtlCol="0">
            <a:spAutoFit/>
          </a:bodyPr>
          <a:lstStyle/>
          <a:p>
            <a:pPr marL="345491" indent="-311805" algn="just" defTabSz="1243767">
              <a:spcBef>
                <a:spcPts val="496"/>
              </a:spcBef>
              <a:buFontTx/>
              <a:buChar char="•"/>
              <a:tabLst>
                <a:tab pos="346355" algn="l"/>
              </a:tabLst>
            </a:pP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Since</a:t>
            </a:r>
            <a:r>
              <a:rPr sz="2720" spc="20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720" spc="19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720" spc="1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only</a:t>
            </a:r>
            <a:r>
              <a:rPr sz="2720" spc="14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r>
              <a:rPr sz="2720" spc="16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observation</a:t>
            </a:r>
            <a:r>
              <a:rPr sz="2720" spc="17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720" spc="1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720" spc="14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r.v.</a:t>
            </a:r>
            <a:endParaRPr sz="272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45491" marR="24184" algn="just" defTabSz="1243767">
              <a:lnSpc>
                <a:spcPct val="111000"/>
              </a:lnSpc>
              <a:spcBef>
                <a:spcPts val="7"/>
              </a:spcBef>
            </a:pPr>
            <a:r>
              <a:rPr sz="2720" spc="-75" dirty="0">
                <a:solidFill>
                  <a:prstClr val="black"/>
                </a:solidFill>
                <a:latin typeface="Cambria Math"/>
                <a:cs typeface="Cambria Math"/>
              </a:rPr>
              <a:t>𝑌</a:t>
            </a:r>
            <a:r>
              <a:rPr sz="2958" spc="-112" baseline="-15325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720" spc="-75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2720" spc="-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inference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 is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too</a:t>
            </a:r>
            <a:r>
              <a:rPr sz="2720" spc="66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complicated</a:t>
            </a:r>
            <a:r>
              <a:rPr sz="2720" spc="66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if distributions </a:t>
            </a:r>
            <a:r>
              <a:rPr sz="2720" spc="-65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(or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moments) change for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all </a:t>
            </a:r>
            <a:r>
              <a:rPr sz="2720" spc="-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72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(i.e.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change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over </a:t>
            </a: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time).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So,</a:t>
            </a:r>
            <a:r>
              <a:rPr sz="2720" spc="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41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720" spc="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need</a:t>
            </a:r>
            <a:r>
              <a:rPr sz="2720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simplification.</a:t>
            </a:r>
            <a:endParaRPr sz="272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47398" y="3959069"/>
            <a:ext cx="5813753" cy="1675632"/>
            <a:chOff x="1453705" y="2910649"/>
            <a:chExt cx="4274185" cy="1231900"/>
          </a:xfrm>
        </p:grpSpPr>
        <p:sp>
          <p:nvSpPr>
            <p:cNvPr id="7" name="object 7"/>
            <p:cNvSpPr/>
            <p:nvPr/>
          </p:nvSpPr>
          <p:spPr>
            <a:xfrm>
              <a:off x="1458467" y="2915411"/>
              <a:ext cx="4264660" cy="1222375"/>
            </a:xfrm>
            <a:custGeom>
              <a:avLst/>
              <a:gdLst/>
              <a:ahLst/>
              <a:cxnLst/>
              <a:rect l="l" t="t" r="r" b="b"/>
              <a:pathLst>
                <a:path w="4264660" h="1222375">
                  <a:moveTo>
                    <a:pt x="39623" y="1182624"/>
                  </a:moveTo>
                  <a:lnTo>
                    <a:pt x="39623" y="0"/>
                  </a:lnTo>
                </a:path>
                <a:path w="4264660" h="1222375">
                  <a:moveTo>
                    <a:pt x="0" y="1182624"/>
                  </a:moveTo>
                  <a:lnTo>
                    <a:pt x="39623" y="1182624"/>
                  </a:lnTo>
                </a:path>
                <a:path w="4264660" h="1222375">
                  <a:moveTo>
                    <a:pt x="0" y="786384"/>
                  </a:moveTo>
                  <a:lnTo>
                    <a:pt x="39623" y="786384"/>
                  </a:lnTo>
                </a:path>
                <a:path w="4264660" h="1222375">
                  <a:moveTo>
                    <a:pt x="0" y="393192"/>
                  </a:moveTo>
                  <a:lnTo>
                    <a:pt x="39623" y="393192"/>
                  </a:lnTo>
                </a:path>
                <a:path w="4264660" h="1222375">
                  <a:moveTo>
                    <a:pt x="0" y="0"/>
                  </a:moveTo>
                  <a:lnTo>
                    <a:pt x="39623" y="0"/>
                  </a:lnTo>
                </a:path>
                <a:path w="4264660" h="1222375">
                  <a:moveTo>
                    <a:pt x="39623" y="1182624"/>
                  </a:moveTo>
                  <a:lnTo>
                    <a:pt x="4264152" y="1182624"/>
                  </a:lnTo>
                </a:path>
                <a:path w="4264660" h="1222375">
                  <a:moveTo>
                    <a:pt x="39623" y="1182624"/>
                  </a:moveTo>
                  <a:lnTo>
                    <a:pt x="39623" y="1222248"/>
                  </a:lnTo>
                </a:path>
                <a:path w="4264660" h="1222375">
                  <a:moveTo>
                    <a:pt x="390144" y="1182624"/>
                  </a:moveTo>
                  <a:lnTo>
                    <a:pt x="390144" y="1222248"/>
                  </a:lnTo>
                </a:path>
                <a:path w="4264660" h="1222375">
                  <a:moveTo>
                    <a:pt x="743712" y="1182624"/>
                  </a:moveTo>
                  <a:lnTo>
                    <a:pt x="743712" y="1222248"/>
                  </a:lnTo>
                </a:path>
                <a:path w="4264660" h="1222375">
                  <a:moveTo>
                    <a:pt x="1094232" y="1182624"/>
                  </a:moveTo>
                  <a:lnTo>
                    <a:pt x="1094232" y="1222248"/>
                  </a:lnTo>
                </a:path>
                <a:path w="4264660" h="1222375">
                  <a:moveTo>
                    <a:pt x="1447800" y="1182624"/>
                  </a:moveTo>
                  <a:lnTo>
                    <a:pt x="1447800" y="1222248"/>
                  </a:lnTo>
                </a:path>
                <a:path w="4264660" h="1222375">
                  <a:moveTo>
                    <a:pt x="1798320" y="1182624"/>
                  </a:moveTo>
                  <a:lnTo>
                    <a:pt x="1798320" y="1222248"/>
                  </a:lnTo>
                </a:path>
                <a:path w="4264660" h="1222375">
                  <a:moveTo>
                    <a:pt x="2151887" y="1182624"/>
                  </a:moveTo>
                  <a:lnTo>
                    <a:pt x="2151887" y="1222248"/>
                  </a:lnTo>
                </a:path>
                <a:path w="4264660" h="1222375">
                  <a:moveTo>
                    <a:pt x="2502408" y="1182624"/>
                  </a:moveTo>
                  <a:lnTo>
                    <a:pt x="2502408" y="1222248"/>
                  </a:lnTo>
                </a:path>
                <a:path w="4264660" h="1222375">
                  <a:moveTo>
                    <a:pt x="2855976" y="1182624"/>
                  </a:moveTo>
                  <a:lnTo>
                    <a:pt x="2855976" y="1222248"/>
                  </a:lnTo>
                </a:path>
                <a:path w="4264660" h="1222375">
                  <a:moveTo>
                    <a:pt x="3206496" y="1182624"/>
                  </a:moveTo>
                  <a:lnTo>
                    <a:pt x="3206496" y="1222248"/>
                  </a:lnTo>
                </a:path>
                <a:path w="4264660" h="1222375">
                  <a:moveTo>
                    <a:pt x="3560064" y="1182624"/>
                  </a:moveTo>
                  <a:lnTo>
                    <a:pt x="3560064" y="1222248"/>
                  </a:lnTo>
                </a:path>
                <a:path w="4264660" h="1222375">
                  <a:moveTo>
                    <a:pt x="3910583" y="1182624"/>
                  </a:moveTo>
                  <a:lnTo>
                    <a:pt x="3910583" y="1222248"/>
                  </a:lnTo>
                </a:path>
                <a:path w="4264660" h="1222375">
                  <a:moveTo>
                    <a:pt x="4264152" y="1182624"/>
                  </a:moveTo>
                  <a:lnTo>
                    <a:pt x="4264152" y="1222248"/>
                  </a:lnTo>
                </a:path>
              </a:pathLst>
            </a:custGeom>
            <a:ln w="9144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74875" y="3308603"/>
              <a:ext cx="3870960" cy="710565"/>
            </a:xfrm>
            <a:custGeom>
              <a:avLst/>
              <a:gdLst/>
              <a:ahLst/>
              <a:cxnLst/>
              <a:rect l="l" t="t" r="r" b="b"/>
              <a:pathLst>
                <a:path w="3870960" h="710564">
                  <a:moveTo>
                    <a:pt x="0" y="0"/>
                  </a:moveTo>
                  <a:lnTo>
                    <a:pt x="350519" y="79248"/>
                  </a:lnTo>
                  <a:lnTo>
                    <a:pt x="704088" y="313944"/>
                  </a:lnTo>
                  <a:lnTo>
                    <a:pt x="1054608" y="79248"/>
                  </a:lnTo>
                  <a:lnTo>
                    <a:pt x="1408176" y="472440"/>
                  </a:lnTo>
                  <a:lnTo>
                    <a:pt x="1758696" y="393191"/>
                  </a:lnTo>
                  <a:lnTo>
                    <a:pt x="2112264" y="472440"/>
                  </a:lnTo>
                  <a:lnTo>
                    <a:pt x="2462784" y="630935"/>
                  </a:lnTo>
                  <a:lnTo>
                    <a:pt x="2816352" y="710184"/>
                  </a:lnTo>
                  <a:lnTo>
                    <a:pt x="3166872" y="710184"/>
                  </a:lnTo>
                  <a:lnTo>
                    <a:pt x="3520440" y="710184"/>
                  </a:lnTo>
                  <a:lnTo>
                    <a:pt x="3870960" y="710184"/>
                  </a:lnTo>
                </a:path>
              </a:pathLst>
            </a:custGeom>
            <a:ln w="27431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40881" y="4900205"/>
            <a:ext cx="123513" cy="762468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17275" defTabSz="1243767">
              <a:spcBef>
                <a:spcPts val="150"/>
              </a:spcBef>
            </a:pPr>
            <a:r>
              <a:rPr sz="1360" spc="7" dirty="0">
                <a:solidFill>
                  <a:prstClr val="black"/>
                </a:solidFill>
                <a:latin typeface="Calibri"/>
                <a:cs typeface="Calibri"/>
              </a:rPr>
              <a:t>5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defTabSz="1243767"/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925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5509" y="4364589"/>
            <a:ext cx="209022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55509" y="3828387"/>
            <a:ext cx="209022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15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6218" y="5660942"/>
            <a:ext cx="123513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5069" y="5660942"/>
            <a:ext cx="123513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4266" y="5660942"/>
            <a:ext cx="123513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3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23117" y="5660942"/>
            <a:ext cx="123513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4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02486" y="5660942"/>
            <a:ext cx="123513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5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81337" y="5660942"/>
            <a:ext cx="123513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6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60532" y="5660942"/>
            <a:ext cx="123513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7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39383" y="5660942"/>
            <a:ext cx="123513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8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18580" y="5660942"/>
            <a:ext cx="123513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9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51827" y="5660942"/>
            <a:ext cx="1166896" cy="227603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  <a:tabLst>
                <a:tab pos="495779" algn="l"/>
                <a:tab pos="975148" algn="l"/>
              </a:tabLst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	</a:t>
            </a: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1	</a:t>
            </a: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12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61339" y="3854628"/>
            <a:ext cx="6506463" cy="2072083"/>
            <a:chOff x="949325" y="2833865"/>
            <a:chExt cx="4783455" cy="1523365"/>
          </a:xfrm>
        </p:grpSpPr>
        <p:sp>
          <p:nvSpPr>
            <p:cNvPr id="23" name="object 23"/>
            <p:cNvSpPr/>
            <p:nvPr/>
          </p:nvSpPr>
          <p:spPr>
            <a:xfrm>
              <a:off x="954087" y="2838627"/>
              <a:ext cx="4773930" cy="1513840"/>
            </a:xfrm>
            <a:custGeom>
              <a:avLst/>
              <a:gdLst/>
              <a:ahLst/>
              <a:cxnLst/>
              <a:rect l="l" t="t" r="r" b="b"/>
              <a:pathLst>
                <a:path w="4773930" h="1513839">
                  <a:moveTo>
                    <a:pt x="0" y="1513458"/>
                  </a:moveTo>
                  <a:lnTo>
                    <a:pt x="4773676" y="1513458"/>
                  </a:lnTo>
                  <a:lnTo>
                    <a:pt x="4773676" y="0"/>
                  </a:lnTo>
                  <a:lnTo>
                    <a:pt x="0" y="0"/>
                  </a:lnTo>
                  <a:lnTo>
                    <a:pt x="0" y="1513458"/>
                  </a:lnTo>
                  <a:close/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3323" y="3626611"/>
              <a:ext cx="181101" cy="6718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231236" y="4128965"/>
            <a:ext cx="285030" cy="308728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34549" defTabSz="1243767">
              <a:spcBef>
                <a:spcPts val="122"/>
              </a:spcBef>
            </a:pPr>
            <a:r>
              <a:rPr sz="1904" dirty="0">
                <a:solidFill>
                  <a:prstClr val="black"/>
                </a:solidFill>
                <a:latin typeface="Calibri"/>
                <a:cs typeface="Calibri"/>
              </a:rPr>
              <a:t>Y</a:t>
            </a:r>
            <a:r>
              <a:rPr sz="1836" baseline="-21604" dirty="0">
                <a:solidFill>
                  <a:prstClr val="black"/>
                </a:solidFill>
                <a:latin typeface="Calibri"/>
                <a:cs typeface="Calibri"/>
              </a:rPr>
              <a:t>4</a:t>
            </a:r>
            <a:endParaRPr sz="1836" baseline="-2160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59763" y="4622326"/>
            <a:ext cx="285030" cy="308728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34549" defTabSz="1243767">
              <a:spcBef>
                <a:spcPts val="122"/>
              </a:spcBef>
            </a:pPr>
            <a:r>
              <a:rPr sz="1904" dirty="0">
                <a:solidFill>
                  <a:prstClr val="black"/>
                </a:solidFill>
                <a:latin typeface="Calibri"/>
                <a:cs typeface="Calibri"/>
              </a:rPr>
              <a:t>Y</a:t>
            </a:r>
            <a:r>
              <a:rPr sz="1836" baseline="-21604" dirty="0">
                <a:solidFill>
                  <a:prstClr val="black"/>
                </a:solidFill>
                <a:latin typeface="Calibri"/>
                <a:cs typeface="Calibri"/>
              </a:rPr>
              <a:t>6</a:t>
            </a:r>
            <a:endParaRPr sz="1836" baseline="-2160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443045" y="4664821"/>
            <a:ext cx="926780" cy="170154"/>
            <a:chOff x="3582542" y="3429507"/>
            <a:chExt cx="681355" cy="125095"/>
          </a:xfrm>
        </p:grpSpPr>
        <p:sp>
          <p:nvSpPr>
            <p:cNvPr id="28" name="object 28"/>
            <p:cNvSpPr/>
            <p:nvPr/>
          </p:nvSpPr>
          <p:spPr>
            <a:xfrm>
              <a:off x="3582542" y="3429507"/>
              <a:ext cx="469900" cy="125095"/>
            </a:xfrm>
            <a:custGeom>
              <a:avLst/>
              <a:gdLst/>
              <a:ahLst/>
              <a:cxnLst/>
              <a:rect l="l" t="t" r="r" b="b"/>
              <a:pathLst>
                <a:path w="469900" h="125095">
                  <a:moveTo>
                    <a:pt x="432589" y="35390"/>
                  </a:moveTo>
                  <a:lnTo>
                    <a:pt x="0" y="112268"/>
                  </a:lnTo>
                  <a:lnTo>
                    <a:pt x="2286" y="124841"/>
                  </a:lnTo>
                  <a:lnTo>
                    <a:pt x="434993" y="47920"/>
                  </a:lnTo>
                  <a:lnTo>
                    <a:pt x="444576" y="39802"/>
                  </a:lnTo>
                  <a:lnTo>
                    <a:pt x="432589" y="35390"/>
                  </a:lnTo>
                  <a:close/>
                </a:path>
                <a:path w="469900" h="125095">
                  <a:moveTo>
                    <a:pt x="458333" y="31242"/>
                  </a:moveTo>
                  <a:lnTo>
                    <a:pt x="455930" y="31242"/>
                  </a:lnTo>
                  <a:lnTo>
                    <a:pt x="458089" y="43815"/>
                  </a:lnTo>
                  <a:lnTo>
                    <a:pt x="434993" y="47920"/>
                  </a:lnTo>
                  <a:lnTo>
                    <a:pt x="382905" y="92075"/>
                  </a:lnTo>
                  <a:lnTo>
                    <a:pt x="382651" y="96139"/>
                  </a:lnTo>
                  <a:lnTo>
                    <a:pt x="387223" y="101473"/>
                  </a:lnTo>
                  <a:lnTo>
                    <a:pt x="391160" y="101727"/>
                  </a:lnTo>
                  <a:lnTo>
                    <a:pt x="469392" y="35306"/>
                  </a:lnTo>
                  <a:lnTo>
                    <a:pt x="458333" y="31242"/>
                  </a:lnTo>
                  <a:close/>
                </a:path>
                <a:path w="469900" h="125095">
                  <a:moveTo>
                    <a:pt x="444576" y="39802"/>
                  </a:moveTo>
                  <a:lnTo>
                    <a:pt x="434993" y="47920"/>
                  </a:lnTo>
                  <a:lnTo>
                    <a:pt x="458089" y="43815"/>
                  </a:lnTo>
                  <a:lnTo>
                    <a:pt x="458045" y="43561"/>
                  </a:lnTo>
                  <a:lnTo>
                    <a:pt x="454787" y="43561"/>
                  </a:lnTo>
                  <a:lnTo>
                    <a:pt x="444576" y="39802"/>
                  </a:lnTo>
                  <a:close/>
                </a:path>
                <a:path w="469900" h="125095">
                  <a:moveTo>
                    <a:pt x="452882" y="32766"/>
                  </a:moveTo>
                  <a:lnTo>
                    <a:pt x="444576" y="39802"/>
                  </a:lnTo>
                  <a:lnTo>
                    <a:pt x="454787" y="43561"/>
                  </a:lnTo>
                  <a:lnTo>
                    <a:pt x="452882" y="32766"/>
                  </a:lnTo>
                  <a:close/>
                </a:path>
                <a:path w="469900" h="125095">
                  <a:moveTo>
                    <a:pt x="456191" y="32766"/>
                  </a:moveTo>
                  <a:lnTo>
                    <a:pt x="452882" y="32766"/>
                  </a:lnTo>
                  <a:lnTo>
                    <a:pt x="454787" y="43561"/>
                  </a:lnTo>
                  <a:lnTo>
                    <a:pt x="458045" y="43561"/>
                  </a:lnTo>
                  <a:lnTo>
                    <a:pt x="456191" y="32766"/>
                  </a:lnTo>
                  <a:close/>
                </a:path>
                <a:path w="469900" h="125095">
                  <a:moveTo>
                    <a:pt x="455930" y="31242"/>
                  </a:moveTo>
                  <a:lnTo>
                    <a:pt x="432589" y="35390"/>
                  </a:lnTo>
                  <a:lnTo>
                    <a:pt x="444576" y="39802"/>
                  </a:lnTo>
                  <a:lnTo>
                    <a:pt x="452882" y="32766"/>
                  </a:lnTo>
                  <a:lnTo>
                    <a:pt x="456191" y="32766"/>
                  </a:lnTo>
                  <a:lnTo>
                    <a:pt x="455930" y="31242"/>
                  </a:lnTo>
                  <a:close/>
                </a:path>
                <a:path w="469900" h="125095">
                  <a:moveTo>
                    <a:pt x="373126" y="0"/>
                  </a:moveTo>
                  <a:lnTo>
                    <a:pt x="369443" y="1651"/>
                  </a:lnTo>
                  <a:lnTo>
                    <a:pt x="368173" y="4953"/>
                  </a:lnTo>
                  <a:lnTo>
                    <a:pt x="367030" y="8255"/>
                  </a:lnTo>
                  <a:lnTo>
                    <a:pt x="368681" y="11811"/>
                  </a:lnTo>
                  <a:lnTo>
                    <a:pt x="371983" y="13081"/>
                  </a:lnTo>
                  <a:lnTo>
                    <a:pt x="432589" y="35390"/>
                  </a:lnTo>
                  <a:lnTo>
                    <a:pt x="455930" y="31242"/>
                  </a:lnTo>
                  <a:lnTo>
                    <a:pt x="458333" y="31242"/>
                  </a:lnTo>
                  <a:lnTo>
                    <a:pt x="376428" y="1143"/>
                  </a:lnTo>
                  <a:lnTo>
                    <a:pt x="373126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068825" y="3498595"/>
              <a:ext cx="195580" cy="9525"/>
            </a:xfrm>
            <a:custGeom>
              <a:avLst/>
              <a:gdLst/>
              <a:ahLst/>
              <a:cxnLst/>
              <a:rect l="l" t="t" r="r" b="b"/>
              <a:pathLst>
                <a:path w="195579" h="9525">
                  <a:moveTo>
                    <a:pt x="195072" y="0"/>
                  </a:moveTo>
                  <a:lnTo>
                    <a:pt x="188975" y="6096"/>
                  </a:lnTo>
                  <a:lnTo>
                    <a:pt x="182879" y="0"/>
                  </a:lnTo>
                  <a:lnTo>
                    <a:pt x="176784" y="6096"/>
                  </a:lnTo>
                  <a:lnTo>
                    <a:pt x="170687" y="0"/>
                  </a:lnTo>
                  <a:lnTo>
                    <a:pt x="164591" y="6096"/>
                  </a:lnTo>
                  <a:lnTo>
                    <a:pt x="158496" y="0"/>
                  </a:lnTo>
                  <a:lnTo>
                    <a:pt x="152400" y="6096"/>
                  </a:lnTo>
                  <a:lnTo>
                    <a:pt x="146303" y="0"/>
                  </a:lnTo>
                  <a:lnTo>
                    <a:pt x="140208" y="6096"/>
                  </a:lnTo>
                  <a:lnTo>
                    <a:pt x="134112" y="0"/>
                  </a:lnTo>
                  <a:lnTo>
                    <a:pt x="128015" y="6096"/>
                  </a:lnTo>
                  <a:lnTo>
                    <a:pt x="121920" y="0"/>
                  </a:lnTo>
                  <a:lnTo>
                    <a:pt x="115824" y="6096"/>
                  </a:lnTo>
                  <a:lnTo>
                    <a:pt x="109727" y="0"/>
                  </a:lnTo>
                  <a:lnTo>
                    <a:pt x="103632" y="6096"/>
                  </a:lnTo>
                  <a:lnTo>
                    <a:pt x="97536" y="0"/>
                  </a:lnTo>
                  <a:lnTo>
                    <a:pt x="91439" y="6096"/>
                  </a:lnTo>
                  <a:lnTo>
                    <a:pt x="85344" y="0"/>
                  </a:lnTo>
                  <a:lnTo>
                    <a:pt x="79248" y="6096"/>
                  </a:lnTo>
                  <a:lnTo>
                    <a:pt x="73151" y="0"/>
                  </a:lnTo>
                  <a:lnTo>
                    <a:pt x="67056" y="6096"/>
                  </a:lnTo>
                  <a:lnTo>
                    <a:pt x="60960" y="0"/>
                  </a:lnTo>
                  <a:lnTo>
                    <a:pt x="54863" y="6096"/>
                  </a:lnTo>
                  <a:lnTo>
                    <a:pt x="48768" y="0"/>
                  </a:lnTo>
                  <a:lnTo>
                    <a:pt x="42672" y="6096"/>
                  </a:lnTo>
                  <a:lnTo>
                    <a:pt x="36575" y="0"/>
                  </a:lnTo>
                  <a:lnTo>
                    <a:pt x="30479" y="6096"/>
                  </a:lnTo>
                  <a:lnTo>
                    <a:pt x="24384" y="0"/>
                  </a:lnTo>
                  <a:lnTo>
                    <a:pt x="18287" y="6096"/>
                  </a:lnTo>
                  <a:lnTo>
                    <a:pt x="12191" y="0"/>
                  </a:lnTo>
                  <a:lnTo>
                    <a:pt x="6096" y="6096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6096" y="9144"/>
                  </a:lnTo>
                  <a:lnTo>
                    <a:pt x="12191" y="3048"/>
                  </a:lnTo>
                  <a:lnTo>
                    <a:pt x="18287" y="9144"/>
                  </a:lnTo>
                  <a:lnTo>
                    <a:pt x="24384" y="3048"/>
                  </a:lnTo>
                  <a:lnTo>
                    <a:pt x="30479" y="9144"/>
                  </a:lnTo>
                  <a:lnTo>
                    <a:pt x="36575" y="3048"/>
                  </a:lnTo>
                  <a:lnTo>
                    <a:pt x="42672" y="9144"/>
                  </a:lnTo>
                  <a:lnTo>
                    <a:pt x="48768" y="3048"/>
                  </a:lnTo>
                  <a:lnTo>
                    <a:pt x="54863" y="9144"/>
                  </a:lnTo>
                  <a:lnTo>
                    <a:pt x="60960" y="3048"/>
                  </a:lnTo>
                  <a:lnTo>
                    <a:pt x="67056" y="9144"/>
                  </a:lnTo>
                  <a:lnTo>
                    <a:pt x="73151" y="3048"/>
                  </a:lnTo>
                  <a:lnTo>
                    <a:pt x="79248" y="9144"/>
                  </a:lnTo>
                  <a:lnTo>
                    <a:pt x="85344" y="3048"/>
                  </a:lnTo>
                  <a:lnTo>
                    <a:pt x="91439" y="9144"/>
                  </a:lnTo>
                  <a:lnTo>
                    <a:pt x="97536" y="3048"/>
                  </a:lnTo>
                  <a:lnTo>
                    <a:pt x="103632" y="9144"/>
                  </a:lnTo>
                  <a:lnTo>
                    <a:pt x="109727" y="3048"/>
                  </a:lnTo>
                  <a:lnTo>
                    <a:pt x="115824" y="9144"/>
                  </a:lnTo>
                  <a:lnTo>
                    <a:pt x="121920" y="3048"/>
                  </a:lnTo>
                  <a:lnTo>
                    <a:pt x="128015" y="9144"/>
                  </a:lnTo>
                  <a:lnTo>
                    <a:pt x="134112" y="3048"/>
                  </a:lnTo>
                  <a:lnTo>
                    <a:pt x="140208" y="9144"/>
                  </a:lnTo>
                  <a:lnTo>
                    <a:pt x="146303" y="3048"/>
                  </a:lnTo>
                  <a:lnTo>
                    <a:pt x="152400" y="9144"/>
                  </a:lnTo>
                  <a:lnTo>
                    <a:pt x="158496" y="3048"/>
                  </a:lnTo>
                  <a:lnTo>
                    <a:pt x="164591" y="9144"/>
                  </a:lnTo>
                  <a:lnTo>
                    <a:pt x="170687" y="3048"/>
                  </a:lnTo>
                  <a:lnTo>
                    <a:pt x="176784" y="9144"/>
                  </a:lnTo>
                  <a:lnTo>
                    <a:pt x="182879" y="3048"/>
                  </a:lnTo>
                  <a:lnTo>
                    <a:pt x="188975" y="9144"/>
                  </a:lnTo>
                  <a:lnTo>
                    <a:pt x="195072" y="3048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068825" y="3501643"/>
              <a:ext cx="195580" cy="9525"/>
            </a:xfrm>
            <a:custGeom>
              <a:avLst/>
              <a:gdLst/>
              <a:ahLst/>
              <a:cxnLst/>
              <a:rect l="l" t="t" r="r" b="b"/>
              <a:pathLst>
                <a:path w="195579" h="9525">
                  <a:moveTo>
                    <a:pt x="195072" y="0"/>
                  </a:moveTo>
                  <a:lnTo>
                    <a:pt x="188975" y="6096"/>
                  </a:lnTo>
                  <a:lnTo>
                    <a:pt x="182879" y="0"/>
                  </a:lnTo>
                  <a:lnTo>
                    <a:pt x="176784" y="6096"/>
                  </a:lnTo>
                  <a:lnTo>
                    <a:pt x="170687" y="0"/>
                  </a:lnTo>
                  <a:lnTo>
                    <a:pt x="164591" y="6096"/>
                  </a:lnTo>
                  <a:lnTo>
                    <a:pt x="158496" y="0"/>
                  </a:lnTo>
                  <a:lnTo>
                    <a:pt x="152400" y="6096"/>
                  </a:lnTo>
                  <a:lnTo>
                    <a:pt x="146303" y="0"/>
                  </a:lnTo>
                  <a:lnTo>
                    <a:pt x="140208" y="6096"/>
                  </a:lnTo>
                  <a:lnTo>
                    <a:pt x="134112" y="0"/>
                  </a:lnTo>
                  <a:lnTo>
                    <a:pt x="128015" y="6096"/>
                  </a:lnTo>
                  <a:lnTo>
                    <a:pt x="121920" y="0"/>
                  </a:lnTo>
                  <a:lnTo>
                    <a:pt x="115824" y="6096"/>
                  </a:lnTo>
                  <a:lnTo>
                    <a:pt x="109727" y="0"/>
                  </a:lnTo>
                  <a:lnTo>
                    <a:pt x="103632" y="6096"/>
                  </a:lnTo>
                  <a:lnTo>
                    <a:pt x="97536" y="0"/>
                  </a:lnTo>
                  <a:lnTo>
                    <a:pt x="91439" y="6096"/>
                  </a:lnTo>
                  <a:lnTo>
                    <a:pt x="85344" y="0"/>
                  </a:lnTo>
                  <a:lnTo>
                    <a:pt x="79248" y="6096"/>
                  </a:lnTo>
                  <a:lnTo>
                    <a:pt x="73151" y="0"/>
                  </a:lnTo>
                  <a:lnTo>
                    <a:pt x="67056" y="6096"/>
                  </a:lnTo>
                  <a:lnTo>
                    <a:pt x="60960" y="0"/>
                  </a:lnTo>
                  <a:lnTo>
                    <a:pt x="54863" y="6096"/>
                  </a:lnTo>
                  <a:lnTo>
                    <a:pt x="48768" y="0"/>
                  </a:lnTo>
                  <a:lnTo>
                    <a:pt x="42672" y="6096"/>
                  </a:lnTo>
                  <a:lnTo>
                    <a:pt x="36575" y="0"/>
                  </a:lnTo>
                  <a:lnTo>
                    <a:pt x="30479" y="6096"/>
                  </a:lnTo>
                  <a:lnTo>
                    <a:pt x="24384" y="0"/>
                  </a:lnTo>
                  <a:lnTo>
                    <a:pt x="18287" y="6096"/>
                  </a:lnTo>
                  <a:lnTo>
                    <a:pt x="12191" y="0"/>
                  </a:lnTo>
                  <a:lnTo>
                    <a:pt x="6096" y="6096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6096" y="9144"/>
                  </a:lnTo>
                  <a:lnTo>
                    <a:pt x="12191" y="3048"/>
                  </a:lnTo>
                  <a:lnTo>
                    <a:pt x="18287" y="9144"/>
                  </a:lnTo>
                  <a:lnTo>
                    <a:pt x="24384" y="3048"/>
                  </a:lnTo>
                  <a:lnTo>
                    <a:pt x="30479" y="9144"/>
                  </a:lnTo>
                  <a:lnTo>
                    <a:pt x="36575" y="3048"/>
                  </a:lnTo>
                  <a:lnTo>
                    <a:pt x="42672" y="9144"/>
                  </a:lnTo>
                  <a:lnTo>
                    <a:pt x="48768" y="3048"/>
                  </a:lnTo>
                  <a:lnTo>
                    <a:pt x="54863" y="9144"/>
                  </a:lnTo>
                  <a:lnTo>
                    <a:pt x="60960" y="3048"/>
                  </a:lnTo>
                  <a:lnTo>
                    <a:pt x="67056" y="9144"/>
                  </a:lnTo>
                  <a:lnTo>
                    <a:pt x="73151" y="3048"/>
                  </a:lnTo>
                  <a:lnTo>
                    <a:pt x="79248" y="9144"/>
                  </a:lnTo>
                  <a:lnTo>
                    <a:pt x="85344" y="3048"/>
                  </a:lnTo>
                  <a:lnTo>
                    <a:pt x="91439" y="9144"/>
                  </a:lnTo>
                  <a:lnTo>
                    <a:pt x="97536" y="3048"/>
                  </a:lnTo>
                  <a:lnTo>
                    <a:pt x="103632" y="9144"/>
                  </a:lnTo>
                  <a:lnTo>
                    <a:pt x="109727" y="3048"/>
                  </a:lnTo>
                  <a:lnTo>
                    <a:pt x="115824" y="9144"/>
                  </a:lnTo>
                  <a:lnTo>
                    <a:pt x="121920" y="3048"/>
                  </a:lnTo>
                  <a:lnTo>
                    <a:pt x="128015" y="9144"/>
                  </a:lnTo>
                  <a:lnTo>
                    <a:pt x="134112" y="3048"/>
                  </a:lnTo>
                  <a:lnTo>
                    <a:pt x="140208" y="9144"/>
                  </a:lnTo>
                  <a:lnTo>
                    <a:pt x="146303" y="3048"/>
                  </a:lnTo>
                  <a:lnTo>
                    <a:pt x="152400" y="9144"/>
                  </a:lnTo>
                  <a:lnTo>
                    <a:pt x="158496" y="3048"/>
                  </a:lnTo>
                  <a:lnTo>
                    <a:pt x="164591" y="9144"/>
                  </a:lnTo>
                  <a:lnTo>
                    <a:pt x="170687" y="3048"/>
                  </a:lnTo>
                  <a:lnTo>
                    <a:pt x="176784" y="9144"/>
                  </a:lnTo>
                  <a:lnTo>
                    <a:pt x="182879" y="3048"/>
                  </a:lnTo>
                  <a:lnTo>
                    <a:pt x="188975" y="9144"/>
                  </a:lnTo>
                  <a:lnTo>
                    <a:pt x="195072" y="3048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106906" y="4503755"/>
            <a:ext cx="331672" cy="309600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defTabSz="1243767">
              <a:spcBef>
                <a:spcPts val="129"/>
              </a:spcBef>
            </a:pPr>
            <a:r>
              <a:rPr sz="1904" spc="-20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r>
              <a:rPr sz="1904" dirty="0">
                <a:solidFill>
                  <a:prstClr val="black"/>
                </a:solidFill>
                <a:latin typeface="Calibri"/>
                <a:cs typeface="Calibri"/>
              </a:rPr>
              <a:t>.</a:t>
            </a:r>
            <a:r>
              <a:rPr sz="1904" spc="-14" dirty="0">
                <a:solidFill>
                  <a:prstClr val="black"/>
                </a:solidFill>
                <a:latin typeface="Calibri"/>
                <a:cs typeface="Calibri"/>
              </a:rPr>
              <a:t>v</a:t>
            </a:r>
            <a:r>
              <a:rPr sz="1904" spc="-7" dirty="0">
                <a:solidFill>
                  <a:prstClr val="black"/>
                </a:solidFill>
                <a:latin typeface="Calibri"/>
                <a:cs typeface="Calibri"/>
              </a:rPr>
              <a:t>.</a:t>
            </a:r>
            <a:endParaRPr sz="190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216380" y="4034300"/>
            <a:ext cx="1543482" cy="619293"/>
            <a:chOff x="2680716" y="2965957"/>
            <a:chExt cx="1134745" cy="455295"/>
          </a:xfrm>
        </p:grpSpPr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0716" y="3256406"/>
              <a:ext cx="127000" cy="16459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996057" y="2965957"/>
              <a:ext cx="408940" cy="164465"/>
            </a:xfrm>
            <a:custGeom>
              <a:avLst/>
              <a:gdLst/>
              <a:ahLst/>
              <a:cxnLst/>
              <a:rect l="l" t="t" r="r" b="b"/>
              <a:pathLst>
                <a:path w="408939" h="164464">
                  <a:moveTo>
                    <a:pt x="372300" y="26055"/>
                  </a:moveTo>
                  <a:lnTo>
                    <a:pt x="0" y="152272"/>
                  </a:lnTo>
                  <a:lnTo>
                    <a:pt x="4063" y="164210"/>
                  </a:lnTo>
                  <a:lnTo>
                    <a:pt x="376150" y="38185"/>
                  </a:lnTo>
                  <a:lnTo>
                    <a:pt x="384520" y="28549"/>
                  </a:lnTo>
                  <a:lnTo>
                    <a:pt x="372300" y="26055"/>
                  </a:lnTo>
                  <a:close/>
                </a:path>
                <a:path w="408939" h="164464">
                  <a:moveTo>
                    <a:pt x="399090" y="18541"/>
                  </a:moveTo>
                  <a:lnTo>
                    <a:pt x="394462" y="18541"/>
                  </a:lnTo>
                  <a:lnTo>
                    <a:pt x="398526" y="30606"/>
                  </a:lnTo>
                  <a:lnTo>
                    <a:pt x="376150" y="38185"/>
                  </a:lnTo>
                  <a:lnTo>
                    <a:pt x="333756" y="86994"/>
                  </a:lnTo>
                  <a:lnTo>
                    <a:pt x="331469" y="89534"/>
                  </a:lnTo>
                  <a:lnTo>
                    <a:pt x="331723" y="93598"/>
                  </a:lnTo>
                  <a:lnTo>
                    <a:pt x="337057" y="98170"/>
                  </a:lnTo>
                  <a:lnTo>
                    <a:pt x="340994" y="97916"/>
                  </a:lnTo>
                  <a:lnTo>
                    <a:pt x="343281" y="95250"/>
                  </a:lnTo>
                  <a:lnTo>
                    <a:pt x="408431" y="20446"/>
                  </a:lnTo>
                  <a:lnTo>
                    <a:pt x="399090" y="18541"/>
                  </a:lnTo>
                  <a:close/>
                </a:path>
                <a:path w="408939" h="164464">
                  <a:moveTo>
                    <a:pt x="384520" y="28549"/>
                  </a:moveTo>
                  <a:lnTo>
                    <a:pt x="376150" y="38185"/>
                  </a:lnTo>
                  <a:lnTo>
                    <a:pt x="398151" y="30733"/>
                  </a:lnTo>
                  <a:lnTo>
                    <a:pt x="395223" y="30733"/>
                  </a:lnTo>
                  <a:lnTo>
                    <a:pt x="384520" y="28549"/>
                  </a:lnTo>
                  <a:close/>
                </a:path>
                <a:path w="408939" h="164464">
                  <a:moveTo>
                    <a:pt x="391668" y="20319"/>
                  </a:moveTo>
                  <a:lnTo>
                    <a:pt x="384520" y="28549"/>
                  </a:lnTo>
                  <a:lnTo>
                    <a:pt x="395223" y="30733"/>
                  </a:lnTo>
                  <a:lnTo>
                    <a:pt x="391668" y="20319"/>
                  </a:lnTo>
                  <a:close/>
                </a:path>
                <a:path w="408939" h="164464">
                  <a:moveTo>
                    <a:pt x="395060" y="20319"/>
                  </a:moveTo>
                  <a:lnTo>
                    <a:pt x="391668" y="20319"/>
                  </a:lnTo>
                  <a:lnTo>
                    <a:pt x="395223" y="30733"/>
                  </a:lnTo>
                  <a:lnTo>
                    <a:pt x="398151" y="30733"/>
                  </a:lnTo>
                  <a:lnTo>
                    <a:pt x="398526" y="30606"/>
                  </a:lnTo>
                  <a:lnTo>
                    <a:pt x="395060" y="20319"/>
                  </a:lnTo>
                  <a:close/>
                </a:path>
                <a:path w="408939" h="164464">
                  <a:moveTo>
                    <a:pt x="394462" y="18541"/>
                  </a:moveTo>
                  <a:lnTo>
                    <a:pt x="372300" y="26055"/>
                  </a:lnTo>
                  <a:lnTo>
                    <a:pt x="384520" y="28549"/>
                  </a:lnTo>
                  <a:lnTo>
                    <a:pt x="391668" y="20319"/>
                  </a:lnTo>
                  <a:lnTo>
                    <a:pt x="395060" y="20319"/>
                  </a:lnTo>
                  <a:lnTo>
                    <a:pt x="394462" y="18541"/>
                  </a:lnTo>
                  <a:close/>
                </a:path>
                <a:path w="408939" h="164464">
                  <a:moveTo>
                    <a:pt x="307847" y="0"/>
                  </a:moveTo>
                  <a:lnTo>
                    <a:pt x="304545" y="2158"/>
                  </a:lnTo>
                  <a:lnTo>
                    <a:pt x="303021" y="9016"/>
                  </a:lnTo>
                  <a:lnTo>
                    <a:pt x="305307" y="12445"/>
                  </a:lnTo>
                  <a:lnTo>
                    <a:pt x="308737" y="13081"/>
                  </a:lnTo>
                  <a:lnTo>
                    <a:pt x="372300" y="26055"/>
                  </a:lnTo>
                  <a:lnTo>
                    <a:pt x="394462" y="18541"/>
                  </a:lnTo>
                  <a:lnTo>
                    <a:pt x="399090" y="18541"/>
                  </a:lnTo>
                  <a:lnTo>
                    <a:pt x="311277" y="634"/>
                  </a:lnTo>
                  <a:lnTo>
                    <a:pt x="307847" y="0"/>
                  </a:lnTo>
                  <a:close/>
                </a:path>
              </a:pathLst>
            </a:custGeom>
            <a:solidFill>
              <a:srgbClr val="B6DCDF"/>
            </a:solidFill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7711" y="2966704"/>
              <a:ext cx="227533" cy="7794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58468CC-1E3C-93E5-542E-E030C0CF5CFD}"/>
                  </a:ext>
                </a:extLst>
              </p14:cNvPr>
              <p14:cNvContentPartPr/>
              <p14:nvPr/>
            </p14:nvContentPartPr>
            <p14:xfrm>
              <a:off x="202320" y="204120"/>
              <a:ext cx="11818440" cy="65336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58468CC-1E3C-93E5-542E-E030C0CF5C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960" y="194760"/>
                <a:ext cx="11837160" cy="6552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496" spc="-14" dirty="0">
                <a:solidFill>
                  <a:prstClr val="black"/>
                </a:solidFill>
                <a:latin typeface="Calibri"/>
                <a:cs typeface="Calibri"/>
              </a:rPr>
              <a:t>20</a:t>
            </a:r>
            <a:endParaRPr sz="149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78311" y="1019648"/>
            <a:ext cx="5686785" cy="519761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3264" spc="-7" dirty="0"/>
              <a:t>JOINT</a:t>
            </a:r>
            <a:r>
              <a:rPr sz="3264" spc="-34" dirty="0"/>
              <a:t> </a:t>
            </a:r>
            <a:r>
              <a:rPr sz="3264" dirty="0"/>
              <a:t>PDF</a:t>
            </a:r>
            <a:r>
              <a:rPr sz="3264" spc="-48" dirty="0"/>
              <a:t> </a:t>
            </a:r>
            <a:r>
              <a:rPr sz="3264" spc="7" dirty="0"/>
              <a:t>OF</a:t>
            </a:r>
            <a:r>
              <a:rPr sz="3264" spc="-41" dirty="0"/>
              <a:t> </a:t>
            </a:r>
            <a:r>
              <a:rPr sz="3264" dirty="0"/>
              <a:t>A</a:t>
            </a:r>
            <a:r>
              <a:rPr sz="3264" spc="-27" dirty="0"/>
              <a:t> </a:t>
            </a:r>
            <a:r>
              <a:rPr sz="3264" spc="-7" dirty="0"/>
              <a:t>TIME</a:t>
            </a:r>
            <a:r>
              <a:rPr sz="3264" spc="7" dirty="0"/>
              <a:t> </a:t>
            </a:r>
            <a:r>
              <a:rPr sz="3264" spc="-7" dirty="0"/>
              <a:t>SERIES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30446" y="1706533"/>
            <a:ext cx="7289864" cy="4310271"/>
          </a:xfrm>
          <a:prstGeom prst="rect">
            <a:avLst/>
          </a:prstGeom>
        </p:spPr>
        <p:txBody>
          <a:bodyPr vert="horz" wrap="square" lIns="0" tIns="19864" rIns="0" bIns="0" rtlCol="0">
            <a:spAutoFit/>
          </a:bodyPr>
          <a:lstStyle/>
          <a:p>
            <a:pPr marL="345491" marR="25048" indent="-311805" algn="just" defTabSz="1243767">
              <a:lnSpc>
                <a:spcPct val="110400"/>
              </a:lnSpc>
              <a:spcBef>
                <a:spcPts val="155"/>
              </a:spcBef>
              <a:buFontTx/>
              <a:buChar char="•"/>
              <a:tabLst>
                <a:tab pos="346355" algn="l"/>
              </a:tabLst>
            </a:pP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able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to identify the structure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the series,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720" spc="32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eed</a:t>
            </a:r>
            <a:r>
              <a:rPr sz="2720" spc="3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20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720" spc="29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20" dirty="0">
                <a:solidFill>
                  <a:prstClr val="black"/>
                </a:solidFill>
                <a:latin typeface="Times New Roman"/>
                <a:cs typeface="Times New Roman"/>
              </a:rPr>
              <a:t>j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720" spc="-34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720" spc="29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pd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2720" spc="27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34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32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90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958" spc="265" baseline="-15325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720" spc="-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720" spc="-15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-129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958" spc="316" baseline="-15325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720" spc="-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720" spc="-15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720" spc="-15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720" spc="-15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-34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958" spc="71" baseline="-15325" dirty="0">
                <a:solidFill>
                  <a:prstClr val="black"/>
                </a:solidFill>
                <a:latin typeface="Cambria Math"/>
                <a:cs typeface="Cambria Math"/>
              </a:rPr>
              <a:t>𝑇</a:t>
            </a:r>
            <a:r>
              <a:rPr sz="2958" spc="-306" baseline="-1532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Cambria Math"/>
                <a:cs typeface="Cambria Math"/>
              </a:rPr>
              <a:t>.</a:t>
            </a:r>
            <a:r>
              <a:rPr sz="272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-224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720" spc="-4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720" spc="20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v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,  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we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have </a:t>
            </a: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only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one sample </a:t>
            </a:r>
            <a:r>
              <a:rPr sz="2720" spc="-7" dirty="0">
                <a:solidFill>
                  <a:srgbClr val="00AF50"/>
                </a:solidFill>
                <a:latin typeface="Times New Roman"/>
                <a:cs typeface="Times New Roman"/>
              </a:rPr>
              <a:t>(realization)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. That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is,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observation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from</a:t>
            </a:r>
            <a:r>
              <a:rPr sz="2720" spc="-6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each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random</a:t>
            </a:r>
            <a:r>
              <a:rPr sz="272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variable.</a:t>
            </a:r>
            <a:endParaRPr sz="272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45491" marR="24184" indent="-311805" algn="just" defTabSz="1243767">
              <a:lnSpc>
                <a:spcPct val="110100"/>
              </a:lnSpc>
              <a:spcBef>
                <a:spcPts val="1408"/>
              </a:spcBef>
              <a:buFontTx/>
              <a:buChar char="•"/>
              <a:tabLst>
                <a:tab pos="346355" algn="l"/>
              </a:tabLst>
            </a:pP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This is </a:t>
            </a: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complete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contrast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cross- </a:t>
            </a: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section/survey data. For cross section data,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for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given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 population,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72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 a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random</a:t>
            </a: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sample.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Based on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the sample 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72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try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infer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about the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population.</a:t>
            </a:r>
            <a:endParaRPr sz="272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FF4BD3-7064-3117-7F51-7A6CC5E3BCF1}"/>
                  </a:ext>
                </a:extLst>
              </p14:cNvPr>
              <p14:cNvContentPartPr/>
              <p14:nvPr/>
            </p14:nvContentPartPr>
            <p14:xfrm>
              <a:off x="3163320" y="2809080"/>
              <a:ext cx="6350040" cy="1958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FF4BD3-7064-3117-7F51-7A6CC5E3BC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3960" y="2799720"/>
                <a:ext cx="6368760" cy="197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C289E24-E351-7239-ECC5-AC1E9B603338}"/>
              </a:ext>
            </a:extLst>
          </p:cNvPr>
          <p:cNvSpPr txBox="1"/>
          <p:nvPr/>
        </p:nvSpPr>
        <p:spPr>
          <a:xfrm>
            <a:off x="627321" y="223284"/>
            <a:ext cx="10685721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FF"/>
                </a:solidFill>
                <a:effectLst/>
                <a:latin typeface="CMSS12"/>
              </a:rPr>
              <a:t>Random Process</a:t>
            </a:r>
            <a:br>
              <a:rPr lang="en-US" sz="2400" b="0" i="0" dirty="0">
                <a:solidFill>
                  <a:srgbClr val="0000FF"/>
                </a:solidFill>
                <a:effectLst/>
                <a:latin typeface="CMSS12"/>
              </a:rPr>
            </a:br>
            <a:r>
              <a:rPr lang="en-US" sz="2400" b="1" i="0" dirty="0">
                <a:solidFill>
                  <a:srgbClr val="003399"/>
                </a:solidFill>
                <a:effectLst/>
                <a:latin typeface="CMSS12"/>
              </a:rPr>
              <a:t>Definitions</a:t>
            </a:r>
            <a:br>
              <a:rPr lang="en-US" sz="2400" b="0" i="0" dirty="0">
                <a:solidFill>
                  <a:srgbClr val="003399"/>
                </a:solidFill>
                <a:effectLst/>
                <a:latin typeface="CMSS12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MSS10"/>
              </a:rPr>
              <a:t>Stochastic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process is a statistical phenomenon that evolves in time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according to probabilistic laws.</a:t>
            </a:r>
          </a:p>
          <a:p>
            <a:b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MSS10"/>
              </a:rPr>
              <a:t>Realization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is a sample of the many possibilities that a process can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take (population).</a:t>
            </a:r>
          </a:p>
          <a:p>
            <a:b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MSS10"/>
              </a:rPr>
              <a:t>Time-series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is a set of values sampled from the process sequentially.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Time-series is a particular realization of the process.</a:t>
            </a:r>
          </a:p>
          <a:p>
            <a:b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MSAM7"/>
              </a:rPr>
              <a:t>I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MSS10"/>
              </a:rPr>
              <a:t>Discrete time-series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is a set of observations made at discrete-times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MSAM7"/>
              </a:rPr>
              <a:t>I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MSS10"/>
              </a:rPr>
              <a:t>Deterministic time-series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is one whose future values can be generated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by a known (mathematical) function.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MSAM7"/>
              </a:rPr>
              <a:t>I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MSS10"/>
              </a:rPr>
              <a:t>Stochastic time-series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is one whose future values can be described only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MSS10"/>
              </a:rPr>
              <a:t>by some probabilistic distribution.</a:t>
            </a:r>
            <a:r>
              <a:rPr lang="en-US" sz="2400" dirty="0"/>
              <a:t> </a:t>
            </a:r>
            <a:br>
              <a:rPr lang="en-US" sz="2400" dirty="0"/>
            </a:b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9DA7F3-CC92-D3EA-46A7-5ADCC7CD91C7}"/>
                  </a:ext>
                </a:extLst>
              </p14:cNvPr>
              <p14:cNvContentPartPr/>
              <p14:nvPr/>
            </p14:nvContentPartPr>
            <p14:xfrm>
              <a:off x="511920" y="1351440"/>
              <a:ext cx="10158480" cy="1742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9DA7F3-CC92-D3EA-46A7-5ADCC7CD91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560" y="1342080"/>
                <a:ext cx="10177200" cy="17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1DAF90-9D21-1E29-55F4-38E5B7CA63C7}"/>
                  </a:ext>
                </a:extLst>
              </p14:cNvPr>
              <p14:cNvContentPartPr/>
              <p14:nvPr/>
            </p14:nvContentPartPr>
            <p14:xfrm>
              <a:off x="8532000" y="1395720"/>
              <a:ext cx="18720" cy="58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1DAF90-9D21-1E29-55F4-38E5B7CA63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2640" y="1386360"/>
                <a:ext cx="3744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065859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7B2091-F6D7-6B49-7D74-38B9F6BA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9050"/>
            <a:ext cx="10925175" cy="6819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F7695A-6978-1C0C-DE7A-040D2B376724}"/>
                  </a:ext>
                </a:extLst>
              </p14:cNvPr>
              <p14:cNvContentPartPr/>
              <p14:nvPr/>
            </p14:nvContentPartPr>
            <p14:xfrm>
              <a:off x="1307880" y="104760"/>
              <a:ext cx="10166040" cy="6549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F7695A-6978-1C0C-DE7A-040D2B376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8520" y="95400"/>
                <a:ext cx="10184760" cy="65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638743-60E8-80E8-9124-09CF9DF3ED39}"/>
                  </a:ext>
                </a:extLst>
              </p14:cNvPr>
              <p14:cNvContentPartPr/>
              <p14:nvPr/>
            </p14:nvContentPartPr>
            <p14:xfrm>
              <a:off x="1643760" y="1001520"/>
              <a:ext cx="10204920" cy="5826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638743-60E8-80E8-9124-09CF9DF3ED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4400" y="992160"/>
                <a:ext cx="10223640" cy="58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0043211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1F1CA-2A26-66F9-9F5E-0889E60BB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361950"/>
            <a:ext cx="1115377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8751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49008" y="1027939"/>
            <a:ext cx="2566136" cy="43514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2720" spc="-7" dirty="0"/>
              <a:t>STATIONARITY</a:t>
            </a:r>
            <a:endParaRPr sz="2720"/>
          </a:p>
        </p:txBody>
      </p:sp>
      <p:sp>
        <p:nvSpPr>
          <p:cNvPr id="5" name="object 5"/>
          <p:cNvSpPr txBox="1"/>
          <p:nvPr/>
        </p:nvSpPr>
        <p:spPr>
          <a:xfrm>
            <a:off x="2647721" y="1615322"/>
            <a:ext cx="7261361" cy="3135798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28216" marR="22457" indent="-311805" algn="just" defTabSz="1243767">
              <a:lnSpc>
                <a:spcPct val="110100"/>
              </a:lnSpc>
              <a:spcBef>
                <a:spcPts val="136"/>
              </a:spcBef>
              <a:buFontTx/>
              <a:buChar char="•"/>
              <a:tabLst>
                <a:tab pos="329080" algn="l"/>
              </a:tabLst>
            </a:pP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720" spc="-20" dirty="0">
                <a:solidFill>
                  <a:prstClr val="black"/>
                </a:solidFill>
                <a:latin typeface="Times New Roman"/>
                <a:cs typeface="Times New Roman"/>
              </a:rPr>
              <a:t>most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vital and common assumption in time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series</a:t>
            </a:r>
            <a:r>
              <a:rPr sz="272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analysis.</a:t>
            </a:r>
            <a:endParaRPr sz="272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marR="6910" indent="-311805" algn="just" defTabSz="1243767">
              <a:lnSpc>
                <a:spcPct val="109500"/>
              </a:lnSpc>
              <a:spcBef>
                <a:spcPts val="1421"/>
              </a:spcBef>
              <a:buFontTx/>
              <a:buChar char="•"/>
              <a:tabLst>
                <a:tab pos="329080" algn="l"/>
              </a:tabLst>
            </a:pP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basic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idea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of</a:t>
            </a: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stationarity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 the 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probability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laws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governing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process</a:t>
            </a: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b="1" spc="-7" dirty="0">
                <a:solidFill>
                  <a:prstClr val="black"/>
                </a:solidFill>
                <a:latin typeface="Times New Roman"/>
                <a:cs typeface="Times New Roman"/>
              </a:rPr>
              <a:t>do</a:t>
            </a:r>
            <a:r>
              <a:rPr sz="2720"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b="1" spc="-7" dirty="0">
                <a:solidFill>
                  <a:prstClr val="black"/>
                </a:solidFill>
                <a:latin typeface="Times New Roman"/>
                <a:cs typeface="Times New Roman"/>
              </a:rPr>
              <a:t>not </a:t>
            </a:r>
            <a:r>
              <a:rPr sz="2720" b="1" spc="-65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change</a:t>
            </a:r>
            <a:r>
              <a:rPr sz="2720" spc="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14" dirty="0">
                <a:solidFill>
                  <a:prstClr val="black"/>
                </a:solidFill>
                <a:latin typeface="Times New Roman"/>
                <a:cs typeface="Times New Roman"/>
              </a:rPr>
              <a:t>with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time.</a:t>
            </a:r>
            <a:endParaRPr sz="272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indent="-311805" algn="just" defTabSz="1243767">
              <a:spcBef>
                <a:spcPts val="1700"/>
              </a:spcBef>
              <a:buFontTx/>
              <a:buChar char="•"/>
              <a:tabLst>
                <a:tab pos="329080" algn="l"/>
              </a:tabLst>
            </a:pPr>
            <a:r>
              <a:rPr sz="2720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 process</a:t>
            </a:r>
            <a:r>
              <a:rPr sz="2720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is in</a:t>
            </a:r>
            <a:r>
              <a:rPr sz="2720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prstClr val="black"/>
                </a:solidFill>
                <a:latin typeface="Times New Roman"/>
                <a:cs typeface="Times New Roman"/>
              </a:rPr>
              <a:t>statistical equilibrium.</a:t>
            </a:r>
            <a:endParaRPr sz="272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E89B54-042B-BA6D-5CD3-6C62AA6A6444}"/>
                  </a:ext>
                </a:extLst>
              </p14:cNvPr>
              <p14:cNvContentPartPr/>
              <p14:nvPr/>
            </p14:nvContentPartPr>
            <p14:xfrm>
              <a:off x="2833560" y="3074400"/>
              <a:ext cx="7605000" cy="132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E89B54-042B-BA6D-5CD3-6C62AA6A64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4200" y="3065040"/>
                <a:ext cx="7623720" cy="13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82E5745-29DB-4864-5C89-4695203BF8FF}"/>
                  </a:ext>
                </a:extLst>
              </p14:cNvPr>
              <p14:cNvContentPartPr/>
              <p14:nvPr/>
            </p14:nvContentPartPr>
            <p14:xfrm>
              <a:off x="2799360" y="3067920"/>
              <a:ext cx="7470000" cy="1920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82E5745-29DB-4864-5C89-4695203BF8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0000" y="3058560"/>
                <a:ext cx="7488720" cy="193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8561" y="1019648"/>
            <a:ext cx="6407998" cy="479635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17275">
              <a:spcBef>
                <a:spcPts val="150"/>
              </a:spcBef>
            </a:pPr>
            <a:r>
              <a:rPr spc="7" dirty="0"/>
              <a:t>Why</a:t>
            </a:r>
            <a:r>
              <a:rPr spc="-34" dirty="0"/>
              <a:t> </a:t>
            </a:r>
            <a:r>
              <a:rPr dirty="0"/>
              <a:t>does </a:t>
            </a:r>
            <a:r>
              <a:rPr spc="-7" dirty="0"/>
              <a:t>Stationarity</a:t>
            </a:r>
            <a:r>
              <a:rPr spc="-34" dirty="0"/>
              <a:t> </a:t>
            </a:r>
            <a:r>
              <a:rPr spc="-7" dirty="0"/>
              <a:t>Assumption</a:t>
            </a:r>
            <a:r>
              <a:rPr dirty="0"/>
              <a:t> </a:t>
            </a:r>
            <a:r>
              <a:rPr spc="-7" dirty="0"/>
              <a:t>work?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36779" y="1662502"/>
            <a:ext cx="7563666" cy="4081313"/>
          </a:xfrm>
          <a:prstGeom prst="rect">
            <a:avLst/>
          </a:prstGeom>
        </p:spPr>
        <p:txBody>
          <a:bodyPr vert="horz" wrap="square" lIns="0" tIns="21593" rIns="0" bIns="0" rtlCol="0">
            <a:spAutoFit/>
          </a:bodyPr>
          <a:lstStyle/>
          <a:p>
            <a:pPr marL="639158" marR="9501" indent="-311805" algn="just" defTabSz="1243767">
              <a:lnSpc>
                <a:spcPct val="110100"/>
              </a:lnSpc>
              <a:spcBef>
                <a:spcPts val="170"/>
              </a:spcBef>
              <a:buFontTx/>
              <a:buChar char="•"/>
              <a:tabLst>
                <a:tab pos="640020" algn="l"/>
              </a:tabLst>
            </a:pP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Now,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suppose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each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distribution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has same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mean.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In that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case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common</a:t>
            </a:r>
            <a:r>
              <a:rPr sz="2448" spc="5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mean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could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estimated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based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srgbClr val="E26C09"/>
                </a:solidFill>
                <a:latin typeface="Times New Roman"/>
                <a:cs typeface="Times New Roman"/>
              </a:rPr>
              <a:t>realization</a:t>
            </a:r>
            <a:r>
              <a:rPr sz="2448" spc="-14" dirty="0">
                <a:solidFill>
                  <a:srgbClr val="E26C09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srgbClr val="E26C09"/>
                </a:solidFill>
                <a:latin typeface="Times New Roman"/>
                <a:cs typeface="Times New Roman"/>
              </a:rPr>
              <a:t>of</a:t>
            </a:r>
            <a:r>
              <a:rPr sz="2448" spc="-27" dirty="0">
                <a:solidFill>
                  <a:srgbClr val="E26C09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srgbClr val="E26C09"/>
                </a:solidFill>
                <a:latin typeface="Times New Roman"/>
                <a:cs typeface="Times New Roman"/>
              </a:rPr>
              <a:t>size </a:t>
            </a:r>
            <a:r>
              <a:rPr sz="2448" spc="7" dirty="0">
                <a:solidFill>
                  <a:srgbClr val="E26C09"/>
                </a:solidFill>
                <a:latin typeface="Times New Roman"/>
                <a:cs typeface="Times New Roman"/>
              </a:rPr>
              <a:t>‘n’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9158" indent="-311805" algn="just" defTabSz="1243767">
              <a:spcBef>
                <a:spcPts val="1666"/>
              </a:spcBef>
              <a:buFontTx/>
              <a:buChar char="•"/>
              <a:tabLst>
                <a:tab pos="640020" algn="l"/>
              </a:tabLst>
            </a:pP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can</a:t>
            </a:r>
            <a:r>
              <a:rPr sz="2448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srgbClr val="974705"/>
                </a:solidFill>
                <a:latin typeface="Times New Roman"/>
                <a:cs typeface="Times New Roman"/>
              </a:rPr>
              <a:t>visualize</a:t>
            </a:r>
            <a:r>
              <a:rPr sz="2448" dirty="0">
                <a:solidFill>
                  <a:srgbClr val="974705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fact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in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following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way---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7275" marR="6910" algn="just" defTabSz="1243767">
              <a:lnSpc>
                <a:spcPct val="109800"/>
              </a:lnSpc>
              <a:spcBef>
                <a:spcPts val="1415"/>
              </a:spcBef>
            </a:pP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Suppose </a:t>
            </a:r>
            <a:r>
              <a:rPr sz="2448" spc="-27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have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10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identical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machines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producing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some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item, </a:t>
            </a:r>
            <a:r>
              <a:rPr sz="2448" i="1" spc="-7" dirty="0">
                <a:solidFill>
                  <a:prstClr val="black"/>
                </a:solidFill>
                <a:latin typeface="Times New Roman"/>
                <a:cs typeface="Times New Roman"/>
              </a:rPr>
              <a:t>say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,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bulb.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Suppose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each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machine is run for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one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hour.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Now it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is easy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visualize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that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total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(average)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output by 10 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machines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same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 as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of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total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(average)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output</a:t>
            </a:r>
            <a:r>
              <a:rPr sz="2448" spc="61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single machine running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10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hours.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249B02-26A4-1168-DD67-4640D34622DD}"/>
                  </a:ext>
                </a:extLst>
              </p14:cNvPr>
              <p14:cNvContentPartPr/>
              <p14:nvPr/>
            </p14:nvContentPartPr>
            <p14:xfrm>
              <a:off x="1662840" y="743400"/>
              <a:ext cx="10530000" cy="601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249B02-26A4-1168-DD67-4640D34622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3480" y="734040"/>
                <a:ext cx="10548720" cy="60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CE19BA-AA01-BF19-72D5-1B3955597FAD}"/>
                  </a:ext>
                </a:extLst>
              </p14:cNvPr>
              <p14:cNvContentPartPr/>
              <p14:nvPr/>
            </p14:nvContentPartPr>
            <p14:xfrm>
              <a:off x="554760" y="3382560"/>
              <a:ext cx="11554200" cy="3278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CE19BA-AA01-BF19-72D5-1B3955597F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400" y="3373200"/>
                <a:ext cx="11572920" cy="3297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7862" y="613937"/>
            <a:ext cx="95874" cy="232343"/>
          </a:xfrm>
          <a:custGeom>
            <a:avLst/>
            <a:gdLst/>
            <a:ahLst/>
            <a:cxnLst/>
            <a:rect l="l" t="t" r="r" b="b"/>
            <a:pathLst>
              <a:path w="70485" h="170815">
                <a:moveTo>
                  <a:pt x="70103" y="0"/>
                </a:moveTo>
                <a:lnTo>
                  <a:pt x="0" y="0"/>
                </a:lnTo>
                <a:lnTo>
                  <a:pt x="0" y="170687"/>
                </a:lnTo>
                <a:lnTo>
                  <a:pt x="70103" y="170687"/>
                </a:lnTo>
                <a:lnTo>
                  <a:pt x="7010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2976" y="1011357"/>
            <a:ext cx="4316912" cy="605374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17275" defTabSz="1243767">
              <a:spcBef>
                <a:spcPts val="150"/>
              </a:spcBef>
            </a:pPr>
            <a:r>
              <a:rPr sz="3809" spc="7" dirty="0">
                <a:solidFill>
                  <a:prstClr val="black"/>
                </a:solidFill>
                <a:latin typeface="Times New Roman"/>
                <a:cs typeface="Times New Roman"/>
              </a:rPr>
              <a:t>Few</a:t>
            </a:r>
            <a:r>
              <a:rPr sz="3809" spc="-5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809" spc="-20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  <a:r>
              <a:rPr sz="3809" spc="-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809" spc="7" dirty="0">
                <a:solidFill>
                  <a:prstClr val="black"/>
                </a:solidFill>
                <a:latin typeface="Times New Roman"/>
                <a:cs typeface="Times New Roman"/>
              </a:rPr>
              <a:t>series</a:t>
            </a:r>
            <a:r>
              <a:rPr sz="3809" spc="-14" dirty="0">
                <a:solidFill>
                  <a:prstClr val="black"/>
                </a:solidFill>
                <a:latin typeface="Times New Roman"/>
                <a:cs typeface="Times New Roman"/>
              </a:rPr>
              <a:t> Plots</a:t>
            </a:r>
            <a:endParaRPr sz="3809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6778" y="1845441"/>
            <a:ext cx="2389072" cy="353150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Annual</a:t>
            </a:r>
            <a:r>
              <a:rPr sz="2176" spc="-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GDP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USA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378" y="2426834"/>
            <a:ext cx="7496986" cy="33205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32147E-8D01-0101-1276-7C47A7FB1A20}"/>
                  </a:ext>
                </a:extLst>
              </p14:cNvPr>
              <p14:cNvContentPartPr/>
              <p14:nvPr/>
            </p14:nvContentPartPr>
            <p14:xfrm>
              <a:off x="10533960" y="2827440"/>
              <a:ext cx="876600" cy="98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32147E-8D01-0101-1276-7C47A7FB1A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24600" y="2818080"/>
                <a:ext cx="895320" cy="100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496" spc="-14" dirty="0">
                <a:solidFill>
                  <a:prstClr val="black"/>
                </a:solidFill>
                <a:latin typeface="Calibri"/>
                <a:cs typeface="Calibri"/>
              </a:rPr>
              <a:t>24</a:t>
            </a:r>
            <a:endParaRPr sz="149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0077" y="1027939"/>
            <a:ext cx="4238313" cy="43514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2720" spc="-7" dirty="0"/>
              <a:t>TYPES</a:t>
            </a:r>
            <a:r>
              <a:rPr sz="2720" spc="-14" dirty="0"/>
              <a:t> </a:t>
            </a:r>
            <a:r>
              <a:rPr sz="2720" spc="-7" dirty="0"/>
              <a:t>OF</a:t>
            </a:r>
            <a:r>
              <a:rPr sz="2720" spc="-27" dirty="0"/>
              <a:t> </a:t>
            </a:r>
            <a:r>
              <a:rPr sz="2720" spc="-7" dirty="0"/>
              <a:t>STATIONARITY</a:t>
            </a:r>
            <a:endParaRPr sz="2720"/>
          </a:p>
        </p:txBody>
      </p:sp>
      <p:sp>
        <p:nvSpPr>
          <p:cNvPr id="5" name="object 5"/>
          <p:cNvSpPr txBox="1"/>
          <p:nvPr/>
        </p:nvSpPr>
        <p:spPr>
          <a:xfrm>
            <a:off x="2578622" y="1616898"/>
            <a:ext cx="7433243" cy="4019886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97314" marR="120058" indent="-311805" defTabSz="1243767">
              <a:lnSpc>
                <a:spcPct val="111200"/>
              </a:lnSpc>
              <a:spcBef>
                <a:spcPts val="136"/>
              </a:spcBef>
              <a:buClr>
                <a:srgbClr val="000000"/>
              </a:buClr>
              <a:buFontTx/>
              <a:buChar char="•"/>
              <a:tabLst>
                <a:tab pos="397314" algn="l"/>
                <a:tab pos="398178" algn="l"/>
                <a:tab pos="2225824" algn="l"/>
                <a:tab pos="3738210" algn="l"/>
                <a:tab pos="4264220" algn="l"/>
                <a:tab pos="5308466" algn="l"/>
                <a:tab pos="6041770" algn="l"/>
                <a:tab pos="6687838" algn="l"/>
              </a:tabLst>
            </a:pPr>
            <a:r>
              <a:rPr sz="2448" spc="-7" dirty="0">
                <a:solidFill>
                  <a:srgbClr val="FF0000"/>
                </a:solidFill>
                <a:latin typeface="Times New Roman"/>
                <a:cs typeface="Times New Roman"/>
              </a:rPr>
              <a:t>STRICT</a:t>
            </a:r>
            <a:r>
              <a:rPr sz="2448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srgbClr val="FF0000"/>
                </a:solidFill>
                <a:latin typeface="Times New Roman"/>
                <a:cs typeface="Times New Roman"/>
              </a:rPr>
              <a:t>(STRONG</a:t>
            </a:r>
            <a:r>
              <a:rPr sz="2448" spc="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448" spc="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srgbClr val="FF0000"/>
                </a:solidFill>
                <a:latin typeface="Times New Roman"/>
                <a:cs typeface="Times New Roman"/>
              </a:rPr>
              <a:t>COMPLETE)</a:t>
            </a:r>
            <a:r>
              <a:rPr sz="2448" spc="4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srgbClr val="FF0000"/>
                </a:solidFill>
                <a:latin typeface="Times New Roman"/>
                <a:cs typeface="Times New Roman"/>
              </a:rPr>
              <a:t>STATIONARY </a:t>
            </a:r>
            <a:r>
              <a:rPr sz="2448" spc="-5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spc="27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48" spc="-7" dirty="0">
                <a:solidFill>
                  <a:srgbClr val="FF0000"/>
                </a:solidFill>
                <a:latin typeface="Times New Roman"/>
                <a:cs typeface="Times New Roman"/>
              </a:rPr>
              <a:t>ROC</a:t>
            </a:r>
            <a:r>
              <a:rPr sz="2448" spc="-48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448" dirty="0">
                <a:solidFill>
                  <a:srgbClr val="FF0000"/>
                </a:solidFill>
                <a:latin typeface="Times New Roman"/>
                <a:cs typeface="Times New Roman"/>
              </a:rPr>
              <a:t>SS:	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C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si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r	a	</a:t>
            </a:r>
            <a:r>
              <a:rPr sz="2448" spc="-3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e	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448" spc="-27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	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f	r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v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s.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97314" defTabSz="1243767">
              <a:spcBef>
                <a:spcPts val="394"/>
              </a:spcBef>
              <a:tabLst>
                <a:tab pos="2355384" algn="l"/>
              </a:tabLst>
            </a:pPr>
            <a:r>
              <a:rPr sz="2448" spc="-88" dirty="0">
                <a:solidFill>
                  <a:prstClr val="black"/>
                </a:solidFill>
                <a:latin typeface="Cambria Math"/>
                <a:cs typeface="Cambria Math"/>
              </a:rPr>
              <a:t>𝑌</a:t>
            </a:r>
            <a:r>
              <a:rPr sz="2652" spc="-132" baseline="-1495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142" spc="-132" baseline="-31746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142" spc="-243" baseline="-3174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88" dirty="0">
                <a:solidFill>
                  <a:prstClr val="black"/>
                </a:solidFill>
                <a:latin typeface="Cambria Math"/>
                <a:cs typeface="Cambria Math"/>
              </a:rPr>
              <a:t>𝑌</a:t>
            </a:r>
            <a:r>
              <a:rPr sz="2652" spc="-132" baseline="-1495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142" spc="-132" baseline="-31746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142" spc="-243" baseline="-3174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22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22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41" dirty="0">
                <a:solidFill>
                  <a:prstClr val="black"/>
                </a:solidFill>
                <a:latin typeface="Cambria Math"/>
                <a:cs typeface="Cambria Math"/>
              </a:rPr>
              <a:t>𝑌</a:t>
            </a:r>
            <a:r>
              <a:rPr sz="2652" spc="-60" baseline="-1495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142" spc="-60" baseline="-31746" dirty="0">
                <a:solidFill>
                  <a:prstClr val="black"/>
                </a:solidFill>
                <a:latin typeface="Cambria Math"/>
                <a:cs typeface="Cambria Math"/>
              </a:rPr>
              <a:t>𝑛	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from</a:t>
            </a:r>
            <a:r>
              <a:rPr sz="2448" spc="1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spc="1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stochastic</a:t>
            </a:r>
            <a:r>
              <a:rPr sz="2448" spc="1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process</a:t>
            </a:r>
            <a:r>
              <a:rPr sz="2448" spc="2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20" dirty="0">
                <a:solidFill>
                  <a:prstClr val="black"/>
                </a:solidFill>
                <a:latin typeface="Cambria Math"/>
                <a:cs typeface="Cambria Math"/>
              </a:rPr>
              <a:t>{𝑌</a:t>
            </a:r>
            <a:r>
              <a:rPr sz="3673" spc="30" baseline="3086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448" spc="20" dirty="0">
                <a:solidFill>
                  <a:prstClr val="black"/>
                </a:solidFill>
                <a:latin typeface="Cambria Math"/>
                <a:cs typeface="Cambria Math"/>
              </a:rPr>
              <a:t>𝑤,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20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3673" spc="30" baseline="308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2448" spc="20" dirty="0">
                <a:solidFill>
                  <a:prstClr val="black"/>
                </a:solidFill>
                <a:latin typeface="Cambria Math"/>
                <a:cs typeface="Cambria Math"/>
              </a:rPr>
              <a:t>;</a:t>
            </a:r>
            <a:r>
              <a:rPr sz="2448" spc="-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448" spc="19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endParaRPr sz="2448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397314" defTabSz="1243767">
              <a:spcBef>
                <a:spcPts val="619"/>
              </a:spcBef>
            </a:pPr>
            <a:r>
              <a:rPr sz="2448" spc="14" dirty="0">
                <a:solidFill>
                  <a:prstClr val="black"/>
                </a:solidFill>
                <a:latin typeface="Cambria Math"/>
                <a:cs typeface="Cambria Math"/>
              </a:rPr>
              <a:t>0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Cambria Math"/>
                <a:cs typeface="Cambria Math"/>
              </a:rPr>
              <a:t>±</a:t>
            </a:r>
            <a:r>
              <a:rPr sz="2448" spc="14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±</a:t>
            </a:r>
            <a:r>
              <a:rPr sz="2448" spc="14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Cambria Math"/>
                <a:cs typeface="Cambria Math"/>
              </a:rPr>
              <a:t>}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1243767"/>
            <a:endParaRPr sz="285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1243767">
              <a:spcBef>
                <a:spcPts val="48"/>
              </a:spcBef>
            </a:pPr>
            <a:endParaRPr sz="258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97314" indent="-311805" defTabSz="1243767">
              <a:spcBef>
                <a:spcPts val="7"/>
              </a:spcBef>
              <a:buFontTx/>
              <a:buChar char="•"/>
              <a:tabLst>
                <a:tab pos="397314" algn="l"/>
                <a:tab pos="398178" algn="l"/>
              </a:tabLst>
            </a:pP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The</a:t>
            </a:r>
            <a:r>
              <a:rPr sz="2448" spc="3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i="1" spc="-7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-dimensional</a:t>
            </a:r>
            <a:r>
              <a:rPr sz="2448" spc="33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distribution</a:t>
            </a:r>
            <a:r>
              <a:rPr sz="2448" spc="3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function</a:t>
            </a:r>
            <a:r>
              <a:rPr sz="2448" spc="3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is</a:t>
            </a:r>
            <a:r>
              <a:rPr sz="2448" spc="32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defined</a:t>
            </a:r>
            <a:r>
              <a:rPr sz="2448" spc="3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by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97314" defTabSz="1243767">
              <a:spcBef>
                <a:spcPts val="597"/>
              </a:spcBef>
            </a:pPr>
            <a:r>
              <a:rPr sz="2176" spc="-224" dirty="0">
                <a:solidFill>
                  <a:prstClr val="black"/>
                </a:solidFill>
                <a:latin typeface="Cambria Math"/>
                <a:cs typeface="Cambria Math"/>
              </a:rPr>
              <a:t>𝐹</a:t>
            </a:r>
            <a:r>
              <a:rPr sz="2346" spc="-193" baseline="-14492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1938" spc="408" baseline="-32163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234" baseline="-43859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346" baseline="-14492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346" spc="-193" baseline="-14492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1938" spc="408" baseline="-32163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234" baseline="-43859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346" baseline="-14492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346" spc="-10" baseline="-14492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346" baseline="-14492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346" spc="-193" baseline="-14492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1938" spc="356" baseline="-32163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469" baseline="-43859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1938" spc="-102" baseline="-4385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68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176" spc="-75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265" baseline="-14492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82" baseline="-32163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1938" spc="-224" baseline="-32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75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265" baseline="-14492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82" baseline="-32163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1938" spc="-173" baseline="-32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1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176" spc="-13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1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75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265" baseline="-14492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692" baseline="-32163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2176" spc="75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2176" spc="102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r>
              <a:rPr sz="2176" spc="13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20" dirty="0">
                <a:solidFill>
                  <a:prstClr val="black"/>
                </a:solidFill>
                <a:latin typeface="Cambria Math"/>
                <a:cs typeface="Cambria Math"/>
              </a:rPr>
              <a:t>𝑃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176" spc="54" dirty="0">
                <a:solidFill>
                  <a:prstClr val="black"/>
                </a:solidFill>
                <a:latin typeface="Cambria Math"/>
                <a:cs typeface="Cambria Math"/>
              </a:rPr>
              <a:t>𝑤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:</a:t>
            </a:r>
            <a:r>
              <a:rPr sz="2176" spc="2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367" dirty="0">
                <a:solidFill>
                  <a:prstClr val="black"/>
                </a:solidFill>
                <a:latin typeface="Cambria Math"/>
                <a:cs typeface="Cambria Math"/>
              </a:rPr>
              <a:t>𝑌</a:t>
            </a:r>
            <a:r>
              <a:rPr sz="2346" spc="265" baseline="-14492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82" baseline="-32163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1938" baseline="-32163" dirty="0">
                <a:solidFill>
                  <a:prstClr val="black"/>
                </a:solidFill>
                <a:latin typeface="Cambria Math"/>
                <a:cs typeface="Cambria Math"/>
              </a:rPr>
              <a:t>  </a:t>
            </a:r>
            <a:r>
              <a:rPr sz="1938" spc="-152" baseline="-32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&lt;</a:t>
            </a:r>
            <a:r>
              <a:rPr sz="2176" spc="102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143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204" baseline="-14492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1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176" spc="-13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1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333" dirty="0">
                <a:solidFill>
                  <a:prstClr val="black"/>
                </a:solidFill>
                <a:latin typeface="Cambria Math"/>
                <a:cs typeface="Cambria Math"/>
              </a:rPr>
              <a:t>𝑌</a:t>
            </a:r>
            <a:r>
              <a:rPr sz="2346" spc="265" baseline="-14492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82" baseline="-32163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1938" baseline="-32163" dirty="0">
                <a:solidFill>
                  <a:prstClr val="black"/>
                </a:solidFill>
                <a:latin typeface="Cambria Math"/>
                <a:cs typeface="Cambria Math"/>
              </a:rPr>
              <a:t>  </a:t>
            </a:r>
            <a:r>
              <a:rPr sz="1938" spc="-193" baseline="-32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&lt;</a:t>
            </a:r>
            <a:r>
              <a:rPr sz="2176" spc="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211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488" baseline="-14492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2176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168427" defTabSz="1243767">
              <a:spcBef>
                <a:spcPts val="2176"/>
              </a:spcBef>
              <a:tabLst>
                <a:tab pos="1143575" algn="l"/>
                <a:tab pos="1744729" algn="l"/>
              </a:tabLst>
            </a:pPr>
            <a:r>
              <a:rPr sz="2448" spc="-48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h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re	</a:t>
            </a:r>
            <a:r>
              <a:rPr sz="2448" spc="-102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428" baseline="-14957" dirty="0">
                <a:solidFill>
                  <a:prstClr val="black"/>
                </a:solidFill>
                <a:latin typeface="Cambria Math"/>
                <a:cs typeface="Cambria Math"/>
              </a:rPr>
              <a:t>i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	</a:t>
            </a:r>
            <a:r>
              <a:rPr sz="2448" spc="95" dirty="0">
                <a:solidFill>
                  <a:prstClr val="black"/>
                </a:solidFill>
                <a:latin typeface="Cambria Math"/>
                <a:cs typeface="Cambria Math"/>
              </a:rPr>
              <a:t>i</a:t>
            </a:r>
            <a:r>
              <a:rPr sz="2448" spc="184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r>
              <a:rPr sz="2448" spc="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14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448" spc="-14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14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6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2448" spc="10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re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2448" spc="-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ea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l 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 nu</a:t>
            </a:r>
            <a:r>
              <a:rPr sz="2448" spc="-48" dirty="0">
                <a:solidFill>
                  <a:prstClr val="black"/>
                </a:solidFill>
                <a:latin typeface="Times New Roman"/>
                <a:cs typeface="Times New Roman"/>
              </a:rPr>
              <a:t>m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rs.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1229" y="1019648"/>
            <a:ext cx="4834285" cy="519761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3264" spc="-7" dirty="0"/>
              <a:t>STRONG</a:t>
            </a:r>
            <a:r>
              <a:rPr sz="3264" spc="-68" dirty="0"/>
              <a:t> </a:t>
            </a:r>
            <a:r>
              <a:rPr sz="3264" spc="-7" dirty="0"/>
              <a:t>STATIONARITY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26301" y="1726350"/>
            <a:ext cx="7301092" cy="2222610"/>
          </a:xfrm>
          <a:prstGeom prst="rect">
            <a:avLst/>
          </a:prstGeom>
        </p:spPr>
        <p:txBody>
          <a:bodyPr vert="horz" wrap="square" lIns="0" tIns="14683" rIns="0" bIns="0" rtlCol="0">
            <a:spAutoFit/>
          </a:bodyPr>
          <a:lstStyle/>
          <a:p>
            <a:pPr marL="345491" marR="24184" indent="-311805" algn="just" defTabSz="1243767">
              <a:lnSpc>
                <a:spcPct val="110700"/>
              </a:lnSpc>
              <a:spcBef>
                <a:spcPts val="116"/>
              </a:spcBef>
              <a:buFontTx/>
              <a:buChar char="•"/>
              <a:tabLst>
                <a:tab pos="346355" algn="l"/>
              </a:tabLst>
            </a:pP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A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process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is said to be </a:t>
            </a:r>
            <a:r>
              <a:rPr sz="2176" b="1" dirty="0">
                <a:solidFill>
                  <a:prstClr val="black"/>
                </a:solidFill>
                <a:latin typeface="Times New Roman"/>
                <a:cs typeface="Times New Roman"/>
              </a:rPr>
              <a:t>first </a:t>
            </a:r>
            <a:r>
              <a:rPr sz="2176" b="1" spc="-7" dirty="0">
                <a:solidFill>
                  <a:prstClr val="black"/>
                </a:solidFill>
                <a:latin typeface="Times New Roman"/>
                <a:cs typeface="Times New Roman"/>
              </a:rPr>
              <a:t>order stationary</a:t>
            </a:r>
            <a:r>
              <a:rPr sz="2176" b="1" spc="5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in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distribution,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 if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its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one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dimensional distribution function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is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time-invariant,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i.e.,</a:t>
            </a:r>
            <a:r>
              <a:rPr sz="2176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48" dirty="0">
                <a:solidFill>
                  <a:prstClr val="black"/>
                </a:solidFill>
                <a:latin typeface="Cambria Math"/>
                <a:cs typeface="Cambria Math"/>
              </a:rPr>
              <a:t>𝐹</a:t>
            </a:r>
            <a:r>
              <a:rPr sz="2346" spc="-71" baseline="-16908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1938" spc="-71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-71" baseline="-46783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1938" spc="-132" baseline="-4678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3264" spc="-10" baseline="1736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176" spc="-7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-10" baseline="-16908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3264" spc="-10" baseline="173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3264" spc="163" baseline="173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r>
              <a:rPr sz="2176" spc="102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Cambria Math"/>
                <a:cs typeface="Cambria Math"/>
              </a:rPr>
              <a:t>𝐹</a:t>
            </a:r>
            <a:r>
              <a:rPr sz="2346" spc="-20" baseline="-16908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1938" spc="-20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-20" baseline="-52631" dirty="0">
                <a:solidFill>
                  <a:prstClr val="black"/>
                </a:solidFill>
                <a:latin typeface="Cambria Math"/>
                <a:cs typeface="Cambria Math"/>
              </a:rPr>
              <a:t>1+𝑘</a:t>
            </a:r>
            <a:r>
              <a:rPr sz="1938" spc="-121" baseline="-5263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3264" baseline="1736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baseline="-16908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3264" baseline="173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3264" spc="71" baseline="173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for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any</a:t>
            </a:r>
            <a:r>
              <a:rPr sz="2176" spc="-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41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346" spc="-60" baseline="-16908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346" spc="20" baseline="-1690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176" spc="-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20" dirty="0">
                <a:solidFill>
                  <a:prstClr val="black"/>
                </a:solidFill>
                <a:latin typeface="Cambria Math"/>
                <a:cs typeface="Cambria Math"/>
              </a:rPr>
              <a:t>𝑘</a:t>
            </a:r>
            <a:r>
              <a:rPr sz="2176" spc="20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45491" indent="-311805" defTabSz="1243767">
              <a:spcBef>
                <a:spcPts val="2421"/>
              </a:spcBef>
              <a:buFont typeface="Times New Roman"/>
              <a:buChar char="•"/>
              <a:tabLst>
                <a:tab pos="345491" algn="l"/>
                <a:tab pos="346355" algn="l"/>
              </a:tabLst>
            </a:pPr>
            <a:r>
              <a:rPr sz="2176" b="1" dirty="0">
                <a:solidFill>
                  <a:prstClr val="black"/>
                </a:solidFill>
                <a:latin typeface="Times New Roman"/>
                <a:cs typeface="Times New Roman"/>
              </a:rPr>
              <a:t>Second</a:t>
            </a:r>
            <a:r>
              <a:rPr sz="2176" b="1" spc="25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b="1" spc="-7" dirty="0">
                <a:solidFill>
                  <a:prstClr val="black"/>
                </a:solidFill>
                <a:latin typeface="Times New Roman"/>
                <a:cs typeface="Times New Roman"/>
              </a:rPr>
              <a:t>order</a:t>
            </a:r>
            <a:r>
              <a:rPr sz="2176" b="1" spc="3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b="1" spc="-7" dirty="0">
                <a:solidFill>
                  <a:prstClr val="black"/>
                </a:solidFill>
                <a:latin typeface="Times New Roman"/>
                <a:cs typeface="Times New Roman"/>
              </a:rPr>
              <a:t>stationary</a:t>
            </a:r>
            <a:r>
              <a:rPr sz="2176" b="1" spc="32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176" spc="28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distribution</a:t>
            </a:r>
            <a:r>
              <a:rPr sz="2176" spc="28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if</a:t>
            </a:r>
            <a:r>
              <a:rPr sz="2176" spc="3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Cambria Math"/>
                <a:cs typeface="Cambria Math"/>
              </a:rPr>
              <a:t>𝐹</a:t>
            </a:r>
            <a:r>
              <a:rPr sz="2346" spc="-20" baseline="-16908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1938" spc="-20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-20" baseline="-46783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346" spc="-20" baseline="-16908" dirty="0">
                <a:solidFill>
                  <a:prstClr val="black"/>
                </a:solidFill>
                <a:latin typeface="Cambria Math"/>
                <a:cs typeface="Cambria Math"/>
              </a:rPr>
              <a:t>,F</a:t>
            </a:r>
            <a:r>
              <a:rPr sz="1938" spc="-20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-20" baseline="-46783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1938" spc="-132" baseline="-4678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3264" baseline="1736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baseline="-16908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20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30" baseline="-16908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3264" spc="30" baseline="173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3264" spc="163" baseline="173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endParaRPr sz="2176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345491" defTabSz="1243767">
              <a:spcBef>
                <a:spcPts val="918"/>
              </a:spcBef>
            </a:pPr>
            <a:r>
              <a:rPr sz="2176" spc="-224" dirty="0">
                <a:solidFill>
                  <a:prstClr val="black"/>
                </a:solidFill>
                <a:latin typeface="Cambria Math"/>
                <a:cs typeface="Cambria Math"/>
              </a:rPr>
              <a:t>𝐹</a:t>
            </a:r>
            <a:r>
              <a:rPr sz="2346" spc="-193" baseline="-16908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1938" spc="408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41" baseline="-52631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1938" spc="10" baseline="-52631" dirty="0">
                <a:solidFill>
                  <a:prstClr val="black"/>
                </a:solidFill>
                <a:latin typeface="Cambria Math"/>
                <a:cs typeface="Cambria Math"/>
              </a:rPr>
              <a:t>+</a:t>
            </a:r>
            <a:r>
              <a:rPr sz="1938" spc="488" baseline="-52631" dirty="0">
                <a:solidFill>
                  <a:prstClr val="black"/>
                </a:solidFill>
                <a:latin typeface="Cambria Math"/>
                <a:cs typeface="Cambria Math"/>
              </a:rPr>
              <a:t>𝑘</a:t>
            </a:r>
            <a:r>
              <a:rPr sz="2346" baseline="-16908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346" spc="-193" baseline="-16908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1938" spc="408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41" baseline="-52631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1938" spc="10" baseline="-52631" dirty="0">
                <a:solidFill>
                  <a:prstClr val="black"/>
                </a:solidFill>
                <a:latin typeface="Cambria Math"/>
                <a:cs typeface="Cambria Math"/>
              </a:rPr>
              <a:t>+</a:t>
            </a:r>
            <a:r>
              <a:rPr sz="1938" spc="336" baseline="-52631" dirty="0">
                <a:solidFill>
                  <a:prstClr val="black"/>
                </a:solidFill>
                <a:latin typeface="Cambria Math"/>
                <a:cs typeface="Cambria Math"/>
              </a:rPr>
              <a:t>𝑘</a:t>
            </a:r>
            <a:r>
              <a:rPr sz="1938" spc="-173" baseline="-5263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3264" baseline="1736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176" spc="-143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204" baseline="-16908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5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75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214" baseline="-16908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3264" baseline="173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3264" spc="121" baseline="173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2176" spc="-20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2176" spc="-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109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346" spc="204" baseline="-16908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1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41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346" spc="50" baseline="-16908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346" baseline="-1690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346" spc="-50" baseline="-1690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-20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176" spc="-6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34" dirty="0">
                <a:solidFill>
                  <a:prstClr val="black"/>
                </a:solidFill>
                <a:latin typeface="Cambria Math"/>
                <a:cs typeface="Cambria Math"/>
              </a:rPr>
              <a:t>𝑘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3575" y="4214473"/>
            <a:ext cx="132150" cy="353150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•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0383" y="4085951"/>
            <a:ext cx="422363" cy="353150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51824" defTabSz="1243767">
              <a:spcBef>
                <a:spcPts val="143"/>
              </a:spcBef>
            </a:pPr>
            <a:r>
              <a:rPr sz="3264" b="1" baseline="-26041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1428" b="1" dirty="0">
                <a:solidFill>
                  <a:prstClr val="black"/>
                </a:solidFill>
                <a:latin typeface="Times New Roman"/>
                <a:cs typeface="Times New Roman"/>
              </a:rPr>
              <a:t>th</a:t>
            </a:r>
            <a:endParaRPr sz="1428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3991" y="4214473"/>
            <a:ext cx="6023639" cy="353150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  <a:tabLst>
                <a:tab pos="1300773" algn="l"/>
                <a:tab pos="3114600" algn="l"/>
                <a:tab pos="3944641" algn="l"/>
                <a:tab pos="5834476" algn="l"/>
              </a:tabLst>
            </a:pPr>
            <a:r>
              <a:rPr sz="2176" b="1" spc="7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76" b="1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176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176" b="1" dirty="0">
                <a:solidFill>
                  <a:prstClr val="black"/>
                </a:solidFill>
                <a:latin typeface="Times New Roman"/>
                <a:cs typeface="Times New Roman"/>
              </a:rPr>
              <a:t>er	s</a:t>
            </a:r>
            <a:r>
              <a:rPr sz="2176" b="1" spc="-48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176" b="1" spc="7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176" b="1" spc="-2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176" b="1" spc="7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76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176" b="1" spc="-20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b="1" dirty="0">
                <a:solidFill>
                  <a:prstClr val="black"/>
                </a:solidFill>
                <a:latin typeface="Times New Roman"/>
                <a:cs typeface="Times New Roman"/>
              </a:rPr>
              <a:t>ry	</a:t>
            </a:r>
            <a:r>
              <a:rPr sz="2176" spc="-20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n	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di</a:t>
            </a:r>
            <a:r>
              <a:rPr sz="2176" spc="-41" dirty="0">
                <a:solidFill>
                  <a:prstClr val="black"/>
                </a:solidFill>
                <a:latin typeface="Times New Roman"/>
                <a:cs typeface="Times New Roman"/>
              </a:rPr>
              <a:t>s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176" spc="-20" dirty="0">
                <a:solidFill>
                  <a:prstClr val="black"/>
                </a:solidFill>
                <a:latin typeface="Times New Roman"/>
                <a:cs typeface="Times New Roman"/>
              </a:rPr>
              <a:t>ib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uti</a:t>
            </a:r>
            <a:r>
              <a:rPr sz="2176" spc="-54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n	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0382" y="4456214"/>
            <a:ext cx="6930553" cy="945306"/>
          </a:xfrm>
          <a:prstGeom prst="rect">
            <a:avLst/>
          </a:prstGeom>
        </p:spPr>
        <p:txBody>
          <a:bodyPr vert="horz" wrap="square" lIns="0" tIns="145970" rIns="0" bIns="0" rtlCol="0">
            <a:spAutoFit/>
          </a:bodyPr>
          <a:lstStyle/>
          <a:p>
            <a:pPr marL="51824" defTabSz="1243767">
              <a:spcBef>
                <a:spcPts val="1149"/>
              </a:spcBef>
            </a:pPr>
            <a:r>
              <a:rPr sz="2176" spc="14" dirty="0">
                <a:solidFill>
                  <a:prstClr val="black"/>
                </a:solidFill>
                <a:latin typeface="Cambria Math"/>
                <a:cs typeface="Cambria Math"/>
              </a:rPr>
              <a:t>𝐹</a:t>
            </a:r>
            <a:r>
              <a:rPr sz="2346" spc="20" baseline="-16908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1938" spc="20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20" baseline="-46783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346" spc="20" baseline="-16908" dirty="0">
                <a:solidFill>
                  <a:prstClr val="black"/>
                </a:solidFill>
                <a:latin typeface="Cambria Math"/>
                <a:cs typeface="Cambria Math"/>
              </a:rPr>
              <a:t>,F</a:t>
            </a:r>
            <a:r>
              <a:rPr sz="1938" spc="20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20" baseline="-46783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346" spc="20" baseline="-16908" dirty="0">
                <a:solidFill>
                  <a:prstClr val="black"/>
                </a:solidFill>
                <a:latin typeface="Cambria Math"/>
                <a:cs typeface="Cambria Math"/>
              </a:rPr>
              <a:t>,…,F</a:t>
            </a:r>
            <a:r>
              <a:rPr sz="1938" spc="20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20" baseline="-43859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1938" spc="-152" baseline="-4385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3264" baseline="1736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baseline="-16908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5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20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30" baseline="-16908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176" spc="20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0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176" spc="-12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1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10" baseline="-16908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3264" spc="10" baseline="173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r>
              <a:rPr sz="3264" spc="184" baseline="173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r>
              <a:rPr sz="2176" spc="109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20" dirty="0">
                <a:solidFill>
                  <a:prstClr val="black"/>
                </a:solidFill>
                <a:latin typeface="Cambria Math"/>
                <a:cs typeface="Cambria Math"/>
              </a:rPr>
              <a:t>𝐹</a:t>
            </a:r>
            <a:r>
              <a:rPr sz="2346" spc="30" baseline="-16908" dirty="0">
                <a:solidFill>
                  <a:prstClr val="black"/>
                </a:solidFill>
                <a:latin typeface="Cambria Math"/>
                <a:cs typeface="Cambria Math"/>
              </a:rPr>
              <a:t>F</a:t>
            </a:r>
            <a:r>
              <a:rPr sz="1938" spc="30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30" baseline="-52631" dirty="0">
                <a:solidFill>
                  <a:prstClr val="black"/>
                </a:solidFill>
                <a:latin typeface="Cambria Math"/>
                <a:cs typeface="Cambria Math"/>
              </a:rPr>
              <a:t>1+𝑘</a:t>
            </a:r>
            <a:r>
              <a:rPr sz="2346" spc="30" baseline="-16908" dirty="0">
                <a:solidFill>
                  <a:prstClr val="black"/>
                </a:solidFill>
                <a:latin typeface="Cambria Math"/>
                <a:cs typeface="Cambria Math"/>
              </a:rPr>
              <a:t>,F</a:t>
            </a:r>
            <a:r>
              <a:rPr sz="1938" spc="30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30" baseline="-52631" dirty="0">
                <a:solidFill>
                  <a:prstClr val="black"/>
                </a:solidFill>
                <a:latin typeface="Cambria Math"/>
                <a:cs typeface="Cambria Math"/>
              </a:rPr>
              <a:t>2+𝑘</a:t>
            </a:r>
            <a:r>
              <a:rPr sz="2346" spc="30" baseline="-16908" dirty="0">
                <a:solidFill>
                  <a:prstClr val="black"/>
                </a:solidFill>
                <a:latin typeface="Cambria Math"/>
                <a:cs typeface="Cambria Math"/>
              </a:rPr>
              <a:t>,…,F</a:t>
            </a:r>
            <a:r>
              <a:rPr sz="1938" spc="30" baseline="-3508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1938" spc="30" baseline="-52631" dirty="0">
                <a:solidFill>
                  <a:prstClr val="black"/>
                </a:solidFill>
                <a:latin typeface="Cambria Math"/>
                <a:cs typeface="Cambria Math"/>
              </a:rPr>
              <a:t>𝑛+𝑘</a:t>
            </a:r>
            <a:r>
              <a:rPr sz="1938" spc="-112" baseline="-5263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3264" baseline="1736" dirty="0">
                <a:solidFill>
                  <a:prstClr val="black"/>
                </a:solidFill>
                <a:latin typeface="Cambria Math"/>
                <a:cs typeface="Cambria Math"/>
              </a:rPr>
              <a:t>(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baseline="-16908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5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20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30" baseline="-16908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176" spc="20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176" spc="-102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43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20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346" spc="30" baseline="-16908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3264" spc="30" baseline="1736" dirty="0">
                <a:solidFill>
                  <a:prstClr val="black"/>
                </a:solidFill>
                <a:latin typeface="Cambria Math"/>
                <a:cs typeface="Cambria Math"/>
              </a:rPr>
              <a:t>)</a:t>
            </a:r>
            <a:endParaRPr sz="3264" baseline="1736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51824" defTabSz="1243767">
              <a:spcBef>
                <a:spcPts val="1013"/>
              </a:spcBef>
            </a:pPr>
            <a:r>
              <a:rPr sz="2176" spc="-14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2176" spc="-20" dirty="0">
                <a:solidFill>
                  <a:prstClr val="black"/>
                </a:solidFill>
                <a:latin typeface="Times New Roman"/>
                <a:cs typeface="Times New Roman"/>
              </a:rPr>
              <a:t>o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7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2176" spc="-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-109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346" spc="204" baseline="-16908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1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176" spc="-13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1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41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346" spc="306" baseline="-16908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2346" baseline="-1690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346" spc="-10" baseline="-1690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176" spc="-20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sz="2176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76" spc="68" dirty="0">
                <a:solidFill>
                  <a:prstClr val="black"/>
                </a:solidFill>
                <a:latin typeface="Cambria Math"/>
                <a:cs typeface="Cambria Math"/>
              </a:rPr>
              <a:t>𝑘</a:t>
            </a:r>
            <a:r>
              <a:rPr sz="2176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176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4D4BA1-3CC0-1235-BEAD-751CBE415AB5}"/>
                  </a:ext>
                </a:extLst>
              </p14:cNvPr>
              <p14:cNvContentPartPr/>
              <p14:nvPr/>
            </p14:nvContentPartPr>
            <p14:xfrm>
              <a:off x="3026520" y="905040"/>
              <a:ext cx="8718480" cy="480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4D4BA1-3CC0-1235-BEAD-751CBE415A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7160" y="895680"/>
                <a:ext cx="8737200" cy="48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2C44A7-FBDB-49BC-6391-3796C0D5CC6C}"/>
                  </a:ext>
                </a:extLst>
              </p14:cNvPr>
              <p14:cNvContentPartPr/>
              <p14:nvPr/>
            </p14:nvContentPartPr>
            <p14:xfrm>
              <a:off x="4053240" y="1145880"/>
              <a:ext cx="8139600" cy="3228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2C44A7-FBDB-49BC-6391-3796C0D5CC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3880" y="1136520"/>
                <a:ext cx="8158320" cy="324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02224" y="1015501"/>
            <a:ext cx="5233328" cy="56088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3537" spc="-14" dirty="0"/>
              <a:t>STRONG </a:t>
            </a:r>
            <a:r>
              <a:rPr sz="3537" spc="-7" dirty="0"/>
              <a:t>STATIONARITY</a:t>
            </a:r>
            <a:endParaRPr sz="3537"/>
          </a:p>
        </p:txBody>
      </p:sp>
      <p:sp>
        <p:nvSpPr>
          <p:cNvPr id="5" name="object 5"/>
          <p:cNvSpPr txBox="1"/>
          <p:nvPr/>
        </p:nvSpPr>
        <p:spPr>
          <a:xfrm>
            <a:off x="2319504" y="1776183"/>
            <a:ext cx="7609443" cy="3270539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34549" marR="24184" indent="82918" algn="just" defTabSz="1243767">
              <a:lnSpc>
                <a:spcPct val="109200"/>
              </a:lnSpc>
              <a:spcBef>
                <a:spcPts val="129"/>
              </a:spcBef>
            </a:pPr>
            <a:r>
              <a:rPr sz="2992" spc="116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3264" spc="173" baseline="27777" dirty="0">
                <a:solidFill>
                  <a:prstClr val="black"/>
                </a:solidFill>
                <a:latin typeface="Cambria Math"/>
                <a:cs typeface="Cambria Math"/>
              </a:rPr>
              <a:t>𝑡ℎ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order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stationarity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in</a:t>
            </a:r>
            <a:r>
              <a:rPr sz="2992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distribution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=</a:t>
            </a:r>
            <a:r>
              <a:rPr sz="2992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strong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stationarity</a:t>
            </a: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4549" marR="28503" algn="just" defTabSz="1243767">
              <a:lnSpc>
                <a:spcPct val="111000"/>
              </a:lnSpc>
              <a:spcBef>
                <a:spcPts val="1598"/>
              </a:spcBef>
            </a:pPr>
            <a:r>
              <a:rPr sz="2992" spc="14" dirty="0">
                <a:solidFill>
                  <a:prstClr val="black"/>
                </a:solidFill>
                <a:latin typeface="Symbol"/>
                <a:cs typeface="Symbol"/>
              </a:rPr>
              <a:t></a:t>
            </a:r>
            <a:r>
              <a:rPr sz="2992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Shifting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992" spc="-14" dirty="0">
                <a:solidFill>
                  <a:prstClr val="black"/>
                </a:solidFill>
                <a:latin typeface="Times New Roman"/>
                <a:cs typeface="Times New Roman"/>
              </a:rPr>
              <a:t>time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origin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by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an amount </a:t>
            </a:r>
            <a:r>
              <a:rPr sz="2992" spc="41" dirty="0">
                <a:solidFill>
                  <a:prstClr val="black"/>
                </a:solidFill>
                <a:latin typeface="Times New Roman"/>
                <a:cs typeface="Times New Roman"/>
              </a:rPr>
              <a:t>“</a:t>
            </a:r>
            <a:r>
              <a:rPr sz="2992" spc="41" dirty="0">
                <a:solidFill>
                  <a:prstClr val="black"/>
                </a:solidFill>
                <a:latin typeface="Cambria Math"/>
                <a:cs typeface="Cambria Math"/>
              </a:rPr>
              <a:t>𝑘</a:t>
            </a:r>
            <a:r>
              <a:rPr sz="2992" spc="41" dirty="0">
                <a:solidFill>
                  <a:prstClr val="black"/>
                </a:solidFill>
                <a:latin typeface="Times New Roman"/>
                <a:cs typeface="Times New Roman"/>
              </a:rPr>
              <a:t>”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has </a:t>
            </a:r>
            <a:r>
              <a:rPr sz="2992" spc="-72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no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effect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on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joint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distribution,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which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must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 therefore</a:t>
            </a:r>
            <a:r>
              <a:rPr sz="2992" spc="22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depend</a:t>
            </a:r>
            <a:r>
              <a:rPr sz="2992" spc="2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only</a:t>
            </a:r>
            <a:r>
              <a:rPr sz="2992" spc="2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on</a:t>
            </a:r>
            <a:r>
              <a:rPr sz="2992" spc="2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14" dirty="0">
                <a:solidFill>
                  <a:prstClr val="black"/>
                </a:solidFill>
                <a:latin typeface="Times New Roman"/>
                <a:cs typeface="Times New Roman"/>
              </a:rPr>
              <a:t>time</a:t>
            </a:r>
            <a:r>
              <a:rPr sz="2992" spc="25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intervals</a:t>
            </a:r>
            <a:r>
              <a:rPr sz="2992" spc="22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between</a:t>
            </a: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4549" algn="just" defTabSz="1243767">
              <a:spcBef>
                <a:spcPts val="428"/>
              </a:spcBef>
            </a:pP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346" spc="10" baseline="-16908" dirty="0">
                <a:solidFill>
                  <a:prstClr val="black"/>
                </a:solidFill>
                <a:latin typeface="Cambria Math"/>
                <a:cs typeface="Cambria Math"/>
              </a:rPr>
              <a:t>1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1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-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346" spc="-10" baseline="-16908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346" spc="173" baseline="-1690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7" dirty="0">
                <a:solidFill>
                  <a:prstClr val="black"/>
                </a:solidFill>
                <a:latin typeface="Cambria Math"/>
                <a:cs typeface="Cambria Math"/>
              </a:rPr>
              <a:t>…</a:t>
            </a:r>
            <a:r>
              <a:rPr sz="2176" spc="-13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176" spc="-11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176" spc="34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346" spc="50" baseline="-16908" dirty="0">
                <a:solidFill>
                  <a:prstClr val="black"/>
                </a:solidFill>
                <a:latin typeface="Cambria Math"/>
                <a:cs typeface="Cambria Math"/>
              </a:rPr>
              <a:t>𝑛</a:t>
            </a:r>
            <a:r>
              <a:rPr sz="2346" spc="234" baseline="-16908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not</a:t>
            </a:r>
            <a:r>
              <a:rPr sz="2992" spc="7" dirty="0">
                <a:solidFill>
                  <a:prstClr val="black"/>
                </a:solidFill>
                <a:latin typeface="Times New Roman"/>
                <a:cs typeface="Times New Roman"/>
              </a:rPr>
              <a:t> on</a:t>
            </a:r>
            <a:r>
              <a:rPr sz="2992" spc="-3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-7" dirty="0">
                <a:solidFill>
                  <a:prstClr val="black"/>
                </a:solidFill>
                <a:latin typeface="Times New Roman"/>
                <a:cs typeface="Times New Roman"/>
              </a:rPr>
              <a:t>absolute</a:t>
            </a:r>
            <a:r>
              <a:rPr sz="2992" spc="-2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dirty="0">
                <a:solidFill>
                  <a:prstClr val="black"/>
                </a:solidFill>
                <a:latin typeface="Times New Roman"/>
                <a:cs typeface="Times New Roman"/>
              </a:rPr>
              <a:t>time,</a:t>
            </a:r>
            <a:r>
              <a:rPr sz="2992" spc="-10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992" spc="41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992" spc="41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endParaRPr sz="299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496" spc="-14" dirty="0">
                <a:solidFill>
                  <a:prstClr val="black"/>
                </a:solidFill>
                <a:latin typeface="Calibri"/>
                <a:cs typeface="Calibri"/>
              </a:rPr>
              <a:t>30</a:t>
            </a:r>
            <a:endParaRPr sz="149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8867" y="1554814"/>
            <a:ext cx="4420560" cy="519761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3264" dirty="0"/>
              <a:t>WEAK</a:t>
            </a:r>
            <a:r>
              <a:rPr sz="3264" spc="-88" dirty="0"/>
              <a:t> </a:t>
            </a:r>
            <a:r>
              <a:rPr sz="3264" spc="-7" dirty="0"/>
              <a:t>STATIONARITY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47720" y="2247764"/>
            <a:ext cx="7255315" cy="3486599"/>
          </a:xfrm>
          <a:prstGeom prst="rect">
            <a:avLst/>
          </a:prstGeom>
        </p:spPr>
        <p:txBody>
          <a:bodyPr vert="horz" wrap="square" lIns="0" tIns="21593" rIns="0" bIns="0" rtlCol="0">
            <a:spAutoFit/>
          </a:bodyPr>
          <a:lstStyle/>
          <a:p>
            <a:pPr marL="328216" marR="6910" indent="-311805" algn="just" defTabSz="1243767">
              <a:lnSpc>
                <a:spcPct val="110000"/>
              </a:lnSpc>
              <a:spcBef>
                <a:spcPts val="170"/>
              </a:spcBef>
              <a:buClr>
                <a:srgbClr val="000000"/>
              </a:buClr>
              <a:buFontTx/>
              <a:buChar char="•"/>
              <a:tabLst>
                <a:tab pos="329080" algn="l"/>
              </a:tabLst>
            </a:pPr>
            <a:r>
              <a:rPr sz="2448" spc="-14" dirty="0">
                <a:solidFill>
                  <a:srgbClr val="FF0000"/>
                </a:solidFill>
                <a:latin typeface="Times New Roman"/>
                <a:cs typeface="Times New Roman"/>
              </a:rPr>
              <a:t>WEAK</a:t>
            </a:r>
            <a:r>
              <a:rPr sz="2448" spc="-7" dirty="0">
                <a:solidFill>
                  <a:srgbClr val="FF0000"/>
                </a:solidFill>
                <a:latin typeface="Times New Roman"/>
                <a:cs typeface="Times New Roman"/>
              </a:rPr>
              <a:t> (COVARIANCE)</a:t>
            </a:r>
            <a:r>
              <a:rPr sz="244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srgbClr val="FF0000"/>
                </a:solidFill>
                <a:latin typeface="Times New Roman"/>
                <a:cs typeface="Times New Roman"/>
              </a:rPr>
              <a:t>STATIONARITY</a:t>
            </a:r>
            <a:r>
              <a:rPr sz="244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srgbClr val="FF0000"/>
                </a:solidFill>
                <a:latin typeface="Times New Roman"/>
                <a:cs typeface="Times New Roman"/>
              </a:rPr>
              <a:t>OR </a:t>
            </a:r>
            <a:r>
              <a:rPr sz="244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srgbClr val="FF0000"/>
                </a:solidFill>
                <a:latin typeface="Times New Roman"/>
                <a:cs typeface="Times New Roman"/>
              </a:rPr>
              <a:t>STATIONARITY IN </a:t>
            </a:r>
            <a:r>
              <a:rPr sz="2448" spc="-14" dirty="0">
                <a:solidFill>
                  <a:srgbClr val="FF0000"/>
                </a:solidFill>
                <a:latin typeface="Times New Roman"/>
                <a:cs typeface="Times New Roman"/>
              </a:rPr>
              <a:t>WIDE </a:t>
            </a:r>
            <a:r>
              <a:rPr sz="2448" spc="14" dirty="0">
                <a:solidFill>
                  <a:srgbClr val="FF0000"/>
                </a:solidFill>
                <a:latin typeface="Times New Roman"/>
                <a:cs typeface="Times New Roman"/>
              </a:rPr>
              <a:t>SENSE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: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A time series is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said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to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be </a:t>
            </a:r>
            <a:r>
              <a:rPr sz="2448" b="1" spc="-7" dirty="0">
                <a:solidFill>
                  <a:prstClr val="black"/>
                </a:solidFill>
                <a:latin typeface="Times New Roman"/>
                <a:cs typeface="Times New Roman"/>
              </a:rPr>
              <a:t>covariance stationary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if its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first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and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second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order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moments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 are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unaffected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by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change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of</a:t>
            </a:r>
            <a:r>
              <a:rPr sz="2448" spc="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time </a:t>
            </a:r>
            <a:r>
              <a:rPr sz="2448" spc="-5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origin.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216" marR="13820" indent="-311805" algn="just" defTabSz="1243767">
              <a:lnSpc>
                <a:spcPct val="109600"/>
              </a:lnSpc>
              <a:spcBef>
                <a:spcPts val="1421"/>
              </a:spcBef>
              <a:buFontTx/>
              <a:buChar char="•"/>
              <a:tabLst>
                <a:tab pos="329080" algn="l"/>
              </a:tabLst>
            </a:pP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That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is,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have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constant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mean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variance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with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 covariance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and correlation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beings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functions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of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the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time </a:t>
            </a:r>
            <a:r>
              <a:rPr sz="2448" spc="-5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difference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only.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462B00-7F88-0ACA-AACB-60D4C18B1AF1}"/>
                  </a:ext>
                </a:extLst>
              </p14:cNvPr>
              <p14:cNvContentPartPr/>
              <p14:nvPr/>
            </p14:nvContentPartPr>
            <p14:xfrm>
              <a:off x="444600" y="90000"/>
              <a:ext cx="11564640" cy="6342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462B00-7F88-0ACA-AACB-60D4C18B1A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40" y="80640"/>
                <a:ext cx="11583360" cy="63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615EEF-27BC-F14C-32A4-4D0DBB8CD3D3}"/>
                  </a:ext>
                </a:extLst>
              </p14:cNvPr>
              <p14:cNvContentPartPr/>
              <p14:nvPr/>
            </p14:nvContentPartPr>
            <p14:xfrm>
              <a:off x="3261240" y="2526480"/>
              <a:ext cx="5144400" cy="141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615EEF-27BC-F14C-32A4-4D0DBB8CD3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1880" y="2517120"/>
                <a:ext cx="5163120" cy="16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 defTabSz="1243767">
              <a:spcBef>
                <a:spcPts val="143"/>
              </a:spcBef>
            </a:pPr>
            <a:r>
              <a:rPr sz="1496" spc="-14" dirty="0">
                <a:solidFill>
                  <a:prstClr val="black"/>
                </a:solidFill>
                <a:latin typeface="Calibri"/>
                <a:cs typeface="Calibri"/>
              </a:rPr>
              <a:t>31</a:t>
            </a:r>
            <a:endParaRPr sz="149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91286" y="1019648"/>
            <a:ext cx="4054339" cy="479635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17275">
              <a:spcBef>
                <a:spcPts val="150"/>
              </a:spcBef>
            </a:pPr>
            <a:r>
              <a:rPr dirty="0"/>
              <a:t>WEAK</a:t>
            </a:r>
            <a:r>
              <a:rPr spc="-82" dirty="0"/>
              <a:t> </a:t>
            </a:r>
            <a:r>
              <a:rPr spc="-7" dirty="0"/>
              <a:t>STATIONARITY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19504" y="2297861"/>
            <a:ext cx="7592169" cy="3163048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1228" algn="ctr" defTabSz="1243767">
              <a:spcBef>
                <a:spcPts val="136"/>
              </a:spcBef>
              <a:tabLst>
                <a:tab pos="1645400" algn="l"/>
              </a:tabLst>
            </a:pPr>
            <a:r>
              <a:rPr sz="2448" spc="41" dirty="0">
                <a:solidFill>
                  <a:prstClr val="black"/>
                </a:solidFill>
                <a:latin typeface="Cambria Math"/>
                <a:cs typeface="Cambria Math"/>
              </a:rPr>
              <a:t>𝐸</a:t>
            </a:r>
            <a:r>
              <a:rPr sz="3673" spc="60" baseline="3086" dirty="0">
                <a:solidFill>
                  <a:prstClr val="black"/>
                </a:solidFill>
                <a:latin typeface="Cambria Math"/>
                <a:cs typeface="Cambria Math"/>
              </a:rPr>
              <a:t>[</a:t>
            </a:r>
            <a:r>
              <a:rPr sz="2448" spc="41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60" baseline="-1495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3673" spc="60" baseline="3086" dirty="0">
                <a:solidFill>
                  <a:prstClr val="black"/>
                </a:solidFill>
                <a:latin typeface="Cambria Math"/>
                <a:cs typeface="Cambria Math"/>
              </a:rPr>
              <a:t>]</a:t>
            </a:r>
            <a:r>
              <a:rPr sz="3673" spc="214" baseline="308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r>
              <a:rPr sz="2448" spc="15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27" dirty="0">
                <a:solidFill>
                  <a:prstClr val="black"/>
                </a:solidFill>
                <a:latin typeface="Cambria Math"/>
                <a:cs typeface="Cambria Math"/>
              </a:rPr>
              <a:t>𝜇,	</a:t>
            </a:r>
            <a:r>
              <a:rPr sz="2448" spc="-462" dirty="0">
                <a:solidFill>
                  <a:prstClr val="black"/>
                </a:solidFill>
                <a:latin typeface="Cambria Math"/>
                <a:cs typeface="Cambria Math"/>
              </a:rPr>
              <a:t>✯𝑡</a:t>
            </a:r>
            <a:endParaRPr sz="2448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6910" algn="ctr" defTabSz="1243767">
              <a:spcBef>
                <a:spcPts val="1795"/>
              </a:spcBef>
              <a:tabLst>
                <a:tab pos="2764790" algn="l"/>
              </a:tabLst>
            </a:pPr>
            <a:r>
              <a:rPr sz="2448" spc="20" dirty="0">
                <a:solidFill>
                  <a:prstClr val="black"/>
                </a:solidFill>
                <a:latin typeface="Cambria Math"/>
                <a:cs typeface="Cambria Math"/>
              </a:rPr>
              <a:t>𝑣𝑎𝑟</a:t>
            </a:r>
            <a:r>
              <a:rPr sz="3673" spc="30" baseline="3086" dirty="0">
                <a:solidFill>
                  <a:prstClr val="black"/>
                </a:solidFill>
                <a:latin typeface="Cambria Math"/>
                <a:cs typeface="Cambria Math"/>
              </a:rPr>
              <a:t>[</a:t>
            </a:r>
            <a:r>
              <a:rPr sz="2448" spc="20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30" baseline="-1495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3673" spc="30" baseline="3086" dirty="0">
                <a:solidFill>
                  <a:prstClr val="black"/>
                </a:solidFill>
                <a:latin typeface="Cambria Math"/>
                <a:cs typeface="Cambria Math"/>
              </a:rPr>
              <a:t>]</a:t>
            </a:r>
            <a:r>
              <a:rPr sz="3673" spc="254" baseline="308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r>
              <a:rPr sz="2448" spc="11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102" dirty="0">
                <a:solidFill>
                  <a:prstClr val="black"/>
                </a:solidFill>
                <a:latin typeface="Cambria Math"/>
                <a:cs typeface="Cambria Math"/>
              </a:rPr>
              <a:t>𝜎</a:t>
            </a:r>
            <a:r>
              <a:rPr sz="2652" spc="152" baseline="27777" dirty="0">
                <a:solidFill>
                  <a:prstClr val="black"/>
                </a:solidFill>
                <a:latin typeface="Cambria Math"/>
                <a:cs typeface="Cambria Math"/>
              </a:rPr>
              <a:t>2</a:t>
            </a:r>
            <a:r>
              <a:rPr sz="2652" spc="581" baseline="27777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&lt;</a:t>
            </a:r>
            <a:r>
              <a:rPr sz="2448" spc="150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∞,	</a:t>
            </a:r>
            <a:r>
              <a:rPr sz="2448" spc="-462" dirty="0">
                <a:solidFill>
                  <a:prstClr val="black"/>
                </a:solidFill>
                <a:latin typeface="Cambria Math"/>
                <a:cs typeface="Cambria Math"/>
              </a:rPr>
              <a:t>✯𝑡</a:t>
            </a:r>
            <a:endParaRPr sz="2448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6910" algn="ctr" defTabSz="1243767">
              <a:spcBef>
                <a:spcPts val="1700"/>
              </a:spcBef>
              <a:tabLst>
                <a:tab pos="2756153" algn="l"/>
              </a:tabLst>
            </a:pPr>
            <a:r>
              <a:rPr sz="2448" spc="27" dirty="0">
                <a:solidFill>
                  <a:prstClr val="black"/>
                </a:solidFill>
                <a:latin typeface="Cambria Math"/>
                <a:cs typeface="Cambria Math"/>
              </a:rPr>
              <a:t>𝑐𝑜𝑣</a:t>
            </a:r>
            <a:r>
              <a:rPr sz="3673" spc="41" baseline="3086" dirty="0">
                <a:solidFill>
                  <a:prstClr val="black"/>
                </a:solidFill>
                <a:latin typeface="Cambria Math"/>
                <a:cs typeface="Cambria Math"/>
              </a:rPr>
              <a:t>[</a:t>
            </a:r>
            <a:r>
              <a:rPr sz="2448" spc="27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41" baseline="-1495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448" spc="27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22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54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82" baseline="-14957" dirty="0">
                <a:solidFill>
                  <a:prstClr val="black"/>
                </a:solidFill>
                <a:latin typeface="Cambria Math"/>
                <a:cs typeface="Cambria Math"/>
              </a:rPr>
              <a:t>𝑡−𝑘</a:t>
            </a:r>
            <a:r>
              <a:rPr sz="3673" spc="82" baseline="3086" dirty="0">
                <a:solidFill>
                  <a:prstClr val="black"/>
                </a:solidFill>
                <a:latin typeface="Cambria Math"/>
                <a:cs typeface="Cambria Math"/>
              </a:rPr>
              <a:t>]</a:t>
            </a:r>
            <a:r>
              <a:rPr sz="3673" spc="173" baseline="308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r>
              <a:rPr sz="2448" spc="155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54" dirty="0">
                <a:solidFill>
                  <a:prstClr val="black"/>
                </a:solidFill>
                <a:latin typeface="Cambria Math"/>
                <a:cs typeface="Cambria Math"/>
              </a:rPr>
              <a:t>𝛾</a:t>
            </a:r>
            <a:r>
              <a:rPr sz="2652" spc="82" baseline="-14957" dirty="0">
                <a:solidFill>
                  <a:prstClr val="black"/>
                </a:solidFill>
                <a:latin typeface="Cambria Math"/>
                <a:cs typeface="Cambria Math"/>
              </a:rPr>
              <a:t>𝑘</a:t>
            </a:r>
            <a:r>
              <a:rPr sz="2448" spc="54" dirty="0">
                <a:solidFill>
                  <a:prstClr val="black"/>
                </a:solidFill>
                <a:latin typeface="Cambria Math"/>
                <a:cs typeface="Cambria Math"/>
              </a:rPr>
              <a:t>,	</a:t>
            </a:r>
            <a:r>
              <a:rPr sz="2448" spc="-462" dirty="0">
                <a:solidFill>
                  <a:prstClr val="black"/>
                </a:solidFill>
                <a:latin typeface="Cambria Math"/>
                <a:cs typeface="Cambria Math"/>
              </a:rPr>
              <a:t>✯𝑡</a:t>
            </a:r>
            <a:endParaRPr sz="2448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6910" algn="ctr" defTabSz="1243767">
              <a:spcBef>
                <a:spcPts val="1734"/>
              </a:spcBef>
              <a:tabLst>
                <a:tab pos="2889167" algn="l"/>
              </a:tabLst>
            </a:pPr>
            <a:r>
              <a:rPr sz="2448" spc="20" dirty="0">
                <a:solidFill>
                  <a:prstClr val="black"/>
                </a:solidFill>
                <a:latin typeface="Cambria Math"/>
                <a:cs typeface="Cambria Math"/>
              </a:rPr>
              <a:t>𝑐𝑜𝑟𝑟</a:t>
            </a:r>
            <a:r>
              <a:rPr sz="3673" spc="30" baseline="3086" dirty="0">
                <a:solidFill>
                  <a:prstClr val="black"/>
                </a:solidFill>
                <a:latin typeface="Cambria Math"/>
                <a:cs typeface="Cambria Math"/>
              </a:rPr>
              <a:t>[</a:t>
            </a:r>
            <a:r>
              <a:rPr sz="2448" spc="20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30" baseline="-14957" dirty="0">
                <a:solidFill>
                  <a:prstClr val="black"/>
                </a:solidFill>
                <a:latin typeface="Cambria Math"/>
                <a:cs typeface="Cambria Math"/>
              </a:rPr>
              <a:t>𝑡</a:t>
            </a:r>
            <a:r>
              <a:rPr sz="2448" spc="20" dirty="0">
                <a:solidFill>
                  <a:prstClr val="black"/>
                </a:solidFill>
                <a:latin typeface="Cambria Math"/>
                <a:cs typeface="Cambria Math"/>
              </a:rPr>
              <a:t>,</a:t>
            </a:r>
            <a:r>
              <a:rPr sz="2448" spc="-122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48" dirty="0">
                <a:solidFill>
                  <a:prstClr val="black"/>
                </a:solidFill>
                <a:latin typeface="Cambria Math"/>
                <a:cs typeface="Cambria Math"/>
              </a:rPr>
              <a:t>𝑦</a:t>
            </a:r>
            <a:r>
              <a:rPr sz="2652" spc="71" baseline="-14957" dirty="0">
                <a:solidFill>
                  <a:prstClr val="black"/>
                </a:solidFill>
                <a:latin typeface="Cambria Math"/>
                <a:cs typeface="Cambria Math"/>
              </a:rPr>
              <a:t>𝑡−𝑘</a:t>
            </a:r>
            <a:r>
              <a:rPr sz="3673" spc="71" baseline="3086" dirty="0">
                <a:solidFill>
                  <a:prstClr val="black"/>
                </a:solidFill>
                <a:latin typeface="Cambria Math"/>
                <a:cs typeface="Cambria Math"/>
              </a:rPr>
              <a:t>]</a:t>
            </a:r>
            <a:r>
              <a:rPr sz="3673" spc="224" baseline="3086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dirty="0">
                <a:solidFill>
                  <a:prstClr val="black"/>
                </a:solidFill>
                <a:latin typeface="Cambria Math"/>
                <a:cs typeface="Cambria Math"/>
              </a:rPr>
              <a:t>=</a:t>
            </a:r>
            <a:r>
              <a:rPr sz="2448" spc="122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2448" spc="54" dirty="0">
                <a:solidFill>
                  <a:prstClr val="black"/>
                </a:solidFill>
                <a:latin typeface="Cambria Math"/>
                <a:cs typeface="Cambria Math"/>
              </a:rPr>
              <a:t>𝜌</a:t>
            </a:r>
            <a:r>
              <a:rPr sz="2652" spc="82" baseline="-14957" dirty="0">
                <a:solidFill>
                  <a:prstClr val="black"/>
                </a:solidFill>
                <a:latin typeface="Cambria Math"/>
                <a:cs typeface="Cambria Math"/>
              </a:rPr>
              <a:t>𝑘</a:t>
            </a:r>
            <a:r>
              <a:rPr sz="2448" spc="54" dirty="0">
                <a:solidFill>
                  <a:prstClr val="black"/>
                </a:solidFill>
                <a:latin typeface="Cambria Math"/>
                <a:cs typeface="Cambria Math"/>
              </a:rPr>
              <a:t>,	</a:t>
            </a:r>
            <a:r>
              <a:rPr sz="2448" spc="-462" dirty="0">
                <a:solidFill>
                  <a:prstClr val="black"/>
                </a:solidFill>
                <a:latin typeface="Cambria Math"/>
                <a:cs typeface="Cambria Math"/>
              </a:rPr>
              <a:t>✯𝑡</a:t>
            </a:r>
            <a:endParaRPr sz="2448">
              <a:solidFill>
                <a:prstClr val="black"/>
              </a:solidFill>
              <a:latin typeface="Cambria Math"/>
              <a:cs typeface="Cambria Math"/>
            </a:endParaRPr>
          </a:p>
          <a:p>
            <a:pPr marL="34549" marR="24184" defTabSz="1243767">
              <a:lnSpc>
                <a:spcPct val="108900"/>
              </a:lnSpc>
              <a:spcBef>
                <a:spcPts val="1408"/>
              </a:spcBef>
            </a:pP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From,</a:t>
            </a:r>
            <a:r>
              <a:rPr sz="2448" spc="32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now</a:t>
            </a:r>
            <a:r>
              <a:rPr sz="2448" spc="28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on,</a:t>
            </a:r>
            <a:r>
              <a:rPr sz="2448" spc="32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14" dirty="0">
                <a:solidFill>
                  <a:prstClr val="black"/>
                </a:solidFill>
                <a:latin typeface="Times New Roman"/>
                <a:cs typeface="Times New Roman"/>
              </a:rPr>
              <a:t>when</a:t>
            </a:r>
            <a:r>
              <a:rPr sz="2448" spc="3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448" spc="3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prstClr val="black"/>
                </a:solidFill>
                <a:latin typeface="Times New Roman"/>
                <a:cs typeface="Times New Roman"/>
              </a:rPr>
              <a:t>say</a:t>
            </a:r>
            <a:r>
              <a:rPr sz="2448" spc="30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“stationary”,</a:t>
            </a:r>
            <a:r>
              <a:rPr sz="2448" spc="3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20" dirty="0">
                <a:solidFill>
                  <a:prstClr val="black"/>
                </a:solidFill>
                <a:latin typeface="Times New Roman"/>
                <a:cs typeface="Times New Roman"/>
              </a:rPr>
              <a:t>we</a:t>
            </a:r>
            <a:r>
              <a:rPr sz="2448" spc="3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7" dirty="0">
                <a:solidFill>
                  <a:prstClr val="black"/>
                </a:solidFill>
                <a:latin typeface="Times New Roman"/>
                <a:cs typeface="Times New Roman"/>
              </a:rPr>
              <a:t>imply</a:t>
            </a:r>
            <a:r>
              <a:rPr sz="2448" spc="3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weak </a:t>
            </a:r>
            <a:r>
              <a:rPr sz="2448" spc="-5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48" spc="-7" dirty="0">
                <a:solidFill>
                  <a:prstClr val="black"/>
                </a:solidFill>
                <a:latin typeface="Times New Roman"/>
                <a:cs typeface="Times New Roman"/>
              </a:rPr>
              <a:t>stationarity.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57F564-02DC-792D-E0E2-4F8B8A821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6" y="0"/>
            <a:ext cx="1066090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C63A2E-1BB0-51EE-EECA-712E146B0870}"/>
                  </a:ext>
                </a:extLst>
              </p14:cNvPr>
              <p14:cNvContentPartPr/>
              <p14:nvPr/>
            </p14:nvContentPartPr>
            <p14:xfrm>
              <a:off x="1043280" y="424080"/>
              <a:ext cx="10490400" cy="590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C63A2E-1BB0-51EE-EECA-712E146B08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920" y="414720"/>
                <a:ext cx="10509120" cy="59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009010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Auto-Covariance function (ACF)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ACF of a time-series (i.e., inter-dependence of samples of time-series) </a:t>
                </a:r>
                <a:r>
                  <a:rPr lang="en-IN" dirty="0"/>
                  <a:t>is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IN" dirty="0"/>
              </a:p>
              <a:p>
                <a:r>
                  <a:rPr lang="en-IN" dirty="0"/>
                  <a:t>For stationary time-series, </a:t>
                </a:r>
                <a:r>
                  <a:rPr lang="en-US" dirty="0"/>
                  <a:t>the mean is constant and the dependence is only a function of the lag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r>
                  <a:rPr lang="en-US" dirty="0"/>
                  <a:t>The ACF of a stationary process and its estimate are given by: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4"/>
          <a:stretch/>
        </p:blipFill>
        <p:spPr>
          <a:xfrm>
            <a:off x="2185415" y="4102989"/>
            <a:ext cx="6651117" cy="15049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6" name="Right Triangle 5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63C8CAB-7B01-4B93-5284-2F1FBCC5EF09}"/>
                  </a:ext>
                </a:extLst>
              </p14:cNvPr>
              <p14:cNvContentPartPr/>
              <p14:nvPr/>
            </p14:nvContentPartPr>
            <p14:xfrm>
              <a:off x="3372480" y="362160"/>
              <a:ext cx="8516880" cy="5861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63C8CAB-7B01-4B93-5284-2F1FBCC5EF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3120" y="352800"/>
                <a:ext cx="8535600" cy="58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9979AA-763F-36AD-BC4C-3603F411FAA7}"/>
                  </a:ext>
                </a:extLst>
              </p14:cNvPr>
              <p14:cNvContentPartPr/>
              <p14:nvPr/>
            </p14:nvContentPartPr>
            <p14:xfrm>
              <a:off x="3353400" y="4675680"/>
              <a:ext cx="5454000" cy="93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9979AA-763F-36AD-BC4C-3603F411FA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4040" y="4666320"/>
                <a:ext cx="5472720" cy="9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A44A04-84B7-C3C0-5BE6-B6F029F2A593}"/>
                  </a:ext>
                </a:extLst>
              </p14:cNvPr>
              <p14:cNvContentPartPr/>
              <p14:nvPr/>
            </p14:nvContentPartPr>
            <p14:xfrm>
              <a:off x="587880" y="0"/>
              <a:ext cx="10846440" cy="577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A44A04-84B7-C3C0-5BE6-B6F029F2A5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520" y="-9360"/>
                <a:ext cx="10865160" cy="57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741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4912-40B3-2DAA-307D-103CB9B6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1B552-415A-7449-6D62-A4D3AA52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717B57-0852-DD9F-951B-7DBAC8B68728}"/>
              </a:ext>
            </a:extLst>
          </p:cNvPr>
          <p:cNvGrpSpPr/>
          <p:nvPr/>
        </p:nvGrpSpPr>
        <p:grpSpPr>
          <a:xfrm>
            <a:off x="2042657" y="2471503"/>
            <a:ext cx="818640" cy="1104120"/>
            <a:chOff x="2042657" y="2471503"/>
            <a:chExt cx="818640" cy="11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E8C2D8E-5948-0C60-33ED-A582E799EB3E}"/>
                    </a:ext>
                  </a:extLst>
                </p14:cNvPr>
                <p14:cNvContentPartPr/>
                <p14:nvPr/>
              </p14:nvContentPartPr>
              <p14:xfrm>
                <a:off x="2509217" y="2471503"/>
                <a:ext cx="17280" cy="396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E8C2D8E-5948-0C60-33ED-A582E799E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1577" y="2453863"/>
                  <a:ext cx="529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396EA5-3CF9-CABC-16CD-CBFF893A9EB1}"/>
                    </a:ext>
                  </a:extLst>
                </p14:cNvPr>
                <p14:cNvContentPartPr/>
                <p14:nvPr/>
              </p14:nvContentPartPr>
              <p14:xfrm>
                <a:off x="2042657" y="2948863"/>
                <a:ext cx="818640" cy="11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396EA5-3CF9-CABC-16CD-CBFF893A9E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25017" y="2931223"/>
                  <a:ext cx="854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2781219-614D-8C01-AEAA-A58542438AB7}"/>
                    </a:ext>
                  </a:extLst>
                </p14:cNvPr>
                <p14:cNvContentPartPr/>
                <p14:nvPr/>
              </p14:nvContentPartPr>
              <p14:xfrm>
                <a:off x="2165777" y="3033463"/>
                <a:ext cx="253080" cy="54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2781219-614D-8C01-AEAA-A58542438A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7777" y="3015463"/>
                  <a:ext cx="288720" cy="57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546BF44-994F-0D62-5D59-9B3CF05FF9CB}"/>
                  </a:ext>
                </a:extLst>
              </p14:cNvPr>
              <p14:cNvContentPartPr/>
              <p14:nvPr/>
            </p14:nvContentPartPr>
            <p14:xfrm>
              <a:off x="462600" y="63360"/>
              <a:ext cx="11518200" cy="5586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546BF44-994F-0D62-5D59-9B3CF05FF9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3240" y="54000"/>
                <a:ext cx="11536920" cy="56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9AD08C-20E1-5509-CE90-831B23B88B7F}"/>
                  </a:ext>
                </a:extLst>
              </p14:cNvPr>
              <p14:cNvContentPartPr/>
              <p14:nvPr/>
            </p14:nvContentPartPr>
            <p14:xfrm>
              <a:off x="4423680" y="96480"/>
              <a:ext cx="7480080" cy="5522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9AD08C-20E1-5509-CE90-831B23B88B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14320" y="87120"/>
                <a:ext cx="7498800" cy="55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936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ACF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ACF of a time-series is symmetric about the lag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.</a:t>
                </a:r>
              </a:p>
              <a:p>
                <a:r>
                  <a:rPr lang="en-US" dirty="0"/>
                  <a:t>It takes the largest value at lag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practice, a normalized function known as the auto-correlation function is used: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5" name="Right Triangle 4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24A37F-EF02-FABA-8B5B-8394699A0C85}"/>
                  </a:ext>
                </a:extLst>
              </p14:cNvPr>
              <p14:cNvContentPartPr/>
              <p14:nvPr/>
            </p14:nvContentPartPr>
            <p14:xfrm>
              <a:off x="1460160" y="369360"/>
              <a:ext cx="9783000" cy="4849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24A37F-EF02-FABA-8B5B-8394699A0C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0800" y="360000"/>
                <a:ext cx="9801720" cy="48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DA4067-02CA-F68B-349B-42CB0998B735}"/>
                  </a:ext>
                </a:extLst>
              </p14:cNvPr>
              <p14:cNvContentPartPr/>
              <p14:nvPr/>
            </p14:nvContentPartPr>
            <p14:xfrm>
              <a:off x="6254640" y="382680"/>
              <a:ext cx="4400640" cy="799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DA4067-02CA-F68B-349B-42CB0998B7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5280" y="373320"/>
                <a:ext cx="441936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254C91-DE46-DD03-A548-47A95ECC425E}"/>
                  </a:ext>
                </a:extLst>
              </p14:cNvPr>
              <p14:cNvContentPartPr/>
              <p14:nvPr/>
            </p14:nvContentPartPr>
            <p14:xfrm>
              <a:off x="604800" y="134280"/>
              <a:ext cx="7546320" cy="601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254C91-DE46-DD03-A548-47A95ECC42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5440" y="124920"/>
                <a:ext cx="7565040" cy="60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662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Cross-Covariance function (CCF)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CCF is a measure of dependence between samples of a time-series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)} </m:t>
                    </m:r>
                  </m:oMath>
                </a14:m>
                <a:r>
                  <a:rPr lang="en-US" dirty="0"/>
                  <a:t>and samples of another time-series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)}. </m:t>
                    </m:r>
                  </m:oMath>
                </a14:m>
                <a:r>
                  <a:rPr lang="en-US" dirty="0"/>
                  <a:t>For stationary series, this is only a function of the distance between samples, i.e., the lag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.</a:t>
                </a:r>
              </a:p>
              <a:p>
                <a:r>
                  <a:rPr lang="en-US" dirty="0"/>
                  <a:t>The CCF of a stationary process and its estimate are given by: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237" y="4098988"/>
            <a:ext cx="6686550" cy="14763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6" name="Right Triangle 5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40F791-8490-DA34-5F5E-B01F70036BF2}"/>
                  </a:ext>
                </a:extLst>
              </p14:cNvPr>
              <p14:cNvContentPartPr/>
              <p14:nvPr/>
            </p14:nvContentPartPr>
            <p14:xfrm>
              <a:off x="4857840" y="3853800"/>
              <a:ext cx="317160" cy="446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40F791-8490-DA34-5F5E-B01F70036B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8480" y="3844440"/>
                <a:ext cx="33588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552CB9-4A94-8D7C-7C59-7D40E858798B}"/>
                  </a:ext>
                </a:extLst>
              </p14:cNvPr>
              <p14:cNvContentPartPr/>
              <p14:nvPr/>
            </p14:nvContentPartPr>
            <p14:xfrm>
              <a:off x="9050400" y="4476240"/>
              <a:ext cx="1850400" cy="112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552CB9-4A94-8D7C-7C59-7D40E85879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41040" y="4466880"/>
                <a:ext cx="186912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191BA5-0593-9331-1299-DBF0B7D8F2C2}"/>
                  </a:ext>
                </a:extLst>
              </p14:cNvPr>
              <p14:cNvContentPartPr/>
              <p14:nvPr/>
            </p14:nvContentPartPr>
            <p14:xfrm>
              <a:off x="2559960" y="2772360"/>
              <a:ext cx="4835520" cy="262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191BA5-0593-9331-1299-DBF0B7D8F2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0600" y="2763000"/>
                <a:ext cx="4854240" cy="26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256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7862" y="613937"/>
            <a:ext cx="95874" cy="232343"/>
          </a:xfrm>
          <a:custGeom>
            <a:avLst/>
            <a:gdLst/>
            <a:ahLst/>
            <a:cxnLst/>
            <a:rect l="l" t="t" r="r" b="b"/>
            <a:pathLst>
              <a:path w="70485" h="170815">
                <a:moveTo>
                  <a:pt x="70103" y="0"/>
                </a:moveTo>
                <a:lnTo>
                  <a:pt x="0" y="0"/>
                </a:lnTo>
                <a:lnTo>
                  <a:pt x="0" y="170687"/>
                </a:lnTo>
                <a:lnTo>
                  <a:pt x="70103" y="170687"/>
                </a:lnTo>
                <a:lnTo>
                  <a:pt x="7010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36779" y="1004792"/>
            <a:ext cx="7568848" cy="1088263"/>
          </a:xfrm>
          <a:prstGeom prst="rect">
            <a:avLst/>
          </a:prstGeom>
        </p:spPr>
        <p:txBody>
          <a:bodyPr vert="horz" wrap="square" lIns="0" tIns="19002" rIns="0" bIns="0" rtlCol="0">
            <a:spAutoFit/>
          </a:bodyPr>
          <a:lstStyle/>
          <a:p>
            <a:pPr marL="17275" marR="6910" algn="just">
              <a:lnSpc>
                <a:spcPct val="109400"/>
              </a:lnSpc>
              <a:spcBef>
                <a:spcPts val="150"/>
              </a:spcBef>
            </a:pPr>
            <a:r>
              <a:rPr sz="2176" i="1" dirty="0">
                <a:solidFill>
                  <a:srgbClr val="FF0000"/>
                </a:solidFill>
              </a:rPr>
              <a:t>A discrete </a:t>
            </a:r>
            <a:r>
              <a:rPr sz="2176" i="1" spc="-7" dirty="0">
                <a:solidFill>
                  <a:srgbClr val="FF0000"/>
                </a:solidFill>
              </a:rPr>
              <a:t>time series </a:t>
            </a:r>
            <a:r>
              <a:rPr sz="2176" i="1" spc="7" dirty="0"/>
              <a:t>is </a:t>
            </a:r>
            <a:r>
              <a:rPr sz="2176" i="1" dirty="0"/>
              <a:t>one </a:t>
            </a:r>
            <a:r>
              <a:rPr sz="2176" i="1" spc="-7" dirty="0"/>
              <a:t>in </a:t>
            </a:r>
            <a:r>
              <a:rPr sz="2176" i="1" dirty="0"/>
              <a:t>which </a:t>
            </a:r>
            <a:r>
              <a:rPr sz="2176" i="1" spc="-7" dirty="0"/>
              <a:t>the setof time </a:t>
            </a:r>
            <a:r>
              <a:rPr sz="2176" i="1" dirty="0"/>
              <a:t>points </a:t>
            </a:r>
            <a:r>
              <a:rPr sz="2176" i="1" spc="7" dirty="0"/>
              <a:t>at </a:t>
            </a:r>
            <a:r>
              <a:rPr sz="2176" i="1" spc="-7" dirty="0"/>
              <a:t>which </a:t>
            </a:r>
            <a:r>
              <a:rPr sz="2176" i="1" dirty="0"/>
              <a:t> </a:t>
            </a:r>
            <a:r>
              <a:rPr sz="2176" i="1" spc="-7" dirty="0"/>
              <a:t>observations</a:t>
            </a:r>
            <a:r>
              <a:rPr sz="2176" i="1" dirty="0"/>
              <a:t> </a:t>
            </a:r>
            <a:r>
              <a:rPr sz="2176" i="1" spc="7" dirty="0"/>
              <a:t>are</a:t>
            </a:r>
            <a:r>
              <a:rPr sz="2176" i="1" spc="14" dirty="0"/>
              <a:t> </a:t>
            </a:r>
            <a:r>
              <a:rPr sz="2176" i="1" spc="-14" dirty="0"/>
              <a:t>made</a:t>
            </a:r>
            <a:r>
              <a:rPr sz="2176" i="1" spc="-7" dirty="0"/>
              <a:t> </a:t>
            </a:r>
            <a:r>
              <a:rPr sz="2176" i="1" spc="7" dirty="0"/>
              <a:t>is</a:t>
            </a:r>
            <a:r>
              <a:rPr sz="2176" i="1" spc="14" dirty="0"/>
              <a:t> </a:t>
            </a:r>
            <a:r>
              <a:rPr sz="2176" i="1" dirty="0"/>
              <a:t>a</a:t>
            </a:r>
            <a:r>
              <a:rPr sz="2176" i="1" spc="7" dirty="0"/>
              <a:t> </a:t>
            </a:r>
            <a:r>
              <a:rPr sz="2176" i="1" spc="-7" dirty="0"/>
              <a:t>discrete</a:t>
            </a:r>
            <a:r>
              <a:rPr sz="2176" i="1" dirty="0"/>
              <a:t> </a:t>
            </a:r>
            <a:r>
              <a:rPr sz="2176" i="1" spc="-7" dirty="0"/>
              <a:t>set.</a:t>
            </a:r>
            <a:r>
              <a:rPr sz="2176" i="1" dirty="0"/>
              <a:t> </a:t>
            </a:r>
            <a:r>
              <a:rPr sz="2176" i="1" spc="-7" dirty="0"/>
              <a:t>(All</a:t>
            </a:r>
            <a:r>
              <a:rPr sz="2176" i="1" dirty="0"/>
              <a:t> </a:t>
            </a:r>
            <a:r>
              <a:rPr sz="2176" i="1" spc="-14" dirty="0"/>
              <a:t>above</a:t>
            </a:r>
            <a:r>
              <a:rPr sz="2176" i="1" spc="-7" dirty="0"/>
              <a:t> including </a:t>
            </a:r>
            <a:r>
              <a:rPr sz="2176" i="1" dirty="0"/>
              <a:t> </a:t>
            </a:r>
            <a:r>
              <a:rPr sz="2176" i="1" spc="-7" dirty="0"/>
              <a:t>irregularly</a:t>
            </a:r>
            <a:r>
              <a:rPr sz="2176" i="1" spc="-20" dirty="0"/>
              <a:t> </a:t>
            </a:r>
            <a:r>
              <a:rPr sz="2176" i="1" spc="-14" dirty="0"/>
              <a:t>spaced </a:t>
            </a:r>
            <a:r>
              <a:rPr sz="2176" i="1" spc="-7" dirty="0"/>
              <a:t>data)</a:t>
            </a:r>
            <a:endParaRPr sz="2176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377" y="2346575"/>
            <a:ext cx="7440498" cy="3421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A5B142-1D5A-8B78-0178-F6DB8BCDB0BA}"/>
                  </a:ext>
                </a:extLst>
              </p14:cNvPr>
              <p14:cNvContentPartPr/>
              <p14:nvPr/>
            </p14:nvContentPartPr>
            <p14:xfrm>
              <a:off x="402840" y="2101320"/>
              <a:ext cx="1737360" cy="250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A5B142-1D5A-8B78-0178-F6DB8BCDB0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480" y="2091960"/>
                <a:ext cx="1756080" cy="25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8BDD25D-F36E-50BB-5D47-9C0ECE0C5E82}"/>
                  </a:ext>
                </a:extLst>
              </p14:cNvPr>
              <p14:cNvContentPartPr/>
              <p14:nvPr/>
            </p14:nvContentPartPr>
            <p14:xfrm>
              <a:off x="10408680" y="3065400"/>
              <a:ext cx="1061640" cy="936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8BDD25D-F36E-50BB-5D47-9C0ECE0C5E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9320" y="3056040"/>
                <a:ext cx="1080360" cy="95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CCF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CCF of two time-series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dirty="0"/>
              </a:p>
              <a:p>
                <a:r>
                  <a:rPr lang="en-US" dirty="0"/>
                  <a:t>The largest value occurs at lag where the dependency is strongest.</a:t>
                </a:r>
              </a:p>
              <a:p>
                <a:r>
                  <a:rPr lang="en-US" dirty="0"/>
                  <a:t>In practice, a normalized function known as the cross-correlation function is used.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5" name="Right Triangle 4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6538B7-EF83-C88F-4FBD-EE9EFDBE0BE0}"/>
                  </a:ext>
                </a:extLst>
              </p14:cNvPr>
              <p14:cNvContentPartPr/>
              <p14:nvPr/>
            </p14:nvContentPartPr>
            <p14:xfrm>
              <a:off x="1625040" y="4063680"/>
              <a:ext cx="5833440" cy="2075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6538B7-EF83-C88F-4FBD-EE9EFDBE0B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5680" y="4054320"/>
                <a:ext cx="5852160" cy="20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8BDE9A-6366-80C7-B9D5-47BE2F553887}"/>
                  </a:ext>
                </a:extLst>
              </p14:cNvPr>
              <p14:cNvContentPartPr/>
              <p14:nvPr/>
            </p14:nvContentPartPr>
            <p14:xfrm>
              <a:off x="3512520" y="3674520"/>
              <a:ext cx="2391120" cy="82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8BDE9A-6366-80C7-B9D5-47BE2F5538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3160" y="3665160"/>
                <a:ext cx="2409840" cy="8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4944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0DC14-A657-1234-E2FE-579AB68D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55" y="0"/>
            <a:ext cx="9626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59852"/>
      </p:ext>
    </p:extLst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8872" y="128016"/>
            <a:ext cx="11952525" cy="6565392"/>
            <a:chOff x="118872" y="128016"/>
            <a:chExt cx="12167554" cy="6729984"/>
          </a:xfrm>
        </p:grpSpPr>
        <p:sp>
          <p:nvSpPr>
            <p:cNvPr id="6" name="Right Triangle 5"/>
            <p:cNvSpPr/>
            <p:nvPr/>
          </p:nvSpPr>
          <p:spPr>
            <a:xfrm rot="16200000">
              <a:off x="9172704" y="3744277"/>
              <a:ext cx="3264408" cy="2963037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8872" y="128016"/>
              <a:ext cx="11914632" cy="64099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Use of auto-correlation function: examples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224" y="1267509"/>
            <a:ext cx="7616952" cy="46521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5F7F75-DD36-8ADB-AA70-E111E5884D75}"/>
                  </a:ext>
                </a:extLst>
              </p14:cNvPr>
              <p14:cNvContentPartPr/>
              <p14:nvPr/>
            </p14:nvContentPartPr>
            <p14:xfrm>
              <a:off x="668160" y="276840"/>
              <a:ext cx="10765440" cy="613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5F7F75-DD36-8ADB-AA70-E111E5884D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800" y="267480"/>
                <a:ext cx="10784160" cy="61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B465B2-BE14-9318-1E28-64E9A90644E7}"/>
                  </a:ext>
                </a:extLst>
              </p14:cNvPr>
              <p14:cNvContentPartPr/>
              <p14:nvPr/>
            </p14:nvContentPartPr>
            <p14:xfrm>
              <a:off x="7930080" y="4246200"/>
              <a:ext cx="441360" cy="35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B465B2-BE14-9318-1E28-64E9A90644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0720" y="4236840"/>
                <a:ext cx="4600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D02726-2691-0791-CAE6-A588C35EAFCE}"/>
                  </a:ext>
                </a:extLst>
              </p14:cNvPr>
              <p14:cNvContentPartPr/>
              <p14:nvPr/>
            </p14:nvContentPartPr>
            <p14:xfrm>
              <a:off x="7671240" y="1676880"/>
              <a:ext cx="1423080" cy="3726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D02726-2691-0791-CAE6-A588C35EAF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1880" y="1667520"/>
                <a:ext cx="1441800" cy="37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C39C70-79B7-88AD-AE7B-3956B584BF0B}"/>
                  </a:ext>
                </a:extLst>
              </p14:cNvPr>
              <p14:cNvContentPartPr/>
              <p14:nvPr/>
            </p14:nvContentPartPr>
            <p14:xfrm>
              <a:off x="7533720" y="4011840"/>
              <a:ext cx="380520" cy="1634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C39C70-79B7-88AD-AE7B-3956B584BF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24360" y="4002480"/>
                <a:ext cx="399240" cy="165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603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Use of power spectrum: examples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5176" y="192024"/>
            <a:ext cx="11814048" cy="6583680"/>
            <a:chOff x="118872" y="128016"/>
            <a:chExt cx="12073128" cy="6729984"/>
          </a:xfrm>
        </p:grpSpPr>
        <p:sp>
          <p:nvSpPr>
            <p:cNvPr id="6" name="Right Triangle 5"/>
            <p:cNvSpPr/>
            <p:nvPr/>
          </p:nvSpPr>
          <p:spPr>
            <a:xfrm rot="16200000">
              <a:off x="9078278" y="3744277"/>
              <a:ext cx="3264408" cy="2963037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8872" y="128016"/>
              <a:ext cx="11914632" cy="64099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6592"/>
            <a:ext cx="8912278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C3331F5-0E04-B106-7404-097F1E01998D}"/>
                  </a:ext>
                </a:extLst>
              </p14:cNvPr>
              <p14:cNvContentPartPr/>
              <p14:nvPr/>
            </p14:nvContentPartPr>
            <p14:xfrm>
              <a:off x="6571080" y="2507040"/>
              <a:ext cx="191880" cy="338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C3331F5-0E04-B106-7404-097F1E0199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1720" y="2497680"/>
                <a:ext cx="210600" cy="3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941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forms of stationarity</a:t>
            </a:r>
            <a:br>
              <a:rPr lang="en-IN" dirty="0"/>
            </a:br>
            <a:r>
              <a:rPr lang="en-IN" sz="2000" dirty="0"/>
              <a:t>Wide-sense &amp; quasi-stationarity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stochastic process whose mean remains constant and covariance is a function of lag is said to be stationary in a wide-sense (higher-order moments could change with time).</a:t>
            </a:r>
          </a:p>
          <a:p>
            <a:r>
              <a:rPr lang="en-US" dirty="0"/>
              <a:t>A Gaussian process is completely characterized by its mean and variance. Therefore, wide-sense stationarity for Gaussian signals </a:t>
            </a:r>
            <a:r>
              <a:rPr lang="en-IN" dirty="0"/>
              <a:t>implies strict stationarity.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5" name="Right Triangle 4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449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Quasi-stationarity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 (sequence) whose mean is bounded and whose auto-covariance estimate becomes purely a function of lag as the number of samples become large are said to be quasi-stationary.</a:t>
            </a:r>
          </a:p>
          <a:p>
            <a:r>
              <a:rPr lang="en-US" dirty="0"/>
              <a:t>Mathematically, a quasi-stationary signal has the properties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96" y="3614738"/>
            <a:ext cx="9020175" cy="25622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6" name="Right Triangle 5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202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Ergodicity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stochastic process is said to be ergodic if the properties computed from a single realization coincides with that of the process, with probability 1, defined (computed) by taking the average of the ensemble of realizations.</a:t>
            </a:r>
          </a:p>
          <a:p>
            <a:r>
              <a:rPr lang="en-US" dirty="0"/>
              <a:t>Ergodicity provides a framework that simplifies many calculations.</a:t>
            </a:r>
          </a:p>
          <a:p>
            <a:r>
              <a:rPr lang="en-US" dirty="0"/>
              <a:t>It also allows us to measure a physical quantity with a single sensor </a:t>
            </a:r>
            <a:r>
              <a:rPr lang="en-IN" dirty="0"/>
              <a:t>and make reliable inferences.</a:t>
            </a:r>
          </a:p>
          <a:p>
            <a:r>
              <a:rPr lang="en-US" dirty="0"/>
              <a:t>To a large extent, the problem of ergodicity (not stated here) deals </a:t>
            </a:r>
            <a:r>
              <a:rPr lang="en-IN" dirty="0"/>
              <a:t>with repetition of experiments.</a:t>
            </a:r>
          </a:p>
          <a:p>
            <a:r>
              <a:rPr lang="en-US" dirty="0"/>
              <a:t>We will assume ergodicity throughout the course.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5" name="Right Triangle 4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938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03223" y="3008495"/>
            <a:ext cx="6249072" cy="1633039"/>
          </a:xfrm>
          <a:prstGeom prst="rect">
            <a:avLst/>
          </a:prstGeom>
        </p:spPr>
        <p:txBody>
          <a:bodyPr vert="horz" wrap="square" lIns="0" tIns="16411" rIns="0" bIns="0" rtlCol="0" anchor="ctr">
            <a:spAutoFit/>
          </a:bodyPr>
          <a:lstStyle/>
          <a:p>
            <a:pPr marL="1920929" marR="6910" indent="-1904518">
              <a:lnSpc>
                <a:spcPct val="110100"/>
              </a:lnSpc>
              <a:spcBef>
                <a:spcPts val="129"/>
              </a:spcBef>
            </a:pPr>
            <a:r>
              <a:rPr sz="4897" spc="-14" dirty="0">
                <a:solidFill>
                  <a:srgbClr val="FF0000"/>
                </a:solidFill>
              </a:rPr>
              <a:t>Some </a:t>
            </a:r>
            <a:r>
              <a:rPr sz="4897" spc="-7" dirty="0">
                <a:solidFill>
                  <a:srgbClr val="FF0000"/>
                </a:solidFill>
              </a:rPr>
              <a:t>Popular Stochastic </a:t>
            </a:r>
            <a:r>
              <a:rPr sz="4897" spc="-1204" dirty="0">
                <a:solidFill>
                  <a:srgbClr val="FF0000"/>
                </a:solidFill>
              </a:rPr>
              <a:t> </a:t>
            </a:r>
            <a:r>
              <a:rPr sz="4897" spc="-7" dirty="0">
                <a:solidFill>
                  <a:srgbClr val="FF0000"/>
                </a:solidFill>
              </a:rPr>
              <a:t>Processes</a:t>
            </a:r>
            <a:endParaRPr sz="489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0BD736-6545-4DCA-609F-3D459A7BDA40}"/>
                  </a:ext>
                </a:extLst>
              </p14:cNvPr>
              <p14:cNvContentPartPr/>
              <p14:nvPr/>
            </p14:nvContentPartPr>
            <p14:xfrm>
              <a:off x="5493960" y="1029240"/>
              <a:ext cx="3676680" cy="3702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0BD736-6545-4DCA-609F-3D459A7BDA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4600" y="1019880"/>
                <a:ext cx="3695400" cy="3721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2951062" y="2190241"/>
            <a:ext cx="6964239" cy="12956"/>
          </a:xfrm>
          <a:custGeom>
            <a:avLst/>
            <a:gdLst/>
            <a:ahLst/>
            <a:cxnLst/>
            <a:rect l="l" t="t" r="r" b="b"/>
            <a:pathLst>
              <a:path w="5120005" h="9525">
                <a:moveTo>
                  <a:pt x="5120005" y="0"/>
                </a:moveTo>
                <a:lnTo>
                  <a:pt x="0" y="0"/>
                </a:lnTo>
                <a:lnTo>
                  <a:pt x="0" y="9144"/>
                </a:lnTo>
                <a:lnTo>
                  <a:pt x="5120005" y="9144"/>
                </a:lnTo>
                <a:lnTo>
                  <a:pt x="51200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59078" y="2132779"/>
            <a:ext cx="3956738" cy="771048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4897" spc="-7" dirty="0">
                <a:solidFill>
                  <a:srgbClr val="FF0000"/>
                </a:solidFill>
              </a:rPr>
              <a:t>1.</a:t>
            </a:r>
            <a:r>
              <a:rPr sz="4897" spc="-41" dirty="0">
                <a:solidFill>
                  <a:srgbClr val="FF0000"/>
                </a:solidFill>
              </a:rPr>
              <a:t> </a:t>
            </a:r>
            <a:r>
              <a:rPr sz="4897" spc="-7" dirty="0">
                <a:solidFill>
                  <a:srgbClr val="FF0000"/>
                </a:solidFill>
              </a:rPr>
              <a:t>White</a:t>
            </a:r>
            <a:r>
              <a:rPr sz="4897" spc="-14" dirty="0">
                <a:solidFill>
                  <a:srgbClr val="FF0000"/>
                </a:solidFill>
              </a:rPr>
              <a:t> </a:t>
            </a:r>
            <a:r>
              <a:rPr sz="4897" spc="-7" dirty="0">
                <a:solidFill>
                  <a:srgbClr val="FF0000"/>
                </a:solidFill>
              </a:rPr>
              <a:t>Noise:</a:t>
            </a:r>
            <a:endParaRPr sz="489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717E05-C506-A6AB-06BA-559077A533FC}"/>
                  </a:ext>
                </a:extLst>
              </p14:cNvPr>
              <p14:cNvContentPartPr/>
              <p14:nvPr/>
            </p14:nvContentPartPr>
            <p14:xfrm>
              <a:off x="1974240" y="425160"/>
              <a:ext cx="7714080" cy="5798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717E05-C506-A6AB-06BA-559077A533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4880" y="415800"/>
                <a:ext cx="7732800" cy="58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C3B7C6-AC17-40C5-DAF4-EE7334F19BB9}"/>
                  </a:ext>
                </a:extLst>
              </p14:cNvPr>
              <p14:cNvContentPartPr/>
              <p14:nvPr/>
            </p14:nvContentPartPr>
            <p14:xfrm>
              <a:off x="1840680" y="3892320"/>
              <a:ext cx="5063400" cy="2665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C3B7C6-AC17-40C5-DAF4-EE7334F19B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1320" y="3882960"/>
                <a:ext cx="5082120" cy="268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5573" y="1025531"/>
            <a:ext cx="2186959" cy="560887"/>
          </a:xfrm>
          <a:prstGeom prst="rect">
            <a:avLst/>
          </a:prstGeom>
        </p:spPr>
        <p:txBody>
          <a:bodyPr vert="horz" wrap="square" lIns="0" tIns="16411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29"/>
              </a:spcBef>
            </a:pPr>
            <a:r>
              <a:rPr sz="3537" spc="-14" dirty="0">
                <a:solidFill>
                  <a:srgbClr val="FF0000"/>
                </a:solidFill>
              </a:rPr>
              <a:t>White</a:t>
            </a:r>
            <a:r>
              <a:rPr sz="3537" spc="-75" dirty="0">
                <a:solidFill>
                  <a:srgbClr val="FF0000"/>
                </a:solidFill>
              </a:rPr>
              <a:t> </a:t>
            </a:r>
            <a:r>
              <a:rPr sz="3537" spc="-14" dirty="0">
                <a:solidFill>
                  <a:srgbClr val="FF0000"/>
                </a:solidFill>
              </a:rPr>
              <a:t>noise</a:t>
            </a:r>
            <a:endParaRPr sz="3537"/>
          </a:p>
        </p:txBody>
      </p:sp>
      <p:sp>
        <p:nvSpPr>
          <p:cNvPr id="5" name="object 5"/>
          <p:cNvSpPr txBox="1"/>
          <p:nvPr/>
        </p:nvSpPr>
        <p:spPr>
          <a:xfrm>
            <a:off x="2630446" y="1573035"/>
            <a:ext cx="7289864" cy="2661462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345491" marR="24184" indent="-311805">
              <a:lnSpc>
                <a:spcPct val="110100"/>
              </a:lnSpc>
              <a:spcBef>
                <a:spcPts val="129"/>
              </a:spcBef>
              <a:buChar char="•"/>
              <a:tabLst>
                <a:tab pos="345491" algn="l"/>
                <a:tab pos="346355" algn="l"/>
                <a:tab pos="2850299" algn="l"/>
              </a:tabLst>
            </a:pPr>
            <a:r>
              <a:rPr sz="2992" dirty="0">
                <a:latin typeface="Times New Roman"/>
                <a:cs typeface="Times New Roman"/>
              </a:rPr>
              <a:t>This</a:t>
            </a:r>
            <a:r>
              <a:rPr sz="2992" spc="224" dirty="0">
                <a:latin typeface="Times New Roman"/>
                <a:cs typeface="Times New Roman"/>
              </a:rPr>
              <a:t> </a:t>
            </a:r>
            <a:r>
              <a:rPr sz="2992" spc="7" dirty="0">
                <a:latin typeface="Times New Roman"/>
                <a:cs typeface="Times New Roman"/>
              </a:rPr>
              <a:t>is</a:t>
            </a:r>
            <a:r>
              <a:rPr sz="2992" spc="224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a</a:t>
            </a:r>
            <a:r>
              <a:rPr sz="2992" spc="224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purely</a:t>
            </a:r>
            <a:r>
              <a:rPr sz="2992" spc="184" dirty="0">
                <a:latin typeface="Times New Roman"/>
                <a:cs typeface="Times New Roman"/>
              </a:rPr>
              <a:t> </a:t>
            </a:r>
            <a:r>
              <a:rPr sz="2992" spc="7" dirty="0">
                <a:latin typeface="Times New Roman"/>
                <a:cs typeface="Times New Roman"/>
              </a:rPr>
              <a:t>random</a:t>
            </a:r>
            <a:r>
              <a:rPr sz="2992" spc="163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process,</a:t>
            </a:r>
            <a:r>
              <a:rPr sz="2992" spc="218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a</a:t>
            </a:r>
            <a:r>
              <a:rPr sz="2992" spc="224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sequence </a:t>
            </a:r>
            <a:r>
              <a:rPr sz="2992" spc="-728" dirty="0">
                <a:latin typeface="Times New Roman"/>
                <a:cs typeface="Times New Roman"/>
              </a:rPr>
              <a:t> </a:t>
            </a:r>
            <a:r>
              <a:rPr sz="2992" dirty="0">
                <a:latin typeface="Times New Roman"/>
                <a:cs typeface="Times New Roman"/>
              </a:rPr>
              <a:t>of</a:t>
            </a:r>
            <a:r>
              <a:rPr sz="2992" spc="27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uncorrelated	</a:t>
            </a:r>
            <a:r>
              <a:rPr sz="2992" dirty="0">
                <a:latin typeface="Times New Roman"/>
                <a:cs typeface="Times New Roman"/>
              </a:rPr>
              <a:t>random</a:t>
            </a:r>
            <a:r>
              <a:rPr sz="2992" spc="-61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variables</a:t>
            </a:r>
            <a:endParaRPr sz="2992">
              <a:latin typeface="Times New Roman"/>
              <a:cs typeface="Times New Roman"/>
            </a:endParaRPr>
          </a:p>
          <a:p>
            <a:pPr marL="345491" indent="-311805">
              <a:spcBef>
                <a:spcPts val="367"/>
              </a:spcBef>
              <a:buChar char="•"/>
              <a:tabLst>
                <a:tab pos="345491" algn="l"/>
                <a:tab pos="346355" algn="l"/>
              </a:tabLst>
            </a:pPr>
            <a:r>
              <a:rPr sz="2992" dirty="0">
                <a:latin typeface="Times New Roman"/>
                <a:cs typeface="Times New Roman"/>
              </a:rPr>
              <a:t>Has</a:t>
            </a:r>
            <a:r>
              <a:rPr sz="2992" spc="-7" dirty="0">
                <a:latin typeface="Times New Roman"/>
                <a:cs typeface="Times New Roman"/>
              </a:rPr>
              <a:t> constant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mean </a:t>
            </a:r>
            <a:r>
              <a:rPr sz="2992" spc="7" dirty="0">
                <a:latin typeface="Times New Roman"/>
                <a:cs typeface="Times New Roman"/>
              </a:rPr>
              <a:t>and</a:t>
            </a:r>
            <a:r>
              <a:rPr sz="2992" spc="-34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variance</a:t>
            </a:r>
            <a:endParaRPr sz="2992">
              <a:latin typeface="Times New Roman"/>
              <a:cs typeface="Times New Roman"/>
            </a:endParaRPr>
          </a:p>
          <a:p>
            <a:pPr marL="345491" indent="-311805">
              <a:spcBef>
                <a:spcPts val="388"/>
              </a:spcBef>
              <a:buChar char="•"/>
              <a:tabLst>
                <a:tab pos="345491" algn="l"/>
                <a:tab pos="346355" algn="l"/>
              </a:tabLst>
            </a:pPr>
            <a:r>
              <a:rPr sz="2992" dirty="0">
                <a:latin typeface="Times New Roman"/>
                <a:cs typeface="Times New Roman"/>
              </a:rPr>
              <a:t>Also</a:t>
            </a:r>
            <a:endParaRPr sz="2992">
              <a:latin typeface="Times New Roman"/>
              <a:cs typeface="Times New Roman"/>
            </a:endParaRPr>
          </a:p>
          <a:p>
            <a:pPr marL="315260" algn="ctr">
              <a:spcBef>
                <a:spcPts val="469"/>
              </a:spcBef>
              <a:tabLst>
                <a:tab pos="5056258" algn="l"/>
              </a:tabLst>
            </a:pPr>
            <a:r>
              <a:rPr sz="3537" spc="-7" dirty="0">
                <a:latin typeface="Cambria Math"/>
                <a:cs typeface="Cambria Math"/>
              </a:rPr>
              <a:t>𝛾</a:t>
            </a:r>
            <a:r>
              <a:rPr sz="3775" spc="-10" baseline="-16516" dirty="0">
                <a:latin typeface="Cambria Math"/>
                <a:cs typeface="Cambria Math"/>
              </a:rPr>
              <a:t>𝑘</a:t>
            </a:r>
            <a:r>
              <a:rPr sz="3775" spc="1020" baseline="-16516" dirty="0">
                <a:latin typeface="Cambria Math"/>
                <a:cs typeface="Cambria Math"/>
              </a:rPr>
              <a:t> </a:t>
            </a:r>
            <a:r>
              <a:rPr sz="3537" spc="-7" dirty="0">
                <a:latin typeface="Cambria Math"/>
                <a:cs typeface="Cambria Math"/>
              </a:rPr>
              <a:t>=</a:t>
            </a:r>
            <a:r>
              <a:rPr sz="3537" spc="211" dirty="0">
                <a:latin typeface="Cambria Math"/>
                <a:cs typeface="Cambria Math"/>
              </a:rPr>
              <a:t> </a:t>
            </a:r>
            <a:r>
              <a:rPr sz="3537" spc="41" dirty="0">
                <a:latin typeface="Cambria Math"/>
                <a:cs typeface="Cambria Math"/>
              </a:rPr>
              <a:t>𝑐𝑜𝑣</a:t>
            </a:r>
            <a:r>
              <a:rPr sz="5305" spc="60" baseline="3205" dirty="0">
                <a:latin typeface="Cambria Math"/>
                <a:cs typeface="Cambria Math"/>
              </a:rPr>
              <a:t>(</a:t>
            </a:r>
            <a:r>
              <a:rPr sz="3537" spc="41" dirty="0">
                <a:latin typeface="Cambria Math"/>
                <a:cs typeface="Cambria Math"/>
              </a:rPr>
              <a:t>𝑦</a:t>
            </a:r>
            <a:r>
              <a:rPr sz="3775" spc="60" baseline="-16516" dirty="0">
                <a:latin typeface="Cambria Math"/>
                <a:cs typeface="Cambria Math"/>
              </a:rPr>
              <a:t>𝑡</a:t>
            </a:r>
            <a:r>
              <a:rPr sz="3537" spc="41" dirty="0">
                <a:latin typeface="Cambria Math"/>
                <a:cs typeface="Cambria Math"/>
              </a:rPr>
              <a:t>,</a:t>
            </a:r>
            <a:r>
              <a:rPr sz="3537" spc="-197" dirty="0">
                <a:latin typeface="Cambria Math"/>
                <a:cs typeface="Cambria Math"/>
              </a:rPr>
              <a:t> </a:t>
            </a:r>
            <a:r>
              <a:rPr sz="3537" spc="75" dirty="0">
                <a:latin typeface="Cambria Math"/>
                <a:cs typeface="Cambria Math"/>
              </a:rPr>
              <a:t>𝑦</a:t>
            </a:r>
            <a:r>
              <a:rPr sz="3775" spc="112" baseline="-16516" dirty="0">
                <a:latin typeface="Cambria Math"/>
                <a:cs typeface="Cambria Math"/>
              </a:rPr>
              <a:t>𝑡+𝑘</a:t>
            </a:r>
            <a:r>
              <a:rPr sz="5305" spc="112" baseline="3205" dirty="0">
                <a:latin typeface="Cambria Math"/>
                <a:cs typeface="Cambria Math"/>
              </a:rPr>
              <a:t>)</a:t>
            </a:r>
            <a:r>
              <a:rPr sz="5305" spc="275" baseline="3205" dirty="0">
                <a:latin typeface="Cambria Math"/>
                <a:cs typeface="Cambria Math"/>
              </a:rPr>
              <a:t> </a:t>
            </a:r>
            <a:r>
              <a:rPr sz="3537" spc="-7" dirty="0">
                <a:latin typeface="Cambria Math"/>
                <a:cs typeface="Cambria Math"/>
              </a:rPr>
              <a:t>=</a:t>
            </a:r>
            <a:r>
              <a:rPr sz="3537" spc="211" dirty="0">
                <a:latin typeface="Cambria Math"/>
                <a:cs typeface="Cambria Math"/>
              </a:rPr>
              <a:t> </a:t>
            </a:r>
            <a:r>
              <a:rPr sz="3537" dirty="0">
                <a:latin typeface="Cambria Math"/>
                <a:cs typeface="Cambria Math"/>
              </a:rPr>
              <a:t>0,	</a:t>
            </a:r>
            <a:r>
              <a:rPr sz="3537" spc="-7" dirty="0">
                <a:latin typeface="Cambria Math"/>
                <a:cs typeface="Cambria Math"/>
              </a:rPr>
              <a:t>𝑘</a:t>
            </a:r>
            <a:r>
              <a:rPr sz="3537" spc="265" dirty="0">
                <a:latin typeface="Cambria Math"/>
                <a:cs typeface="Cambria Math"/>
              </a:rPr>
              <a:t> </a:t>
            </a:r>
            <a:r>
              <a:rPr sz="3537" spc="476" dirty="0">
                <a:latin typeface="Cambria Math"/>
                <a:cs typeface="Cambria Math"/>
              </a:rPr>
              <a:t>G</a:t>
            </a:r>
            <a:r>
              <a:rPr sz="3537" spc="170" dirty="0">
                <a:latin typeface="Cambria Math"/>
                <a:cs typeface="Cambria Math"/>
              </a:rPr>
              <a:t> </a:t>
            </a:r>
            <a:r>
              <a:rPr sz="3537" spc="-7" dirty="0">
                <a:latin typeface="Cambria Math"/>
                <a:cs typeface="Cambria Math"/>
              </a:rPr>
              <a:t>0</a:t>
            </a:r>
            <a:endParaRPr sz="3537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3248" y="4437938"/>
            <a:ext cx="1571985" cy="56088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51824">
              <a:spcBef>
                <a:spcPts val="129"/>
              </a:spcBef>
            </a:pPr>
            <a:r>
              <a:rPr sz="3537" dirty="0">
                <a:latin typeface="Cambria Math"/>
                <a:cs typeface="Cambria Math"/>
              </a:rPr>
              <a:t>𝛾</a:t>
            </a:r>
            <a:r>
              <a:rPr sz="3775" baseline="-16516" dirty="0">
                <a:latin typeface="Cambria Math"/>
                <a:cs typeface="Cambria Math"/>
              </a:rPr>
              <a:t>𝑘</a:t>
            </a:r>
            <a:r>
              <a:rPr sz="3775" spc="907" baseline="-16516" dirty="0">
                <a:latin typeface="Cambria Math"/>
                <a:cs typeface="Cambria Math"/>
              </a:rPr>
              <a:t> </a:t>
            </a:r>
            <a:r>
              <a:rPr sz="3537" spc="-7" dirty="0">
                <a:latin typeface="Cambria Math"/>
                <a:cs typeface="Cambria Math"/>
              </a:rPr>
              <a:t>=</a:t>
            </a:r>
            <a:r>
              <a:rPr sz="3537" spc="170" dirty="0">
                <a:latin typeface="Cambria Math"/>
                <a:cs typeface="Cambria Math"/>
              </a:rPr>
              <a:t> </a:t>
            </a:r>
            <a:r>
              <a:rPr sz="3537" spc="54" dirty="0">
                <a:latin typeface="Cambria Math"/>
                <a:cs typeface="Cambria Math"/>
              </a:rPr>
              <a:t>{</a:t>
            </a:r>
            <a:r>
              <a:rPr sz="5305" spc="82" baseline="29914" dirty="0">
                <a:latin typeface="Cambria Math"/>
                <a:cs typeface="Cambria Math"/>
              </a:rPr>
              <a:t>1</a:t>
            </a:r>
            <a:endParaRPr sz="5305" baseline="29914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07554" y="4197476"/>
            <a:ext cx="2071220" cy="1093789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R="6910" algn="r">
              <a:lnSpc>
                <a:spcPts val="4196"/>
              </a:lnSpc>
              <a:spcBef>
                <a:spcPts val="129"/>
              </a:spcBef>
            </a:pPr>
            <a:r>
              <a:rPr sz="3537" spc="-7" dirty="0">
                <a:latin typeface="Cambria Math"/>
                <a:cs typeface="Cambria Math"/>
              </a:rPr>
              <a:t>𝑘</a:t>
            </a:r>
            <a:r>
              <a:rPr sz="3537" spc="204" dirty="0">
                <a:latin typeface="Cambria Math"/>
                <a:cs typeface="Cambria Math"/>
              </a:rPr>
              <a:t> </a:t>
            </a:r>
            <a:r>
              <a:rPr sz="3537" spc="-7" dirty="0">
                <a:latin typeface="Cambria Math"/>
                <a:cs typeface="Cambria Math"/>
              </a:rPr>
              <a:t>=</a:t>
            </a:r>
            <a:r>
              <a:rPr sz="3537" spc="143" dirty="0">
                <a:latin typeface="Cambria Math"/>
                <a:cs typeface="Cambria Math"/>
              </a:rPr>
              <a:t> </a:t>
            </a:r>
            <a:r>
              <a:rPr sz="3537" spc="-7" dirty="0">
                <a:latin typeface="Cambria Math"/>
                <a:cs typeface="Cambria Math"/>
              </a:rPr>
              <a:t>0</a:t>
            </a:r>
            <a:endParaRPr sz="3537">
              <a:latin typeface="Cambria Math"/>
              <a:cs typeface="Cambria Math"/>
            </a:endParaRPr>
          </a:p>
          <a:p>
            <a:pPr marR="6910" algn="r">
              <a:lnSpc>
                <a:spcPts val="4196"/>
              </a:lnSpc>
              <a:tabLst>
                <a:tab pos="944917" algn="l"/>
              </a:tabLst>
            </a:pPr>
            <a:r>
              <a:rPr sz="3537" spc="-7" dirty="0">
                <a:latin typeface="Cambria Math"/>
                <a:cs typeface="Cambria Math"/>
              </a:rPr>
              <a:t>0	𝑘</a:t>
            </a:r>
            <a:r>
              <a:rPr sz="3537" spc="204" dirty="0">
                <a:latin typeface="Cambria Math"/>
                <a:cs typeface="Cambria Math"/>
              </a:rPr>
              <a:t> </a:t>
            </a:r>
            <a:r>
              <a:rPr sz="3537" spc="476" dirty="0">
                <a:latin typeface="Cambria Math"/>
                <a:cs typeface="Cambria Math"/>
              </a:rPr>
              <a:t>G</a:t>
            </a:r>
            <a:r>
              <a:rPr sz="3537" spc="143" dirty="0">
                <a:latin typeface="Cambria Math"/>
                <a:cs typeface="Cambria Math"/>
              </a:rPr>
              <a:t> </a:t>
            </a:r>
            <a:r>
              <a:rPr sz="3537" spc="-7" dirty="0">
                <a:latin typeface="Cambria Math"/>
                <a:cs typeface="Cambria Math"/>
              </a:rPr>
              <a:t>0</a:t>
            </a:r>
            <a:endParaRPr sz="3537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556E12-8675-5159-9955-438BF57F1C33}"/>
                  </a:ext>
                </a:extLst>
              </p14:cNvPr>
              <p14:cNvContentPartPr/>
              <p14:nvPr/>
            </p14:nvContentPartPr>
            <p14:xfrm>
              <a:off x="1148760" y="146880"/>
              <a:ext cx="10593360" cy="367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556E12-8675-5159-9955-438BF57F1C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400" y="137520"/>
                <a:ext cx="10612080" cy="36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09D1C1-F0E2-2437-DEAC-4F164DD73D29}"/>
                  </a:ext>
                </a:extLst>
              </p14:cNvPr>
              <p14:cNvContentPartPr/>
              <p14:nvPr/>
            </p14:nvContentPartPr>
            <p14:xfrm>
              <a:off x="4944960" y="3108600"/>
              <a:ext cx="5292360" cy="226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09D1C1-F0E2-2437-DEAC-4F164DD73D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5600" y="3099240"/>
                <a:ext cx="5311080" cy="24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7862" y="613937"/>
            <a:ext cx="95874" cy="232343"/>
          </a:xfrm>
          <a:custGeom>
            <a:avLst/>
            <a:gdLst/>
            <a:ahLst/>
            <a:cxnLst/>
            <a:rect l="l" t="t" r="r" b="b"/>
            <a:pathLst>
              <a:path w="70485" h="170815">
                <a:moveTo>
                  <a:pt x="70103" y="0"/>
                </a:moveTo>
                <a:lnTo>
                  <a:pt x="0" y="0"/>
                </a:lnTo>
                <a:lnTo>
                  <a:pt x="0" y="170687"/>
                </a:lnTo>
                <a:lnTo>
                  <a:pt x="70103" y="170687"/>
                </a:lnTo>
                <a:lnTo>
                  <a:pt x="7010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0755" y="978226"/>
            <a:ext cx="9451965" cy="720675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 marR="6910">
              <a:lnSpc>
                <a:spcPct val="108900"/>
              </a:lnSpc>
              <a:spcBef>
                <a:spcPts val="129"/>
              </a:spcBef>
            </a:pPr>
            <a:r>
              <a:rPr sz="2176" i="1" spc="-7" dirty="0">
                <a:solidFill>
                  <a:srgbClr val="FF0000"/>
                </a:solidFill>
              </a:rPr>
              <a:t>Continuous</a:t>
            </a:r>
            <a:r>
              <a:rPr sz="2176" i="1" spc="374" dirty="0">
                <a:solidFill>
                  <a:srgbClr val="FF0000"/>
                </a:solidFill>
              </a:rPr>
              <a:t> </a:t>
            </a:r>
            <a:r>
              <a:rPr sz="2176" i="1" spc="-7" dirty="0">
                <a:solidFill>
                  <a:srgbClr val="FF0000"/>
                </a:solidFill>
              </a:rPr>
              <a:t>time</a:t>
            </a:r>
            <a:r>
              <a:rPr sz="2176" i="1" spc="354" dirty="0">
                <a:solidFill>
                  <a:srgbClr val="FF0000"/>
                </a:solidFill>
              </a:rPr>
              <a:t> </a:t>
            </a:r>
            <a:r>
              <a:rPr sz="2176" i="1" spc="-7" dirty="0">
                <a:solidFill>
                  <a:srgbClr val="FF0000"/>
                </a:solidFill>
              </a:rPr>
              <a:t>series</a:t>
            </a:r>
            <a:r>
              <a:rPr sz="2176" i="1" spc="374" dirty="0">
                <a:solidFill>
                  <a:srgbClr val="FF0000"/>
                </a:solidFill>
              </a:rPr>
              <a:t> </a:t>
            </a:r>
            <a:r>
              <a:rPr sz="2176" spc="-7" dirty="0"/>
              <a:t>are</a:t>
            </a:r>
            <a:r>
              <a:rPr sz="2176" spc="354" dirty="0"/>
              <a:t> </a:t>
            </a:r>
            <a:r>
              <a:rPr sz="2176" spc="-7" dirty="0"/>
              <a:t>obtained</a:t>
            </a:r>
            <a:r>
              <a:rPr sz="2176" spc="360" dirty="0"/>
              <a:t> </a:t>
            </a:r>
            <a:r>
              <a:rPr sz="2176" spc="-14" dirty="0"/>
              <a:t>when</a:t>
            </a:r>
            <a:r>
              <a:rPr sz="2176" spc="394" dirty="0"/>
              <a:t> </a:t>
            </a:r>
            <a:r>
              <a:rPr sz="2176" spc="-7" dirty="0"/>
              <a:t>observations</a:t>
            </a:r>
            <a:r>
              <a:rPr sz="2176" spc="340" dirty="0"/>
              <a:t> </a:t>
            </a:r>
            <a:r>
              <a:rPr sz="2176" spc="-7" dirty="0"/>
              <a:t>are</a:t>
            </a:r>
            <a:r>
              <a:rPr sz="2176" spc="354" dirty="0"/>
              <a:t> </a:t>
            </a:r>
            <a:r>
              <a:rPr sz="2176" spc="-7" dirty="0"/>
              <a:t>made </a:t>
            </a:r>
            <a:r>
              <a:rPr sz="2176" spc="-524" dirty="0"/>
              <a:t> </a:t>
            </a:r>
            <a:r>
              <a:rPr sz="2176" spc="-7" dirty="0"/>
              <a:t>continuously</a:t>
            </a:r>
            <a:r>
              <a:rPr sz="2176" spc="-41" dirty="0"/>
              <a:t> </a:t>
            </a:r>
            <a:br>
              <a:rPr lang="en-IN" sz="2176" spc="-41" dirty="0"/>
            </a:br>
            <a:r>
              <a:rPr sz="2176" spc="-14" dirty="0"/>
              <a:t>over</a:t>
            </a:r>
            <a:r>
              <a:rPr sz="2176" spc="-7" dirty="0"/>
              <a:t> </a:t>
            </a:r>
            <a:r>
              <a:rPr sz="2176" dirty="0"/>
              <a:t>some</a:t>
            </a:r>
            <a:r>
              <a:rPr sz="2176" spc="-20" dirty="0"/>
              <a:t> </a:t>
            </a:r>
            <a:r>
              <a:rPr sz="2176" spc="7" dirty="0"/>
              <a:t>time</a:t>
            </a:r>
            <a:r>
              <a:rPr sz="2176" spc="-20" dirty="0"/>
              <a:t> </a:t>
            </a:r>
            <a:r>
              <a:rPr sz="2176" spc="-7" dirty="0"/>
              <a:t>intervals.</a:t>
            </a:r>
            <a:r>
              <a:rPr sz="2176" spc="14" dirty="0"/>
              <a:t> </a:t>
            </a:r>
            <a:r>
              <a:rPr sz="2176" dirty="0"/>
              <a:t>(ECG</a:t>
            </a:r>
            <a:r>
              <a:rPr sz="2176" spc="-41" dirty="0"/>
              <a:t> </a:t>
            </a:r>
            <a:r>
              <a:rPr sz="2176" spc="-7" dirty="0"/>
              <a:t>graph).</a:t>
            </a:r>
            <a:endParaRPr sz="2176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961" y="1981736"/>
            <a:ext cx="7276422" cy="38980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E6BADF-9413-DA5D-02A5-0C65731ED6B2}"/>
                  </a:ext>
                </a:extLst>
              </p14:cNvPr>
              <p14:cNvContentPartPr/>
              <p14:nvPr/>
            </p14:nvContentPartPr>
            <p14:xfrm>
              <a:off x="434880" y="167040"/>
              <a:ext cx="11486160" cy="5221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E6BADF-9413-DA5D-02A5-0C65731ED6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520" y="157680"/>
                <a:ext cx="11504880" cy="5240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1137" y="1030372"/>
            <a:ext cx="6973740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dirty="0"/>
              <a:t>An</a:t>
            </a:r>
            <a:r>
              <a:rPr sz="3264" spc="7" dirty="0"/>
              <a:t> </a:t>
            </a:r>
            <a:r>
              <a:rPr sz="3264" spc="-7" dirty="0"/>
              <a:t>Illustrative</a:t>
            </a:r>
            <a:r>
              <a:rPr sz="3264" spc="-34" dirty="0"/>
              <a:t> </a:t>
            </a:r>
            <a:r>
              <a:rPr sz="3264" dirty="0"/>
              <a:t>plot</a:t>
            </a:r>
            <a:r>
              <a:rPr sz="3264" spc="-14" dirty="0"/>
              <a:t> </a:t>
            </a:r>
            <a:r>
              <a:rPr sz="3264" dirty="0"/>
              <a:t>of</a:t>
            </a:r>
            <a:r>
              <a:rPr sz="3264" spc="7" dirty="0"/>
              <a:t> </a:t>
            </a:r>
            <a:r>
              <a:rPr sz="3264" dirty="0"/>
              <a:t>a white</a:t>
            </a:r>
            <a:r>
              <a:rPr sz="3264" spc="-27" dirty="0"/>
              <a:t> </a:t>
            </a:r>
            <a:r>
              <a:rPr sz="3264" dirty="0"/>
              <a:t>noise</a:t>
            </a:r>
            <a:r>
              <a:rPr sz="3264" spc="-20" dirty="0"/>
              <a:t> </a:t>
            </a:r>
            <a:r>
              <a:rPr sz="3264" spc="-7" dirty="0"/>
              <a:t>series</a:t>
            </a:r>
            <a:endParaRPr sz="3264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0963" y="2210749"/>
            <a:ext cx="7148287" cy="35754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66D156-5EC5-AE8C-3CD0-B3494D056577}"/>
                  </a:ext>
                </a:extLst>
              </p14:cNvPr>
              <p14:cNvContentPartPr/>
              <p14:nvPr/>
            </p14:nvContentPartPr>
            <p14:xfrm>
              <a:off x="7892640" y="2449080"/>
              <a:ext cx="587880" cy="37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66D156-5EC5-AE8C-3CD0-B3494D0565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3280" y="2439720"/>
                <a:ext cx="6066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1DB9F1-8BF6-80B0-CA4B-2E19B078E085}"/>
                  </a:ext>
                </a:extLst>
              </p14:cNvPr>
              <p14:cNvContentPartPr/>
              <p14:nvPr/>
            </p14:nvContentPartPr>
            <p14:xfrm>
              <a:off x="9615240" y="1654920"/>
              <a:ext cx="2410560" cy="230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1DB9F1-8BF6-80B0-CA4B-2E19B078E0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05880" y="1645560"/>
                <a:ext cx="2429280" cy="232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White-noise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 discrete-time white-noise sequence {e[k]} is a set of independent, identically distributed (</a:t>
            </a:r>
            <a:r>
              <a:rPr lang="en-US" sz="2200" dirty="0" err="1"/>
              <a:t>i.i.d</a:t>
            </a:r>
            <a:r>
              <a:rPr lang="en-US" sz="2200" dirty="0"/>
              <a:t>.) values belonging to a stationary stochastic process. </a:t>
            </a:r>
          </a:p>
          <a:p>
            <a:r>
              <a:rPr lang="en-US" sz="2200" dirty="0"/>
              <a:t>White-noise sequence exhibits an impulse-like ACF or constant </a:t>
            </a:r>
            <a:r>
              <a:rPr lang="en-IN" sz="2200" dirty="0"/>
              <a:t>power spectrum</a:t>
            </a:r>
          </a:p>
          <a:p>
            <a:r>
              <a:rPr lang="en-US" sz="2200" dirty="0"/>
              <a:t>The ACF of a white-noise sequence is given by: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The power spectrum of white-noise is constant and given by: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223" y="3361250"/>
            <a:ext cx="3191066" cy="1150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05" y="5243513"/>
            <a:ext cx="3133725" cy="9334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46888" y="164592"/>
            <a:ext cx="11637264" cy="6551676"/>
            <a:chOff x="246888" y="164592"/>
            <a:chExt cx="11637264" cy="6551676"/>
          </a:xfrm>
        </p:grpSpPr>
        <p:sp>
          <p:nvSpPr>
            <p:cNvPr id="7" name="Right Triangle 6"/>
            <p:cNvSpPr/>
            <p:nvPr/>
          </p:nvSpPr>
          <p:spPr>
            <a:xfrm rot="16200000">
              <a:off x="8822436" y="3654552"/>
              <a:ext cx="3081528" cy="3041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6888" y="164592"/>
              <a:ext cx="11329416" cy="629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43D44F-2351-3865-3DC1-6007CD258FA6}"/>
                  </a:ext>
                </a:extLst>
              </p14:cNvPr>
              <p14:cNvContentPartPr/>
              <p14:nvPr/>
            </p14:nvContentPartPr>
            <p14:xfrm>
              <a:off x="3772440" y="3608280"/>
              <a:ext cx="2964960" cy="283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43D44F-2351-3865-3DC1-6007CD258F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3080" y="3598920"/>
                <a:ext cx="2983680" cy="28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D0CE7B0-885B-CC0A-B454-9B274D353449}"/>
                  </a:ext>
                </a:extLst>
              </p14:cNvPr>
              <p14:cNvContentPartPr/>
              <p14:nvPr/>
            </p14:nvContentPartPr>
            <p14:xfrm>
              <a:off x="5102280" y="497880"/>
              <a:ext cx="6113880" cy="5903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D0CE7B0-885B-CC0A-B454-9B274D353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2920" y="488520"/>
                <a:ext cx="6132600" cy="59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249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2951062" y="2190241"/>
            <a:ext cx="6964239" cy="12956"/>
          </a:xfrm>
          <a:custGeom>
            <a:avLst/>
            <a:gdLst/>
            <a:ahLst/>
            <a:cxnLst/>
            <a:rect l="l" t="t" r="r" b="b"/>
            <a:pathLst>
              <a:path w="5120005" h="9525">
                <a:moveTo>
                  <a:pt x="5120005" y="0"/>
                </a:moveTo>
                <a:lnTo>
                  <a:pt x="0" y="0"/>
                </a:lnTo>
                <a:lnTo>
                  <a:pt x="0" y="9144"/>
                </a:lnTo>
                <a:lnTo>
                  <a:pt x="5120005" y="9144"/>
                </a:lnTo>
                <a:lnTo>
                  <a:pt x="51200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16123" y="2653244"/>
            <a:ext cx="6442547" cy="1123959"/>
          </a:xfrm>
          <a:prstGeom prst="rect">
            <a:avLst/>
          </a:prstGeom>
        </p:spPr>
        <p:txBody>
          <a:bodyPr vert="horz" wrap="square" lIns="0" tIns="67371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530"/>
              </a:spcBef>
              <a:tabLst>
                <a:tab pos="638294" algn="l"/>
              </a:tabLst>
            </a:pPr>
            <a:r>
              <a:rPr sz="3264" spc="-7" dirty="0"/>
              <a:t>2.	</a:t>
            </a:r>
            <a:r>
              <a:rPr sz="3264" dirty="0"/>
              <a:t>Random</a:t>
            </a:r>
            <a:r>
              <a:rPr sz="3264" spc="-27" dirty="0"/>
              <a:t> </a:t>
            </a:r>
            <a:r>
              <a:rPr sz="3264" dirty="0"/>
              <a:t>Walk</a:t>
            </a:r>
            <a:r>
              <a:rPr sz="3264" spc="-14" dirty="0"/>
              <a:t> </a:t>
            </a:r>
            <a:r>
              <a:rPr sz="3264" spc="-7" dirty="0"/>
              <a:t>--</a:t>
            </a:r>
            <a:r>
              <a:rPr sz="3264" spc="-41" dirty="0"/>
              <a:t> </a:t>
            </a:r>
            <a:r>
              <a:rPr sz="3264" dirty="0"/>
              <a:t>A</a:t>
            </a:r>
            <a:r>
              <a:rPr sz="3264" spc="-27" dirty="0"/>
              <a:t> </a:t>
            </a:r>
            <a:r>
              <a:rPr sz="3264" dirty="0"/>
              <a:t>Non-stationary</a:t>
            </a:r>
            <a:endParaRPr sz="3264"/>
          </a:p>
          <a:p>
            <a:pPr marL="2895213">
              <a:lnSpc>
                <a:spcPct val="100000"/>
              </a:lnSpc>
              <a:spcBef>
                <a:spcPts val="394"/>
              </a:spcBef>
            </a:pPr>
            <a:r>
              <a:rPr sz="3264" spc="-7" dirty="0"/>
              <a:t>Process</a:t>
            </a:r>
            <a:endParaRPr sz="3264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809083-57F7-AA57-96E3-020A279814BA}"/>
                  </a:ext>
                </a:extLst>
              </p14:cNvPr>
              <p14:cNvContentPartPr/>
              <p14:nvPr/>
            </p14:nvContentPartPr>
            <p14:xfrm>
              <a:off x="9643320" y="2330280"/>
              <a:ext cx="1758240" cy="141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809083-57F7-AA57-96E3-020A279814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33960" y="2320920"/>
                <a:ext cx="1776960" cy="143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45858" y="1026228"/>
            <a:ext cx="2347613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Random</a:t>
            </a:r>
            <a:r>
              <a:rPr sz="3264" spc="-82" dirty="0"/>
              <a:t> </a:t>
            </a:r>
            <a:r>
              <a:rPr sz="3264" spc="-7" dirty="0"/>
              <a:t>walk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30447" y="1699900"/>
            <a:ext cx="7289000" cy="4310927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45491" marR="24184" indent="-311805">
              <a:lnSpc>
                <a:spcPct val="110100"/>
              </a:lnSpc>
              <a:spcBef>
                <a:spcPts val="136"/>
              </a:spcBef>
              <a:buChar char="•"/>
              <a:tabLst>
                <a:tab pos="346355" algn="l"/>
                <a:tab pos="1397510" algn="l"/>
                <a:tab pos="2410662" algn="l"/>
                <a:tab pos="3381491" algn="l"/>
                <a:tab pos="4570843" algn="l"/>
                <a:tab pos="5764514" algn="l"/>
                <a:tab pos="6908089" algn="l"/>
              </a:tabLst>
            </a:pPr>
            <a:r>
              <a:rPr sz="3264" dirty="0">
                <a:latin typeface="Times New Roman"/>
                <a:cs typeface="Times New Roman"/>
              </a:rPr>
              <a:t>Sta</a:t>
            </a:r>
            <a:r>
              <a:rPr sz="3264" spc="-20" dirty="0">
                <a:latin typeface="Times New Roman"/>
                <a:cs typeface="Times New Roman"/>
              </a:rPr>
              <a:t>r</a:t>
            </a:r>
            <a:r>
              <a:rPr sz="3264" dirty="0">
                <a:latin typeface="Times New Roman"/>
                <a:cs typeface="Times New Roman"/>
              </a:rPr>
              <a:t>t	with	</a:t>
            </a:r>
            <a:r>
              <a:rPr sz="3264" spc="7" dirty="0">
                <a:latin typeface="Cambria Math"/>
                <a:cs typeface="Cambria Math"/>
              </a:rPr>
              <a:t>{</a:t>
            </a:r>
            <a:r>
              <a:rPr sz="3264" spc="-102" dirty="0">
                <a:latin typeface="Cambria Math"/>
                <a:cs typeface="Cambria Math"/>
              </a:rPr>
              <a:t>𝑦</a:t>
            </a:r>
            <a:r>
              <a:rPr sz="3571" spc="703" baseline="-15873" dirty="0">
                <a:latin typeface="Cambria Math"/>
                <a:cs typeface="Cambria Math"/>
              </a:rPr>
              <a:t>𝑡</a:t>
            </a:r>
            <a:r>
              <a:rPr sz="3264" dirty="0">
                <a:latin typeface="Cambria Math"/>
                <a:cs typeface="Cambria Math"/>
              </a:rPr>
              <a:t>}	</a:t>
            </a:r>
            <a:r>
              <a:rPr sz="3264" dirty="0">
                <a:latin typeface="Times New Roman"/>
                <a:cs typeface="Times New Roman"/>
              </a:rPr>
              <a:t>b</a:t>
            </a:r>
            <a:r>
              <a:rPr sz="3264" spc="-20" dirty="0">
                <a:latin typeface="Times New Roman"/>
                <a:cs typeface="Times New Roman"/>
              </a:rPr>
              <a:t>e</a:t>
            </a:r>
            <a:r>
              <a:rPr sz="3264" dirty="0">
                <a:latin typeface="Times New Roman"/>
                <a:cs typeface="Times New Roman"/>
              </a:rPr>
              <a:t>ing	w</a:t>
            </a:r>
            <a:r>
              <a:rPr sz="3264" spc="-14" dirty="0">
                <a:latin typeface="Times New Roman"/>
                <a:cs typeface="Times New Roman"/>
              </a:rPr>
              <a:t>h</a:t>
            </a:r>
            <a:r>
              <a:rPr sz="3264" spc="34" dirty="0">
                <a:latin typeface="Times New Roman"/>
                <a:cs typeface="Times New Roman"/>
              </a:rPr>
              <a:t>i</a:t>
            </a:r>
            <a:r>
              <a:rPr sz="3264" dirty="0">
                <a:latin typeface="Times New Roman"/>
                <a:cs typeface="Times New Roman"/>
              </a:rPr>
              <a:t>te	noise	or  purely</a:t>
            </a:r>
            <a:r>
              <a:rPr sz="3264" spc="-48" dirty="0">
                <a:latin typeface="Times New Roman"/>
                <a:cs typeface="Times New Roman"/>
              </a:rPr>
              <a:t> </a:t>
            </a:r>
            <a:r>
              <a:rPr sz="3264" spc="-7" dirty="0">
                <a:latin typeface="Times New Roman"/>
                <a:cs typeface="Times New Roman"/>
              </a:rPr>
              <a:t>random</a:t>
            </a:r>
            <a:endParaRPr sz="3264">
              <a:latin typeface="Times New Roman"/>
              <a:cs typeface="Times New Roman"/>
            </a:endParaRPr>
          </a:p>
          <a:p>
            <a:pPr marL="345491" indent="-311805">
              <a:spcBef>
                <a:spcPts val="1829"/>
              </a:spcBef>
              <a:buFont typeface="Times New Roman"/>
              <a:buChar char="•"/>
              <a:tabLst>
                <a:tab pos="346355" algn="l"/>
              </a:tabLst>
            </a:pPr>
            <a:r>
              <a:rPr sz="3264" spc="48" dirty="0">
                <a:latin typeface="Cambria Math"/>
                <a:cs typeface="Cambria Math"/>
              </a:rPr>
              <a:t>{𝑦</a:t>
            </a:r>
            <a:r>
              <a:rPr sz="3571" spc="71" baseline="-15873" dirty="0">
                <a:latin typeface="Cambria Math"/>
                <a:cs typeface="Cambria Math"/>
              </a:rPr>
              <a:t>𝑡</a:t>
            </a:r>
            <a:r>
              <a:rPr sz="3264" spc="48" dirty="0">
                <a:latin typeface="Cambria Math"/>
                <a:cs typeface="Cambria Math"/>
              </a:rPr>
              <a:t>}</a:t>
            </a:r>
            <a:r>
              <a:rPr sz="3264" spc="82" dirty="0">
                <a:latin typeface="Cambria Math"/>
                <a:cs typeface="Cambria Math"/>
              </a:rPr>
              <a:t> </a:t>
            </a:r>
            <a:r>
              <a:rPr sz="3264" dirty="0">
                <a:latin typeface="Times New Roman"/>
                <a:cs typeface="Times New Roman"/>
              </a:rPr>
              <a:t>is</a:t>
            </a:r>
            <a:r>
              <a:rPr sz="3264" spc="-14" dirty="0">
                <a:latin typeface="Times New Roman"/>
                <a:cs typeface="Times New Roman"/>
              </a:rPr>
              <a:t> </a:t>
            </a:r>
            <a:r>
              <a:rPr sz="3264" dirty="0">
                <a:latin typeface="Times New Roman"/>
                <a:cs typeface="Times New Roman"/>
              </a:rPr>
              <a:t>a</a:t>
            </a:r>
            <a:r>
              <a:rPr sz="3264" spc="-14" dirty="0">
                <a:latin typeface="Times New Roman"/>
                <a:cs typeface="Times New Roman"/>
              </a:rPr>
              <a:t> </a:t>
            </a:r>
            <a:r>
              <a:rPr sz="3264" spc="-7" dirty="0">
                <a:latin typeface="Times New Roman"/>
                <a:cs typeface="Times New Roman"/>
              </a:rPr>
              <a:t>random</a:t>
            </a:r>
            <a:r>
              <a:rPr sz="3264" spc="-14" dirty="0">
                <a:latin typeface="Times New Roman"/>
                <a:cs typeface="Times New Roman"/>
              </a:rPr>
              <a:t> </a:t>
            </a:r>
            <a:r>
              <a:rPr sz="3264" spc="-7" dirty="0">
                <a:latin typeface="Times New Roman"/>
                <a:cs typeface="Times New Roman"/>
              </a:rPr>
              <a:t>walk</a:t>
            </a:r>
            <a:r>
              <a:rPr sz="3264" spc="-14" dirty="0">
                <a:latin typeface="Times New Roman"/>
                <a:cs typeface="Times New Roman"/>
              </a:rPr>
              <a:t> </a:t>
            </a:r>
            <a:r>
              <a:rPr sz="3264" dirty="0">
                <a:latin typeface="Times New Roman"/>
                <a:cs typeface="Times New Roman"/>
              </a:rPr>
              <a:t>if</a:t>
            </a:r>
            <a:endParaRPr sz="3264">
              <a:latin typeface="Times New Roman"/>
              <a:cs typeface="Times New Roman"/>
            </a:endParaRPr>
          </a:p>
          <a:p>
            <a:pPr marR="292803" algn="ctr">
              <a:spcBef>
                <a:spcPts val="1925"/>
              </a:spcBef>
            </a:pPr>
            <a:r>
              <a:rPr sz="3264" spc="-20" dirty="0">
                <a:latin typeface="Cambria Math"/>
                <a:cs typeface="Cambria Math"/>
              </a:rPr>
              <a:t>𝑦</a:t>
            </a:r>
            <a:r>
              <a:rPr sz="3571" spc="-30" baseline="-15873" dirty="0">
                <a:latin typeface="Cambria Math"/>
                <a:cs typeface="Cambria Math"/>
              </a:rPr>
              <a:t>0</a:t>
            </a:r>
            <a:r>
              <a:rPr sz="3571" spc="692" baseline="-15873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=</a:t>
            </a:r>
            <a:r>
              <a:rPr sz="3264" spc="155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0</a:t>
            </a:r>
            <a:endParaRPr sz="3264">
              <a:latin typeface="Cambria Math"/>
              <a:cs typeface="Cambria Math"/>
            </a:endParaRPr>
          </a:p>
          <a:p>
            <a:pPr marL="1938203" algn="ctr">
              <a:spcBef>
                <a:spcPts val="1544"/>
              </a:spcBef>
            </a:pPr>
            <a:r>
              <a:rPr sz="2380" spc="109" dirty="0">
                <a:latin typeface="Cambria Math"/>
                <a:cs typeface="Cambria Math"/>
              </a:rPr>
              <a:t>𝑡</a:t>
            </a:r>
            <a:endParaRPr sz="2380">
              <a:latin typeface="Cambria Math"/>
              <a:cs typeface="Cambria Math"/>
            </a:endParaRPr>
          </a:p>
          <a:p>
            <a:pPr marR="318715" algn="ctr">
              <a:spcBef>
                <a:spcPts val="1129"/>
              </a:spcBef>
            </a:pPr>
            <a:r>
              <a:rPr sz="3264" dirty="0">
                <a:latin typeface="Cambria Math"/>
                <a:cs typeface="Cambria Math"/>
              </a:rPr>
              <a:t>𝑦</a:t>
            </a:r>
            <a:r>
              <a:rPr sz="3571" baseline="-15873" dirty="0">
                <a:latin typeface="Cambria Math"/>
                <a:cs typeface="Cambria Math"/>
              </a:rPr>
              <a:t>𝑡</a:t>
            </a:r>
            <a:r>
              <a:rPr sz="3571" spc="71" baseline="-15873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=</a:t>
            </a:r>
            <a:r>
              <a:rPr sz="3264" spc="190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𝑦</a:t>
            </a:r>
            <a:r>
              <a:rPr sz="3571" baseline="-15873" dirty="0">
                <a:latin typeface="Cambria Math"/>
                <a:cs typeface="Cambria Math"/>
              </a:rPr>
              <a:t>𝑡</a:t>
            </a:r>
            <a:r>
              <a:rPr sz="3571" spc="560" baseline="-15873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+ </a:t>
            </a:r>
            <a:r>
              <a:rPr sz="3264" spc="7" dirty="0">
                <a:latin typeface="Cambria Math"/>
                <a:cs typeface="Cambria Math"/>
              </a:rPr>
              <a:t>𝑒</a:t>
            </a:r>
            <a:r>
              <a:rPr sz="3571" spc="10" baseline="-15873" dirty="0">
                <a:latin typeface="Cambria Math"/>
                <a:cs typeface="Cambria Math"/>
              </a:rPr>
              <a:t>𝑡 </a:t>
            </a:r>
            <a:r>
              <a:rPr sz="3571" spc="50" baseline="-15873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=</a:t>
            </a:r>
            <a:r>
              <a:rPr sz="3264" spc="286" dirty="0">
                <a:latin typeface="Cambria Math"/>
                <a:cs typeface="Cambria Math"/>
              </a:rPr>
              <a:t> </a:t>
            </a:r>
            <a:r>
              <a:rPr sz="3264" spc="2013" dirty="0">
                <a:latin typeface="Cambria Math"/>
                <a:cs typeface="Cambria Math"/>
              </a:rPr>
              <a:t>∑</a:t>
            </a:r>
            <a:r>
              <a:rPr sz="3264" dirty="0">
                <a:latin typeface="Cambria Math"/>
                <a:cs typeface="Cambria Math"/>
              </a:rPr>
              <a:t> </a:t>
            </a:r>
            <a:r>
              <a:rPr sz="3264" spc="7" dirty="0">
                <a:latin typeface="Cambria Math"/>
                <a:cs typeface="Cambria Math"/>
              </a:rPr>
              <a:t>𝑒</a:t>
            </a:r>
            <a:r>
              <a:rPr sz="3571" spc="10" baseline="-15873" dirty="0">
                <a:latin typeface="Cambria Math"/>
                <a:cs typeface="Cambria Math"/>
              </a:rPr>
              <a:t>𝑡</a:t>
            </a:r>
            <a:endParaRPr sz="3571" baseline="-15873">
              <a:latin typeface="Cambria Math"/>
              <a:cs typeface="Cambria Math"/>
            </a:endParaRPr>
          </a:p>
          <a:p>
            <a:pPr marL="1955478" algn="ctr">
              <a:spcBef>
                <a:spcPts val="1149"/>
              </a:spcBef>
            </a:pPr>
            <a:r>
              <a:rPr sz="2380" spc="75" dirty="0">
                <a:latin typeface="Cambria Math"/>
                <a:cs typeface="Cambria Math"/>
              </a:rPr>
              <a:t>𝑘=0</a:t>
            </a:r>
            <a:endParaRPr sz="238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C10E67-E691-B381-F395-DB6054B6746C}"/>
                  </a:ext>
                </a:extLst>
              </p14:cNvPr>
              <p14:cNvContentPartPr/>
              <p14:nvPr/>
            </p14:nvContentPartPr>
            <p14:xfrm>
              <a:off x="3117960" y="396360"/>
              <a:ext cx="8719560" cy="4681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C10E67-E691-B381-F395-DB6054B674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8600" y="387000"/>
                <a:ext cx="8738280" cy="47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893241-94C5-F618-9F40-BC52D37FCE38}"/>
                  </a:ext>
                </a:extLst>
              </p14:cNvPr>
              <p14:cNvContentPartPr/>
              <p14:nvPr/>
            </p14:nvContentPartPr>
            <p14:xfrm>
              <a:off x="4496400" y="2424960"/>
              <a:ext cx="7458840" cy="3883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893241-94C5-F618-9F40-BC52D37FCE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040" y="2415600"/>
                <a:ext cx="7477560" cy="390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45858" y="1026228"/>
            <a:ext cx="2347613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Random</a:t>
            </a:r>
            <a:r>
              <a:rPr sz="3264" spc="-82" dirty="0"/>
              <a:t> </a:t>
            </a:r>
            <a:r>
              <a:rPr sz="3264" spc="-7" dirty="0"/>
              <a:t>walk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30446" y="1496750"/>
            <a:ext cx="6072008" cy="2978920"/>
          </a:xfrm>
          <a:prstGeom prst="rect">
            <a:avLst/>
          </a:prstGeom>
        </p:spPr>
        <p:txBody>
          <a:bodyPr vert="horz" wrap="square" lIns="0" tIns="261710" rIns="0" bIns="0" rtlCol="0">
            <a:spAutoFit/>
          </a:bodyPr>
          <a:lstStyle/>
          <a:p>
            <a:pPr marL="345491" indent="-311805">
              <a:spcBef>
                <a:spcPts val="2061"/>
              </a:spcBef>
              <a:buChar char="•"/>
              <a:tabLst>
                <a:tab pos="346355" algn="l"/>
              </a:tabLst>
            </a:pPr>
            <a:r>
              <a:rPr sz="3264" dirty="0">
                <a:latin typeface="Times New Roman"/>
                <a:cs typeface="Times New Roman"/>
              </a:rPr>
              <a:t>The</a:t>
            </a:r>
            <a:r>
              <a:rPr sz="3264" spc="-41" dirty="0">
                <a:latin typeface="Times New Roman"/>
                <a:cs typeface="Times New Roman"/>
              </a:rPr>
              <a:t> </a:t>
            </a:r>
            <a:r>
              <a:rPr sz="3264" spc="-7" dirty="0">
                <a:latin typeface="Times New Roman"/>
                <a:cs typeface="Times New Roman"/>
              </a:rPr>
              <a:t>random</a:t>
            </a:r>
            <a:r>
              <a:rPr sz="3264" spc="-14" dirty="0">
                <a:latin typeface="Times New Roman"/>
                <a:cs typeface="Times New Roman"/>
              </a:rPr>
              <a:t> </a:t>
            </a:r>
            <a:r>
              <a:rPr sz="3264" spc="-7" dirty="0">
                <a:latin typeface="Times New Roman"/>
                <a:cs typeface="Times New Roman"/>
              </a:rPr>
              <a:t>walk</a:t>
            </a:r>
            <a:r>
              <a:rPr sz="3264" spc="-14" dirty="0">
                <a:latin typeface="Times New Roman"/>
                <a:cs typeface="Times New Roman"/>
              </a:rPr>
              <a:t> </a:t>
            </a:r>
            <a:r>
              <a:rPr sz="3264" dirty="0">
                <a:latin typeface="Times New Roman"/>
                <a:cs typeface="Times New Roman"/>
              </a:rPr>
              <a:t>is not</a:t>
            </a:r>
            <a:r>
              <a:rPr sz="3264" spc="-14" dirty="0">
                <a:latin typeface="Times New Roman"/>
                <a:cs typeface="Times New Roman"/>
              </a:rPr>
              <a:t> </a:t>
            </a:r>
            <a:r>
              <a:rPr sz="3264" dirty="0">
                <a:latin typeface="Times New Roman"/>
                <a:cs typeface="Times New Roman"/>
              </a:rPr>
              <a:t>stationary</a:t>
            </a:r>
            <a:endParaRPr sz="3264">
              <a:latin typeface="Times New Roman"/>
              <a:cs typeface="Times New Roman"/>
            </a:endParaRPr>
          </a:p>
          <a:p>
            <a:pPr marL="1547799">
              <a:spcBef>
                <a:spcPts val="1931"/>
              </a:spcBef>
            </a:pPr>
            <a:r>
              <a:rPr sz="3264" spc="143" dirty="0">
                <a:latin typeface="Cambria Math"/>
                <a:cs typeface="Cambria Math"/>
              </a:rPr>
              <a:t>𝐸</a:t>
            </a:r>
            <a:r>
              <a:rPr sz="4897" spc="20" baseline="2314" dirty="0">
                <a:latin typeface="Cambria Math"/>
                <a:cs typeface="Cambria Math"/>
              </a:rPr>
              <a:t>(</a:t>
            </a:r>
            <a:r>
              <a:rPr sz="3264" spc="-95" dirty="0">
                <a:latin typeface="Cambria Math"/>
                <a:cs typeface="Cambria Math"/>
              </a:rPr>
              <a:t>𝑦</a:t>
            </a:r>
            <a:r>
              <a:rPr sz="3571" spc="703" baseline="-15873" dirty="0">
                <a:latin typeface="Cambria Math"/>
                <a:cs typeface="Cambria Math"/>
              </a:rPr>
              <a:t>𝑡</a:t>
            </a:r>
            <a:r>
              <a:rPr sz="4897" baseline="2314" dirty="0">
                <a:latin typeface="Cambria Math"/>
                <a:cs typeface="Cambria Math"/>
              </a:rPr>
              <a:t>)</a:t>
            </a:r>
            <a:r>
              <a:rPr sz="4897" spc="265" baseline="2314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=</a:t>
            </a:r>
            <a:r>
              <a:rPr sz="3264" spc="163" dirty="0">
                <a:latin typeface="Cambria Math"/>
                <a:cs typeface="Cambria Math"/>
              </a:rPr>
              <a:t> </a:t>
            </a:r>
            <a:r>
              <a:rPr sz="3264" spc="20" dirty="0">
                <a:latin typeface="Cambria Math"/>
                <a:cs typeface="Cambria Math"/>
              </a:rPr>
              <a:t>0</a:t>
            </a:r>
            <a:r>
              <a:rPr sz="3264" dirty="0">
                <a:latin typeface="Cambria Math"/>
                <a:cs typeface="Cambria Math"/>
              </a:rPr>
              <a:t>,</a:t>
            </a:r>
            <a:r>
              <a:rPr sz="3264" spc="-184" dirty="0">
                <a:latin typeface="Cambria Math"/>
                <a:cs typeface="Cambria Math"/>
              </a:rPr>
              <a:t> </a:t>
            </a:r>
            <a:r>
              <a:rPr sz="3264" spc="7" dirty="0">
                <a:latin typeface="Cambria Math"/>
                <a:cs typeface="Cambria Math"/>
              </a:rPr>
              <a:t>𝑉</a:t>
            </a:r>
            <a:r>
              <a:rPr sz="3264" spc="-7" dirty="0">
                <a:latin typeface="Cambria Math"/>
                <a:cs typeface="Cambria Math"/>
              </a:rPr>
              <a:t>𝑎</a:t>
            </a:r>
            <a:r>
              <a:rPr sz="3264" spc="27" dirty="0">
                <a:latin typeface="Cambria Math"/>
                <a:cs typeface="Cambria Math"/>
              </a:rPr>
              <a:t>𝑟</a:t>
            </a:r>
            <a:r>
              <a:rPr sz="4897" spc="-30" baseline="2314" dirty="0">
                <a:latin typeface="Cambria Math"/>
                <a:cs typeface="Cambria Math"/>
              </a:rPr>
              <a:t>(</a:t>
            </a:r>
            <a:r>
              <a:rPr sz="3264" spc="-102" dirty="0">
                <a:latin typeface="Cambria Math"/>
                <a:cs typeface="Cambria Math"/>
              </a:rPr>
              <a:t>𝑦</a:t>
            </a:r>
            <a:r>
              <a:rPr sz="3571" spc="703" baseline="-15873" dirty="0">
                <a:latin typeface="Cambria Math"/>
                <a:cs typeface="Cambria Math"/>
              </a:rPr>
              <a:t>𝑡</a:t>
            </a:r>
            <a:r>
              <a:rPr sz="4897" baseline="2314" dirty="0">
                <a:latin typeface="Cambria Math"/>
                <a:cs typeface="Cambria Math"/>
              </a:rPr>
              <a:t>)</a:t>
            </a:r>
            <a:r>
              <a:rPr sz="4897" spc="214" baseline="2314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=</a:t>
            </a:r>
            <a:r>
              <a:rPr sz="3264" spc="197" dirty="0">
                <a:latin typeface="Cambria Math"/>
                <a:cs typeface="Cambria Math"/>
              </a:rPr>
              <a:t> </a:t>
            </a:r>
            <a:r>
              <a:rPr sz="3264" spc="82" dirty="0">
                <a:latin typeface="Cambria Math"/>
                <a:cs typeface="Cambria Math"/>
              </a:rPr>
              <a:t>𝑡</a:t>
            </a:r>
            <a:r>
              <a:rPr sz="3264" spc="177" dirty="0">
                <a:latin typeface="Cambria Math"/>
                <a:cs typeface="Cambria Math"/>
              </a:rPr>
              <a:t>𝜎</a:t>
            </a:r>
            <a:r>
              <a:rPr sz="3571" spc="82" baseline="28571" dirty="0">
                <a:latin typeface="Cambria Math"/>
                <a:cs typeface="Cambria Math"/>
              </a:rPr>
              <a:t>2</a:t>
            </a:r>
            <a:endParaRPr sz="3571" baseline="28571">
              <a:latin typeface="Cambria Math"/>
              <a:cs typeface="Cambria Math"/>
            </a:endParaRPr>
          </a:p>
          <a:p>
            <a:pPr marL="345491" indent="-311805">
              <a:spcBef>
                <a:spcPts val="1734"/>
              </a:spcBef>
              <a:buChar char="•"/>
              <a:tabLst>
                <a:tab pos="346355" algn="l"/>
              </a:tabLst>
            </a:pPr>
            <a:r>
              <a:rPr sz="3264" spc="-7" dirty="0">
                <a:latin typeface="Times New Roman"/>
                <a:cs typeface="Times New Roman"/>
              </a:rPr>
              <a:t>First</a:t>
            </a:r>
            <a:r>
              <a:rPr sz="3264" dirty="0">
                <a:latin typeface="Times New Roman"/>
                <a:cs typeface="Times New Roman"/>
              </a:rPr>
              <a:t> </a:t>
            </a:r>
            <a:r>
              <a:rPr sz="3264" spc="-7" dirty="0">
                <a:latin typeface="Times New Roman"/>
                <a:cs typeface="Times New Roman"/>
              </a:rPr>
              <a:t>differences</a:t>
            </a:r>
            <a:r>
              <a:rPr sz="3264" dirty="0">
                <a:latin typeface="Times New Roman"/>
                <a:cs typeface="Times New Roman"/>
              </a:rPr>
              <a:t> </a:t>
            </a:r>
            <a:r>
              <a:rPr sz="3264" spc="-14" dirty="0">
                <a:latin typeface="Times New Roman"/>
                <a:cs typeface="Times New Roman"/>
              </a:rPr>
              <a:t>are </a:t>
            </a:r>
            <a:r>
              <a:rPr sz="3264" dirty="0">
                <a:latin typeface="Times New Roman"/>
                <a:cs typeface="Times New Roman"/>
              </a:rPr>
              <a:t>stationary</a:t>
            </a:r>
            <a:endParaRPr sz="3264">
              <a:latin typeface="Times New Roman"/>
              <a:cs typeface="Times New Roman"/>
            </a:endParaRPr>
          </a:p>
          <a:p>
            <a:pPr marL="1639354">
              <a:spcBef>
                <a:spcPts val="1897"/>
              </a:spcBef>
            </a:pPr>
            <a:r>
              <a:rPr sz="3264" dirty="0">
                <a:latin typeface="Cambria Math"/>
                <a:cs typeface="Cambria Math"/>
              </a:rPr>
              <a:t>∆𝑦</a:t>
            </a:r>
            <a:r>
              <a:rPr sz="3571" baseline="-15873" dirty="0">
                <a:latin typeface="Cambria Math"/>
                <a:cs typeface="Cambria Math"/>
              </a:rPr>
              <a:t>𝑡</a:t>
            </a:r>
            <a:r>
              <a:rPr sz="3571" spc="71" baseline="-15873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=</a:t>
            </a:r>
            <a:r>
              <a:rPr sz="3264" spc="150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𝑦</a:t>
            </a:r>
            <a:r>
              <a:rPr sz="3571" baseline="-15873" dirty="0">
                <a:latin typeface="Cambria Math"/>
                <a:cs typeface="Cambria Math"/>
              </a:rPr>
              <a:t>𝑡</a:t>
            </a:r>
            <a:r>
              <a:rPr sz="3571" spc="560" baseline="-15873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−</a:t>
            </a:r>
            <a:r>
              <a:rPr sz="3264" spc="-7" dirty="0">
                <a:latin typeface="Cambria Math"/>
                <a:cs typeface="Cambria Math"/>
              </a:rPr>
              <a:t> </a:t>
            </a:r>
            <a:r>
              <a:rPr sz="3264" spc="14" dirty="0">
                <a:latin typeface="Cambria Math"/>
                <a:cs typeface="Cambria Math"/>
              </a:rPr>
              <a:t>𝑦</a:t>
            </a:r>
            <a:r>
              <a:rPr sz="3571" spc="20" baseline="-15873" dirty="0">
                <a:latin typeface="Cambria Math"/>
                <a:cs typeface="Cambria Math"/>
              </a:rPr>
              <a:t>𝑡−1</a:t>
            </a:r>
            <a:r>
              <a:rPr sz="3571" spc="744" baseline="-15873" dirty="0">
                <a:latin typeface="Cambria Math"/>
                <a:cs typeface="Cambria Math"/>
              </a:rPr>
              <a:t> </a:t>
            </a:r>
            <a:r>
              <a:rPr sz="3264" dirty="0">
                <a:latin typeface="Cambria Math"/>
                <a:cs typeface="Cambria Math"/>
              </a:rPr>
              <a:t>=</a:t>
            </a:r>
            <a:r>
              <a:rPr sz="3264" spc="190" dirty="0">
                <a:latin typeface="Cambria Math"/>
                <a:cs typeface="Cambria Math"/>
              </a:rPr>
              <a:t> </a:t>
            </a:r>
            <a:r>
              <a:rPr sz="3264" spc="7" dirty="0">
                <a:latin typeface="Cambria Math"/>
                <a:cs typeface="Cambria Math"/>
              </a:rPr>
              <a:t>𝑒</a:t>
            </a:r>
            <a:r>
              <a:rPr sz="3571" spc="10" baseline="-15873" dirty="0">
                <a:latin typeface="Cambria Math"/>
                <a:cs typeface="Cambria Math"/>
              </a:rPr>
              <a:t>𝑡</a:t>
            </a:r>
            <a:endParaRPr sz="3571" baseline="-15873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FE7F2C-6D54-9C60-47A1-3E1028CD1054}"/>
                  </a:ext>
                </a:extLst>
              </p14:cNvPr>
              <p14:cNvContentPartPr/>
              <p14:nvPr/>
            </p14:nvContentPartPr>
            <p14:xfrm>
              <a:off x="4005000" y="1611720"/>
              <a:ext cx="7911360" cy="4651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FE7F2C-6D54-9C60-47A1-3E1028CD10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5640" y="1602360"/>
                <a:ext cx="7930080" cy="46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9740B6-F0FA-47EB-362D-44231DC38FA9}"/>
                  </a:ext>
                </a:extLst>
              </p14:cNvPr>
              <p14:cNvContentPartPr/>
              <p14:nvPr/>
            </p14:nvContentPartPr>
            <p14:xfrm>
              <a:off x="5668200" y="72000"/>
              <a:ext cx="5235480" cy="1782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9740B6-F0FA-47EB-362D-44231DC38F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8840" y="62640"/>
                <a:ext cx="5254200" cy="180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60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36779" y="1026228"/>
            <a:ext cx="6437364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dirty="0"/>
              <a:t>An</a:t>
            </a:r>
            <a:r>
              <a:rPr sz="3264" spc="7" dirty="0"/>
              <a:t> </a:t>
            </a:r>
            <a:r>
              <a:rPr sz="3264" spc="-7" dirty="0"/>
              <a:t>Illustrative</a:t>
            </a:r>
            <a:r>
              <a:rPr sz="3264" spc="-34" dirty="0"/>
              <a:t> </a:t>
            </a:r>
            <a:r>
              <a:rPr sz="3264" dirty="0"/>
              <a:t>plot</a:t>
            </a:r>
            <a:r>
              <a:rPr sz="3264" spc="-14" dirty="0"/>
              <a:t> </a:t>
            </a:r>
            <a:r>
              <a:rPr sz="3264" dirty="0"/>
              <a:t>of</a:t>
            </a:r>
            <a:r>
              <a:rPr sz="3264" spc="14" dirty="0"/>
              <a:t> </a:t>
            </a:r>
            <a:r>
              <a:rPr sz="3264" dirty="0"/>
              <a:t>a </a:t>
            </a:r>
            <a:r>
              <a:rPr sz="3264" spc="-7" dirty="0"/>
              <a:t>Random</a:t>
            </a:r>
            <a:r>
              <a:rPr sz="3264" spc="-14" dirty="0"/>
              <a:t> </a:t>
            </a:r>
            <a:r>
              <a:rPr sz="3264" dirty="0"/>
              <a:t>Walk</a:t>
            </a:r>
            <a:endParaRPr sz="3264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3538" y="1799317"/>
            <a:ext cx="5765384" cy="3628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A1A086-4973-882D-D2A3-9D752D949E50}"/>
                  </a:ext>
                </a:extLst>
              </p14:cNvPr>
              <p14:cNvContentPartPr/>
              <p14:nvPr/>
            </p14:nvContentPartPr>
            <p14:xfrm>
              <a:off x="4389840" y="2954880"/>
              <a:ext cx="3101400" cy="180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A1A086-4973-882D-D2A3-9D752D949E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0480" y="2945520"/>
                <a:ext cx="3120120" cy="18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6BA3F4-1D9D-E954-4716-2B9E8475585E}"/>
                  </a:ext>
                </a:extLst>
              </p14:cNvPr>
              <p14:cNvContentPartPr/>
              <p14:nvPr/>
            </p14:nvContentPartPr>
            <p14:xfrm>
              <a:off x="4301280" y="4191480"/>
              <a:ext cx="117360" cy="608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6BA3F4-1D9D-E954-4716-2B9E847558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1920" y="4182120"/>
                <a:ext cx="136080" cy="62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61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8810" y="753373"/>
            <a:ext cx="5877669" cy="1105203"/>
          </a:xfrm>
          <a:prstGeom prst="rect">
            <a:avLst/>
          </a:prstGeom>
        </p:spPr>
        <p:txBody>
          <a:bodyPr vert="horz" wrap="square" lIns="0" tIns="16411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29"/>
              </a:spcBef>
            </a:pPr>
            <a:r>
              <a:rPr sz="3537" spc="-14" dirty="0"/>
              <a:t>Some</a:t>
            </a:r>
            <a:r>
              <a:rPr sz="3537" spc="-27" dirty="0"/>
              <a:t> </a:t>
            </a:r>
            <a:r>
              <a:rPr sz="3537" spc="-7" dirty="0"/>
              <a:t>Other</a:t>
            </a:r>
            <a:r>
              <a:rPr sz="3537" dirty="0"/>
              <a:t> nonstationary</a:t>
            </a:r>
            <a:r>
              <a:rPr sz="3537" spc="-61" dirty="0"/>
              <a:t> </a:t>
            </a:r>
            <a:r>
              <a:rPr sz="3537" spc="-7" dirty="0"/>
              <a:t>series</a:t>
            </a:r>
            <a:endParaRPr sz="3537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0085" y="2333262"/>
            <a:ext cx="6925588" cy="315540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62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28097" y="1030372"/>
            <a:ext cx="5580546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dirty="0"/>
              <a:t>Some</a:t>
            </a:r>
            <a:r>
              <a:rPr sz="3264" spc="-41" dirty="0"/>
              <a:t> </a:t>
            </a:r>
            <a:r>
              <a:rPr sz="3264" dirty="0"/>
              <a:t>nonstationary</a:t>
            </a:r>
            <a:r>
              <a:rPr sz="3264" spc="-88" dirty="0"/>
              <a:t> </a:t>
            </a:r>
            <a:r>
              <a:rPr sz="3264" dirty="0"/>
              <a:t>series</a:t>
            </a:r>
            <a:r>
              <a:rPr sz="3264" spc="-27" dirty="0"/>
              <a:t> </a:t>
            </a:r>
            <a:r>
              <a:rPr sz="3264" spc="-7" dirty="0"/>
              <a:t>(cont.)</a:t>
            </a:r>
            <a:endParaRPr sz="3264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2770" y="1625189"/>
            <a:ext cx="6886789" cy="39782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CB35F38-131D-5628-C74A-646FEF6E10C7}"/>
                  </a:ext>
                </a:extLst>
              </p14:cNvPr>
              <p14:cNvContentPartPr/>
              <p14:nvPr/>
            </p14:nvContentPartPr>
            <p14:xfrm>
              <a:off x="4124160" y="2385720"/>
              <a:ext cx="5533200" cy="211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CB35F38-131D-5628-C74A-646FEF6E10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4800" y="2376360"/>
                <a:ext cx="5551920" cy="213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63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28097" y="1030372"/>
            <a:ext cx="5580546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dirty="0"/>
              <a:t>Some</a:t>
            </a:r>
            <a:r>
              <a:rPr sz="3264" spc="-41" dirty="0"/>
              <a:t> </a:t>
            </a:r>
            <a:r>
              <a:rPr sz="3264" dirty="0"/>
              <a:t>nonstationary</a:t>
            </a:r>
            <a:r>
              <a:rPr sz="3264" spc="-88" dirty="0"/>
              <a:t> </a:t>
            </a:r>
            <a:r>
              <a:rPr sz="3264" dirty="0"/>
              <a:t>series</a:t>
            </a:r>
            <a:r>
              <a:rPr sz="3264" spc="-27" dirty="0"/>
              <a:t> </a:t>
            </a:r>
            <a:r>
              <a:rPr sz="3264" spc="-7" dirty="0"/>
              <a:t>(cont.)</a:t>
            </a:r>
            <a:endParaRPr sz="3264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1636" y="1830238"/>
            <a:ext cx="7057924" cy="355414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64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9178" y="2742163"/>
            <a:ext cx="7586123" cy="12956"/>
          </a:xfrm>
          <a:custGeom>
            <a:avLst/>
            <a:gdLst/>
            <a:ahLst/>
            <a:cxnLst/>
            <a:rect l="l" t="t" r="r" b="b"/>
            <a:pathLst>
              <a:path w="5577205" h="9525">
                <a:moveTo>
                  <a:pt x="5577205" y="0"/>
                </a:moveTo>
                <a:lnTo>
                  <a:pt x="0" y="0"/>
                </a:lnTo>
                <a:lnTo>
                  <a:pt x="0" y="9143"/>
                </a:lnTo>
                <a:lnTo>
                  <a:pt x="5577205" y="9143"/>
                </a:lnTo>
                <a:lnTo>
                  <a:pt x="5577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56127" y="2635669"/>
            <a:ext cx="3951555" cy="1312369"/>
          </a:xfrm>
          <a:prstGeom prst="rect">
            <a:avLst/>
          </a:prstGeom>
        </p:spPr>
        <p:txBody>
          <a:bodyPr vert="horz" wrap="square" lIns="0" tIns="75143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590"/>
              </a:spcBef>
              <a:tabLst>
                <a:tab pos="639158" algn="l"/>
              </a:tabLst>
            </a:pPr>
            <a:r>
              <a:rPr sz="3809" spc="7" dirty="0"/>
              <a:t>3.	</a:t>
            </a:r>
            <a:r>
              <a:rPr sz="3809" spc="-7" dirty="0"/>
              <a:t>Moving</a:t>
            </a:r>
            <a:r>
              <a:rPr sz="3809" spc="-88" dirty="0"/>
              <a:t> </a:t>
            </a:r>
            <a:r>
              <a:rPr sz="3809" dirty="0"/>
              <a:t>Average</a:t>
            </a:r>
            <a:endParaRPr sz="3809"/>
          </a:p>
          <a:p>
            <a:pPr marL="1344822">
              <a:lnSpc>
                <a:spcPct val="100000"/>
              </a:lnSpc>
              <a:spcBef>
                <a:spcPts val="456"/>
              </a:spcBef>
            </a:pPr>
            <a:r>
              <a:rPr sz="3809" dirty="0"/>
              <a:t>Processes</a:t>
            </a:r>
            <a:endParaRPr sz="3809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F6530E-C966-D297-A6D9-376444603D80}"/>
                  </a:ext>
                </a:extLst>
              </p14:cNvPr>
              <p14:cNvContentPartPr/>
              <p14:nvPr/>
            </p14:nvContentPartPr>
            <p14:xfrm>
              <a:off x="995040" y="1712880"/>
              <a:ext cx="6647400" cy="2813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F6530E-C966-D297-A6D9-376444603D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680" y="1703520"/>
                <a:ext cx="6666120" cy="28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54CA48-4578-FCC9-1644-A02E05D6E303}"/>
                  </a:ext>
                </a:extLst>
              </p14:cNvPr>
              <p14:cNvContentPartPr/>
              <p14:nvPr/>
            </p14:nvContentPartPr>
            <p14:xfrm>
              <a:off x="8474040" y="2716560"/>
              <a:ext cx="2778120" cy="640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54CA48-4578-FCC9-1644-A02E05D6E3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4680" y="2707200"/>
                <a:ext cx="2796840" cy="659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7862" y="613937"/>
            <a:ext cx="95874" cy="232343"/>
          </a:xfrm>
          <a:custGeom>
            <a:avLst/>
            <a:gdLst/>
            <a:ahLst/>
            <a:cxnLst/>
            <a:rect l="l" t="t" r="r" b="b"/>
            <a:pathLst>
              <a:path w="70485" h="170815">
                <a:moveTo>
                  <a:pt x="70103" y="0"/>
                </a:moveTo>
                <a:lnTo>
                  <a:pt x="0" y="0"/>
                </a:lnTo>
                <a:lnTo>
                  <a:pt x="0" y="170687"/>
                </a:lnTo>
                <a:lnTo>
                  <a:pt x="70103" y="170687"/>
                </a:lnTo>
                <a:lnTo>
                  <a:pt x="7010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77241" y="1004792"/>
            <a:ext cx="7088615" cy="1113666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 marR="6910" algn="ctr">
              <a:lnSpc>
                <a:spcPct val="110100"/>
              </a:lnSpc>
              <a:spcBef>
                <a:spcPts val="129"/>
              </a:spcBef>
            </a:pPr>
            <a:r>
              <a:rPr sz="2176" i="1" dirty="0">
                <a:solidFill>
                  <a:srgbClr val="FF0000"/>
                </a:solidFill>
              </a:rPr>
              <a:t>A</a:t>
            </a:r>
            <a:r>
              <a:rPr sz="2176" i="1" spc="14" dirty="0">
                <a:solidFill>
                  <a:srgbClr val="FF0000"/>
                </a:solidFill>
              </a:rPr>
              <a:t> </a:t>
            </a:r>
            <a:r>
              <a:rPr sz="2176" i="1" spc="-7" dirty="0">
                <a:solidFill>
                  <a:srgbClr val="FF0000"/>
                </a:solidFill>
              </a:rPr>
              <a:t>discrete</a:t>
            </a:r>
            <a:r>
              <a:rPr sz="2176" i="1" spc="20" dirty="0">
                <a:solidFill>
                  <a:srgbClr val="FF0000"/>
                </a:solidFill>
              </a:rPr>
              <a:t> </a:t>
            </a:r>
            <a:r>
              <a:rPr sz="2176" i="1" spc="-7" dirty="0">
                <a:solidFill>
                  <a:srgbClr val="FF0000"/>
                </a:solidFill>
              </a:rPr>
              <a:t>valued</a:t>
            </a:r>
            <a:r>
              <a:rPr sz="2176" i="1" dirty="0">
                <a:solidFill>
                  <a:srgbClr val="FF0000"/>
                </a:solidFill>
              </a:rPr>
              <a:t> </a:t>
            </a:r>
            <a:r>
              <a:rPr sz="2176" i="1" spc="-7" dirty="0">
                <a:solidFill>
                  <a:srgbClr val="FF0000"/>
                </a:solidFill>
              </a:rPr>
              <a:t>time</a:t>
            </a:r>
            <a:r>
              <a:rPr sz="2176" i="1" spc="27" dirty="0">
                <a:solidFill>
                  <a:srgbClr val="FF0000"/>
                </a:solidFill>
              </a:rPr>
              <a:t> </a:t>
            </a:r>
            <a:r>
              <a:rPr sz="2176" i="1" spc="-14" dirty="0">
                <a:solidFill>
                  <a:srgbClr val="FF0000"/>
                </a:solidFill>
              </a:rPr>
              <a:t>series</a:t>
            </a:r>
            <a:r>
              <a:rPr sz="2176" i="1" spc="27" dirty="0">
                <a:solidFill>
                  <a:srgbClr val="FF0000"/>
                </a:solidFill>
              </a:rPr>
              <a:t> </a:t>
            </a:r>
            <a:r>
              <a:rPr sz="2176" i="1" spc="-7" dirty="0"/>
              <a:t>is</a:t>
            </a:r>
            <a:r>
              <a:rPr sz="2176" i="1" spc="-20" dirty="0"/>
              <a:t> </a:t>
            </a:r>
            <a:r>
              <a:rPr sz="2176" i="1" dirty="0"/>
              <a:t>one</a:t>
            </a:r>
            <a:r>
              <a:rPr sz="2176" i="1" spc="-7" dirty="0"/>
              <a:t> which</a:t>
            </a:r>
            <a:r>
              <a:rPr sz="2176" i="1" dirty="0"/>
              <a:t> </a:t>
            </a:r>
            <a:r>
              <a:rPr sz="2176" i="1" spc="-7" dirty="0"/>
              <a:t>takes</a:t>
            </a:r>
            <a:r>
              <a:rPr sz="2176" i="1" spc="-20" dirty="0"/>
              <a:t> </a:t>
            </a:r>
            <a:r>
              <a:rPr sz="2176" i="1" spc="-7" dirty="0"/>
              <a:t>discrete</a:t>
            </a:r>
            <a:r>
              <a:rPr sz="2176" i="1" spc="-14" dirty="0"/>
              <a:t> </a:t>
            </a:r>
            <a:r>
              <a:rPr sz="2176" i="1" spc="-7" dirty="0"/>
              <a:t>values. </a:t>
            </a:r>
            <a:r>
              <a:rPr sz="2176" i="1" spc="-524" dirty="0"/>
              <a:t> </a:t>
            </a:r>
            <a:r>
              <a:rPr sz="2176" i="1" dirty="0"/>
              <a:t>(No</a:t>
            </a:r>
            <a:r>
              <a:rPr sz="2176" i="1" spc="-14" dirty="0"/>
              <a:t> </a:t>
            </a:r>
            <a:r>
              <a:rPr sz="2176" i="1" spc="-7" dirty="0"/>
              <a:t>of</a:t>
            </a:r>
            <a:r>
              <a:rPr sz="2176" i="1" spc="-14" dirty="0"/>
              <a:t> </a:t>
            </a:r>
            <a:r>
              <a:rPr sz="2176" i="1" spc="-7" dirty="0"/>
              <a:t>accidents,</a:t>
            </a:r>
            <a:r>
              <a:rPr sz="2176" i="1" spc="-20" dirty="0"/>
              <a:t> </a:t>
            </a:r>
            <a:r>
              <a:rPr sz="2176" i="1" spc="-14" dirty="0"/>
              <a:t>No </a:t>
            </a:r>
            <a:r>
              <a:rPr sz="2176" i="1" spc="7" dirty="0"/>
              <a:t>of</a:t>
            </a:r>
            <a:r>
              <a:rPr sz="2176" i="1" spc="-14" dirty="0"/>
              <a:t> </a:t>
            </a:r>
            <a:r>
              <a:rPr sz="2176" i="1" spc="-7" dirty="0"/>
              <a:t>transaction etc.).</a:t>
            </a:r>
            <a:endParaRPr sz="2176"/>
          </a:p>
          <a:p>
            <a:pPr algn="ctr">
              <a:spcBef>
                <a:spcPts val="231"/>
              </a:spcBef>
            </a:pPr>
            <a:r>
              <a:rPr sz="2176" i="1" dirty="0"/>
              <a:t>Time </a:t>
            </a:r>
            <a:r>
              <a:rPr sz="2176" i="1" spc="-7" dirty="0"/>
              <a:t>series</a:t>
            </a:r>
            <a:r>
              <a:rPr sz="2176" i="1" spc="-34" dirty="0"/>
              <a:t> </a:t>
            </a:r>
            <a:r>
              <a:rPr sz="2176" i="1" dirty="0"/>
              <a:t>plot</a:t>
            </a:r>
            <a:r>
              <a:rPr sz="2176" i="1" spc="-27" dirty="0"/>
              <a:t> </a:t>
            </a:r>
            <a:r>
              <a:rPr sz="2176" i="1" spc="-7" dirty="0"/>
              <a:t>on</a:t>
            </a:r>
            <a:r>
              <a:rPr sz="2176" i="1" spc="-20" dirty="0"/>
              <a:t> </a:t>
            </a:r>
            <a:r>
              <a:rPr sz="2176" i="1" spc="7" dirty="0"/>
              <a:t>car</a:t>
            </a:r>
            <a:r>
              <a:rPr sz="2176" i="1" spc="-34" dirty="0"/>
              <a:t> </a:t>
            </a:r>
            <a:r>
              <a:rPr sz="2176" i="1" spc="-7" dirty="0"/>
              <a:t>accident</a:t>
            </a:r>
            <a:r>
              <a:rPr sz="2176" i="1" spc="-27" dirty="0"/>
              <a:t> </a:t>
            </a:r>
            <a:r>
              <a:rPr sz="2176" i="1" spc="7" dirty="0"/>
              <a:t>in</a:t>
            </a:r>
            <a:r>
              <a:rPr sz="2176" i="1" spc="-14" dirty="0"/>
              <a:t> </a:t>
            </a:r>
            <a:r>
              <a:rPr sz="2176" i="1" spc="-7" dirty="0"/>
              <a:t>U.K.</a:t>
            </a:r>
            <a:endParaRPr sz="2176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9389" y="2346576"/>
            <a:ext cx="6874584" cy="35919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0065AC-9DF6-98CE-1270-72B9E5971D75}"/>
                  </a:ext>
                </a:extLst>
              </p14:cNvPr>
              <p14:cNvContentPartPr/>
              <p14:nvPr/>
            </p14:nvContentPartPr>
            <p14:xfrm>
              <a:off x="701640" y="2721240"/>
              <a:ext cx="1760040" cy="2250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0065AC-9DF6-98CE-1270-72B9E5971D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280" y="2711880"/>
                <a:ext cx="1778760" cy="22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783545-95E8-A42F-8911-29270439D9E8}"/>
                  </a:ext>
                </a:extLst>
              </p14:cNvPr>
              <p14:cNvContentPartPr/>
              <p14:nvPr/>
            </p14:nvContentPartPr>
            <p14:xfrm>
              <a:off x="10009800" y="3418920"/>
              <a:ext cx="1267560" cy="1120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783545-95E8-A42F-8911-29270439D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0440" y="3409560"/>
                <a:ext cx="1286280" cy="113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65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17120" y="1030372"/>
            <a:ext cx="6210204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MOVING</a:t>
            </a:r>
            <a:r>
              <a:rPr sz="3264" spc="-68" dirty="0"/>
              <a:t> </a:t>
            </a:r>
            <a:r>
              <a:rPr sz="3264" dirty="0"/>
              <a:t>AVERAGE</a:t>
            </a:r>
            <a:r>
              <a:rPr sz="3264" spc="-41" dirty="0"/>
              <a:t> </a:t>
            </a:r>
            <a:r>
              <a:rPr sz="3264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4682769" y="2994717"/>
            <a:ext cx="892231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51824">
              <a:spcBef>
                <a:spcPts val="136"/>
              </a:spcBef>
            </a:pP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56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95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{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0446" y="1542273"/>
            <a:ext cx="7013471" cy="1650198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45491" marR="24184" indent="-311805" algn="just">
              <a:lnSpc>
                <a:spcPct val="110100"/>
              </a:lnSpc>
              <a:spcBef>
                <a:spcPts val="136"/>
              </a:spcBef>
              <a:buChar char="•"/>
              <a:tabLst>
                <a:tab pos="346355" algn="l"/>
              </a:tabLst>
            </a:pPr>
            <a:r>
              <a:rPr sz="2448" dirty="0">
                <a:latin typeface="Times New Roman"/>
                <a:cs typeface="Times New Roman"/>
              </a:rPr>
              <a:t>Suppose </a:t>
            </a:r>
            <a:r>
              <a:rPr sz="2448" spc="-14" dirty="0">
                <a:latin typeface="Times New Roman"/>
                <a:cs typeface="Times New Roman"/>
              </a:rPr>
              <a:t>you </a:t>
            </a:r>
            <a:r>
              <a:rPr sz="2448" spc="-20" dirty="0">
                <a:latin typeface="Times New Roman"/>
                <a:cs typeface="Times New Roman"/>
              </a:rPr>
              <a:t>win </a:t>
            </a:r>
            <a:r>
              <a:rPr sz="2448" dirty="0">
                <a:latin typeface="Times New Roman"/>
                <a:cs typeface="Times New Roman"/>
              </a:rPr>
              <a:t>1 </a:t>
            </a:r>
            <a:r>
              <a:rPr sz="2448" spc="-7" dirty="0">
                <a:latin typeface="Times New Roman"/>
                <a:cs typeface="Times New Roman"/>
              </a:rPr>
              <a:t>Dollar </a:t>
            </a:r>
            <a:r>
              <a:rPr sz="2448" dirty="0">
                <a:latin typeface="Times New Roman"/>
                <a:cs typeface="Times New Roman"/>
              </a:rPr>
              <a:t>if a </a:t>
            </a:r>
            <a:r>
              <a:rPr sz="2448" spc="-14" dirty="0">
                <a:latin typeface="Times New Roman"/>
                <a:cs typeface="Times New Roman"/>
              </a:rPr>
              <a:t>fair </a:t>
            </a:r>
            <a:r>
              <a:rPr sz="2448" dirty="0">
                <a:latin typeface="Times New Roman"/>
                <a:cs typeface="Times New Roman"/>
              </a:rPr>
              <a:t>coin </a:t>
            </a:r>
            <a:r>
              <a:rPr sz="2448" spc="-14" dirty="0">
                <a:latin typeface="Times New Roman"/>
                <a:cs typeface="Times New Roman"/>
              </a:rPr>
              <a:t>shows </a:t>
            </a:r>
            <a:r>
              <a:rPr sz="2448" dirty="0">
                <a:latin typeface="Times New Roman"/>
                <a:cs typeface="Times New Roman"/>
              </a:rPr>
              <a:t>a </a:t>
            </a:r>
            <a:r>
              <a:rPr sz="2448" spc="-7" dirty="0">
                <a:latin typeface="Times New Roman"/>
                <a:cs typeface="Times New Roman"/>
              </a:rPr>
              <a:t>head </a:t>
            </a:r>
            <a:r>
              <a:rPr sz="2448" spc="-59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and </a:t>
            </a:r>
            <a:r>
              <a:rPr sz="2448" spc="-7" dirty="0">
                <a:latin typeface="Times New Roman"/>
                <a:cs typeface="Times New Roman"/>
              </a:rPr>
              <a:t>lose </a:t>
            </a:r>
            <a:r>
              <a:rPr sz="2448" dirty="0">
                <a:latin typeface="Times New Roman"/>
                <a:cs typeface="Times New Roman"/>
              </a:rPr>
              <a:t>1 </a:t>
            </a:r>
            <a:r>
              <a:rPr sz="2448" spc="-7" dirty="0">
                <a:latin typeface="Times New Roman"/>
                <a:cs typeface="Times New Roman"/>
              </a:rPr>
              <a:t>Dollar </a:t>
            </a:r>
            <a:r>
              <a:rPr sz="2448" dirty="0">
                <a:latin typeface="Times New Roman"/>
                <a:cs typeface="Times New Roman"/>
              </a:rPr>
              <a:t>if it </a:t>
            </a:r>
            <a:r>
              <a:rPr sz="2448" spc="-14" dirty="0">
                <a:latin typeface="Times New Roman"/>
                <a:cs typeface="Times New Roman"/>
              </a:rPr>
              <a:t>shows </a:t>
            </a:r>
            <a:r>
              <a:rPr sz="2448" dirty="0">
                <a:latin typeface="Times New Roman"/>
                <a:cs typeface="Times New Roman"/>
              </a:rPr>
              <a:t>tail. Denote the </a:t>
            </a:r>
            <a:r>
              <a:rPr sz="2448" spc="-7" dirty="0">
                <a:latin typeface="Times New Roman"/>
                <a:cs typeface="Times New Roman"/>
              </a:rPr>
              <a:t>outcome </a:t>
            </a:r>
            <a:r>
              <a:rPr sz="2448" spc="-590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on </a:t>
            </a:r>
            <a:r>
              <a:rPr sz="2448" spc="-7" dirty="0">
                <a:latin typeface="Times New Roman"/>
                <a:cs typeface="Times New Roman"/>
              </a:rPr>
              <a:t>toss</a:t>
            </a:r>
            <a:r>
              <a:rPr sz="2448" spc="-1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</a:t>
            </a:r>
            <a:r>
              <a:rPr sz="2448" spc="-20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by</a:t>
            </a:r>
            <a:r>
              <a:rPr sz="2448" spc="-34" dirty="0">
                <a:latin typeface="Times New Roman"/>
                <a:cs typeface="Times New Roman"/>
              </a:rPr>
              <a:t> </a:t>
            </a:r>
            <a:r>
              <a:rPr sz="2448" i="1" dirty="0">
                <a:latin typeface="Times New Roman"/>
                <a:cs typeface="Times New Roman"/>
              </a:rPr>
              <a:t>a</a:t>
            </a:r>
            <a:r>
              <a:rPr sz="2346" i="1" baseline="-12077" dirty="0">
                <a:latin typeface="Times New Roman"/>
                <a:cs typeface="Times New Roman"/>
              </a:rPr>
              <a:t>t</a:t>
            </a:r>
            <a:r>
              <a:rPr sz="2448" dirty="0">
                <a:latin typeface="Times New Roman"/>
                <a:cs typeface="Times New Roman"/>
              </a:rPr>
              <a:t>.</a:t>
            </a:r>
            <a:endParaRPr sz="2448">
              <a:latin typeface="Times New Roman"/>
              <a:cs typeface="Times New Roman"/>
            </a:endParaRPr>
          </a:p>
          <a:p>
            <a:pPr marL="3169878">
              <a:spcBef>
                <a:spcPts val="129"/>
              </a:spcBef>
            </a:pPr>
            <a:r>
              <a:rPr sz="2448" spc="14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63" dirty="0">
                <a:latin typeface="Cambria Math"/>
                <a:cs typeface="Cambria Math"/>
              </a:rPr>
              <a:t> </a:t>
            </a:r>
            <a:r>
              <a:rPr sz="2448" spc="7" dirty="0">
                <a:latin typeface="Cambria Math"/>
                <a:cs typeface="Cambria Math"/>
              </a:rPr>
              <a:t>ℎ</a:t>
            </a:r>
            <a:r>
              <a:rPr sz="2448" spc="-7" dirty="0">
                <a:latin typeface="Cambria Math"/>
                <a:cs typeface="Cambria Math"/>
              </a:rPr>
              <a:t>𝑒𝑎</a:t>
            </a:r>
            <a:r>
              <a:rPr sz="2448" dirty="0">
                <a:latin typeface="Cambria Math"/>
                <a:cs typeface="Cambria Math"/>
              </a:rPr>
              <a:t>𝑑</a:t>
            </a:r>
            <a:r>
              <a:rPr sz="2448" spc="68" dirty="0">
                <a:latin typeface="Cambria Math"/>
                <a:cs typeface="Cambria Math"/>
              </a:rPr>
              <a:t> </a:t>
            </a:r>
            <a:r>
              <a:rPr sz="2448" spc="7" dirty="0">
                <a:latin typeface="Cambria Math"/>
                <a:cs typeface="Cambria Math"/>
              </a:rPr>
              <a:t>𝑠ℎ</a:t>
            </a:r>
            <a:r>
              <a:rPr sz="2448" dirty="0">
                <a:latin typeface="Cambria Math"/>
                <a:cs typeface="Cambria Math"/>
              </a:rPr>
              <a:t>𝑜</a:t>
            </a:r>
            <a:r>
              <a:rPr sz="2448" spc="-14" dirty="0">
                <a:latin typeface="Cambria Math"/>
                <a:cs typeface="Cambria Math"/>
              </a:rPr>
              <a:t>𝑤</a:t>
            </a:r>
            <a:r>
              <a:rPr sz="2448" dirty="0">
                <a:latin typeface="Cambria Math"/>
                <a:cs typeface="Cambria Math"/>
              </a:rPr>
              <a:t>𝑠</a:t>
            </a:r>
            <a:r>
              <a:rPr sz="2448" spc="27" dirty="0">
                <a:latin typeface="Cambria Math"/>
                <a:cs typeface="Cambria Math"/>
              </a:rPr>
              <a:t> </a:t>
            </a:r>
            <a:r>
              <a:rPr sz="2448" spc="-7" dirty="0">
                <a:latin typeface="Cambria Math"/>
                <a:cs typeface="Cambria Math"/>
              </a:rPr>
              <a:t>𝑢𝑝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1640" y="3172990"/>
            <a:ext cx="2410665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2448" dirty="0">
                <a:latin typeface="Cambria Math"/>
                <a:cs typeface="Cambria Math"/>
              </a:rPr>
              <a:t>−</a:t>
            </a:r>
            <a:r>
              <a:rPr sz="2448" spc="14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63" dirty="0">
                <a:latin typeface="Cambria Math"/>
                <a:cs typeface="Cambria Math"/>
              </a:rPr>
              <a:t> </a:t>
            </a:r>
            <a:r>
              <a:rPr sz="2448" spc="7" dirty="0">
                <a:latin typeface="Cambria Math"/>
                <a:cs typeface="Cambria Math"/>
              </a:rPr>
              <a:t>𝑡</a:t>
            </a:r>
            <a:r>
              <a:rPr sz="2448" dirty="0">
                <a:latin typeface="Cambria Math"/>
                <a:cs typeface="Cambria Math"/>
              </a:rPr>
              <a:t>𝑎</a:t>
            </a:r>
            <a:r>
              <a:rPr sz="2448" spc="95" dirty="0">
                <a:latin typeface="Cambria Math"/>
                <a:cs typeface="Cambria Math"/>
              </a:rPr>
              <a:t>i</a:t>
            </a:r>
            <a:r>
              <a:rPr sz="2448" dirty="0">
                <a:latin typeface="Cambria Math"/>
                <a:cs typeface="Cambria Math"/>
              </a:rPr>
              <a:t>𝑙</a:t>
            </a:r>
            <a:r>
              <a:rPr sz="2448" spc="95" dirty="0">
                <a:latin typeface="Cambria Math"/>
                <a:cs typeface="Cambria Math"/>
              </a:rPr>
              <a:t> </a:t>
            </a:r>
            <a:r>
              <a:rPr sz="2448" spc="7" dirty="0">
                <a:latin typeface="Cambria Math"/>
                <a:cs typeface="Cambria Math"/>
              </a:rPr>
              <a:t>𝑠</a:t>
            </a:r>
            <a:r>
              <a:rPr sz="2448" spc="-20" dirty="0">
                <a:latin typeface="Cambria Math"/>
                <a:cs typeface="Cambria Math"/>
              </a:rPr>
              <a:t>ℎ</a:t>
            </a:r>
            <a:r>
              <a:rPr sz="2448" dirty="0">
                <a:latin typeface="Cambria Math"/>
                <a:cs typeface="Cambria Math"/>
              </a:rPr>
              <a:t>𝑜</a:t>
            </a:r>
            <a:r>
              <a:rPr sz="2448" spc="-14" dirty="0">
                <a:latin typeface="Cambria Math"/>
                <a:cs typeface="Cambria Math"/>
              </a:rPr>
              <a:t>𝑤</a:t>
            </a:r>
            <a:r>
              <a:rPr sz="2448" dirty="0">
                <a:latin typeface="Cambria Math"/>
                <a:cs typeface="Cambria Math"/>
              </a:rPr>
              <a:t>𝑠</a:t>
            </a:r>
            <a:r>
              <a:rPr sz="2448" spc="61" dirty="0">
                <a:latin typeface="Cambria Math"/>
                <a:cs typeface="Cambria Math"/>
              </a:rPr>
              <a:t> </a:t>
            </a:r>
            <a:r>
              <a:rPr sz="2448" spc="-7" dirty="0">
                <a:latin typeface="Cambria Math"/>
                <a:cs typeface="Cambria Math"/>
              </a:rPr>
              <a:t>𝑢𝑝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3172" y="3587925"/>
            <a:ext cx="5948494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62765" indent="-311805">
              <a:spcBef>
                <a:spcPts val="136"/>
              </a:spcBef>
              <a:buChar char="•"/>
              <a:tabLst>
                <a:tab pos="362765" algn="l"/>
                <a:tab pos="363629" algn="l"/>
              </a:tabLst>
            </a:pPr>
            <a:r>
              <a:rPr sz="2448" spc="-7" dirty="0">
                <a:latin typeface="Times New Roman"/>
                <a:cs typeface="Times New Roman"/>
              </a:rPr>
              <a:t>The </a:t>
            </a:r>
            <a:r>
              <a:rPr sz="2448" spc="-14" dirty="0">
                <a:latin typeface="Times New Roman"/>
                <a:cs typeface="Times New Roman"/>
              </a:rPr>
              <a:t>average</a:t>
            </a:r>
            <a:r>
              <a:rPr sz="2448" spc="41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Cambria Math"/>
                <a:cs typeface="Cambria Math"/>
              </a:rPr>
              <a:t>(𝑦</a:t>
            </a:r>
            <a:r>
              <a:rPr sz="2652" spc="10" baseline="-14957" dirty="0">
                <a:latin typeface="Cambria Math"/>
                <a:cs typeface="Cambria Math"/>
              </a:rPr>
              <a:t>𝑡</a:t>
            </a:r>
            <a:r>
              <a:rPr sz="2448" spc="7" dirty="0">
                <a:latin typeface="Cambria Math"/>
                <a:cs typeface="Cambria Math"/>
              </a:rPr>
              <a:t>)</a:t>
            </a:r>
            <a:r>
              <a:rPr sz="2448" spc="7" dirty="0">
                <a:latin typeface="Times New Roman"/>
                <a:cs typeface="Times New Roman"/>
              </a:rPr>
              <a:t>winning</a:t>
            </a:r>
            <a:r>
              <a:rPr sz="2448" spc="-1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from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the</a:t>
            </a:r>
            <a:r>
              <a:rPr sz="2448" spc="612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4</a:t>
            </a:r>
            <a:r>
              <a:rPr sz="2448" spc="1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tosses:</a:t>
            </a:r>
            <a:endParaRPr sz="244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64607" y="4310520"/>
            <a:ext cx="128695" cy="20729"/>
          </a:xfrm>
          <a:custGeom>
            <a:avLst/>
            <a:gdLst/>
            <a:ahLst/>
            <a:cxnLst/>
            <a:rect l="l" t="t" r="r" b="b"/>
            <a:pathLst>
              <a:path w="94614" h="15239">
                <a:moveTo>
                  <a:pt x="94487" y="0"/>
                </a:moveTo>
                <a:lnTo>
                  <a:pt x="0" y="0"/>
                </a:lnTo>
                <a:lnTo>
                  <a:pt x="0" y="15239"/>
                </a:lnTo>
                <a:lnTo>
                  <a:pt x="94487" y="15239"/>
                </a:lnTo>
                <a:lnTo>
                  <a:pt x="944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4477546" y="4310520"/>
            <a:ext cx="128695" cy="20729"/>
          </a:xfrm>
          <a:custGeom>
            <a:avLst/>
            <a:gdLst/>
            <a:ahLst/>
            <a:cxnLst/>
            <a:rect l="l" t="t" r="r" b="b"/>
            <a:pathLst>
              <a:path w="94614" h="15239">
                <a:moveTo>
                  <a:pt x="94487" y="0"/>
                </a:moveTo>
                <a:lnTo>
                  <a:pt x="0" y="0"/>
                </a:lnTo>
                <a:lnTo>
                  <a:pt x="0" y="15239"/>
                </a:lnTo>
                <a:lnTo>
                  <a:pt x="94487" y="15239"/>
                </a:lnTo>
                <a:lnTo>
                  <a:pt x="944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5589165" y="4310520"/>
            <a:ext cx="128695" cy="20729"/>
          </a:xfrm>
          <a:custGeom>
            <a:avLst/>
            <a:gdLst/>
            <a:ahLst/>
            <a:cxnLst/>
            <a:rect l="l" t="t" r="r" b="b"/>
            <a:pathLst>
              <a:path w="94614" h="15239">
                <a:moveTo>
                  <a:pt x="94487" y="0"/>
                </a:moveTo>
                <a:lnTo>
                  <a:pt x="0" y="0"/>
                </a:lnTo>
                <a:lnTo>
                  <a:pt x="0" y="15239"/>
                </a:lnTo>
                <a:lnTo>
                  <a:pt x="94487" y="15239"/>
                </a:lnTo>
                <a:lnTo>
                  <a:pt x="944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 txBox="1"/>
          <p:nvPr/>
        </p:nvSpPr>
        <p:spPr>
          <a:xfrm>
            <a:off x="3647332" y="4326412"/>
            <a:ext cx="3196657" cy="288633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  <a:tabLst>
                <a:tab pos="830042" algn="l"/>
                <a:tab pos="1941658" algn="l"/>
                <a:tab pos="3048956" algn="l"/>
              </a:tabLst>
            </a:pPr>
            <a:r>
              <a:rPr sz="1768" spc="41" dirty="0">
                <a:latin typeface="Cambria Math"/>
                <a:cs typeface="Cambria Math"/>
              </a:rPr>
              <a:t>2	2	2	2</a:t>
            </a:r>
            <a:endParaRPr sz="1768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96809" y="4310520"/>
            <a:ext cx="128695" cy="20729"/>
          </a:xfrm>
          <a:custGeom>
            <a:avLst/>
            <a:gdLst/>
            <a:ahLst/>
            <a:cxnLst/>
            <a:rect l="l" t="t" r="r" b="b"/>
            <a:pathLst>
              <a:path w="94614" h="15239">
                <a:moveTo>
                  <a:pt x="94487" y="0"/>
                </a:moveTo>
                <a:lnTo>
                  <a:pt x="0" y="0"/>
                </a:lnTo>
                <a:lnTo>
                  <a:pt x="0" y="15239"/>
                </a:lnTo>
                <a:lnTo>
                  <a:pt x="94487" y="15239"/>
                </a:lnTo>
                <a:lnTo>
                  <a:pt x="944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 txBox="1"/>
          <p:nvPr/>
        </p:nvSpPr>
        <p:spPr>
          <a:xfrm>
            <a:off x="2924529" y="4143993"/>
            <a:ext cx="4550983" cy="39421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51824">
              <a:spcBef>
                <a:spcPts val="136"/>
              </a:spcBef>
            </a:pPr>
            <a:r>
              <a:rPr sz="3673" baseline="10802" dirty="0">
                <a:latin typeface="Cambria Math"/>
                <a:cs typeface="Cambria Math"/>
              </a:rPr>
              <a:t>𝑦</a:t>
            </a:r>
            <a:r>
              <a:rPr sz="1768" dirty="0">
                <a:latin typeface="Cambria Math"/>
                <a:cs typeface="Cambria Math"/>
              </a:rPr>
              <a:t>𝑡</a:t>
            </a:r>
            <a:r>
              <a:rPr sz="1768" spc="422" dirty="0">
                <a:latin typeface="Cambria Math"/>
                <a:cs typeface="Cambria Math"/>
              </a:rPr>
              <a:t> </a:t>
            </a:r>
            <a:r>
              <a:rPr sz="3673" baseline="10802" dirty="0">
                <a:latin typeface="Cambria Math"/>
                <a:cs typeface="Cambria Math"/>
              </a:rPr>
              <a:t>=</a:t>
            </a:r>
            <a:r>
              <a:rPr sz="3673" spc="193" baseline="10802" dirty="0">
                <a:latin typeface="Cambria Math"/>
                <a:cs typeface="Cambria Math"/>
              </a:rPr>
              <a:t> </a:t>
            </a:r>
            <a:r>
              <a:rPr sz="2652" spc="60" baseline="59829" dirty="0">
                <a:latin typeface="Cambria Math"/>
                <a:cs typeface="Cambria Math"/>
              </a:rPr>
              <a:t>1</a:t>
            </a:r>
            <a:r>
              <a:rPr sz="2652" spc="30" baseline="59829" dirty="0">
                <a:latin typeface="Cambria Math"/>
                <a:cs typeface="Cambria Math"/>
              </a:rPr>
              <a:t> </a:t>
            </a:r>
            <a:r>
              <a:rPr sz="3673" baseline="10802" dirty="0">
                <a:latin typeface="Cambria Math"/>
                <a:cs typeface="Cambria Math"/>
              </a:rPr>
              <a:t>𝑒</a:t>
            </a:r>
            <a:r>
              <a:rPr sz="1768" dirty="0">
                <a:latin typeface="Cambria Math"/>
                <a:cs typeface="Cambria Math"/>
              </a:rPr>
              <a:t>𝑡</a:t>
            </a:r>
            <a:r>
              <a:rPr sz="1768" spc="292" dirty="0">
                <a:latin typeface="Cambria Math"/>
                <a:cs typeface="Cambria Math"/>
              </a:rPr>
              <a:t> </a:t>
            </a:r>
            <a:r>
              <a:rPr sz="3673" baseline="10802" dirty="0">
                <a:latin typeface="Cambria Math"/>
                <a:cs typeface="Cambria Math"/>
              </a:rPr>
              <a:t>+</a:t>
            </a:r>
            <a:r>
              <a:rPr sz="3673" spc="-41" baseline="10802" dirty="0">
                <a:latin typeface="Cambria Math"/>
                <a:cs typeface="Cambria Math"/>
              </a:rPr>
              <a:t> </a:t>
            </a:r>
            <a:r>
              <a:rPr sz="2652" spc="60" baseline="59829" dirty="0">
                <a:latin typeface="Cambria Math"/>
                <a:cs typeface="Cambria Math"/>
              </a:rPr>
              <a:t>1</a:t>
            </a:r>
            <a:r>
              <a:rPr sz="2652" spc="30" baseline="59829" dirty="0">
                <a:latin typeface="Cambria Math"/>
                <a:cs typeface="Cambria Math"/>
              </a:rPr>
              <a:t> </a:t>
            </a:r>
            <a:r>
              <a:rPr sz="3673" spc="20" baseline="10802" dirty="0">
                <a:latin typeface="Cambria Math"/>
                <a:cs typeface="Cambria Math"/>
              </a:rPr>
              <a:t>𝑒</a:t>
            </a:r>
            <a:r>
              <a:rPr sz="1768" spc="14" dirty="0">
                <a:latin typeface="Cambria Math"/>
                <a:cs typeface="Cambria Math"/>
              </a:rPr>
              <a:t>𝑡−1</a:t>
            </a:r>
            <a:r>
              <a:rPr sz="1768" spc="245" dirty="0">
                <a:latin typeface="Cambria Math"/>
                <a:cs typeface="Cambria Math"/>
              </a:rPr>
              <a:t> </a:t>
            </a:r>
            <a:r>
              <a:rPr sz="3673" baseline="10802" dirty="0">
                <a:latin typeface="Cambria Math"/>
                <a:cs typeface="Cambria Math"/>
              </a:rPr>
              <a:t>+</a:t>
            </a:r>
            <a:r>
              <a:rPr sz="3673" spc="10" baseline="10802" dirty="0">
                <a:latin typeface="Cambria Math"/>
                <a:cs typeface="Cambria Math"/>
              </a:rPr>
              <a:t> </a:t>
            </a:r>
            <a:r>
              <a:rPr sz="2652" spc="60" baseline="59829" dirty="0">
                <a:latin typeface="Cambria Math"/>
                <a:cs typeface="Cambria Math"/>
              </a:rPr>
              <a:t>1</a:t>
            </a:r>
            <a:r>
              <a:rPr sz="2652" spc="30" baseline="59829" dirty="0">
                <a:latin typeface="Cambria Math"/>
                <a:cs typeface="Cambria Math"/>
              </a:rPr>
              <a:t> </a:t>
            </a:r>
            <a:r>
              <a:rPr sz="3673" baseline="10802" dirty="0">
                <a:latin typeface="Cambria Math"/>
                <a:cs typeface="Cambria Math"/>
              </a:rPr>
              <a:t>𝑒</a:t>
            </a:r>
            <a:r>
              <a:rPr sz="1768" dirty="0">
                <a:latin typeface="Cambria Math"/>
                <a:cs typeface="Cambria Math"/>
              </a:rPr>
              <a:t>𝑡−2</a:t>
            </a:r>
            <a:r>
              <a:rPr sz="1768" spc="286" dirty="0">
                <a:latin typeface="Cambria Math"/>
                <a:cs typeface="Cambria Math"/>
              </a:rPr>
              <a:t> </a:t>
            </a:r>
            <a:r>
              <a:rPr sz="3673" baseline="10802" dirty="0">
                <a:latin typeface="Cambria Math"/>
                <a:cs typeface="Cambria Math"/>
              </a:rPr>
              <a:t>+</a:t>
            </a:r>
            <a:r>
              <a:rPr sz="3673" spc="-41" baseline="10802" dirty="0">
                <a:latin typeface="Cambria Math"/>
                <a:cs typeface="Cambria Math"/>
              </a:rPr>
              <a:t> </a:t>
            </a:r>
            <a:r>
              <a:rPr sz="2652" spc="60" baseline="59829" dirty="0">
                <a:latin typeface="Cambria Math"/>
                <a:cs typeface="Cambria Math"/>
              </a:rPr>
              <a:t>1</a:t>
            </a:r>
            <a:r>
              <a:rPr sz="2652" spc="20" baseline="59829" dirty="0">
                <a:latin typeface="Cambria Math"/>
                <a:cs typeface="Cambria Math"/>
              </a:rPr>
              <a:t> </a:t>
            </a:r>
            <a:r>
              <a:rPr sz="3673" spc="20" baseline="10802" dirty="0">
                <a:latin typeface="Cambria Math"/>
                <a:cs typeface="Cambria Math"/>
              </a:rPr>
              <a:t>𝑒</a:t>
            </a:r>
            <a:r>
              <a:rPr sz="1768" spc="14" dirty="0">
                <a:latin typeface="Cambria Math"/>
                <a:cs typeface="Cambria Math"/>
              </a:rPr>
              <a:t>𝑡−3</a:t>
            </a:r>
            <a:endParaRPr sz="1768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70902" y="4081805"/>
            <a:ext cx="1371600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2448" dirty="0">
                <a:latin typeface="Cambria Math"/>
                <a:cs typeface="Cambria Math"/>
              </a:rPr>
              <a:t>⇒</a:t>
            </a:r>
            <a:r>
              <a:rPr sz="2448" spc="-20" dirty="0">
                <a:latin typeface="Cambria Math"/>
                <a:cs typeface="Cambria Math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Moving</a:t>
            </a:r>
            <a:endParaRPr sz="2448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59078" y="4579312"/>
            <a:ext cx="2008168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2448" spc="-7" dirty="0">
                <a:latin typeface="Times New Roman"/>
                <a:cs typeface="Times New Roman"/>
              </a:rPr>
              <a:t>average</a:t>
            </a:r>
            <a:r>
              <a:rPr sz="2448" spc="-82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process</a:t>
            </a:r>
            <a:endParaRPr sz="2448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24AE5B3-97F5-1B81-EF4F-52FC7394F568}"/>
                  </a:ext>
                </a:extLst>
              </p14:cNvPr>
              <p14:cNvContentPartPr/>
              <p14:nvPr/>
            </p14:nvContentPartPr>
            <p14:xfrm>
              <a:off x="1443600" y="2313720"/>
              <a:ext cx="10553760" cy="3429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24AE5B3-97F5-1B81-EF4F-52FC7394F5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4240" y="2304360"/>
                <a:ext cx="10572480" cy="34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99AF78E-0C44-63CE-C4B2-816CE95DA948}"/>
                  </a:ext>
                </a:extLst>
              </p14:cNvPr>
              <p14:cNvContentPartPr/>
              <p14:nvPr/>
            </p14:nvContentPartPr>
            <p14:xfrm>
              <a:off x="363600" y="2520"/>
              <a:ext cx="11480760" cy="6609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99AF78E-0C44-63CE-C4B2-816CE95DA9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240" y="-6840"/>
                <a:ext cx="11499480" cy="662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66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17120" y="1030372"/>
            <a:ext cx="6210204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MOVING</a:t>
            </a:r>
            <a:r>
              <a:rPr sz="3264" spc="-68" dirty="0"/>
              <a:t> </a:t>
            </a:r>
            <a:r>
              <a:rPr sz="3264" dirty="0"/>
              <a:t>AVERAGE</a:t>
            </a:r>
            <a:r>
              <a:rPr sz="3264" spc="-41" dirty="0"/>
              <a:t> </a:t>
            </a:r>
            <a:r>
              <a:rPr sz="3264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30446" y="1542272"/>
            <a:ext cx="7293319" cy="3351049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45491" marR="25912" indent="-311805">
              <a:lnSpc>
                <a:spcPct val="112400"/>
              </a:lnSpc>
              <a:spcBef>
                <a:spcPts val="136"/>
              </a:spcBef>
              <a:buChar char="•"/>
              <a:tabLst>
                <a:tab pos="345491" algn="l"/>
                <a:tab pos="346355" algn="l"/>
              </a:tabLst>
            </a:pPr>
            <a:r>
              <a:rPr sz="2448" spc="-7" dirty="0">
                <a:latin typeface="Times New Roman"/>
                <a:cs typeface="Times New Roman"/>
              </a:rPr>
              <a:t>Notice</a:t>
            </a:r>
            <a:r>
              <a:rPr sz="2448" spc="37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that</a:t>
            </a:r>
            <a:r>
              <a:rPr sz="2448" spc="36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the</a:t>
            </a:r>
            <a:r>
              <a:rPr sz="2448" spc="35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observed</a:t>
            </a:r>
            <a:r>
              <a:rPr sz="2448" spc="408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series</a:t>
            </a:r>
            <a:r>
              <a:rPr sz="2448" spc="388" dirty="0">
                <a:latin typeface="Times New Roman"/>
                <a:cs typeface="Times New Roman"/>
              </a:rPr>
              <a:t> </a:t>
            </a:r>
            <a:r>
              <a:rPr sz="2448" spc="41" dirty="0">
                <a:latin typeface="Cambria Math"/>
                <a:cs typeface="Cambria Math"/>
              </a:rPr>
              <a:t>(𝑦</a:t>
            </a:r>
            <a:r>
              <a:rPr sz="2652" spc="60" baseline="-14957" dirty="0">
                <a:latin typeface="Cambria Math"/>
                <a:cs typeface="Cambria Math"/>
              </a:rPr>
              <a:t>𝑡</a:t>
            </a:r>
            <a:r>
              <a:rPr sz="2448" spc="41" dirty="0">
                <a:latin typeface="Cambria Math"/>
                <a:cs typeface="Cambria Math"/>
              </a:rPr>
              <a:t>)</a:t>
            </a:r>
            <a:r>
              <a:rPr sz="2448" spc="435" dirty="0">
                <a:latin typeface="Cambria Math"/>
                <a:cs typeface="Cambria Math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is</a:t>
            </a:r>
            <a:r>
              <a:rPr sz="2448" spc="39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autocorrelated </a:t>
            </a:r>
            <a:r>
              <a:rPr sz="2448" spc="-590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even</a:t>
            </a:r>
            <a:r>
              <a:rPr sz="2448" spc="1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though</a:t>
            </a:r>
            <a:r>
              <a:rPr sz="2448" spc="-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the</a:t>
            </a:r>
            <a:r>
              <a:rPr sz="2448" spc="-7" dirty="0">
                <a:latin typeface="Times New Roman"/>
                <a:cs typeface="Times New Roman"/>
              </a:rPr>
              <a:t> generating series</a:t>
            </a:r>
            <a:r>
              <a:rPr sz="2448" spc="1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551" baseline="-14957" dirty="0">
                <a:latin typeface="Cambria Math"/>
                <a:cs typeface="Cambria Math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is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uncorrelated.</a:t>
            </a:r>
            <a:endParaRPr sz="2448">
              <a:latin typeface="Times New Roman"/>
              <a:cs typeface="Times New Roman"/>
            </a:endParaRPr>
          </a:p>
          <a:p>
            <a:pPr marL="345491" marR="31958" indent="-311805">
              <a:lnSpc>
                <a:spcPct val="110100"/>
              </a:lnSpc>
              <a:spcBef>
                <a:spcPts val="61"/>
              </a:spcBef>
              <a:buChar char="•"/>
              <a:tabLst>
                <a:tab pos="345491" algn="l"/>
                <a:tab pos="346355" algn="l"/>
              </a:tabLst>
            </a:pPr>
            <a:r>
              <a:rPr sz="2448" spc="-7" dirty="0">
                <a:latin typeface="Times New Roman"/>
                <a:cs typeface="Times New Roman"/>
              </a:rPr>
              <a:t>The</a:t>
            </a:r>
            <a:r>
              <a:rPr sz="2448" spc="571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series</a:t>
            </a:r>
            <a:r>
              <a:rPr sz="2448" spc="20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mbria Math"/>
                <a:cs typeface="Cambria Math"/>
              </a:rPr>
              <a:t>(𝑦</a:t>
            </a:r>
            <a:r>
              <a:rPr sz="2652" spc="30" baseline="-14957" dirty="0">
                <a:latin typeface="Cambria Math"/>
                <a:cs typeface="Cambria Math"/>
              </a:rPr>
              <a:t>𝑡</a:t>
            </a:r>
            <a:r>
              <a:rPr sz="2448" spc="20" dirty="0">
                <a:latin typeface="Cambria Math"/>
                <a:cs typeface="Cambria Math"/>
              </a:rPr>
              <a:t>)</a:t>
            </a:r>
            <a:r>
              <a:rPr sz="2448" spc="20" dirty="0">
                <a:latin typeface="Times New Roman"/>
                <a:cs typeface="Times New Roman"/>
              </a:rPr>
              <a:t>is</a:t>
            </a:r>
            <a:r>
              <a:rPr sz="2448" spc="585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the</a:t>
            </a:r>
            <a:r>
              <a:rPr sz="2448" spc="571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weighted</a:t>
            </a:r>
            <a:r>
              <a:rPr sz="2448" spc="590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aggregation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of</a:t>
            </a:r>
            <a:r>
              <a:rPr sz="2448" spc="551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some </a:t>
            </a:r>
            <a:r>
              <a:rPr sz="2448" spc="-59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uncorrelated</a:t>
            </a:r>
            <a:r>
              <a:rPr sz="2448" spc="-20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random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variables.</a:t>
            </a:r>
            <a:endParaRPr sz="2448">
              <a:latin typeface="Times New Roman"/>
              <a:cs typeface="Times New Roman"/>
            </a:endParaRPr>
          </a:p>
          <a:p>
            <a:pPr marL="345491" indent="-311805">
              <a:spcBef>
                <a:spcPts val="360"/>
              </a:spcBef>
              <a:buChar char="•"/>
              <a:tabLst>
                <a:tab pos="345491" algn="l"/>
                <a:tab pos="346355" algn="l"/>
              </a:tabLst>
            </a:pPr>
            <a:r>
              <a:rPr sz="2448" dirty="0">
                <a:latin typeface="Times New Roman"/>
                <a:cs typeface="Times New Roman"/>
              </a:rPr>
              <a:t>In</a:t>
            </a:r>
            <a:r>
              <a:rPr sz="2448" spc="435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Economics,</a:t>
            </a:r>
            <a:r>
              <a:rPr sz="2448" spc="435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the</a:t>
            </a:r>
            <a:r>
              <a:rPr sz="2448" spc="388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generating</a:t>
            </a:r>
            <a:r>
              <a:rPr sz="2448" spc="408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series,</a:t>
            </a:r>
            <a:r>
              <a:rPr sz="2448" spc="449" dirty="0">
                <a:latin typeface="Times New Roman"/>
                <a:cs typeface="Times New Roman"/>
              </a:rPr>
              <a:t> </a:t>
            </a:r>
            <a:r>
              <a:rPr sz="2448" spc="41" dirty="0">
                <a:latin typeface="Cambria Math"/>
                <a:cs typeface="Cambria Math"/>
              </a:rPr>
              <a:t>𝑒</a:t>
            </a:r>
            <a:r>
              <a:rPr sz="2652" spc="60" baseline="-14957" dirty="0">
                <a:latin typeface="Cambria Math"/>
                <a:cs typeface="Cambria Math"/>
              </a:rPr>
              <a:t>𝑡</a:t>
            </a:r>
            <a:r>
              <a:rPr sz="2448" spc="41" dirty="0">
                <a:latin typeface="Times New Roman"/>
                <a:cs typeface="Times New Roman"/>
              </a:rPr>
              <a:t>,</a:t>
            </a:r>
            <a:r>
              <a:rPr sz="2448" spc="428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is</a:t>
            </a:r>
            <a:r>
              <a:rPr sz="2448" spc="428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called</a:t>
            </a:r>
            <a:r>
              <a:rPr sz="2448" spc="442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the</a:t>
            </a:r>
            <a:endParaRPr sz="2448">
              <a:latin typeface="Times New Roman"/>
              <a:cs typeface="Times New Roman"/>
            </a:endParaRPr>
          </a:p>
          <a:p>
            <a:pPr marL="345491">
              <a:spcBef>
                <a:spcPts val="292"/>
              </a:spcBef>
            </a:pPr>
            <a:r>
              <a:rPr sz="2448" i="1" dirty="0">
                <a:latin typeface="Times New Roman"/>
                <a:cs typeface="Times New Roman"/>
              </a:rPr>
              <a:t>random</a:t>
            </a:r>
            <a:r>
              <a:rPr sz="2448" i="1" spc="-48" dirty="0">
                <a:latin typeface="Times New Roman"/>
                <a:cs typeface="Times New Roman"/>
              </a:rPr>
              <a:t> </a:t>
            </a:r>
            <a:r>
              <a:rPr sz="2448" i="1" spc="-7" dirty="0">
                <a:latin typeface="Times New Roman"/>
                <a:cs typeface="Times New Roman"/>
              </a:rPr>
              <a:t>shock</a:t>
            </a:r>
            <a:r>
              <a:rPr sz="2448" spc="-7" dirty="0">
                <a:latin typeface="Times New Roman"/>
                <a:cs typeface="Times New Roman"/>
              </a:rPr>
              <a:t>.</a:t>
            </a:r>
            <a:endParaRPr sz="2448">
              <a:latin typeface="Times New Roman"/>
              <a:cs typeface="Times New Roman"/>
            </a:endParaRPr>
          </a:p>
          <a:p>
            <a:pPr marL="345491" marR="30230" indent="-311805">
              <a:lnSpc>
                <a:spcPct val="108900"/>
              </a:lnSpc>
              <a:spcBef>
                <a:spcPts val="68"/>
              </a:spcBef>
              <a:buChar char="•"/>
              <a:tabLst>
                <a:tab pos="345491" algn="l"/>
                <a:tab pos="346355" algn="l"/>
                <a:tab pos="1600486" algn="l"/>
                <a:tab pos="2648187" algn="l"/>
                <a:tab pos="3228612" algn="l"/>
                <a:tab pos="4586390" algn="l"/>
                <a:tab pos="6223153" algn="l"/>
                <a:tab pos="6873539" algn="l"/>
              </a:tabLst>
            </a:pPr>
            <a:r>
              <a:rPr sz="2448" dirty="0">
                <a:latin typeface="Times New Roman"/>
                <a:cs typeface="Times New Roman"/>
              </a:rPr>
              <a:t>R</a:t>
            </a:r>
            <a:r>
              <a:rPr sz="2448" spc="-14" dirty="0">
                <a:latin typeface="Times New Roman"/>
                <a:cs typeface="Times New Roman"/>
              </a:rPr>
              <a:t>a</a:t>
            </a:r>
            <a:r>
              <a:rPr sz="2448" spc="14" dirty="0">
                <a:latin typeface="Times New Roman"/>
                <a:cs typeface="Times New Roman"/>
              </a:rPr>
              <a:t>ndo</a:t>
            </a:r>
            <a:r>
              <a:rPr sz="2448" dirty="0">
                <a:latin typeface="Times New Roman"/>
                <a:cs typeface="Times New Roman"/>
              </a:rPr>
              <a:t>m	</a:t>
            </a:r>
            <a:r>
              <a:rPr sz="2448" spc="-7" dirty="0">
                <a:latin typeface="Times New Roman"/>
                <a:cs typeface="Times New Roman"/>
              </a:rPr>
              <a:t>s</a:t>
            </a:r>
            <a:r>
              <a:rPr sz="2448" dirty="0">
                <a:latin typeface="Times New Roman"/>
                <a:cs typeface="Times New Roman"/>
              </a:rPr>
              <a:t>h</a:t>
            </a:r>
            <a:r>
              <a:rPr sz="2448" spc="14" dirty="0">
                <a:latin typeface="Times New Roman"/>
                <a:cs typeface="Times New Roman"/>
              </a:rPr>
              <a:t>o</a:t>
            </a:r>
            <a:r>
              <a:rPr sz="2448" spc="-14" dirty="0">
                <a:latin typeface="Times New Roman"/>
                <a:cs typeface="Times New Roman"/>
              </a:rPr>
              <a:t>c</a:t>
            </a:r>
            <a:r>
              <a:rPr sz="2448" spc="-20" dirty="0">
                <a:latin typeface="Times New Roman"/>
                <a:cs typeface="Times New Roman"/>
              </a:rPr>
              <a:t>k</a:t>
            </a:r>
            <a:r>
              <a:rPr sz="2448" spc="-7" dirty="0">
                <a:latin typeface="Times New Roman"/>
                <a:cs typeface="Times New Roman"/>
              </a:rPr>
              <a:t>s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spc="-14" dirty="0">
                <a:latin typeface="Times New Roman"/>
                <a:cs typeface="Times New Roman"/>
              </a:rPr>
              <a:t>a</a:t>
            </a:r>
            <a:r>
              <a:rPr sz="2448" dirty="0">
                <a:latin typeface="Times New Roman"/>
                <a:cs typeface="Times New Roman"/>
              </a:rPr>
              <a:t>re	</a:t>
            </a:r>
            <a:r>
              <a:rPr sz="2448" spc="-20" dirty="0">
                <a:latin typeface="Times New Roman"/>
                <a:cs typeface="Times New Roman"/>
              </a:rPr>
              <a:t>g</a:t>
            </a:r>
            <a:r>
              <a:rPr sz="2448" spc="-14" dirty="0">
                <a:latin typeface="Times New Roman"/>
                <a:cs typeface="Times New Roman"/>
              </a:rPr>
              <a:t>e</a:t>
            </a:r>
            <a:r>
              <a:rPr sz="2448" spc="14" dirty="0">
                <a:latin typeface="Times New Roman"/>
                <a:cs typeface="Times New Roman"/>
              </a:rPr>
              <a:t>n</a:t>
            </a:r>
            <a:r>
              <a:rPr sz="2448" spc="-14" dirty="0">
                <a:latin typeface="Times New Roman"/>
                <a:cs typeface="Times New Roman"/>
              </a:rPr>
              <a:t>e</a:t>
            </a:r>
            <a:r>
              <a:rPr sz="2448" dirty="0">
                <a:latin typeface="Times New Roman"/>
                <a:cs typeface="Times New Roman"/>
              </a:rPr>
              <a:t>r</a:t>
            </a:r>
            <a:r>
              <a:rPr sz="2448" spc="-14" dirty="0">
                <a:latin typeface="Times New Roman"/>
                <a:cs typeface="Times New Roman"/>
              </a:rPr>
              <a:t>a</a:t>
            </a:r>
            <a:r>
              <a:rPr sz="2448" dirty="0">
                <a:latin typeface="Times New Roman"/>
                <a:cs typeface="Times New Roman"/>
              </a:rPr>
              <a:t>l</a:t>
            </a:r>
            <a:r>
              <a:rPr sz="2448" spc="34" dirty="0">
                <a:latin typeface="Times New Roman"/>
                <a:cs typeface="Times New Roman"/>
              </a:rPr>
              <a:t>l</a:t>
            </a:r>
            <a:r>
              <a:rPr sz="2448" dirty="0">
                <a:latin typeface="Times New Roman"/>
                <a:cs typeface="Times New Roman"/>
              </a:rPr>
              <a:t>y	</a:t>
            </a:r>
            <a:r>
              <a:rPr sz="2448" spc="14" dirty="0">
                <a:latin typeface="Times New Roman"/>
                <a:cs typeface="Times New Roman"/>
              </a:rPr>
              <a:t>u</a:t>
            </a:r>
            <a:r>
              <a:rPr sz="2448" spc="-20" dirty="0">
                <a:latin typeface="Times New Roman"/>
                <a:cs typeface="Times New Roman"/>
              </a:rPr>
              <a:t>n</a:t>
            </a:r>
            <a:r>
              <a:rPr sz="2448" spc="14" dirty="0">
                <a:latin typeface="Times New Roman"/>
                <a:cs typeface="Times New Roman"/>
              </a:rPr>
              <a:t>ob</a:t>
            </a:r>
            <a:r>
              <a:rPr sz="2448" spc="-7" dirty="0">
                <a:latin typeface="Times New Roman"/>
                <a:cs typeface="Times New Roman"/>
              </a:rPr>
              <a:t>s</a:t>
            </a:r>
            <a:r>
              <a:rPr sz="2448" spc="-27" dirty="0">
                <a:latin typeface="Times New Roman"/>
                <a:cs typeface="Times New Roman"/>
              </a:rPr>
              <a:t>e</a:t>
            </a:r>
            <a:r>
              <a:rPr sz="2448" dirty="0">
                <a:latin typeface="Times New Roman"/>
                <a:cs typeface="Times New Roman"/>
              </a:rPr>
              <a:t>r</a:t>
            </a:r>
            <a:r>
              <a:rPr sz="2448" spc="-20" dirty="0">
                <a:latin typeface="Times New Roman"/>
                <a:cs typeface="Times New Roman"/>
              </a:rPr>
              <a:t>v</a:t>
            </a:r>
            <a:r>
              <a:rPr sz="2448" spc="-14" dirty="0">
                <a:latin typeface="Times New Roman"/>
                <a:cs typeface="Times New Roman"/>
              </a:rPr>
              <a:t>e</a:t>
            </a:r>
            <a:r>
              <a:rPr sz="2448" dirty="0">
                <a:latin typeface="Times New Roman"/>
                <a:cs typeface="Times New Roman"/>
              </a:rPr>
              <a:t>d	</a:t>
            </a:r>
            <a:r>
              <a:rPr sz="2448" spc="-14" dirty="0">
                <a:latin typeface="Times New Roman"/>
                <a:cs typeface="Times New Roman"/>
              </a:rPr>
              <a:t>a</a:t>
            </a:r>
            <a:r>
              <a:rPr sz="2448" spc="-20" dirty="0">
                <a:latin typeface="Times New Roman"/>
                <a:cs typeface="Times New Roman"/>
              </a:rPr>
              <a:t>n</a:t>
            </a:r>
            <a:r>
              <a:rPr sz="2448" dirty="0">
                <a:latin typeface="Times New Roman"/>
                <a:cs typeface="Times New Roman"/>
              </a:rPr>
              <a:t>d	</a:t>
            </a:r>
            <a:r>
              <a:rPr sz="2448" spc="-14" dirty="0">
                <a:latin typeface="Times New Roman"/>
                <a:cs typeface="Times New Roman"/>
              </a:rPr>
              <a:t>a</a:t>
            </a:r>
            <a:r>
              <a:rPr sz="2448" dirty="0">
                <a:latin typeface="Times New Roman"/>
                <a:cs typeface="Times New Roman"/>
              </a:rPr>
              <a:t>re  thought </a:t>
            </a:r>
            <a:r>
              <a:rPr sz="2448" spc="-14" dirty="0">
                <a:latin typeface="Times New Roman"/>
                <a:cs typeface="Times New Roman"/>
              </a:rPr>
              <a:t>to</a:t>
            </a:r>
            <a:r>
              <a:rPr sz="2448" spc="-20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be</a:t>
            </a:r>
            <a:r>
              <a:rPr sz="2448" spc="-14" dirty="0">
                <a:latin typeface="Times New Roman"/>
                <a:cs typeface="Times New Roman"/>
              </a:rPr>
              <a:t> some</a:t>
            </a:r>
            <a:r>
              <a:rPr sz="2448" spc="-7" dirty="0">
                <a:latin typeface="Times New Roman"/>
                <a:cs typeface="Times New Roman"/>
              </a:rPr>
              <a:t> unobserved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economic</a:t>
            </a:r>
            <a:r>
              <a:rPr sz="2448" spc="-1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activity.</a:t>
            </a:r>
            <a:endParaRPr sz="2448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84756C-3193-7CAB-67AB-371EAD8F28FF}"/>
                  </a:ext>
                </a:extLst>
              </p14:cNvPr>
              <p14:cNvContentPartPr/>
              <p14:nvPr/>
            </p14:nvContentPartPr>
            <p14:xfrm>
              <a:off x="5094000" y="1941480"/>
              <a:ext cx="4289760" cy="132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84756C-3193-7CAB-67AB-371EAD8F28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4640" y="1932120"/>
                <a:ext cx="43084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C77637-56BE-EE04-75B2-62F4B99FFA38}"/>
                  </a:ext>
                </a:extLst>
              </p14:cNvPr>
              <p14:cNvContentPartPr/>
              <p14:nvPr/>
            </p14:nvContentPartPr>
            <p14:xfrm>
              <a:off x="2064600" y="626400"/>
              <a:ext cx="164160" cy="20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C77637-56BE-EE04-75B2-62F4B99FFA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5240" y="617040"/>
                <a:ext cx="1828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E1462E-9CC5-8B52-026E-15AF24E5005E}"/>
                  </a:ext>
                </a:extLst>
              </p14:cNvPr>
              <p14:cNvContentPartPr/>
              <p14:nvPr/>
            </p14:nvContentPartPr>
            <p14:xfrm>
              <a:off x="3246120" y="213480"/>
              <a:ext cx="8477280" cy="3965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E1462E-9CC5-8B52-026E-15AF24E500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6760" y="204120"/>
                <a:ext cx="8496000" cy="398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EF9D-33AC-3D88-850D-176668C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F69BC-B5F3-6207-8DBA-F72D2F3A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386EBB-658D-AE63-17AE-F7B694C1274D}"/>
                  </a:ext>
                </a:extLst>
              </p14:cNvPr>
              <p14:cNvContentPartPr/>
              <p14:nvPr/>
            </p14:nvContentPartPr>
            <p14:xfrm>
              <a:off x="252000" y="264240"/>
              <a:ext cx="11929320" cy="6331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386EBB-658D-AE63-17AE-F7B694C127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640" y="254880"/>
                <a:ext cx="11948040" cy="63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5230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BF93-87F7-5BD8-96D0-1EFFC50C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7075C-8304-0E46-E60D-57403233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715FC5-9F7D-0C58-D014-0AFD258AC1DF}"/>
                  </a:ext>
                </a:extLst>
              </p14:cNvPr>
              <p14:cNvContentPartPr/>
              <p14:nvPr/>
            </p14:nvContentPartPr>
            <p14:xfrm>
              <a:off x="444960" y="18000"/>
              <a:ext cx="11691360" cy="630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715FC5-9F7D-0C58-D014-0AFD258AC1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0" y="8640"/>
                <a:ext cx="11710080" cy="632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348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C731-CB8E-C508-DA49-5D19988AF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95CE-7121-684E-441B-BF7C0AACD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BEC5D4-E3A7-1784-5B99-292A4FBF5486}"/>
                  </a:ext>
                </a:extLst>
              </p14:cNvPr>
              <p14:cNvContentPartPr/>
              <p14:nvPr/>
            </p14:nvContentPartPr>
            <p14:xfrm>
              <a:off x="949680" y="131760"/>
              <a:ext cx="11015640" cy="5966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BEC5D4-E3A7-1784-5B99-292A4FBF54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320" y="122400"/>
                <a:ext cx="11034360" cy="59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7429B0C-094B-5E11-40D9-AE179D08FF21}"/>
                  </a:ext>
                </a:extLst>
              </p14:cNvPr>
              <p14:cNvContentPartPr/>
              <p14:nvPr/>
            </p14:nvContentPartPr>
            <p14:xfrm>
              <a:off x="58680" y="0"/>
              <a:ext cx="11923200" cy="3575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7429B0C-094B-5E11-40D9-AE179D08FF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20" y="-9360"/>
                <a:ext cx="11941920" cy="35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100E93-4807-CC01-A1DA-4BF49697F112}"/>
                  </a:ext>
                </a:extLst>
              </p14:cNvPr>
              <p14:cNvContentPartPr/>
              <p14:nvPr/>
            </p14:nvContentPartPr>
            <p14:xfrm>
              <a:off x="3279600" y="3265560"/>
              <a:ext cx="2223360" cy="1177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100E93-4807-CC01-A1DA-4BF49697F1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0240" y="3256200"/>
                <a:ext cx="2242080" cy="11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3520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D57C-55CA-EBF4-95E0-4EA1225E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944DD-BF6C-19AF-A163-0DCBE6A8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591490-C646-0C0A-9250-23E83C578F64}"/>
                  </a:ext>
                </a:extLst>
              </p14:cNvPr>
              <p14:cNvContentPartPr/>
              <p14:nvPr/>
            </p14:nvContentPartPr>
            <p14:xfrm>
              <a:off x="1068120" y="560160"/>
              <a:ext cx="10967040" cy="514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591490-C646-0C0A-9250-23E83C578F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8760" y="550800"/>
                <a:ext cx="10985760" cy="51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5BCE75-1888-53D9-A825-F4C52F3A5A39}"/>
                  </a:ext>
                </a:extLst>
              </p14:cNvPr>
              <p14:cNvContentPartPr/>
              <p14:nvPr/>
            </p14:nvContentPartPr>
            <p14:xfrm>
              <a:off x="212760" y="20880"/>
              <a:ext cx="11421360" cy="6287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5BCE75-1888-53D9-A825-F4C52F3A5A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400" y="11520"/>
                <a:ext cx="11440080" cy="63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1593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303A-BB9C-F758-694D-F4C85794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9DCDA-93AE-74F7-E2A9-97C172A1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AEC9A2-982D-FACA-1AE6-D9AF90A14B08}"/>
                  </a:ext>
                </a:extLst>
              </p14:cNvPr>
              <p14:cNvContentPartPr/>
              <p14:nvPr/>
            </p14:nvContentPartPr>
            <p14:xfrm>
              <a:off x="257040" y="72000"/>
              <a:ext cx="11935800" cy="660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AEC9A2-982D-FACA-1AE6-D9AF90A14B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680" y="62640"/>
                <a:ext cx="11954520" cy="66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93632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67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8292" y="1035119"/>
            <a:ext cx="4661540" cy="394150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2448" dirty="0"/>
              <a:t>MOVING</a:t>
            </a:r>
            <a:r>
              <a:rPr sz="2448" spc="-75" dirty="0"/>
              <a:t> </a:t>
            </a:r>
            <a:r>
              <a:rPr sz="2448" spc="-14" dirty="0"/>
              <a:t>AVERAGE</a:t>
            </a:r>
            <a:r>
              <a:rPr sz="2448" spc="-27" dirty="0"/>
              <a:t> </a:t>
            </a:r>
            <a:r>
              <a:rPr sz="2448" dirty="0"/>
              <a:t>PROCESSES</a:t>
            </a:r>
            <a:endParaRPr sz="2448"/>
          </a:p>
        </p:txBody>
      </p:sp>
      <p:sp>
        <p:nvSpPr>
          <p:cNvPr id="5" name="object 5"/>
          <p:cNvSpPr txBox="1"/>
          <p:nvPr/>
        </p:nvSpPr>
        <p:spPr>
          <a:xfrm>
            <a:off x="2250406" y="2202505"/>
            <a:ext cx="7726910" cy="2396493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03647" algn="just">
              <a:spcBef>
                <a:spcPts val="136"/>
              </a:spcBef>
            </a:pPr>
            <a:r>
              <a:rPr sz="2448" dirty="0">
                <a:latin typeface="Times New Roman"/>
                <a:cs typeface="Times New Roman"/>
              </a:rPr>
              <a:t>Consider</a:t>
            </a:r>
            <a:r>
              <a:rPr sz="2448" spc="-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a</a:t>
            </a:r>
            <a:r>
              <a:rPr sz="2448" spc="-1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simple example:</a:t>
            </a:r>
            <a:r>
              <a:rPr sz="2448" spc="48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632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3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438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27" dirty="0">
                <a:latin typeface="Cambria Math"/>
                <a:cs typeface="Cambria Math"/>
              </a:rPr>
              <a:t> </a:t>
            </a:r>
            <a:r>
              <a:rPr sz="2448" spc="20" dirty="0">
                <a:latin typeface="Cambria Math"/>
                <a:cs typeface="Cambria Math"/>
              </a:rPr>
              <a:t>𝜃𝑒</a:t>
            </a:r>
            <a:r>
              <a:rPr sz="2652" spc="30" baseline="-14957" dirty="0">
                <a:latin typeface="Cambria Math"/>
                <a:cs typeface="Cambria Math"/>
              </a:rPr>
              <a:t>𝑡−1</a:t>
            </a:r>
            <a:endParaRPr sz="2652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3128">
              <a:latin typeface="Cambria Math"/>
              <a:cs typeface="Cambria Math"/>
            </a:endParaRPr>
          </a:p>
          <a:p>
            <a:pPr marL="103647" marR="76008" algn="just">
              <a:lnSpc>
                <a:spcPct val="109500"/>
              </a:lnSpc>
              <a:spcBef>
                <a:spcPts val="2421"/>
              </a:spcBef>
            </a:pPr>
            <a:r>
              <a:rPr sz="2448" spc="-14" dirty="0">
                <a:latin typeface="Times New Roman"/>
                <a:cs typeface="Times New Roman"/>
              </a:rPr>
              <a:t>Let </a:t>
            </a:r>
            <a:r>
              <a:rPr sz="2448" spc="7" dirty="0">
                <a:latin typeface="Cambria Math"/>
                <a:cs typeface="Cambria Math"/>
              </a:rPr>
              <a:t>𝑦</a:t>
            </a:r>
            <a:r>
              <a:rPr sz="2652" spc="10" baseline="-14957" dirty="0">
                <a:latin typeface="Cambria Math"/>
                <a:cs typeface="Cambria Math"/>
              </a:rPr>
              <a:t>𝑡</a:t>
            </a:r>
            <a:r>
              <a:rPr sz="2652" spc="20" baseline="-14957" dirty="0">
                <a:latin typeface="Cambria Math"/>
                <a:cs typeface="Cambria Math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be </a:t>
            </a:r>
            <a:r>
              <a:rPr sz="2448" dirty="0">
                <a:latin typeface="Times New Roman"/>
                <a:cs typeface="Times New Roman"/>
              </a:rPr>
              <a:t>the </a:t>
            </a:r>
            <a:r>
              <a:rPr sz="2448" spc="-7" dirty="0">
                <a:latin typeface="Times New Roman"/>
                <a:cs typeface="Times New Roman"/>
              </a:rPr>
              <a:t>return </a:t>
            </a:r>
            <a:r>
              <a:rPr sz="2448" spc="-14" dirty="0">
                <a:latin typeface="Times New Roman"/>
                <a:cs typeface="Times New Roman"/>
              </a:rPr>
              <a:t>in</a:t>
            </a:r>
            <a:r>
              <a:rPr sz="2448" spc="-7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stock market. Assume </a:t>
            </a:r>
            <a:r>
              <a:rPr sz="2448" i="1" dirty="0">
                <a:latin typeface="Times New Roman"/>
                <a:cs typeface="Times New Roman"/>
              </a:rPr>
              <a:t>theta </a:t>
            </a:r>
            <a:r>
              <a:rPr sz="2448" spc="27" dirty="0">
                <a:latin typeface="Cambria Math"/>
                <a:cs typeface="Cambria Math"/>
              </a:rPr>
              <a:t>(𝜃) </a:t>
            </a:r>
            <a:r>
              <a:rPr sz="2448" spc="-7" dirty="0">
                <a:latin typeface="Times New Roman"/>
                <a:cs typeface="Times New Roman"/>
              </a:rPr>
              <a:t>is </a:t>
            </a:r>
            <a:r>
              <a:rPr sz="2448" dirty="0">
                <a:latin typeface="Times New Roman"/>
                <a:cs typeface="Times New Roman"/>
              </a:rPr>
              <a:t> positive.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Times New Roman"/>
                <a:cs typeface="Times New Roman"/>
              </a:rPr>
              <a:t>So</a:t>
            </a:r>
            <a:r>
              <a:rPr sz="2448" spc="-1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a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good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news</a:t>
            </a:r>
            <a:r>
              <a:rPr sz="2448" spc="-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from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yesterday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or</a:t>
            </a:r>
            <a:r>
              <a:rPr sz="2448" spc="1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a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positive 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activity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in</a:t>
            </a:r>
            <a:r>
              <a:rPr sz="2448" spc="2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yesterday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has</a:t>
            </a:r>
            <a:r>
              <a:rPr sz="2448" spc="5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a </a:t>
            </a:r>
            <a:r>
              <a:rPr sz="2448" spc="-7" dirty="0">
                <a:latin typeface="Times New Roman"/>
                <a:cs typeface="Times New Roman"/>
              </a:rPr>
              <a:t>positive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impact</a:t>
            </a:r>
            <a:r>
              <a:rPr sz="2448" spc="20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on</a:t>
            </a:r>
            <a:r>
              <a:rPr sz="2448" spc="20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today’s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return.</a:t>
            </a:r>
            <a:endParaRPr sz="244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68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4722" y="1030372"/>
            <a:ext cx="4431788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dirty="0"/>
              <a:t>Moving</a:t>
            </a:r>
            <a:r>
              <a:rPr sz="3264" spc="-75" dirty="0"/>
              <a:t> </a:t>
            </a:r>
            <a:r>
              <a:rPr sz="3264" spc="-7" dirty="0"/>
              <a:t>average</a:t>
            </a:r>
            <a:r>
              <a:rPr sz="3264" spc="-61" dirty="0"/>
              <a:t> </a:t>
            </a:r>
            <a:r>
              <a:rPr sz="3264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578623" y="1542272"/>
            <a:ext cx="7396103" cy="349711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97314" marR="78599" indent="-311805">
              <a:lnSpc>
                <a:spcPct val="112400"/>
              </a:lnSpc>
              <a:spcBef>
                <a:spcPts val="136"/>
              </a:spcBef>
              <a:buChar char="•"/>
              <a:tabLst>
                <a:tab pos="397314" algn="l"/>
                <a:tab pos="398178" algn="l"/>
              </a:tabLst>
            </a:pPr>
            <a:r>
              <a:rPr sz="2448" dirty="0">
                <a:latin typeface="Times New Roman"/>
                <a:cs typeface="Times New Roman"/>
              </a:rPr>
              <a:t>Start</a:t>
            </a:r>
            <a:r>
              <a:rPr sz="2448" spc="524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with</a:t>
            </a:r>
            <a:r>
              <a:rPr sz="2448" spc="54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being</a:t>
            </a:r>
            <a:r>
              <a:rPr sz="2448" spc="496" dirty="0">
                <a:latin typeface="Times New Roman"/>
                <a:cs typeface="Times New Roman"/>
              </a:rPr>
              <a:t> </a:t>
            </a:r>
            <a:r>
              <a:rPr sz="2448" spc="27" dirty="0">
                <a:latin typeface="Cambria Math"/>
                <a:cs typeface="Cambria Math"/>
              </a:rPr>
              <a:t>{𝑒</a:t>
            </a:r>
            <a:r>
              <a:rPr sz="2652" spc="41" baseline="-14957" dirty="0">
                <a:latin typeface="Cambria Math"/>
                <a:cs typeface="Cambria Math"/>
              </a:rPr>
              <a:t>𝑡</a:t>
            </a:r>
            <a:r>
              <a:rPr sz="2448" spc="27" dirty="0">
                <a:latin typeface="Cambria Math"/>
                <a:cs typeface="Cambria Math"/>
              </a:rPr>
              <a:t>}</a:t>
            </a:r>
            <a:r>
              <a:rPr sz="2448" spc="82" dirty="0">
                <a:latin typeface="Cambria Math"/>
                <a:cs typeface="Cambria Math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white</a:t>
            </a:r>
            <a:r>
              <a:rPr sz="2448" spc="52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noise</a:t>
            </a:r>
            <a:r>
              <a:rPr sz="2448" spc="524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or</a:t>
            </a:r>
            <a:r>
              <a:rPr sz="2448" spc="524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purely</a:t>
            </a:r>
            <a:r>
              <a:rPr sz="2448" spc="490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random, </a:t>
            </a:r>
            <a:r>
              <a:rPr sz="2448" spc="-590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mean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zero,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s.d.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48" dirty="0">
                <a:latin typeface="Cambria Math"/>
                <a:cs typeface="Cambria Math"/>
              </a:rPr>
              <a:t>𝜎</a:t>
            </a:r>
            <a:r>
              <a:rPr sz="2652" spc="-71" baseline="-14957" dirty="0">
                <a:latin typeface="Cambria Math"/>
                <a:cs typeface="Cambria Math"/>
              </a:rPr>
              <a:t>𝑒</a:t>
            </a:r>
            <a:endParaRPr sz="2652" baseline="-14957">
              <a:latin typeface="Cambria Math"/>
              <a:cs typeface="Cambria Math"/>
            </a:endParaRPr>
          </a:p>
          <a:p>
            <a:pPr>
              <a:spcBef>
                <a:spcPts val="54"/>
              </a:spcBef>
              <a:buFont typeface="Times New Roman"/>
              <a:buChar char="•"/>
            </a:pPr>
            <a:endParaRPr sz="2652">
              <a:latin typeface="Cambria Math"/>
              <a:cs typeface="Cambria Math"/>
            </a:endParaRPr>
          </a:p>
          <a:p>
            <a:pPr marL="397314" marR="76008" indent="-311805">
              <a:lnSpc>
                <a:spcPct val="114399"/>
              </a:lnSpc>
              <a:spcBef>
                <a:spcPts val="7"/>
              </a:spcBef>
              <a:buFont typeface="Times New Roman"/>
              <a:buChar char="•"/>
              <a:tabLst>
                <a:tab pos="397314" algn="l"/>
                <a:tab pos="398178" algn="l"/>
              </a:tabLst>
            </a:pPr>
            <a:r>
              <a:rPr sz="2448" spc="34" dirty="0">
                <a:latin typeface="Cambria Math"/>
                <a:cs typeface="Cambria Math"/>
              </a:rPr>
              <a:t>{𝑦</a:t>
            </a:r>
            <a:r>
              <a:rPr sz="2652" spc="50" baseline="-14957" dirty="0">
                <a:latin typeface="Cambria Math"/>
                <a:cs typeface="Cambria Math"/>
              </a:rPr>
              <a:t>𝑡</a:t>
            </a:r>
            <a:r>
              <a:rPr sz="2448" spc="34" dirty="0">
                <a:latin typeface="Cambria Math"/>
                <a:cs typeface="Cambria Math"/>
              </a:rPr>
              <a:t>}</a:t>
            </a:r>
            <a:r>
              <a:rPr sz="2448" spc="524" dirty="0">
                <a:latin typeface="Cambria Math"/>
                <a:cs typeface="Cambria Math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is</a:t>
            </a:r>
            <a:r>
              <a:rPr sz="2448" spc="36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a</a:t>
            </a:r>
            <a:r>
              <a:rPr sz="2448" spc="345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moving</a:t>
            </a:r>
            <a:r>
              <a:rPr sz="2448" spc="340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average</a:t>
            </a:r>
            <a:r>
              <a:rPr sz="2448" spc="35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process</a:t>
            </a:r>
            <a:r>
              <a:rPr sz="2448" spc="340" dirty="0">
                <a:latin typeface="Times New Roman"/>
                <a:cs typeface="Times New Roman"/>
              </a:rPr>
              <a:t> </a:t>
            </a:r>
            <a:r>
              <a:rPr sz="2448" spc="7" dirty="0">
                <a:latin typeface="Times New Roman"/>
                <a:cs typeface="Times New Roman"/>
              </a:rPr>
              <a:t>of</a:t>
            </a:r>
            <a:r>
              <a:rPr sz="2448" spc="32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order</a:t>
            </a:r>
            <a:r>
              <a:rPr sz="2448" spc="388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𝑞</a:t>
            </a:r>
            <a:r>
              <a:rPr sz="2448" spc="510" dirty="0">
                <a:latin typeface="Cambria Math"/>
                <a:cs typeface="Cambria Math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(written </a:t>
            </a:r>
            <a:r>
              <a:rPr sz="2448" spc="-59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M</a:t>
            </a:r>
            <a:r>
              <a:rPr sz="2448" spc="-48" dirty="0">
                <a:latin typeface="Times New Roman"/>
                <a:cs typeface="Times New Roman"/>
              </a:rPr>
              <a:t>A</a:t>
            </a:r>
            <a:r>
              <a:rPr sz="2448" spc="34" dirty="0">
                <a:latin typeface="Times New Roman"/>
                <a:cs typeface="Times New Roman"/>
              </a:rPr>
              <a:t>(</a:t>
            </a:r>
            <a:r>
              <a:rPr sz="2448" spc="82" dirty="0">
                <a:latin typeface="Cambria Math"/>
                <a:cs typeface="Cambria Math"/>
              </a:rPr>
              <a:t>𝑞</a:t>
            </a:r>
            <a:r>
              <a:rPr sz="2448" dirty="0">
                <a:latin typeface="Times New Roman"/>
                <a:cs typeface="Times New Roman"/>
              </a:rPr>
              <a:t>)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Times New Roman"/>
                <a:cs typeface="Times New Roman"/>
              </a:rPr>
              <a:t>if</a:t>
            </a:r>
            <a:r>
              <a:rPr sz="2448" spc="-27" dirty="0">
                <a:latin typeface="Times New Roman"/>
                <a:cs typeface="Times New Roman"/>
              </a:rPr>
              <a:t> </a:t>
            </a:r>
            <a:r>
              <a:rPr sz="2448" spc="-34" dirty="0">
                <a:latin typeface="Times New Roman"/>
                <a:cs typeface="Times New Roman"/>
              </a:rPr>
              <a:t>f</a:t>
            </a:r>
            <a:r>
              <a:rPr sz="2448" spc="14" dirty="0">
                <a:latin typeface="Times New Roman"/>
                <a:cs typeface="Times New Roman"/>
              </a:rPr>
              <a:t>o</a:t>
            </a:r>
            <a:r>
              <a:rPr sz="2448" dirty="0">
                <a:latin typeface="Times New Roman"/>
                <a:cs typeface="Times New Roman"/>
              </a:rPr>
              <a:t>r</a:t>
            </a:r>
            <a:r>
              <a:rPr sz="2448" spc="7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s</a:t>
            </a:r>
            <a:r>
              <a:rPr sz="2448" dirty="0">
                <a:latin typeface="Times New Roman"/>
                <a:cs typeface="Times New Roman"/>
              </a:rPr>
              <a:t>o</a:t>
            </a:r>
            <a:r>
              <a:rPr sz="2448" spc="-14" dirty="0">
                <a:latin typeface="Times New Roman"/>
                <a:cs typeface="Times New Roman"/>
              </a:rPr>
              <a:t>m</a:t>
            </a:r>
            <a:r>
              <a:rPr sz="2448" dirty="0">
                <a:latin typeface="Times New Roman"/>
                <a:cs typeface="Times New Roman"/>
              </a:rPr>
              <a:t>e</a:t>
            </a:r>
            <a:r>
              <a:rPr sz="2448" spc="-7" dirty="0">
                <a:latin typeface="Times New Roman"/>
                <a:cs typeface="Times New Roman"/>
              </a:rPr>
              <a:t> </a:t>
            </a:r>
            <a:r>
              <a:rPr sz="2448" spc="-14" dirty="0">
                <a:latin typeface="Times New Roman"/>
                <a:cs typeface="Times New Roman"/>
              </a:rPr>
              <a:t>c</a:t>
            </a:r>
            <a:r>
              <a:rPr sz="2448" spc="14" dirty="0">
                <a:latin typeface="Times New Roman"/>
                <a:cs typeface="Times New Roman"/>
              </a:rPr>
              <a:t>on</a:t>
            </a:r>
            <a:r>
              <a:rPr sz="2448" spc="-7" dirty="0">
                <a:latin typeface="Times New Roman"/>
                <a:cs typeface="Times New Roman"/>
              </a:rPr>
              <a:t>st</a:t>
            </a:r>
            <a:r>
              <a:rPr sz="2448" spc="-20" dirty="0">
                <a:latin typeface="Times New Roman"/>
                <a:cs typeface="Times New Roman"/>
              </a:rPr>
              <a:t>a</a:t>
            </a:r>
            <a:r>
              <a:rPr sz="2448" spc="14" dirty="0">
                <a:latin typeface="Times New Roman"/>
                <a:cs typeface="Times New Roman"/>
              </a:rPr>
              <a:t>n</a:t>
            </a:r>
            <a:r>
              <a:rPr sz="2448" spc="-7" dirty="0">
                <a:latin typeface="Times New Roman"/>
                <a:cs typeface="Times New Roman"/>
              </a:rPr>
              <a:t>ts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-102" dirty="0">
                <a:latin typeface="Cambria Math"/>
                <a:cs typeface="Cambria Math"/>
              </a:rPr>
              <a:t>𝜃</a:t>
            </a:r>
            <a:r>
              <a:rPr sz="2652" spc="243" baseline="-14957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29" dirty="0">
                <a:latin typeface="Cambria Math"/>
                <a:cs typeface="Cambria Math"/>
              </a:rPr>
              <a:t> </a:t>
            </a:r>
            <a:r>
              <a:rPr sz="2448" spc="-170" dirty="0">
                <a:latin typeface="Cambria Math"/>
                <a:cs typeface="Cambria Math"/>
              </a:rPr>
              <a:t>𝜃</a:t>
            </a:r>
            <a:r>
              <a:rPr sz="2652" spc="243" baseline="-14957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29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…</a:t>
            </a:r>
            <a:r>
              <a:rPr sz="2448" spc="-129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29" dirty="0">
                <a:latin typeface="Cambria Math"/>
                <a:cs typeface="Cambria Math"/>
              </a:rPr>
              <a:t> </a:t>
            </a:r>
            <a:r>
              <a:rPr sz="2448" spc="-143" dirty="0">
                <a:latin typeface="Cambria Math"/>
                <a:cs typeface="Cambria Math"/>
              </a:rPr>
              <a:t>𝜃</a:t>
            </a:r>
            <a:r>
              <a:rPr sz="2652" spc="510" baseline="-14957" dirty="0">
                <a:latin typeface="Cambria Math"/>
                <a:cs typeface="Cambria Math"/>
              </a:rPr>
              <a:t>𝑞</a:t>
            </a:r>
            <a:r>
              <a:rPr sz="2448" spc="-7" dirty="0">
                <a:latin typeface="Times New Roman"/>
                <a:cs typeface="Times New Roman"/>
              </a:rPr>
              <a:t>we</a:t>
            </a:r>
            <a:r>
              <a:rPr sz="2448" spc="-14" dirty="0">
                <a:latin typeface="Times New Roman"/>
                <a:cs typeface="Times New Roman"/>
              </a:rPr>
              <a:t> </a:t>
            </a:r>
            <a:r>
              <a:rPr sz="2448" spc="14" dirty="0">
                <a:latin typeface="Times New Roman"/>
                <a:cs typeface="Times New Roman"/>
              </a:rPr>
              <a:t>h</a:t>
            </a:r>
            <a:r>
              <a:rPr sz="2448" spc="-14" dirty="0">
                <a:latin typeface="Times New Roman"/>
                <a:cs typeface="Times New Roman"/>
              </a:rPr>
              <a:t>a</a:t>
            </a:r>
            <a:r>
              <a:rPr sz="2448" spc="-20" dirty="0">
                <a:latin typeface="Times New Roman"/>
                <a:cs typeface="Times New Roman"/>
              </a:rPr>
              <a:t>v</a:t>
            </a:r>
            <a:r>
              <a:rPr sz="2448" dirty="0">
                <a:latin typeface="Times New Roman"/>
                <a:cs typeface="Times New Roman"/>
              </a:rPr>
              <a:t>e</a:t>
            </a:r>
            <a:endParaRPr sz="2448">
              <a:latin typeface="Times New Roman"/>
              <a:cs typeface="Times New Roman"/>
            </a:endParaRPr>
          </a:p>
          <a:p>
            <a:pPr>
              <a:spcBef>
                <a:spcPts val="54"/>
              </a:spcBef>
            </a:pPr>
            <a:endParaRPr sz="3332">
              <a:latin typeface="Times New Roman"/>
              <a:cs typeface="Times New Roman"/>
            </a:endParaRPr>
          </a:p>
          <a:p>
            <a:pPr marL="293667" algn="ctr"/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5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02" dirty="0">
                <a:latin typeface="Cambria Math"/>
                <a:cs typeface="Cambria Math"/>
              </a:rPr>
              <a:t> </a:t>
            </a:r>
            <a:r>
              <a:rPr sz="2448" spc="14" dirty="0">
                <a:latin typeface="Cambria Math"/>
                <a:cs typeface="Cambria Math"/>
              </a:rPr>
              <a:t>𝜃</a:t>
            </a:r>
            <a:r>
              <a:rPr sz="2652" spc="20" baseline="-14957" dirty="0">
                <a:latin typeface="Cambria Math"/>
                <a:cs typeface="Cambria Math"/>
              </a:rPr>
              <a:t>0</a:t>
            </a:r>
            <a:r>
              <a:rPr sz="2448" spc="14" dirty="0">
                <a:latin typeface="Cambria Math"/>
                <a:cs typeface="Cambria Math"/>
              </a:rPr>
              <a:t>𝑒</a:t>
            </a:r>
            <a:r>
              <a:rPr sz="2652" spc="20" baseline="-14957" dirty="0">
                <a:latin typeface="Cambria Math"/>
                <a:cs typeface="Cambria Math"/>
              </a:rPr>
              <a:t>𝑡</a:t>
            </a:r>
            <a:r>
              <a:rPr sz="2652" spc="438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𝜃</a:t>
            </a:r>
            <a:r>
              <a:rPr sz="2652" spc="10" baseline="-14957" dirty="0">
                <a:latin typeface="Cambria Math"/>
                <a:cs typeface="Cambria Math"/>
              </a:rPr>
              <a:t>1</a:t>
            </a:r>
            <a:r>
              <a:rPr sz="2448" spc="7" dirty="0">
                <a:latin typeface="Cambria Math"/>
                <a:cs typeface="Cambria Math"/>
              </a:rPr>
              <a:t>𝑒</a:t>
            </a:r>
            <a:r>
              <a:rPr sz="2652" spc="10" baseline="-14957" dirty="0">
                <a:latin typeface="Cambria Math"/>
                <a:cs typeface="Cambria Math"/>
              </a:rPr>
              <a:t>𝑡−1</a:t>
            </a:r>
            <a:r>
              <a:rPr sz="2652" spc="367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⋯</a:t>
            </a:r>
            <a:r>
              <a:rPr sz="2448" spc="-129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27" dirty="0">
                <a:latin typeface="Cambria Math"/>
                <a:cs typeface="Cambria Math"/>
              </a:rPr>
              <a:t> </a:t>
            </a:r>
            <a:r>
              <a:rPr sz="2448" spc="34" dirty="0">
                <a:latin typeface="Cambria Math"/>
                <a:cs typeface="Cambria Math"/>
              </a:rPr>
              <a:t>𝜃</a:t>
            </a:r>
            <a:r>
              <a:rPr sz="2652" spc="50" baseline="-14957" dirty="0">
                <a:latin typeface="Cambria Math"/>
                <a:cs typeface="Cambria Math"/>
              </a:rPr>
              <a:t>𝑞</a:t>
            </a:r>
            <a:r>
              <a:rPr sz="2448" spc="34" dirty="0">
                <a:latin typeface="Cambria Math"/>
                <a:cs typeface="Cambria Math"/>
              </a:rPr>
              <a:t>𝑒</a:t>
            </a:r>
            <a:r>
              <a:rPr sz="2652" spc="50" baseline="-14957" dirty="0">
                <a:latin typeface="Cambria Math"/>
                <a:cs typeface="Cambria Math"/>
              </a:rPr>
              <a:t>𝑡−𝑞</a:t>
            </a:r>
            <a:endParaRPr sz="2652" baseline="-14957">
              <a:latin typeface="Cambria Math"/>
              <a:cs typeface="Cambria Math"/>
            </a:endParaRPr>
          </a:p>
          <a:p>
            <a:pPr marL="397314">
              <a:spcBef>
                <a:spcPts val="619"/>
              </a:spcBef>
            </a:pPr>
            <a:r>
              <a:rPr sz="2448" spc="-7" dirty="0">
                <a:latin typeface="Times New Roman"/>
                <a:cs typeface="Times New Roman"/>
              </a:rPr>
              <a:t>Usually</a:t>
            </a:r>
            <a:r>
              <a:rPr sz="2448" spc="-27" dirty="0">
                <a:latin typeface="Times New Roman"/>
                <a:cs typeface="Times New Roman"/>
              </a:rPr>
              <a:t> </a:t>
            </a:r>
            <a:r>
              <a:rPr sz="2448" spc="-34" dirty="0">
                <a:latin typeface="Cambria Math"/>
                <a:cs typeface="Cambria Math"/>
              </a:rPr>
              <a:t>𝜃</a:t>
            </a:r>
            <a:r>
              <a:rPr sz="2652" spc="-50" baseline="-14957" dirty="0">
                <a:latin typeface="Cambria Math"/>
                <a:cs typeface="Cambria Math"/>
              </a:rPr>
              <a:t>0</a:t>
            </a:r>
            <a:r>
              <a:rPr sz="2652" spc="6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16" dirty="0">
                <a:latin typeface="Cambria Math"/>
                <a:cs typeface="Cambria Math"/>
              </a:rPr>
              <a:t> </a:t>
            </a:r>
            <a:r>
              <a:rPr sz="2448" spc="7" dirty="0">
                <a:latin typeface="Cambria Math"/>
                <a:cs typeface="Cambria Math"/>
              </a:rPr>
              <a:t>1.</a:t>
            </a:r>
            <a:endParaRPr sz="2448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95CA76-F567-1D3F-08B8-8207E9E38C7A}"/>
                  </a:ext>
                </a:extLst>
              </p14:cNvPr>
              <p14:cNvContentPartPr/>
              <p14:nvPr/>
            </p14:nvContentPartPr>
            <p14:xfrm>
              <a:off x="8570520" y="3599640"/>
              <a:ext cx="3392280" cy="1329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95CA76-F567-1D3F-08B8-8207E9E38C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1160" y="3590280"/>
                <a:ext cx="3411000" cy="13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1660C2-78D1-03B6-73C8-26F81091F5CD}"/>
                  </a:ext>
                </a:extLst>
              </p14:cNvPr>
              <p14:cNvContentPartPr/>
              <p14:nvPr/>
            </p14:nvContentPartPr>
            <p14:xfrm>
              <a:off x="3447720" y="4060800"/>
              <a:ext cx="4509000" cy="254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1660C2-78D1-03B6-73C8-26F81091F5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8360" y="4051440"/>
                <a:ext cx="4527720" cy="256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69</a:t>
            </a:r>
            <a:endParaRPr sz="1496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03422-6723-799C-ED55-14774E50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104900"/>
            <a:ext cx="11372850" cy="4648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3B6878-B439-29BE-AA5B-C3E147011723}"/>
                  </a:ext>
                </a:extLst>
              </p14:cNvPr>
              <p14:cNvContentPartPr/>
              <p14:nvPr/>
            </p14:nvContentPartPr>
            <p14:xfrm>
              <a:off x="3164040" y="793080"/>
              <a:ext cx="8810640" cy="470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3B6878-B439-29BE-AA5B-C3E147011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4680" y="783720"/>
                <a:ext cx="8829360" cy="47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5AC67A-2084-D53B-DD1B-98DC674A9B16}"/>
                  </a:ext>
                </a:extLst>
              </p14:cNvPr>
              <p14:cNvContentPartPr/>
              <p14:nvPr/>
            </p14:nvContentPartPr>
            <p14:xfrm>
              <a:off x="6611400" y="2388240"/>
              <a:ext cx="5581440" cy="368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5AC67A-2084-D53B-DD1B-98DC674A9B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2040" y="2378880"/>
                <a:ext cx="5600160" cy="3702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7862" y="613937"/>
            <a:ext cx="95874" cy="232343"/>
          </a:xfrm>
          <a:custGeom>
            <a:avLst/>
            <a:gdLst/>
            <a:ahLst/>
            <a:cxnLst/>
            <a:rect l="l" t="t" r="r" b="b"/>
            <a:pathLst>
              <a:path w="70485" h="170815">
                <a:moveTo>
                  <a:pt x="70103" y="0"/>
                </a:moveTo>
                <a:lnTo>
                  <a:pt x="0" y="0"/>
                </a:lnTo>
                <a:lnTo>
                  <a:pt x="0" y="170687"/>
                </a:lnTo>
                <a:lnTo>
                  <a:pt x="70103" y="170687"/>
                </a:lnTo>
                <a:lnTo>
                  <a:pt x="7010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72207" y="1032500"/>
            <a:ext cx="4891290" cy="353150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2176" spc="-7" dirty="0">
                <a:solidFill>
                  <a:srgbClr val="FF0000"/>
                </a:solidFill>
              </a:rPr>
              <a:t>Continuous</a:t>
            </a:r>
            <a:r>
              <a:rPr sz="2176" spc="-14" dirty="0">
                <a:solidFill>
                  <a:srgbClr val="FF0000"/>
                </a:solidFill>
              </a:rPr>
              <a:t> </a:t>
            </a:r>
            <a:r>
              <a:rPr sz="2176" dirty="0">
                <a:solidFill>
                  <a:srgbClr val="FF0000"/>
                </a:solidFill>
              </a:rPr>
              <a:t>time</a:t>
            </a:r>
            <a:r>
              <a:rPr sz="2176" spc="-27" dirty="0">
                <a:solidFill>
                  <a:srgbClr val="FF0000"/>
                </a:solidFill>
              </a:rPr>
              <a:t> </a:t>
            </a:r>
            <a:r>
              <a:rPr sz="2176" spc="-7" dirty="0">
                <a:solidFill>
                  <a:srgbClr val="FF0000"/>
                </a:solidFill>
              </a:rPr>
              <a:t>series</a:t>
            </a:r>
            <a:r>
              <a:rPr sz="2176" spc="-14" dirty="0">
                <a:solidFill>
                  <a:srgbClr val="FF0000"/>
                </a:solidFill>
              </a:rPr>
              <a:t> </a:t>
            </a:r>
            <a:r>
              <a:rPr sz="2176" dirty="0">
                <a:solidFill>
                  <a:srgbClr val="FF0000"/>
                </a:solidFill>
              </a:rPr>
              <a:t>data</a:t>
            </a:r>
            <a:r>
              <a:rPr sz="2176" spc="-27" dirty="0">
                <a:solidFill>
                  <a:srgbClr val="FF0000"/>
                </a:solidFill>
              </a:rPr>
              <a:t> </a:t>
            </a:r>
            <a:r>
              <a:rPr sz="2176" spc="-7" dirty="0">
                <a:solidFill>
                  <a:srgbClr val="FF0000"/>
                </a:solidFill>
              </a:rPr>
              <a:t>(Stock</a:t>
            </a:r>
            <a:r>
              <a:rPr sz="2176" spc="7" dirty="0">
                <a:solidFill>
                  <a:srgbClr val="FF0000"/>
                </a:solidFill>
              </a:rPr>
              <a:t> </a:t>
            </a:r>
            <a:r>
              <a:rPr sz="2176" spc="-7" dirty="0">
                <a:solidFill>
                  <a:srgbClr val="FF0000"/>
                </a:solidFill>
              </a:rPr>
              <a:t>returns):</a:t>
            </a:r>
            <a:endParaRPr sz="2176"/>
          </a:p>
        </p:txBody>
      </p:sp>
      <p:grpSp>
        <p:nvGrpSpPr>
          <p:cNvPr id="5" name="object 5"/>
          <p:cNvGrpSpPr/>
          <p:nvPr/>
        </p:nvGrpSpPr>
        <p:grpSpPr>
          <a:xfrm>
            <a:off x="3006618" y="2388034"/>
            <a:ext cx="6465868" cy="2380434"/>
            <a:chOff x="1056132" y="1755647"/>
            <a:chExt cx="4753610" cy="1750060"/>
          </a:xfrm>
        </p:grpSpPr>
        <p:sp>
          <p:nvSpPr>
            <p:cNvPr id="6" name="object 6"/>
            <p:cNvSpPr/>
            <p:nvPr/>
          </p:nvSpPr>
          <p:spPr>
            <a:xfrm>
              <a:off x="1056132" y="1760219"/>
              <a:ext cx="4749165" cy="1740535"/>
            </a:xfrm>
            <a:custGeom>
              <a:avLst/>
              <a:gdLst/>
              <a:ahLst/>
              <a:cxnLst/>
              <a:rect l="l" t="t" r="r" b="b"/>
              <a:pathLst>
                <a:path w="4749165" h="1740535">
                  <a:moveTo>
                    <a:pt x="39624" y="1740408"/>
                  </a:moveTo>
                  <a:lnTo>
                    <a:pt x="4748783" y="1740408"/>
                  </a:lnTo>
                </a:path>
                <a:path w="4749165" h="1740535">
                  <a:moveTo>
                    <a:pt x="39624" y="1545336"/>
                  </a:moveTo>
                  <a:lnTo>
                    <a:pt x="4748783" y="1545336"/>
                  </a:lnTo>
                </a:path>
                <a:path w="4749165" h="1740535">
                  <a:moveTo>
                    <a:pt x="39624" y="1353312"/>
                  </a:moveTo>
                  <a:lnTo>
                    <a:pt x="4748783" y="1353312"/>
                  </a:lnTo>
                </a:path>
                <a:path w="4749165" h="1740535">
                  <a:moveTo>
                    <a:pt x="39624" y="1158240"/>
                  </a:moveTo>
                  <a:lnTo>
                    <a:pt x="4748783" y="1158240"/>
                  </a:lnTo>
                </a:path>
                <a:path w="4749165" h="1740535">
                  <a:moveTo>
                    <a:pt x="39624" y="771144"/>
                  </a:moveTo>
                  <a:lnTo>
                    <a:pt x="4748783" y="771144"/>
                  </a:lnTo>
                </a:path>
                <a:path w="4749165" h="1740535">
                  <a:moveTo>
                    <a:pt x="39624" y="579120"/>
                  </a:moveTo>
                  <a:lnTo>
                    <a:pt x="4748783" y="579120"/>
                  </a:lnTo>
                </a:path>
                <a:path w="4749165" h="1740535">
                  <a:moveTo>
                    <a:pt x="39624" y="384048"/>
                  </a:moveTo>
                  <a:lnTo>
                    <a:pt x="4748783" y="384048"/>
                  </a:lnTo>
                </a:path>
                <a:path w="4749165" h="1740535">
                  <a:moveTo>
                    <a:pt x="39624" y="192024"/>
                  </a:moveTo>
                  <a:lnTo>
                    <a:pt x="4748783" y="192024"/>
                  </a:lnTo>
                </a:path>
                <a:path w="4749165" h="1740535">
                  <a:moveTo>
                    <a:pt x="39624" y="0"/>
                  </a:moveTo>
                  <a:lnTo>
                    <a:pt x="4748783" y="0"/>
                  </a:lnTo>
                </a:path>
                <a:path w="4749165" h="1740535">
                  <a:moveTo>
                    <a:pt x="39624" y="1740408"/>
                  </a:moveTo>
                  <a:lnTo>
                    <a:pt x="39624" y="0"/>
                  </a:lnTo>
                </a:path>
                <a:path w="4749165" h="1740535">
                  <a:moveTo>
                    <a:pt x="0" y="1740408"/>
                  </a:moveTo>
                  <a:lnTo>
                    <a:pt x="39624" y="1740408"/>
                  </a:lnTo>
                </a:path>
                <a:path w="4749165" h="1740535">
                  <a:moveTo>
                    <a:pt x="0" y="1545336"/>
                  </a:moveTo>
                  <a:lnTo>
                    <a:pt x="39624" y="1545336"/>
                  </a:lnTo>
                </a:path>
                <a:path w="4749165" h="1740535">
                  <a:moveTo>
                    <a:pt x="0" y="1353312"/>
                  </a:moveTo>
                  <a:lnTo>
                    <a:pt x="39624" y="1353312"/>
                  </a:lnTo>
                </a:path>
                <a:path w="4749165" h="1740535">
                  <a:moveTo>
                    <a:pt x="0" y="1158240"/>
                  </a:moveTo>
                  <a:lnTo>
                    <a:pt x="39624" y="1158240"/>
                  </a:lnTo>
                </a:path>
                <a:path w="4749165" h="1740535">
                  <a:moveTo>
                    <a:pt x="0" y="966216"/>
                  </a:moveTo>
                  <a:lnTo>
                    <a:pt x="39624" y="966216"/>
                  </a:lnTo>
                </a:path>
                <a:path w="4749165" h="1740535">
                  <a:moveTo>
                    <a:pt x="0" y="771144"/>
                  </a:moveTo>
                  <a:lnTo>
                    <a:pt x="39624" y="771144"/>
                  </a:lnTo>
                </a:path>
                <a:path w="4749165" h="1740535">
                  <a:moveTo>
                    <a:pt x="0" y="579120"/>
                  </a:moveTo>
                  <a:lnTo>
                    <a:pt x="39624" y="579120"/>
                  </a:lnTo>
                </a:path>
                <a:path w="4749165" h="1740535">
                  <a:moveTo>
                    <a:pt x="0" y="384048"/>
                  </a:moveTo>
                  <a:lnTo>
                    <a:pt x="39624" y="384048"/>
                  </a:lnTo>
                </a:path>
                <a:path w="4749165" h="1740535">
                  <a:moveTo>
                    <a:pt x="0" y="192024"/>
                  </a:moveTo>
                  <a:lnTo>
                    <a:pt x="39624" y="192024"/>
                  </a:lnTo>
                </a:path>
                <a:path w="4749165" h="1740535">
                  <a:moveTo>
                    <a:pt x="0" y="0"/>
                  </a:moveTo>
                  <a:lnTo>
                    <a:pt x="39624" y="0"/>
                  </a:lnTo>
                </a:path>
                <a:path w="4749165" h="1740535">
                  <a:moveTo>
                    <a:pt x="39624" y="966216"/>
                  </a:moveTo>
                  <a:lnTo>
                    <a:pt x="4748783" y="966216"/>
                  </a:lnTo>
                </a:path>
              </a:pathLst>
            </a:custGeom>
            <a:ln w="9144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091184" y="2746247"/>
              <a:ext cx="4718685" cy="0"/>
            </a:xfrm>
            <a:custGeom>
              <a:avLst/>
              <a:gdLst/>
              <a:ahLst/>
              <a:cxnLst/>
              <a:rect l="l" t="t" r="r" b="b"/>
              <a:pathLst>
                <a:path w="4718685">
                  <a:moveTo>
                    <a:pt x="0" y="0"/>
                  </a:moveTo>
                  <a:lnTo>
                    <a:pt x="4718304" y="0"/>
                  </a:lnTo>
                </a:path>
              </a:pathLst>
            </a:custGeom>
            <a:ln w="39624">
              <a:solidFill>
                <a:srgbClr val="858585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106424" y="2002535"/>
              <a:ext cx="4688205" cy="1399540"/>
            </a:xfrm>
            <a:custGeom>
              <a:avLst/>
              <a:gdLst/>
              <a:ahLst/>
              <a:cxnLst/>
              <a:rect l="l" t="t" r="r" b="b"/>
              <a:pathLst>
                <a:path w="4688205" h="1399539">
                  <a:moveTo>
                    <a:pt x="0" y="633983"/>
                  </a:moveTo>
                  <a:lnTo>
                    <a:pt x="21335" y="713232"/>
                  </a:lnTo>
                  <a:lnTo>
                    <a:pt x="45719" y="929639"/>
                  </a:lnTo>
                  <a:lnTo>
                    <a:pt x="67056" y="640080"/>
                  </a:lnTo>
                  <a:lnTo>
                    <a:pt x="91439" y="655319"/>
                  </a:lnTo>
                  <a:lnTo>
                    <a:pt x="112775" y="716280"/>
                  </a:lnTo>
                  <a:lnTo>
                    <a:pt x="137159" y="694944"/>
                  </a:lnTo>
                  <a:lnTo>
                    <a:pt x="158495" y="682751"/>
                  </a:lnTo>
                  <a:lnTo>
                    <a:pt x="182879" y="640080"/>
                  </a:lnTo>
                  <a:lnTo>
                    <a:pt x="204215" y="804672"/>
                  </a:lnTo>
                  <a:lnTo>
                    <a:pt x="228600" y="856488"/>
                  </a:lnTo>
                  <a:lnTo>
                    <a:pt x="249935" y="789432"/>
                  </a:lnTo>
                  <a:lnTo>
                    <a:pt x="274319" y="725424"/>
                  </a:lnTo>
                  <a:lnTo>
                    <a:pt x="295656" y="704088"/>
                  </a:lnTo>
                  <a:lnTo>
                    <a:pt x="320039" y="777239"/>
                  </a:lnTo>
                  <a:lnTo>
                    <a:pt x="341375" y="832104"/>
                  </a:lnTo>
                  <a:lnTo>
                    <a:pt x="362712" y="487680"/>
                  </a:lnTo>
                  <a:lnTo>
                    <a:pt x="387095" y="676656"/>
                  </a:lnTo>
                  <a:lnTo>
                    <a:pt x="408431" y="795528"/>
                  </a:lnTo>
                  <a:lnTo>
                    <a:pt x="432816" y="697992"/>
                  </a:lnTo>
                  <a:lnTo>
                    <a:pt x="454151" y="685800"/>
                  </a:lnTo>
                  <a:lnTo>
                    <a:pt x="478535" y="646176"/>
                  </a:lnTo>
                  <a:lnTo>
                    <a:pt x="499872" y="649224"/>
                  </a:lnTo>
                  <a:lnTo>
                    <a:pt x="524256" y="179831"/>
                  </a:lnTo>
                  <a:lnTo>
                    <a:pt x="545592" y="938783"/>
                  </a:lnTo>
                  <a:lnTo>
                    <a:pt x="569976" y="911351"/>
                  </a:lnTo>
                  <a:lnTo>
                    <a:pt x="591312" y="685800"/>
                  </a:lnTo>
                  <a:lnTo>
                    <a:pt x="615695" y="853439"/>
                  </a:lnTo>
                  <a:lnTo>
                    <a:pt x="637032" y="694944"/>
                  </a:lnTo>
                  <a:lnTo>
                    <a:pt x="658368" y="856488"/>
                  </a:lnTo>
                  <a:lnTo>
                    <a:pt x="682751" y="865632"/>
                  </a:lnTo>
                  <a:lnTo>
                    <a:pt x="704088" y="704088"/>
                  </a:lnTo>
                  <a:lnTo>
                    <a:pt x="728471" y="594360"/>
                  </a:lnTo>
                  <a:lnTo>
                    <a:pt x="749807" y="804672"/>
                  </a:lnTo>
                  <a:lnTo>
                    <a:pt x="774192" y="682751"/>
                  </a:lnTo>
                  <a:lnTo>
                    <a:pt x="795527" y="679704"/>
                  </a:lnTo>
                  <a:lnTo>
                    <a:pt x="819912" y="798576"/>
                  </a:lnTo>
                  <a:lnTo>
                    <a:pt x="841248" y="752856"/>
                  </a:lnTo>
                  <a:lnTo>
                    <a:pt x="865632" y="838200"/>
                  </a:lnTo>
                  <a:lnTo>
                    <a:pt x="886968" y="697992"/>
                  </a:lnTo>
                  <a:lnTo>
                    <a:pt x="911351" y="807719"/>
                  </a:lnTo>
                  <a:lnTo>
                    <a:pt x="932688" y="664463"/>
                  </a:lnTo>
                  <a:lnTo>
                    <a:pt x="957071" y="624839"/>
                  </a:lnTo>
                  <a:lnTo>
                    <a:pt x="978407" y="594360"/>
                  </a:lnTo>
                  <a:lnTo>
                    <a:pt x="999744" y="740663"/>
                  </a:lnTo>
                  <a:lnTo>
                    <a:pt x="1024127" y="737616"/>
                  </a:lnTo>
                  <a:lnTo>
                    <a:pt x="1045463" y="847344"/>
                  </a:lnTo>
                  <a:lnTo>
                    <a:pt x="1069848" y="844295"/>
                  </a:lnTo>
                  <a:lnTo>
                    <a:pt x="1091183" y="786383"/>
                  </a:lnTo>
                  <a:lnTo>
                    <a:pt x="1115568" y="609600"/>
                  </a:lnTo>
                  <a:lnTo>
                    <a:pt x="1136903" y="725424"/>
                  </a:lnTo>
                  <a:lnTo>
                    <a:pt x="1161288" y="646176"/>
                  </a:lnTo>
                  <a:lnTo>
                    <a:pt x="1182624" y="783336"/>
                  </a:lnTo>
                  <a:lnTo>
                    <a:pt x="1207008" y="749807"/>
                  </a:lnTo>
                  <a:lnTo>
                    <a:pt x="1228344" y="752856"/>
                  </a:lnTo>
                  <a:lnTo>
                    <a:pt x="1252727" y="679704"/>
                  </a:lnTo>
                  <a:lnTo>
                    <a:pt x="1274064" y="774192"/>
                  </a:lnTo>
                  <a:lnTo>
                    <a:pt x="1298448" y="670560"/>
                  </a:lnTo>
                  <a:lnTo>
                    <a:pt x="1319783" y="740663"/>
                  </a:lnTo>
                  <a:lnTo>
                    <a:pt x="1341120" y="633983"/>
                  </a:lnTo>
                  <a:lnTo>
                    <a:pt x="1365503" y="697992"/>
                  </a:lnTo>
                  <a:lnTo>
                    <a:pt x="1386839" y="594360"/>
                  </a:lnTo>
                  <a:lnTo>
                    <a:pt x="1411224" y="621792"/>
                  </a:lnTo>
                  <a:lnTo>
                    <a:pt x="1432559" y="682751"/>
                  </a:lnTo>
                  <a:lnTo>
                    <a:pt x="1456944" y="710183"/>
                  </a:lnTo>
                  <a:lnTo>
                    <a:pt x="1478280" y="935736"/>
                  </a:lnTo>
                  <a:lnTo>
                    <a:pt x="1502664" y="740663"/>
                  </a:lnTo>
                  <a:lnTo>
                    <a:pt x="1524000" y="667512"/>
                  </a:lnTo>
                  <a:lnTo>
                    <a:pt x="1548383" y="664463"/>
                  </a:lnTo>
                  <a:lnTo>
                    <a:pt x="1569720" y="655319"/>
                  </a:lnTo>
                  <a:lnTo>
                    <a:pt x="1594103" y="579119"/>
                  </a:lnTo>
                  <a:lnTo>
                    <a:pt x="1615439" y="691895"/>
                  </a:lnTo>
                  <a:lnTo>
                    <a:pt x="1636776" y="691895"/>
                  </a:lnTo>
                  <a:lnTo>
                    <a:pt x="1661159" y="768095"/>
                  </a:lnTo>
                  <a:lnTo>
                    <a:pt x="1682495" y="792480"/>
                  </a:lnTo>
                  <a:lnTo>
                    <a:pt x="1706880" y="743712"/>
                  </a:lnTo>
                  <a:lnTo>
                    <a:pt x="1728215" y="807719"/>
                  </a:lnTo>
                  <a:lnTo>
                    <a:pt x="1752600" y="819912"/>
                  </a:lnTo>
                  <a:lnTo>
                    <a:pt x="1773936" y="627888"/>
                  </a:lnTo>
                  <a:lnTo>
                    <a:pt x="1798320" y="682751"/>
                  </a:lnTo>
                  <a:lnTo>
                    <a:pt x="1819656" y="728472"/>
                  </a:lnTo>
                  <a:lnTo>
                    <a:pt x="1844039" y="777239"/>
                  </a:lnTo>
                  <a:lnTo>
                    <a:pt x="1865376" y="765048"/>
                  </a:lnTo>
                  <a:lnTo>
                    <a:pt x="1889759" y="740663"/>
                  </a:lnTo>
                  <a:lnTo>
                    <a:pt x="1911095" y="722376"/>
                  </a:lnTo>
                  <a:lnTo>
                    <a:pt x="1935480" y="719328"/>
                  </a:lnTo>
                  <a:lnTo>
                    <a:pt x="1956815" y="752856"/>
                  </a:lnTo>
                  <a:lnTo>
                    <a:pt x="1978152" y="676656"/>
                  </a:lnTo>
                  <a:lnTo>
                    <a:pt x="2002536" y="618744"/>
                  </a:lnTo>
                  <a:lnTo>
                    <a:pt x="2023871" y="777239"/>
                  </a:lnTo>
                  <a:lnTo>
                    <a:pt x="2048256" y="716280"/>
                  </a:lnTo>
                  <a:lnTo>
                    <a:pt x="2069592" y="725424"/>
                  </a:lnTo>
                  <a:lnTo>
                    <a:pt x="2093976" y="710183"/>
                  </a:lnTo>
                  <a:lnTo>
                    <a:pt x="2115312" y="673607"/>
                  </a:lnTo>
                  <a:lnTo>
                    <a:pt x="2139696" y="633983"/>
                  </a:lnTo>
                  <a:lnTo>
                    <a:pt x="2161031" y="554736"/>
                  </a:lnTo>
                  <a:lnTo>
                    <a:pt x="2185416" y="679704"/>
                  </a:lnTo>
                  <a:lnTo>
                    <a:pt x="2206752" y="719328"/>
                  </a:lnTo>
                  <a:lnTo>
                    <a:pt x="2231136" y="740663"/>
                  </a:lnTo>
                  <a:lnTo>
                    <a:pt x="2252472" y="731519"/>
                  </a:lnTo>
                  <a:lnTo>
                    <a:pt x="2276855" y="765048"/>
                  </a:lnTo>
                  <a:lnTo>
                    <a:pt x="2298191" y="734568"/>
                  </a:lnTo>
                  <a:lnTo>
                    <a:pt x="2319528" y="771144"/>
                  </a:lnTo>
                  <a:lnTo>
                    <a:pt x="2343912" y="704088"/>
                  </a:lnTo>
                  <a:lnTo>
                    <a:pt x="2365248" y="673607"/>
                  </a:lnTo>
                  <a:lnTo>
                    <a:pt x="2389631" y="725424"/>
                  </a:lnTo>
                  <a:lnTo>
                    <a:pt x="2410967" y="856488"/>
                  </a:lnTo>
                  <a:lnTo>
                    <a:pt x="2435352" y="658368"/>
                  </a:lnTo>
                  <a:lnTo>
                    <a:pt x="2456688" y="682751"/>
                  </a:lnTo>
                  <a:lnTo>
                    <a:pt x="2481072" y="743712"/>
                  </a:lnTo>
                  <a:lnTo>
                    <a:pt x="2502408" y="719328"/>
                  </a:lnTo>
                  <a:lnTo>
                    <a:pt x="2526791" y="731519"/>
                  </a:lnTo>
                  <a:lnTo>
                    <a:pt x="2548128" y="780288"/>
                  </a:lnTo>
                  <a:lnTo>
                    <a:pt x="2572512" y="783336"/>
                  </a:lnTo>
                  <a:lnTo>
                    <a:pt x="2593848" y="768095"/>
                  </a:lnTo>
                  <a:lnTo>
                    <a:pt x="2618231" y="719328"/>
                  </a:lnTo>
                  <a:lnTo>
                    <a:pt x="2639567" y="816863"/>
                  </a:lnTo>
                  <a:lnTo>
                    <a:pt x="2660904" y="637032"/>
                  </a:lnTo>
                  <a:lnTo>
                    <a:pt x="2685288" y="704088"/>
                  </a:lnTo>
                  <a:lnTo>
                    <a:pt x="2706624" y="841248"/>
                  </a:lnTo>
                  <a:lnTo>
                    <a:pt x="2731008" y="771144"/>
                  </a:lnTo>
                  <a:lnTo>
                    <a:pt x="2752343" y="588263"/>
                  </a:lnTo>
                  <a:lnTo>
                    <a:pt x="2776728" y="707136"/>
                  </a:lnTo>
                  <a:lnTo>
                    <a:pt x="2798064" y="646176"/>
                  </a:lnTo>
                  <a:lnTo>
                    <a:pt x="2822448" y="685800"/>
                  </a:lnTo>
                  <a:lnTo>
                    <a:pt x="2843784" y="704088"/>
                  </a:lnTo>
                  <a:lnTo>
                    <a:pt x="2868167" y="655319"/>
                  </a:lnTo>
                  <a:lnTo>
                    <a:pt x="2889504" y="658368"/>
                  </a:lnTo>
                  <a:lnTo>
                    <a:pt x="2913888" y="786383"/>
                  </a:lnTo>
                  <a:lnTo>
                    <a:pt x="2935224" y="905256"/>
                  </a:lnTo>
                  <a:lnTo>
                    <a:pt x="2956560" y="947928"/>
                  </a:lnTo>
                  <a:lnTo>
                    <a:pt x="2980943" y="676656"/>
                  </a:lnTo>
                  <a:lnTo>
                    <a:pt x="3002279" y="521207"/>
                  </a:lnTo>
                  <a:lnTo>
                    <a:pt x="3026664" y="655319"/>
                  </a:lnTo>
                  <a:lnTo>
                    <a:pt x="3048000" y="661416"/>
                  </a:lnTo>
                  <a:lnTo>
                    <a:pt x="3072384" y="615695"/>
                  </a:lnTo>
                  <a:lnTo>
                    <a:pt x="3093720" y="902207"/>
                  </a:lnTo>
                  <a:lnTo>
                    <a:pt x="3118104" y="853439"/>
                  </a:lnTo>
                  <a:lnTo>
                    <a:pt x="3139440" y="716280"/>
                  </a:lnTo>
                  <a:lnTo>
                    <a:pt x="3163824" y="841248"/>
                  </a:lnTo>
                  <a:lnTo>
                    <a:pt x="3185160" y="551688"/>
                  </a:lnTo>
                  <a:lnTo>
                    <a:pt x="3209543" y="579119"/>
                  </a:lnTo>
                  <a:lnTo>
                    <a:pt x="3230879" y="658368"/>
                  </a:lnTo>
                  <a:lnTo>
                    <a:pt x="3255264" y="637032"/>
                  </a:lnTo>
                  <a:lnTo>
                    <a:pt x="3276600" y="728472"/>
                  </a:lnTo>
                  <a:lnTo>
                    <a:pt x="3297936" y="582168"/>
                  </a:lnTo>
                  <a:lnTo>
                    <a:pt x="3322320" y="746760"/>
                  </a:lnTo>
                  <a:lnTo>
                    <a:pt x="3343655" y="755904"/>
                  </a:lnTo>
                  <a:lnTo>
                    <a:pt x="3368040" y="847344"/>
                  </a:lnTo>
                  <a:lnTo>
                    <a:pt x="3389376" y="670560"/>
                  </a:lnTo>
                  <a:lnTo>
                    <a:pt x="3413760" y="704088"/>
                  </a:lnTo>
                  <a:lnTo>
                    <a:pt x="3435096" y="768095"/>
                  </a:lnTo>
                  <a:lnTo>
                    <a:pt x="3459479" y="597407"/>
                  </a:lnTo>
                  <a:lnTo>
                    <a:pt x="3480816" y="475488"/>
                  </a:lnTo>
                  <a:lnTo>
                    <a:pt x="3505200" y="710183"/>
                  </a:lnTo>
                  <a:lnTo>
                    <a:pt x="3526536" y="801624"/>
                  </a:lnTo>
                  <a:lnTo>
                    <a:pt x="3550920" y="752856"/>
                  </a:lnTo>
                  <a:lnTo>
                    <a:pt x="3572255" y="481583"/>
                  </a:lnTo>
                  <a:lnTo>
                    <a:pt x="3596640" y="420624"/>
                  </a:lnTo>
                  <a:lnTo>
                    <a:pt x="3617976" y="765048"/>
                  </a:lnTo>
                  <a:lnTo>
                    <a:pt x="3639312" y="743712"/>
                  </a:lnTo>
                  <a:lnTo>
                    <a:pt x="3663696" y="737616"/>
                  </a:lnTo>
                  <a:lnTo>
                    <a:pt x="3685031" y="637032"/>
                  </a:lnTo>
                  <a:lnTo>
                    <a:pt x="3709416" y="810768"/>
                  </a:lnTo>
                  <a:lnTo>
                    <a:pt x="3730752" y="667512"/>
                  </a:lnTo>
                  <a:lnTo>
                    <a:pt x="3755136" y="804672"/>
                  </a:lnTo>
                  <a:lnTo>
                    <a:pt x="3776472" y="509016"/>
                  </a:lnTo>
                  <a:lnTo>
                    <a:pt x="3800855" y="420624"/>
                  </a:lnTo>
                  <a:lnTo>
                    <a:pt x="3822191" y="862583"/>
                  </a:lnTo>
                  <a:lnTo>
                    <a:pt x="3846576" y="789432"/>
                  </a:lnTo>
                  <a:lnTo>
                    <a:pt x="3867912" y="429768"/>
                  </a:lnTo>
                  <a:lnTo>
                    <a:pt x="3892296" y="621792"/>
                  </a:lnTo>
                  <a:lnTo>
                    <a:pt x="3913631" y="1039368"/>
                  </a:lnTo>
                  <a:lnTo>
                    <a:pt x="3938016" y="1399032"/>
                  </a:lnTo>
                  <a:lnTo>
                    <a:pt x="3959352" y="0"/>
                  </a:lnTo>
                  <a:lnTo>
                    <a:pt x="3980688" y="755904"/>
                  </a:lnTo>
                  <a:lnTo>
                    <a:pt x="4005072" y="432816"/>
                  </a:lnTo>
                  <a:lnTo>
                    <a:pt x="4026408" y="701039"/>
                  </a:lnTo>
                  <a:lnTo>
                    <a:pt x="4050791" y="688848"/>
                  </a:lnTo>
                  <a:lnTo>
                    <a:pt x="4072128" y="521207"/>
                  </a:lnTo>
                  <a:lnTo>
                    <a:pt x="4096512" y="664463"/>
                  </a:lnTo>
                  <a:lnTo>
                    <a:pt x="4117848" y="554736"/>
                  </a:lnTo>
                  <a:lnTo>
                    <a:pt x="4142231" y="548639"/>
                  </a:lnTo>
                  <a:lnTo>
                    <a:pt x="4163567" y="530351"/>
                  </a:lnTo>
                  <a:lnTo>
                    <a:pt x="4187952" y="603504"/>
                  </a:lnTo>
                  <a:lnTo>
                    <a:pt x="4209288" y="554736"/>
                  </a:lnTo>
                  <a:lnTo>
                    <a:pt x="4233672" y="688848"/>
                  </a:lnTo>
                  <a:lnTo>
                    <a:pt x="4255008" y="670560"/>
                  </a:lnTo>
                  <a:lnTo>
                    <a:pt x="4276344" y="502919"/>
                  </a:lnTo>
                  <a:lnTo>
                    <a:pt x="4300728" y="853439"/>
                  </a:lnTo>
                  <a:lnTo>
                    <a:pt x="4322064" y="606551"/>
                  </a:lnTo>
                  <a:lnTo>
                    <a:pt x="4346448" y="606551"/>
                  </a:lnTo>
                  <a:lnTo>
                    <a:pt x="4367784" y="545592"/>
                  </a:lnTo>
                  <a:lnTo>
                    <a:pt x="4392168" y="807719"/>
                  </a:lnTo>
                  <a:lnTo>
                    <a:pt x="4413504" y="582168"/>
                  </a:lnTo>
                  <a:lnTo>
                    <a:pt x="4437888" y="630936"/>
                  </a:lnTo>
                  <a:lnTo>
                    <a:pt x="4459224" y="573024"/>
                  </a:lnTo>
                  <a:lnTo>
                    <a:pt x="4483608" y="637032"/>
                  </a:lnTo>
                  <a:lnTo>
                    <a:pt x="4504944" y="560832"/>
                  </a:lnTo>
                  <a:lnTo>
                    <a:pt x="4529328" y="792480"/>
                  </a:lnTo>
                  <a:lnTo>
                    <a:pt x="4550664" y="862583"/>
                  </a:lnTo>
                  <a:lnTo>
                    <a:pt x="4575048" y="963168"/>
                  </a:lnTo>
                  <a:lnTo>
                    <a:pt x="4596384" y="594360"/>
                  </a:lnTo>
                  <a:lnTo>
                    <a:pt x="4617720" y="649224"/>
                  </a:lnTo>
                  <a:lnTo>
                    <a:pt x="4642104" y="731519"/>
                  </a:lnTo>
                  <a:lnTo>
                    <a:pt x="4663440" y="469392"/>
                  </a:lnTo>
                  <a:lnTo>
                    <a:pt x="4687824" y="722376"/>
                  </a:lnTo>
                </a:path>
              </a:pathLst>
            </a:custGeom>
            <a:ln w="1828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91002" y="4859538"/>
            <a:ext cx="6620787" cy="383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1801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1808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68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1815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1822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1829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1836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1843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1850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1857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1864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1871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1878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1885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1892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1899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1906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1913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1920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1927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1934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1941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1948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1955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68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1962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1969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1976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1983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1990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1997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7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2004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01370" y="5659146"/>
            <a:ext cx="331672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18288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8006" y="1614548"/>
            <a:ext cx="7208674" cy="4128212"/>
          </a:xfrm>
          <a:prstGeom prst="rect">
            <a:avLst/>
          </a:prstGeom>
          <a:ln w="9525">
            <a:solidFill>
              <a:srgbClr val="858585"/>
            </a:solidFill>
          </a:ln>
        </p:spPr>
        <p:txBody>
          <a:bodyPr vert="horz" wrap="square" lIns="0" tIns="114012" rIns="0" bIns="0" rtlCol="0">
            <a:spAutoFit/>
          </a:bodyPr>
          <a:lstStyle/>
          <a:p>
            <a:pPr algn="ctr" defTabSz="1243767">
              <a:spcBef>
                <a:spcPts val="898"/>
              </a:spcBef>
            </a:pPr>
            <a:r>
              <a:rPr sz="2448" b="1" spc="-20" dirty="0">
                <a:solidFill>
                  <a:prstClr val="black"/>
                </a:solidFill>
                <a:latin typeface="Calibri"/>
                <a:cs typeface="Calibri"/>
              </a:rPr>
              <a:t>Stock</a:t>
            </a:r>
            <a:r>
              <a:rPr sz="2448" b="1" spc="-5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48" b="1" spc="-14" dirty="0">
                <a:solidFill>
                  <a:prstClr val="black"/>
                </a:solidFill>
                <a:latin typeface="Calibri"/>
                <a:cs typeface="Calibri"/>
              </a:rPr>
              <a:t>Returns</a:t>
            </a:r>
            <a:endParaRPr sz="2448">
              <a:solidFill>
                <a:prstClr val="black"/>
              </a:solidFill>
              <a:latin typeface="Calibri"/>
              <a:cs typeface="Calibri"/>
            </a:endParaRPr>
          </a:p>
          <a:p>
            <a:pPr marR="6811351" algn="r" defTabSz="1243767">
              <a:spcBef>
                <a:spcPts val="1352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0.5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6811351" algn="r" defTabSz="1243767">
              <a:spcBef>
                <a:spcPts val="442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0.4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6811351" algn="r" defTabSz="1243767">
              <a:spcBef>
                <a:spcPts val="435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0.3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6811351" algn="r" defTabSz="1243767">
              <a:spcBef>
                <a:spcPts val="442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0.2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6811351" algn="r" defTabSz="1243767">
              <a:spcBef>
                <a:spcPts val="442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0.1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6812215" algn="r" defTabSz="1243767">
              <a:spcBef>
                <a:spcPts val="435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6813079" algn="r" defTabSz="1243767">
              <a:spcBef>
                <a:spcPts val="442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-0.1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6813079" algn="r" defTabSz="1243767">
              <a:spcBef>
                <a:spcPts val="442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-0.2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6813079" algn="r" defTabSz="1243767">
              <a:spcBef>
                <a:spcPts val="442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-0.3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6813079" algn="r" defTabSz="1243767">
              <a:spcBef>
                <a:spcPts val="442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-0.4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defTabSz="1243767"/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defTabSz="1243767"/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defTabSz="1243767">
              <a:spcBef>
                <a:spcPts val="61"/>
              </a:spcBef>
            </a:pPr>
            <a:endParaRPr sz="1700">
              <a:solidFill>
                <a:prstClr val="black"/>
              </a:solidFill>
              <a:latin typeface="Calibri"/>
              <a:cs typeface="Calibri"/>
            </a:endParaRPr>
          </a:p>
          <a:p>
            <a:pPr marL="69962" algn="ctr" defTabSz="1243767"/>
            <a:r>
              <a:rPr sz="1360" spc="-7" dirty="0">
                <a:solidFill>
                  <a:prstClr val="black"/>
                </a:solidFill>
                <a:latin typeface="Calibri"/>
                <a:cs typeface="Calibri"/>
              </a:rPr>
              <a:t>S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tock</a:t>
            </a:r>
            <a:r>
              <a:rPr sz="1360" spc="-4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360" spc="7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etu</a:t>
            </a:r>
            <a:r>
              <a:rPr sz="1360" spc="7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r>
              <a:rPr sz="1360" spc="-7" dirty="0">
                <a:solidFill>
                  <a:prstClr val="black"/>
                </a:solidFill>
                <a:latin typeface="Calibri"/>
                <a:cs typeface="Calibri"/>
              </a:rPr>
              <a:t>ns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AD3D99-EA52-1A31-3259-AD175083A9AE}"/>
                  </a:ext>
                </a:extLst>
              </p14:cNvPr>
              <p14:cNvContentPartPr/>
              <p14:nvPr/>
            </p14:nvContentPartPr>
            <p14:xfrm>
              <a:off x="657720" y="526680"/>
              <a:ext cx="5967720" cy="4559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AD3D99-EA52-1A31-3259-AD175083A9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360" y="517320"/>
                <a:ext cx="5986440" cy="45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05BA49F-F572-E5C7-DBB6-3E283F0562F3}"/>
                  </a:ext>
                </a:extLst>
              </p14:cNvPr>
              <p14:cNvContentPartPr/>
              <p14:nvPr/>
            </p14:nvContentPartPr>
            <p14:xfrm>
              <a:off x="10356120" y="2973960"/>
              <a:ext cx="1184760" cy="1450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05BA49F-F572-E5C7-DBB6-3E283F0562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46760" y="2964600"/>
                <a:ext cx="1203480" cy="146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2BF8C97-CD40-7379-408F-AB881DDA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3" y="0"/>
            <a:ext cx="1172391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5C0CAC-81BA-5BA1-EBD1-CD061B3E9860}"/>
                  </a:ext>
                </a:extLst>
              </p14:cNvPr>
              <p14:cNvContentPartPr/>
              <p14:nvPr/>
            </p14:nvContentPartPr>
            <p14:xfrm>
              <a:off x="708840" y="1529640"/>
              <a:ext cx="11073240" cy="361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5C0CAC-81BA-5BA1-EBD1-CD061B3E98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480" y="1520280"/>
                <a:ext cx="11091960" cy="363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8A7432F-54DD-2ABA-C125-DCBAD480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971550"/>
            <a:ext cx="9420225" cy="4914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704268-CA6D-9804-09F7-02A4EC56FB2D}"/>
                  </a:ext>
                </a:extLst>
              </p14:cNvPr>
              <p14:cNvContentPartPr/>
              <p14:nvPr/>
            </p14:nvContentPartPr>
            <p14:xfrm>
              <a:off x="3627360" y="4264560"/>
              <a:ext cx="8082360" cy="128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704268-CA6D-9804-09F7-02A4EC56FB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8000" y="4255200"/>
                <a:ext cx="8101080" cy="130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72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4722" y="1030372"/>
            <a:ext cx="4431788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dirty="0"/>
              <a:t>Moving</a:t>
            </a:r>
            <a:r>
              <a:rPr sz="3264" spc="-75" dirty="0"/>
              <a:t> </a:t>
            </a:r>
            <a:r>
              <a:rPr sz="3264" spc="-7" dirty="0"/>
              <a:t>average</a:t>
            </a:r>
            <a:r>
              <a:rPr sz="3264" spc="-61" dirty="0"/>
              <a:t> </a:t>
            </a:r>
            <a:r>
              <a:rPr sz="3264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561348" y="1536551"/>
            <a:ext cx="7410786" cy="416640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414589" marR="82918" indent="-311805" algn="just">
              <a:lnSpc>
                <a:spcPct val="110100"/>
              </a:lnSpc>
              <a:spcBef>
                <a:spcPts val="136"/>
              </a:spcBef>
              <a:buChar char="•"/>
              <a:tabLst>
                <a:tab pos="415453" algn="l"/>
              </a:tabLst>
            </a:pPr>
            <a:r>
              <a:rPr sz="2720" dirty="0">
                <a:latin typeface="Times New Roman"/>
                <a:cs typeface="Times New Roman"/>
              </a:rPr>
              <a:t>In order </a:t>
            </a:r>
            <a:r>
              <a:rPr sz="2720" spc="-7" dirty="0">
                <a:latin typeface="Times New Roman"/>
                <a:cs typeface="Times New Roman"/>
              </a:rPr>
              <a:t>to </a:t>
            </a:r>
            <a:r>
              <a:rPr sz="2720" spc="-14" dirty="0">
                <a:latin typeface="Times New Roman"/>
                <a:cs typeface="Times New Roman"/>
              </a:rPr>
              <a:t>ensure there </a:t>
            </a:r>
            <a:r>
              <a:rPr sz="2720" spc="-7" dirty="0">
                <a:latin typeface="Times New Roman"/>
                <a:cs typeface="Times New Roman"/>
              </a:rPr>
              <a:t>is a unique </a:t>
            </a:r>
            <a:r>
              <a:rPr sz="2720" spc="7" dirty="0">
                <a:latin typeface="Times New Roman"/>
                <a:cs typeface="Times New Roman"/>
              </a:rPr>
              <a:t>MA </a:t>
            </a:r>
            <a:r>
              <a:rPr sz="2720" spc="-7" dirty="0">
                <a:latin typeface="Times New Roman"/>
                <a:cs typeface="Times New Roman"/>
              </a:rPr>
              <a:t>process 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for</a:t>
            </a:r>
            <a:r>
              <a:rPr sz="2720" spc="-7" dirty="0">
                <a:latin typeface="Times New Roman"/>
                <a:cs typeface="Times New Roman"/>
              </a:rPr>
              <a:t> a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given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acf,</a:t>
            </a:r>
            <a:r>
              <a:rPr sz="2720" spc="-7" dirty="0">
                <a:latin typeface="Times New Roman"/>
                <a:cs typeface="Times New Roman"/>
              </a:rPr>
              <a:t> </a:t>
            </a:r>
            <a:r>
              <a:rPr sz="2720" spc="-27" dirty="0">
                <a:latin typeface="Times New Roman"/>
                <a:cs typeface="Times New Roman"/>
              </a:rPr>
              <a:t>we</a:t>
            </a:r>
            <a:r>
              <a:rPr sz="2720" spc="-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impose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the</a:t>
            </a:r>
            <a:r>
              <a:rPr sz="2720" spc="-7" dirty="0">
                <a:latin typeface="Times New Roman"/>
                <a:cs typeface="Times New Roman"/>
              </a:rPr>
              <a:t> condition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14" dirty="0">
                <a:latin typeface="Times New Roman"/>
                <a:cs typeface="Times New Roman"/>
              </a:rPr>
              <a:t>of </a:t>
            </a:r>
            <a:r>
              <a:rPr sz="2720" spc="20" dirty="0">
                <a:latin typeface="Times New Roman"/>
                <a:cs typeface="Times New Roman"/>
              </a:rPr>
              <a:t> </a:t>
            </a:r>
            <a:r>
              <a:rPr sz="2720" spc="-7" dirty="0">
                <a:solidFill>
                  <a:srgbClr val="FF0000"/>
                </a:solidFill>
                <a:latin typeface="Times New Roman"/>
                <a:cs typeface="Times New Roman"/>
              </a:rPr>
              <a:t>invertibility</a:t>
            </a:r>
            <a:endParaRPr sz="2720">
              <a:latin typeface="Times New Roman"/>
              <a:cs typeface="Times New Roman"/>
            </a:endParaRPr>
          </a:p>
          <a:p>
            <a:pPr>
              <a:spcBef>
                <a:spcPts val="27"/>
              </a:spcBef>
              <a:buFont typeface="Times New Roman"/>
              <a:buChar char="•"/>
            </a:pPr>
            <a:endParaRPr sz="3128">
              <a:latin typeface="Times New Roman"/>
              <a:cs typeface="Times New Roman"/>
            </a:endParaRPr>
          </a:p>
          <a:p>
            <a:pPr marL="414589" marR="82918" indent="-311805" algn="just">
              <a:lnSpc>
                <a:spcPct val="110000"/>
              </a:lnSpc>
              <a:spcBef>
                <a:spcPts val="7"/>
              </a:spcBef>
              <a:buChar char="•"/>
              <a:tabLst>
                <a:tab pos="415453" algn="l"/>
              </a:tabLst>
            </a:pPr>
            <a:r>
              <a:rPr sz="2720" spc="-7" dirty="0">
                <a:latin typeface="Times New Roman"/>
                <a:cs typeface="Times New Roman"/>
              </a:rPr>
              <a:t>This ensures that </a:t>
            </a:r>
            <a:r>
              <a:rPr sz="2720" spc="-14" dirty="0">
                <a:latin typeface="Times New Roman"/>
                <a:cs typeface="Times New Roman"/>
              </a:rPr>
              <a:t>when </a:t>
            </a:r>
            <a:r>
              <a:rPr sz="2720" spc="-7" dirty="0">
                <a:latin typeface="Times New Roman"/>
                <a:cs typeface="Times New Roman"/>
              </a:rPr>
              <a:t>the process is written </a:t>
            </a:r>
            <a:r>
              <a:rPr sz="2720" spc="7" dirty="0">
                <a:latin typeface="Times New Roman"/>
                <a:cs typeface="Times New Roman"/>
              </a:rPr>
              <a:t>in </a:t>
            </a:r>
            <a:r>
              <a:rPr sz="2720" spc="14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series</a:t>
            </a:r>
            <a:r>
              <a:rPr sz="2720" spc="-20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form,</a:t>
            </a:r>
            <a:r>
              <a:rPr sz="2720" spc="7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the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series</a:t>
            </a:r>
            <a:r>
              <a:rPr sz="2720" spc="-14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converges</a:t>
            </a:r>
            <a:endParaRPr sz="2720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  <a:buFont typeface="Times New Roman"/>
              <a:buChar char="•"/>
            </a:pPr>
            <a:endParaRPr sz="3060">
              <a:latin typeface="Times New Roman"/>
              <a:cs typeface="Times New Roman"/>
            </a:endParaRPr>
          </a:p>
          <a:p>
            <a:pPr marL="414589" marR="76008" indent="-311805" algn="just">
              <a:lnSpc>
                <a:spcPct val="111100"/>
              </a:lnSpc>
              <a:buChar char="•"/>
              <a:tabLst>
                <a:tab pos="415453" algn="l"/>
              </a:tabLst>
            </a:pPr>
            <a:r>
              <a:rPr sz="2720" spc="-7" dirty="0">
                <a:latin typeface="Times New Roman"/>
                <a:cs typeface="Times New Roman"/>
              </a:rPr>
              <a:t>For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the</a:t>
            </a:r>
            <a:r>
              <a:rPr sz="2720" spc="-7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MA(1)</a:t>
            </a:r>
            <a:r>
              <a:rPr sz="2720" spc="-7" dirty="0">
                <a:latin typeface="Times New Roman"/>
                <a:cs typeface="Times New Roman"/>
              </a:rPr>
              <a:t> process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1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 𝑒</a:t>
            </a:r>
            <a:r>
              <a:rPr sz="2652" baseline="-14957" dirty="0">
                <a:latin typeface="Cambria Math"/>
                <a:cs typeface="Cambria Math"/>
              </a:rPr>
              <a:t>𝑡 </a:t>
            </a:r>
            <a:r>
              <a:rPr sz="2448" dirty="0">
                <a:latin typeface="Cambria Math"/>
                <a:cs typeface="Cambria Math"/>
              </a:rPr>
              <a:t>+ </a:t>
            </a:r>
            <a:r>
              <a:rPr sz="2448" spc="27" dirty="0">
                <a:latin typeface="Cambria Math"/>
                <a:cs typeface="Cambria Math"/>
              </a:rPr>
              <a:t>𝜃𝑒</a:t>
            </a:r>
            <a:r>
              <a:rPr sz="2652" spc="41" baseline="-14957" dirty="0">
                <a:latin typeface="Cambria Math"/>
                <a:cs typeface="Cambria Math"/>
              </a:rPr>
              <a:t>𝑡−1</a:t>
            </a:r>
            <a:r>
              <a:rPr sz="2720" spc="27" dirty="0">
                <a:latin typeface="Times New Roman"/>
                <a:cs typeface="Times New Roman"/>
              </a:rPr>
              <a:t>,</a:t>
            </a:r>
            <a:r>
              <a:rPr sz="2720" spc="34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the </a:t>
            </a:r>
            <a:r>
              <a:rPr sz="2720" spc="-7" dirty="0">
                <a:latin typeface="Times New Roman"/>
                <a:cs typeface="Times New Roman"/>
              </a:rPr>
              <a:t> condition</a:t>
            </a:r>
            <a:r>
              <a:rPr sz="2720" spc="-34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is</a:t>
            </a:r>
            <a:r>
              <a:rPr sz="2720" spc="48" dirty="0">
                <a:latin typeface="Times New Roman"/>
                <a:cs typeface="Times New Roman"/>
              </a:rPr>
              <a:t> </a:t>
            </a:r>
            <a:r>
              <a:rPr sz="4081" spc="-20" baseline="1388" dirty="0">
                <a:latin typeface="Cambria Math"/>
                <a:cs typeface="Cambria Math"/>
              </a:rPr>
              <a:t>|</a:t>
            </a:r>
            <a:r>
              <a:rPr sz="2448" spc="-14" dirty="0">
                <a:latin typeface="Cambria Math"/>
                <a:cs typeface="Cambria Math"/>
              </a:rPr>
              <a:t>𝜃</a:t>
            </a:r>
            <a:r>
              <a:rPr sz="4081" spc="-20" baseline="1388" dirty="0">
                <a:latin typeface="Cambria Math"/>
                <a:cs typeface="Cambria Math"/>
              </a:rPr>
              <a:t>|</a:t>
            </a:r>
            <a:r>
              <a:rPr sz="4081" spc="254" baseline="1388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&lt;</a:t>
            </a:r>
            <a:r>
              <a:rPr sz="2448" spc="19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1</a:t>
            </a:r>
            <a:endParaRPr sz="2448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35FBA2-9EC9-AE67-F84B-C1B42A1C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33350"/>
            <a:ext cx="90106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595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A29FD-D099-EDC0-C390-B613BA20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76212"/>
            <a:ext cx="90297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2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76FC0-FA1F-94DA-230A-A12514164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833437"/>
            <a:ext cx="87820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686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F37AE-FBE5-1C41-28E6-AF0090358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33462"/>
            <a:ext cx="89725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69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75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3992" y="1026228"/>
            <a:ext cx="4431788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dirty="0"/>
              <a:t>Moving</a:t>
            </a:r>
            <a:r>
              <a:rPr sz="3264" spc="-75" dirty="0"/>
              <a:t> </a:t>
            </a:r>
            <a:r>
              <a:rPr sz="3264" spc="-7" dirty="0"/>
              <a:t>average</a:t>
            </a:r>
            <a:r>
              <a:rPr sz="3264" spc="-61" dirty="0"/>
              <a:t> </a:t>
            </a:r>
            <a:r>
              <a:rPr sz="3264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47721" y="1693266"/>
            <a:ext cx="7221629" cy="2029316"/>
          </a:xfrm>
          <a:prstGeom prst="rect">
            <a:avLst/>
          </a:prstGeom>
        </p:spPr>
        <p:txBody>
          <a:bodyPr vert="horz" wrap="square" lIns="0" tIns="22457" rIns="0" bIns="0" rtlCol="0">
            <a:spAutoFit/>
          </a:bodyPr>
          <a:lstStyle/>
          <a:p>
            <a:pPr marL="328216" marR="6910" indent="-311805" algn="just">
              <a:lnSpc>
                <a:spcPct val="110700"/>
              </a:lnSpc>
              <a:spcBef>
                <a:spcPts val="177"/>
              </a:spcBef>
              <a:buChar char="•"/>
              <a:tabLst>
                <a:tab pos="329080" algn="l"/>
              </a:tabLst>
            </a:pPr>
            <a:r>
              <a:rPr sz="2992" dirty="0">
                <a:latin typeface="Times New Roman"/>
                <a:cs typeface="Times New Roman"/>
              </a:rPr>
              <a:t>The </a:t>
            </a:r>
            <a:r>
              <a:rPr sz="2992" spc="-7" dirty="0">
                <a:latin typeface="Times New Roman"/>
                <a:cs typeface="Times New Roman"/>
              </a:rPr>
              <a:t>general </a:t>
            </a:r>
            <a:r>
              <a:rPr sz="2992" dirty="0">
                <a:latin typeface="Times New Roman"/>
                <a:cs typeface="Times New Roman"/>
              </a:rPr>
              <a:t>condition </a:t>
            </a:r>
            <a:r>
              <a:rPr sz="2992" spc="7" dirty="0">
                <a:latin typeface="Times New Roman"/>
                <a:cs typeface="Times New Roman"/>
              </a:rPr>
              <a:t>for </a:t>
            </a:r>
            <a:r>
              <a:rPr sz="2992" spc="-7" dirty="0">
                <a:latin typeface="Times New Roman"/>
                <a:cs typeface="Times New Roman"/>
              </a:rPr>
              <a:t>invertibility </a:t>
            </a:r>
            <a:r>
              <a:rPr sz="2992" spc="7" dirty="0">
                <a:latin typeface="Times New Roman"/>
                <a:cs typeface="Times New Roman"/>
              </a:rPr>
              <a:t>is </a:t>
            </a:r>
            <a:r>
              <a:rPr sz="2992" spc="-7" dirty="0">
                <a:latin typeface="Times New Roman"/>
                <a:cs typeface="Times New Roman"/>
              </a:rPr>
              <a:t>that 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7" dirty="0">
                <a:latin typeface="Times New Roman"/>
                <a:cs typeface="Times New Roman"/>
              </a:rPr>
              <a:t>all </a:t>
            </a:r>
            <a:r>
              <a:rPr sz="2992" spc="-7" dirty="0">
                <a:latin typeface="Times New Roman"/>
                <a:cs typeface="Times New Roman"/>
              </a:rPr>
              <a:t>the </a:t>
            </a:r>
            <a:r>
              <a:rPr sz="2992" dirty="0">
                <a:latin typeface="Times New Roman"/>
                <a:cs typeface="Times New Roman"/>
              </a:rPr>
              <a:t>roots of </a:t>
            </a:r>
            <a:r>
              <a:rPr sz="2992" spc="-7" dirty="0">
                <a:latin typeface="Times New Roman"/>
                <a:cs typeface="Times New Roman"/>
              </a:rPr>
              <a:t>the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equation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41" dirty="0">
                <a:latin typeface="Cambria Math"/>
                <a:cs typeface="Cambria Math"/>
              </a:rPr>
              <a:t>𝜃</a:t>
            </a:r>
            <a:r>
              <a:rPr sz="4489" spc="60" baseline="1262" dirty="0">
                <a:latin typeface="Cambria Math"/>
                <a:cs typeface="Cambria Math"/>
              </a:rPr>
              <a:t>(</a:t>
            </a:r>
            <a:r>
              <a:rPr sz="2992" spc="41" dirty="0">
                <a:latin typeface="Cambria Math"/>
                <a:cs typeface="Cambria Math"/>
              </a:rPr>
              <a:t>𝐵</a:t>
            </a:r>
            <a:r>
              <a:rPr sz="4489" spc="60" baseline="1262" dirty="0">
                <a:latin typeface="Cambria Math"/>
                <a:cs typeface="Cambria Math"/>
              </a:rPr>
              <a:t>) </a:t>
            </a:r>
            <a:r>
              <a:rPr sz="2992" spc="7" dirty="0">
                <a:latin typeface="Cambria Math"/>
                <a:cs typeface="Cambria Math"/>
              </a:rPr>
              <a:t>= 0</a:t>
            </a:r>
            <a:r>
              <a:rPr sz="2992" spc="14" dirty="0">
                <a:latin typeface="Cambria Math"/>
                <a:cs typeface="Cambria Math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lie </a:t>
            </a:r>
            <a:r>
              <a:rPr sz="2992" dirty="0">
                <a:latin typeface="Times New Roman"/>
                <a:cs typeface="Times New Roman"/>
              </a:rPr>
              <a:t> outside</a:t>
            </a:r>
            <a:r>
              <a:rPr sz="2992" spc="7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the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unit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circle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(have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modulus</a:t>
            </a:r>
            <a:r>
              <a:rPr sz="2992" dirty="0">
                <a:latin typeface="Times New Roman"/>
                <a:cs typeface="Times New Roman"/>
              </a:rPr>
              <a:t> </a:t>
            </a:r>
            <a:r>
              <a:rPr sz="2992" spc="-7" dirty="0">
                <a:latin typeface="Times New Roman"/>
                <a:cs typeface="Times New Roman"/>
              </a:rPr>
              <a:t>less </a:t>
            </a:r>
            <a:r>
              <a:rPr sz="2992" spc="-728" dirty="0">
                <a:latin typeface="Times New Roman"/>
                <a:cs typeface="Times New Roman"/>
              </a:rPr>
              <a:t> </a:t>
            </a:r>
            <a:r>
              <a:rPr sz="2992" spc="7" dirty="0">
                <a:latin typeface="Times New Roman"/>
                <a:cs typeface="Times New Roman"/>
              </a:rPr>
              <a:t>than</a:t>
            </a:r>
            <a:r>
              <a:rPr sz="2992" spc="-7" dirty="0">
                <a:latin typeface="Times New Roman"/>
                <a:cs typeface="Times New Roman"/>
              </a:rPr>
              <a:t> one)</a:t>
            </a:r>
            <a:endParaRPr sz="2992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74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70558" y="579541"/>
            <a:ext cx="4066431" cy="1373404"/>
          </a:xfrm>
          <a:prstGeom prst="rect">
            <a:avLst/>
          </a:prstGeom>
        </p:spPr>
        <p:txBody>
          <a:bodyPr vert="horz" wrap="square" lIns="0" tIns="19002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50"/>
              </a:spcBef>
            </a:pPr>
            <a:r>
              <a:rPr dirty="0"/>
              <a:t>Moving</a:t>
            </a:r>
            <a:r>
              <a:rPr spc="-75" dirty="0"/>
              <a:t> </a:t>
            </a:r>
            <a:r>
              <a:rPr spc="-7" dirty="0"/>
              <a:t>average</a:t>
            </a:r>
            <a:r>
              <a:rPr spc="-41" dirty="0"/>
              <a:t> </a:t>
            </a:r>
            <a:r>
              <a:rPr dirty="0"/>
              <a:t>processes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96825" y="2492606"/>
            <a:ext cx="8597240" cy="298960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45491" marR="24184" indent="-311805">
              <a:lnSpc>
                <a:spcPct val="112100"/>
              </a:lnSpc>
              <a:spcBef>
                <a:spcPts val="136"/>
              </a:spcBef>
              <a:buChar char="•"/>
              <a:tabLst>
                <a:tab pos="345491" algn="l"/>
                <a:tab pos="346355" algn="l"/>
                <a:tab pos="1020925" algn="l"/>
                <a:tab pos="2230143" algn="l"/>
                <a:tab pos="3745984" algn="l"/>
                <a:tab pos="5251460" algn="l"/>
                <a:tab pos="5868161" algn="l"/>
              </a:tabLst>
            </a:pPr>
            <a:r>
              <a:rPr sz="2720" spc="-7" dirty="0">
                <a:latin typeface="Times New Roman"/>
                <a:cs typeface="Times New Roman"/>
              </a:rPr>
              <a:t>For	</a:t>
            </a:r>
            <a:r>
              <a:rPr sz="2720" spc="-27" dirty="0">
                <a:latin typeface="Times New Roman"/>
                <a:cs typeface="Times New Roman"/>
              </a:rPr>
              <a:t>g</a:t>
            </a:r>
            <a:r>
              <a:rPr sz="2720" spc="-7" dirty="0">
                <a:latin typeface="Times New Roman"/>
                <a:cs typeface="Times New Roman"/>
              </a:rPr>
              <a:t>e</a:t>
            </a:r>
            <a:r>
              <a:rPr sz="2720" spc="-20" dirty="0">
                <a:latin typeface="Times New Roman"/>
                <a:cs typeface="Times New Roman"/>
              </a:rPr>
              <a:t>n</a:t>
            </a:r>
            <a:r>
              <a:rPr sz="2720" spc="-7" dirty="0">
                <a:latin typeface="Times New Roman"/>
                <a:cs typeface="Times New Roman"/>
              </a:rPr>
              <a:t>e</a:t>
            </a:r>
            <a:r>
              <a:rPr sz="2720" dirty="0">
                <a:latin typeface="Times New Roman"/>
                <a:cs typeface="Times New Roman"/>
              </a:rPr>
              <a:t>r</a:t>
            </a:r>
            <a:r>
              <a:rPr sz="2720" spc="-7" dirty="0">
                <a:latin typeface="Times New Roman"/>
                <a:cs typeface="Times New Roman"/>
              </a:rPr>
              <a:t>al</a:t>
            </a:r>
            <a:r>
              <a:rPr sz="2720" dirty="0">
                <a:latin typeface="Times New Roman"/>
                <a:cs typeface="Times New Roman"/>
              </a:rPr>
              <a:t>	pro</a:t>
            </a:r>
            <a:r>
              <a:rPr sz="2720" spc="-7" dirty="0">
                <a:latin typeface="Times New Roman"/>
                <a:cs typeface="Times New Roman"/>
              </a:rPr>
              <a:t>ces</a:t>
            </a:r>
            <a:r>
              <a:rPr sz="2720" spc="-20" dirty="0">
                <a:latin typeface="Times New Roman"/>
                <a:cs typeface="Times New Roman"/>
              </a:rPr>
              <a:t>s</a:t>
            </a:r>
            <a:r>
              <a:rPr sz="2720" spc="-7" dirty="0">
                <a:latin typeface="Times New Roman"/>
                <a:cs typeface="Times New Roman"/>
              </a:rPr>
              <a:t>es</a:t>
            </a:r>
            <a:r>
              <a:rPr sz="2720" dirty="0">
                <a:latin typeface="Times New Roman"/>
                <a:cs typeface="Times New Roman"/>
              </a:rPr>
              <a:t>	</a:t>
            </a:r>
            <a:r>
              <a:rPr sz="2720" spc="20" dirty="0">
                <a:latin typeface="Times New Roman"/>
                <a:cs typeface="Times New Roman"/>
              </a:rPr>
              <a:t>i</a:t>
            </a:r>
            <a:r>
              <a:rPr sz="2720" spc="-27" dirty="0">
                <a:latin typeface="Times New Roman"/>
                <a:cs typeface="Times New Roman"/>
              </a:rPr>
              <a:t>n</a:t>
            </a:r>
            <a:r>
              <a:rPr sz="2720" spc="-7" dirty="0">
                <a:latin typeface="Times New Roman"/>
                <a:cs typeface="Times New Roman"/>
              </a:rPr>
              <a:t>tr</a:t>
            </a:r>
            <a:r>
              <a:rPr sz="2720" spc="7" dirty="0">
                <a:latin typeface="Times New Roman"/>
                <a:cs typeface="Times New Roman"/>
              </a:rPr>
              <a:t>o</a:t>
            </a:r>
            <a:r>
              <a:rPr sz="2720" dirty="0">
                <a:latin typeface="Times New Roman"/>
                <a:cs typeface="Times New Roman"/>
              </a:rPr>
              <a:t>d</a:t>
            </a:r>
            <a:r>
              <a:rPr sz="2720" spc="20" dirty="0">
                <a:latin typeface="Times New Roman"/>
                <a:cs typeface="Times New Roman"/>
              </a:rPr>
              <a:t>u</a:t>
            </a:r>
            <a:r>
              <a:rPr sz="2720" spc="-7" dirty="0">
                <a:latin typeface="Times New Roman"/>
                <a:cs typeface="Times New Roman"/>
              </a:rPr>
              <a:t>ce</a:t>
            </a:r>
            <a:r>
              <a:rPr sz="2720" dirty="0">
                <a:latin typeface="Times New Roman"/>
                <a:cs typeface="Times New Roman"/>
              </a:rPr>
              <a:t>	</a:t>
            </a:r>
            <a:r>
              <a:rPr sz="2720" spc="20" dirty="0">
                <a:latin typeface="Times New Roman"/>
                <a:cs typeface="Times New Roman"/>
              </a:rPr>
              <a:t>t</a:t>
            </a:r>
            <a:r>
              <a:rPr sz="2720" spc="-27" dirty="0">
                <a:latin typeface="Times New Roman"/>
                <a:cs typeface="Times New Roman"/>
              </a:rPr>
              <a:t>h</a:t>
            </a:r>
            <a:r>
              <a:rPr sz="2720" spc="-7" dirty="0">
                <a:latin typeface="Times New Roman"/>
                <a:cs typeface="Times New Roman"/>
              </a:rPr>
              <a:t>e</a:t>
            </a:r>
            <a:r>
              <a:rPr sz="2720" dirty="0">
                <a:latin typeface="Times New Roman"/>
                <a:cs typeface="Times New Roman"/>
              </a:rPr>
              <a:t>	b</a:t>
            </a:r>
            <a:r>
              <a:rPr sz="2720" spc="-7" dirty="0">
                <a:latin typeface="Times New Roman"/>
                <a:cs typeface="Times New Roman"/>
              </a:rPr>
              <a:t>ac</a:t>
            </a:r>
            <a:r>
              <a:rPr sz="2720" spc="41" dirty="0">
                <a:latin typeface="Times New Roman"/>
                <a:cs typeface="Times New Roman"/>
              </a:rPr>
              <a:t>k</a:t>
            </a:r>
            <a:r>
              <a:rPr sz="2720" spc="-41" dirty="0">
                <a:latin typeface="Times New Roman"/>
                <a:cs typeface="Times New Roman"/>
              </a:rPr>
              <a:t>w</a:t>
            </a:r>
            <a:r>
              <a:rPr sz="2720" spc="-7" dirty="0">
                <a:latin typeface="Times New Roman"/>
                <a:cs typeface="Times New Roman"/>
              </a:rPr>
              <a:t>a</a:t>
            </a:r>
            <a:r>
              <a:rPr sz="2720" dirty="0">
                <a:latin typeface="Times New Roman"/>
                <a:cs typeface="Times New Roman"/>
              </a:rPr>
              <a:t>r</a:t>
            </a:r>
            <a:r>
              <a:rPr sz="2720" spc="-7" dirty="0">
                <a:latin typeface="Times New Roman"/>
                <a:cs typeface="Times New Roman"/>
              </a:rPr>
              <a:t>d  </a:t>
            </a:r>
            <a:r>
              <a:rPr sz="2720" spc="-14" dirty="0">
                <a:latin typeface="Times New Roman"/>
                <a:cs typeface="Times New Roman"/>
              </a:rPr>
              <a:t>shift </a:t>
            </a:r>
            <a:r>
              <a:rPr sz="2720" dirty="0">
                <a:latin typeface="Times New Roman"/>
                <a:cs typeface="Times New Roman"/>
              </a:rPr>
              <a:t>operator</a:t>
            </a:r>
            <a:r>
              <a:rPr sz="2720" spc="7" dirty="0">
                <a:latin typeface="Times New Roman"/>
                <a:cs typeface="Times New Roman"/>
              </a:rPr>
              <a:t> </a:t>
            </a:r>
            <a:r>
              <a:rPr sz="2720" spc="34" dirty="0">
                <a:latin typeface="Cambria Math"/>
                <a:cs typeface="Cambria Math"/>
              </a:rPr>
              <a:t>𝐵</a:t>
            </a:r>
            <a:r>
              <a:rPr sz="2720" spc="34" dirty="0">
                <a:latin typeface="Times New Roman"/>
                <a:cs typeface="Times New Roman"/>
              </a:rPr>
              <a:t>.</a:t>
            </a:r>
            <a:endParaRPr sz="2720" dirty="0">
              <a:latin typeface="Times New Roman"/>
              <a:cs typeface="Times New Roman"/>
            </a:endParaRPr>
          </a:p>
          <a:p>
            <a:pPr marL="301441" algn="ctr">
              <a:spcBef>
                <a:spcPts val="1959"/>
              </a:spcBef>
            </a:pPr>
            <a:r>
              <a:rPr sz="2720" spc="177" dirty="0">
                <a:latin typeface="Cambria Math"/>
                <a:cs typeface="Cambria Math"/>
              </a:rPr>
              <a:t>𝐵</a:t>
            </a:r>
            <a:r>
              <a:rPr sz="2958" spc="265" baseline="28735" dirty="0">
                <a:latin typeface="Cambria Math"/>
                <a:cs typeface="Cambria Math"/>
              </a:rPr>
              <a:t>j</a:t>
            </a:r>
            <a:r>
              <a:rPr sz="2448" spc="177" dirty="0">
                <a:latin typeface="Cambria Math"/>
                <a:cs typeface="Cambria Math"/>
              </a:rPr>
              <a:t>𝑦</a:t>
            </a:r>
            <a:r>
              <a:rPr sz="2652" spc="265" baseline="-29914" dirty="0">
                <a:latin typeface="Cambria Math"/>
                <a:cs typeface="Cambria Math"/>
              </a:rPr>
              <a:t>𝑡</a:t>
            </a:r>
            <a:r>
              <a:rPr sz="2652" spc="653" baseline="-29914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63" dirty="0">
                <a:latin typeface="Cambria Math"/>
                <a:cs typeface="Cambria Math"/>
              </a:rPr>
              <a:t> </a:t>
            </a:r>
            <a:r>
              <a:rPr sz="2448" spc="41" dirty="0">
                <a:latin typeface="Cambria Math"/>
                <a:cs typeface="Cambria Math"/>
              </a:rPr>
              <a:t>𝑦</a:t>
            </a:r>
            <a:r>
              <a:rPr sz="2652" spc="60" baseline="-29914" dirty="0">
                <a:latin typeface="Cambria Math"/>
                <a:cs typeface="Cambria Math"/>
              </a:rPr>
              <a:t>𝑡−j</a:t>
            </a:r>
            <a:endParaRPr sz="2652" baseline="-29914" dirty="0">
              <a:latin typeface="Cambria Math"/>
              <a:cs typeface="Cambria Math"/>
            </a:endParaRPr>
          </a:p>
          <a:p>
            <a:pPr marL="345491" indent="-311805">
              <a:spcBef>
                <a:spcPts val="2387"/>
              </a:spcBef>
              <a:buChar char="•"/>
              <a:tabLst>
                <a:tab pos="345491" algn="l"/>
                <a:tab pos="346355" algn="l"/>
              </a:tabLst>
            </a:pPr>
            <a:r>
              <a:rPr sz="2720" spc="-7" dirty="0">
                <a:latin typeface="Times New Roman"/>
                <a:cs typeface="Times New Roman"/>
              </a:rPr>
              <a:t>Then</a:t>
            </a:r>
            <a:r>
              <a:rPr sz="2720" spc="-27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the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20" dirty="0">
                <a:latin typeface="Times New Roman"/>
                <a:cs typeface="Times New Roman"/>
              </a:rPr>
              <a:t>MA(</a:t>
            </a:r>
            <a:r>
              <a:rPr sz="2448" spc="20" dirty="0">
                <a:latin typeface="Cambria Math"/>
                <a:cs typeface="Cambria Math"/>
              </a:rPr>
              <a:t>𝑞</a:t>
            </a:r>
            <a:r>
              <a:rPr sz="2720" spc="20" dirty="0">
                <a:latin typeface="Times New Roman"/>
                <a:cs typeface="Times New Roman"/>
              </a:rPr>
              <a:t>)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process</a:t>
            </a:r>
            <a:r>
              <a:rPr sz="2720" spc="-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is given</a:t>
            </a:r>
            <a:r>
              <a:rPr sz="2720" spc="-34" dirty="0">
                <a:latin typeface="Times New Roman"/>
                <a:cs typeface="Times New Roman"/>
              </a:rPr>
              <a:t> </a:t>
            </a:r>
            <a:r>
              <a:rPr sz="2720" spc="14" dirty="0">
                <a:latin typeface="Times New Roman"/>
                <a:cs typeface="Times New Roman"/>
              </a:rPr>
              <a:t>by</a:t>
            </a:r>
            <a:endParaRPr sz="2720" dirty="0">
              <a:latin typeface="Times New Roman"/>
              <a:cs typeface="Times New Roman"/>
            </a:endParaRPr>
          </a:p>
          <a:p>
            <a:pPr marL="183110">
              <a:spcBef>
                <a:spcPts val="2040"/>
              </a:spcBef>
            </a:pPr>
            <a:r>
              <a:rPr sz="2448" spc="-61" dirty="0">
                <a:latin typeface="Cambria Math"/>
                <a:cs typeface="Cambria Math"/>
              </a:rPr>
              <a:t>𝑦</a:t>
            </a:r>
            <a:r>
              <a:rPr sz="2652" spc="295" baseline="-14957" dirty="0">
                <a:latin typeface="Cambria Math"/>
                <a:cs typeface="Cambria Math"/>
              </a:rPr>
              <a:t>𝑡</a:t>
            </a:r>
            <a:r>
              <a:rPr sz="2652" baseline="-14957" dirty="0">
                <a:latin typeface="Cambria Math"/>
                <a:cs typeface="Cambria Math"/>
              </a:rPr>
              <a:t> </a:t>
            </a:r>
            <a:r>
              <a:rPr sz="2652" spc="6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43" dirty="0">
                <a:latin typeface="Cambria Math"/>
                <a:cs typeface="Cambria Math"/>
              </a:rPr>
              <a:t> </a:t>
            </a:r>
            <a:r>
              <a:rPr sz="2448" spc="88" dirty="0">
                <a:latin typeface="Cambria Math"/>
                <a:cs typeface="Cambria Math"/>
              </a:rPr>
              <a:t>(</a:t>
            </a:r>
            <a:r>
              <a:rPr sz="2448" spc="-109" dirty="0">
                <a:latin typeface="Cambria Math"/>
                <a:cs typeface="Cambria Math"/>
              </a:rPr>
              <a:t>𝜃</a:t>
            </a:r>
            <a:r>
              <a:rPr sz="2652" spc="60" baseline="-14957" dirty="0">
                <a:latin typeface="Cambria Math"/>
                <a:cs typeface="Cambria Math"/>
              </a:rPr>
              <a:t>0</a:t>
            </a:r>
            <a:r>
              <a:rPr sz="2652" baseline="-14957" dirty="0">
                <a:latin typeface="Cambria Math"/>
                <a:cs typeface="Cambria Math"/>
              </a:rPr>
              <a:t> </a:t>
            </a:r>
            <a:r>
              <a:rPr sz="2652" spc="-204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14" dirty="0">
                <a:latin typeface="Cambria Math"/>
                <a:cs typeface="Cambria Math"/>
              </a:rPr>
              <a:t> </a:t>
            </a:r>
            <a:r>
              <a:rPr sz="2448" spc="-170" dirty="0">
                <a:latin typeface="Cambria Math"/>
                <a:cs typeface="Cambria Math"/>
              </a:rPr>
              <a:t>𝜃</a:t>
            </a:r>
            <a:r>
              <a:rPr sz="2652" spc="243" baseline="-14957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𝐵</a:t>
            </a:r>
            <a:r>
              <a:rPr sz="2448" spc="75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14" dirty="0">
                <a:latin typeface="Cambria Math"/>
                <a:cs typeface="Cambria Math"/>
              </a:rPr>
              <a:t> </a:t>
            </a:r>
            <a:r>
              <a:rPr sz="2448" spc="-109" dirty="0">
                <a:latin typeface="Cambria Math"/>
                <a:cs typeface="Cambria Math"/>
              </a:rPr>
              <a:t>𝜃</a:t>
            </a:r>
            <a:r>
              <a:rPr sz="2652" spc="243" baseline="-14957" dirty="0">
                <a:latin typeface="Cambria Math"/>
                <a:cs typeface="Cambria Math"/>
              </a:rPr>
              <a:t>2</a:t>
            </a:r>
            <a:r>
              <a:rPr sz="2448" spc="54" dirty="0">
                <a:latin typeface="Cambria Math"/>
                <a:cs typeface="Cambria Math"/>
              </a:rPr>
              <a:t>𝐵</a:t>
            </a:r>
            <a:r>
              <a:rPr sz="2652" spc="60" baseline="27777" dirty="0">
                <a:latin typeface="Cambria Math"/>
                <a:cs typeface="Cambria Math"/>
              </a:rPr>
              <a:t>2</a:t>
            </a:r>
            <a:r>
              <a:rPr sz="2652" baseline="27777" dirty="0">
                <a:latin typeface="Cambria Math"/>
                <a:cs typeface="Cambria Math"/>
              </a:rPr>
              <a:t> </a:t>
            </a:r>
            <a:r>
              <a:rPr sz="2652" spc="-204" baseline="2777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14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⋯</a:t>
            </a:r>
            <a:r>
              <a:rPr sz="2448" spc="-122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20" dirty="0">
                <a:latin typeface="Cambria Math"/>
                <a:cs typeface="Cambria Math"/>
              </a:rPr>
              <a:t> </a:t>
            </a:r>
            <a:r>
              <a:rPr sz="2448" spc="-143" dirty="0">
                <a:latin typeface="Cambria Math"/>
                <a:cs typeface="Cambria Math"/>
              </a:rPr>
              <a:t>𝜃</a:t>
            </a:r>
            <a:r>
              <a:rPr sz="2652" spc="510" baseline="-14957" dirty="0">
                <a:latin typeface="Cambria Math"/>
                <a:cs typeface="Cambria Math"/>
              </a:rPr>
              <a:t>𝑞</a:t>
            </a:r>
            <a:r>
              <a:rPr sz="2448" spc="54" dirty="0">
                <a:latin typeface="Cambria Math"/>
                <a:cs typeface="Cambria Math"/>
              </a:rPr>
              <a:t>𝐵</a:t>
            </a:r>
            <a:r>
              <a:rPr sz="2652" spc="41" baseline="27777" dirty="0">
                <a:latin typeface="Cambria Math"/>
                <a:cs typeface="Cambria Math"/>
              </a:rPr>
              <a:t>2</a:t>
            </a:r>
            <a:r>
              <a:rPr sz="2652" spc="284" baseline="27777" dirty="0">
                <a:latin typeface="Cambria Math"/>
                <a:cs typeface="Cambria Math"/>
              </a:rPr>
              <a:t>𝑞</a:t>
            </a:r>
            <a:r>
              <a:rPr sz="2652" spc="-306" baseline="27777" dirty="0">
                <a:latin typeface="Cambria Math"/>
                <a:cs typeface="Cambria Math"/>
              </a:rPr>
              <a:t> </a:t>
            </a:r>
            <a:r>
              <a:rPr sz="2448" spc="88" dirty="0">
                <a:latin typeface="Cambria Math"/>
                <a:cs typeface="Cambria Math"/>
              </a:rPr>
              <a:t>)</a:t>
            </a:r>
            <a:r>
              <a:rPr sz="2448" spc="-75" dirty="0">
                <a:latin typeface="Cambria Math"/>
                <a:cs typeface="Cambria Math"/>
              </a:rPr>
              <a:t>𝑒</a:t>
            </a:r>
            <a:r>
              <a:rPr sz="2652" spc="295" baseline="-14957" dirty="0">
                <a:latin typeface="Cambria Math"/>
                <a:cs typeface="Cambria Math"/>
              </a:rPr>
              <a:t>𝑡</a:t>
            </a:r>
            <a:r>
              <a:rPr sz="2652" baseline="-14957" dirty="0">
                <a:latin typeface="Cambria Math"/>
                <a:cs typeface="Cambria Math"/>
              </a:rPr>
              <a:t> </a:t>
            </a:r>
            <a:r>
              <a:rPr sz="2652" spc="6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43" dirty="0">
                <a:latin typeface="Cambria Math"/>
                <a:cs typeface="Cambria Math"/>
              </a:rPr>
              <a:t> </a:t>
            </a:r>
            <a:r>
              <a:rPr sz="2448" spc="61" dirty="0">
                <a:latin typeface="Cambria Math"/>
                <a:cs typeface="Cambria Math"/>
              </a:rPr>
              <a:t>𝜃</a:t>
            </a:r>
            <a:r>
              <a:rPr sz="2448" spc="27" dirty="0">
                <a:latin typeface="Cambria Math"/>
                <a:cs typeface="Cambria Math"/>
              </a:rPr>
              <a:t>(</a:t>
            </a:r>
            <a:r>
              <a:rPr sz="2448" spc="54" dirty="0">
                <a:latin typeface="Cambria Math"/>
                <a:cs typeface="Cambria Math"/>
              </a:rPr>
              <a:t>𝐵</a:t>
            </a:r>
            <a:r>
              <a:rPr sz="2448" spc="-7" dirty="0">
                <a:latin typeface="Cambria Math"/>
                <a:cs typeface="Cambria Math"/>
              </a:rPr>
              <a:t>)</a:t>
            </a:r>
            <a:r>
              <a:rPr sz="2448" spc="-75" dirty="0">
                <a:latin typeface="Cambria Math"/>
                <a:cs typeface="Cambria Math"/>
              </a:rPr>
              <a:t>𝑒</a:t>
            </a:r>
            <a:r>
              <a:rPr sz="2652" spc="295" baseline="-14957" dirty="0">
                <a:latin typeface="Cambria Math"/>
                <a:cs typeface="Cambria Math"/>
              </a:rPr>
              <a:t>𝑡</a:t>
            </a:r>
            <a:endParaRPr sz="2652" baseline="-14957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A6693E-164E-E327-CB0F-7B309AC88570}"/>
                  </a:ext>
                </a:extLst>
              </p14:cNvPr>
              <p14:cNvContentPartPr/>
              <p14:nvPr/>
            </p14:nvContentPartPr>
            <p14:xfrm>
              <a:off x="2606400" y="2836800"/>
              <a:ext cx="9149400" cy="2912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A6693E-164E-E327-CB0F-7B309AC885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7040" y="2827440"/>
                <a:ext cx="9168120" cy="2930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76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08527" y="918095"/>
            <a:ext cx="4734335" cy="696296"/>
          </a:xfrm>
          <a:prstGeom prst="rect">
            <a:avLst/>
          </a:prstGeom>
        </p:spPr>
        <p:txBody>
          <a:bodyPr vert="horz" wrap="square" lIns="0" tIns="19002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50"/>
              </a:spcBef>
            </a:pPr>
            <a:r>
              <a:rPr dirty="0"/>
              <a:t>MA:</a:t>
            </a:r>
            <a:r>
              <a:rPr spc="-48" dirty="0"/>
              <a:t> </a:t>
            </a:r>
            <a:r>
              <a:rPr spc="-7" dirty="0"/>
              <a:t>Stationarity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30447" y="1699921"/>
            <a:ext cx="6912415" cy="2274049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345491" indent="-311805">
              <a:spcBef>
                <a:spcPts val="129"/>
              </a:spcBef>
              <a:buChar char="•"/>
              <a:tabLst>
                <a:tab pos="345491" algn="l"/>
                <a:tab pos="346355" algn="l"/>
              </a:tabLst>
            </a:pPr>
            <a:r>
              <a:rPr sz="2720" spc="-14" dirty="0">
                <a:latin typeface="Times New Roman"/>
                <a:cs typeface="Times New Roman"/>
              </a:rPr>
              <a:t>Consider</a:t>
            </a:r>
            <a:r>
              <a:rPr sz="2720" spc="7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an</a:t>
            </a:r>
            <a:r>
              <a:rPr sz="2720" spc="-27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MA(1)</a:t>
            </a:r>
            <a:r>
              <a:rPr sz="2720" dirty="0">
                <a:latin typeface="Times New Roman"/>
                <a:cs typeface="Times New Roman"/>
              </a:rPr>
              <a:t> process</a:t>
            </a:r>
            <a:r>
              <a:rPr sz="2720" spc="20" dirty="0">
                <a:latin typeface="Times New Roman"/>
                <a:cs typeface="Times New Roman"/>
              </a:rPr>
              <a:t> </a:t>
            </a:r>
            <a:r>
              <a:rPr sz="2720" spc="-20" dirty="0">
                <a:latin typeface="Times New Roman"/>
                <a:cs typeface="Times New Roman"/>
              </a:rPr>
              <a:t>without</a:t>
            </a:r>
            <a:r>
              <a:rPr sz="2720" spc="-7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drift:</a:t>
            </a:r>
          </a:p>
          <a:p>
            <a:pPr marR="2389933" algn="r">
              <a:spcBef>
                <a:spcPts val="1809"/>
              </a:spcBef>
            </a:pPr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41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1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428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41" dirty="0">
                <a:latin typeface="Cambria Math"/>
                <a:cs typeface="Cambria Math"/>
              </a:rPr>
              <a:t> </a:t>
            </a:r>
            <a:r>
              <a:rPr sz="2448" spc="27" dirty="0">
                <a:latin typeface="Cambria Math"/>
                <a:cs typeface="Cambria Math"/>
              </a:rPr>
              <a:t>𝜃𝑒</a:t>
            </a:r>
            <a:r>
              <a:rPr sz="2652" spc="41" baseline="-14957" dirty="0">
                <a:latin typeface="Cambria Math"/>
                <a:cs typeface="Cambria Math"/>
              </a:rPr>
              <a:t>𝑡−1</a:t>
            </a:r>
            <a:endParaRPr sz="2652" baseline="-14957" dirty="0">
              <a:latin typeface="Cambria Math"/>
              <a:cs typeface="Cambria Math"/>
            </a:endParaRPr>
          </a:p>
          <a:p>
            <a:pPr marL="345491" indent="-311805">
              <a:spcBef>
                <a:spcPts val="1625"/>
              </a:spcBef>
              <a:buChar char="•"/>
              <a:tabLst>
                <a:tab pos="345491" algn="l"/>
                <a:tab pos="346355" algn="l"/>
              </a:tabLst>
            </a:pPr>
            <a:r>
              <a:rPr sz="2720" dirty="0">
                <a:latin typeface="Times New Roman"/>
                <a:cs typeface="Times New Roman"/>
              </a:rPr>
              <a:t>It</a:t>
            </a:r>
            <a:r>
              <a:rPr sz="2720" spc="-7" dirty="0">
                <a:latin typeface="Times New Roman"/>
                <a:cs typeface="Times New Roman"/>
              </a:rPr>
              <a:t> can</a:t>
            </a:r>
            <a:r>
              <a:rPr sz="2720" spc="-20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be </a:t>
            </a:r>
            <a:r>
              <a:rPr sz="2720" spc="-14" dirty="0">
                <a:latin typeface="Times New Roman"/>
                <a:cs typeface="Times New Roman"/>
              </a:rPr>
              <a:t>shown,</a:t>
            </a:r>
            <a:r>
              <a:rPr sz="2720" spc="14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regardless</a:t>
            </a:r>
            <a:r>
              <a:rPr sz="2720" spc="-14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of</a:t>
            </a:r>
            <a:r>
              <a:rPr sz="2720" spc="20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the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value</a:t>
            </a:r>
            <a:r>
              <a:rPr sz="2720" spc="7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of,</a:t>
            </a:r>
            <a:r>
              <a:rPr sz="2720" spc="7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that</a:t>
            </a:r>
            <a:endParaRPr sz="2720" dirty="0">
              <a:latin typeface="Times New Roman"/>
              <a:cs typeface="Times New Roman"/>
            </a:endParaRPr>
          </a:p>
          <a:p>
            <a:pPr marR="2433983" algn="r">
              <a:spcBef>
                <a:spcPts val="1809"/>
              </a:spcBef>
            </a:pPr>
            <a:r>
              <a:rPr sz="2448" spc="48" dirty="0">
                <a:latin typeface="Cambria Math"/>
                <a:cs typeface="Cambria Math"/>
              </a:rPr>
              <a:t>𝐸</a:t>
            </a:r>
            <a:r>
              <a:rPr sz="3673" spc="71" baseline="3086" dirty="0">
                <a:latin typeface="Cambria Math"/>
                <a:cs typeface="Cambria Math"/>
              </a:rPr>
              <a:t>(</a:t>
            </a:r>
            <a:r>
              <a:rPr sz="2448" spc="48" dirty="0">
                <a:latin typeface="Cambria Math"/>
                <a:cs typeface="Cambria Math"/>
              </a:rPr>
              <a:t>𝑦</a:t>
            </a:r>
            <a:r>
              <a:rPr sz="2652" spc="71" baseline="-14957" dirty="0">
                <a:latin typeface="Cambria Math"/>
                <a:cs typeface="Cambria Math"/>
              </a:rPr>
              <a:t>𝑡</a:t>
            </a:r>
            <a:r>
              <a:rPr sz="3673" spc="71" baseline="3086" dirty="0">
                <a:latin typeface="Cambria Math"/>
                <a:cs typeface="Cambria Math"/>
              </a:rPr>
              <a:t>)</a:t>
            </a:r>
            <a:r>
              <a:rPr sz="3673" spc="132" baseline="308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02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58957" y="4318120"/>
            <a:ext cx="156335" cy="288633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1768" spc="155" dirty="0">
                <a:latin typeface="Cambria Math"/>
                <a:cs typeface="Cambria Math"/>
              </a:rPr>
              <a:t>𝑒</a:t>
            </a:r>
            <a:endParaRPr sz="1768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9601" y="4168868"/>
            <a:ext cx="3024775" cy="39421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51824">
              <a:spcBef>
                <a:spcPts val="136"/>
              </a:spcBef>
            </a:pPr>
            <a:r>
              <a:rPr sz="2448" spc="27" dirty="0">
                <a:latin typeface="Cambria Math"/>
                <a:cs typeface="Cambria Math"/>
              </a:rPr>
              <a:t>𝑣𝑎𝑟</a:t>
            </a:r>
            <a:r>
              <a:rPr sz="3673" spc="41" baseline="3086" dirty="0">
                <a:latin typeface="Cambria Math"/>
                <a:cs typeface="Cambria Math"/>
              </a:rPr>
              <a:t>(</a:t>
            </a:r>
            <a:r>
              <a:rPr sz="2448" spc="27" dirty="0">
                <a:latin typeface="Cambria Math"/>
                <a:cs typeface="Cambria Math"/>
              </a:rPr>
              <a:t>𝑦</a:t>
            </a:r>
            <a:r>
              <a:rPr sz="2652" spc="41" baseline="-14957" dirty="0">
                <a:latin typeface="Cambria Math"/>
                <a:cs typeface="Cambria Math"/>
              </a:rPr>
              <a:t>𝑡</a:t>
            </a:r>
            <a:r>
              <a:rPr sz="3673" spc="41" baseline="3086" dirty="0">
                <a:latin typeface="Cambria Math"/>
                <a:cs typeface="Cambria Math"/>
              </a:rPr>
              <a:t>)</a:t>
            </a:r>
            <a:r>
              <a:rPr sz="3673" spc="121" baseline="308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22" dirty="0">
                <a:latin typeface="Cambria Math"/>
                <a:cs typeface="Cambria Math"/>
              </a:rPr>
              <a:t> </a:t>
            </a:r>
            <a:r>
              <a:rPr sz="2448" spc="68" dirty="0">
                <a:latin typeface="Cambria Math"/>
                <a:cs typeface="Cambria Math"/>
              </a:rPr>
              <a:t>𝜎</a:t>
            </a:r>
            <a:r>
              <a:rPr sz="2652" spc="102" baseline="27777" dirty="0">
                <a:latin typeface="Cambria Math"/>
                <a:cs typeface="Cambria Math"/>
              </a:rPr>
              <a:t>2</a:t>
            </a:r>
            <a:r>
              <a:rPr sz="2448" spc="68" dirty="0">
                <a:latin typeface="Cambria Math"/>
                <a:cs typeface="Cambria Math"/>
              </a:rPr>
              <a:t>(1</a:t>
            </a:r>
            <a:r>
              <a:rPr sz="2448" spc="-2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7" dirty="0">
                <a:latin typeface="Cambria Math"/>
                <a:cs typeface="Cambria Math"/>
              </a:rPr>
              <a:t> </a:t>
            </a:r>
            <a:r>
              <a:rPr sz="2448" spc="82" dirty="0">
                <a:latin typeface="Cambria Math"/>
                <a:cs typeface="Cambria Math"/>
              </a:rPr>
              <a:t>𝜃</a:t>
            </a:r>
            <a:r>
              <a:rPr sz="2652" spc="121" baseline="27777" dirty="0">
                <a:latin typeface="Cambria Math"/>
                <a:cs typeface="Cambria Math"/>
              </a:rPr>
              <a:t>2</a:t>
            </a:r>
            <a:r>
              <a:rPr sz="2448" spc="82" dirty="0">
                <a:latin typeface="Cambria Math"/>
                <a:cs typeface="Cambria Math"/>
              </a:rPr>
              <a:t>)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31365" y="4915510"/>
            <a:ext cx="2215462" cy="39421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51824">
              <a:spcBef>
                <a:spcPts val="136"/>
              </a:spcBef>
            </a:pPr>
            <a:r>
              <a:rPr sz="2448" spc="34" dirty="0">
                <a:latin typeface="Cambria Math"/>
                <a:cs typeface="Cambria Math"/>
              </a:rPr>
              <a:t>𝑐𝑜𝑣</a:t>
            </a:r>
            <a:r>
              <a:rPr sz="3673" spc="50" baseline="3086" dirty="0">
                <a:latin typeface="Cambria Math"/>
                <a:cs typeface="Cambria Math"/>
              </a:rPr>
              <a:t>(</a:t>
            </a:r>
            <a:r>
              <a:rPr sz="2448" spc="34" dirty="0">
                <a:latin typeface="Cambria Math"/>
                <a:cs typeface="Cambria Math"/>
              </a:rPr>
              <a:t>𝑦</a:t>
            </a:r>
            <a:r>
              <a:rPr sz="2652" spc="50" baseline="-14957" dirty="0">
                <a:latin typeface="Cambria Math"/>
                <a:cs typeface="Cambria Math"/>
              </a:rPr>
              <a:t>𝑡</a:t>
            </a:r>
            <a:r>
              <a:rPr sz="2448" spc="34" dirty="0">
                <a:latin typeface="Cambria Math"/>
                <a:cs typeface="Cambria Math"/>
              </a:rPr>
              <a:t>𝑦</a:t>
            </a:r>
            <a:r>
              <a:rPr sz="2652" spc="50" baseline="-14957" dirty="0">
                <a:latin typeface="Cambria Math"/>
                <a:cs typeface="Cambria Math"/>
              </a:rPr>
              <a:t>𝑡−𝑠</a:t>
            </a:r>
            <a:r>
              <a:rPr sz="3673" spc="50" baseline="3086" dirty="0">
                <a:latin typeface="Cambria Math"/>
                <a:cs typeface="Cambria Math"/>
              </a:rPr>
              <a:t>)</a:t>
            </a:r>
            <a:r>
              <a:rPr sz="3673" spc="141" baseline="308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95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{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3698" y="4762077"/>
            <a:ext cx="2313063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51824">
              <a:spcBef>
                <a:spcPts val="136"/>
              </a:spcBef>
              <a:tabLst>
                <a:tab pos="1187625" algn="l"/>
              </a:tabLst>
            </a:pPr>
            <a:r>
              <a:rPr sz="2448" spc="61" dirty="0">
                <a:latin typeface="Cambria Math"/>
                <a:cs typeface="Cambria Math"/>
              </a:rPr>
              <a:t>−𝜃𝜎</a:t>
            </a:r>
            <a:r>
              <a:rPr sz="2652" spc="91" baseline="27777" dirty="0">
                <a:latin typeface="Cambria Math"/>
                <a:cs typeface="Cambria Math"/>
              </a:rPr>
              <a:t>2	</a:t>
            </a:r>
            <a:r>
              <a:rPr sz="2448" spc="354" dirty="0">
                <a:latin typeface="Cambria Math"/>
                <a:cs typeface="Cambria Math"/>
              </a:rPr>
              <a:t>iƒ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𝑠</a:t>
            </a:r>
            <a:r>
              <a:rPr sz="2448" spc="150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02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1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4812" y="4911365"/>
            <a:ext cx="2075538" cy="632124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406815">
              <a:lnSpc>
                <a:spcPts val="1979"/>
              </a:lnSpc>
              <a:spcBef>
                <a:spcPts val="129"/>
              </a:spcBef>
            </a:pPr>
            <a:r>
              <a:rPr sz="1768" spc="75" dirty="0">
                <a:latin typeface="Cambria Math"/>
                <a:cs typeface="Cambria Math"/>
              </a:rPr>
              <a:t>𝑒</a:t>
            </a:r>
            <a:endParaRPr sz="1768">
              <a:latin typeface="Cambria Math"/>
              <a:cs typeface="Cambria Math"/>
            </a:endParaRPr>
          </a:p>
          <a:p>
            <a:pPr marL="17275">
              <a:lnSpc>
                <a:spcPts val="2795"/>
              </a:lnSpc>
              <a:tabLst>
                <a:tab pos="667661" algn="l"/>
              </a:tabLst>
            </a:pPr>
            <a:r>
              <a:rPr sz="2448" dirty="0">
                <a:latin typeface="Cambria Math"/>
                <a:cs typeface="Cambria Math"/>
              </a:rPr>
              <a:t>0	𝑜</a:t>
            </a:r>
            <a:r>
              <a:rPr sz="2448" spc="7" dirty="0">
                <a:latin typeface="Cambria Math"/>
                <a:cs typeface="Cambria Math"/>
              </a:rPr>
              <a:t>𝑡</a:t>
            </a:r>
            <a:r>
              <a:rPr sz="2448" spc="-20" dirty="0">
                <a:latin typeface="Cambria Math"/>
                <a:cs typeface="Cambria Math"/>
              </a:rPr>
              <a:t>ℎ</a:t>
            </a:r>
            <a:r>
              <a:rPr sz="2448" spc="-7" dirty="0">
                <a:latin typeface="Cambria Math"/>
                <a:cs typeface="Cambria Math"/>
              </a:rPr>
              <a:t>𝑒</a:t>
            </a:r>
            <a:r>
              <a:rPr sz="2448" spc="7" dirty="0">
                <a:latin typeface="Cambria Math"/>
                <a:cs typeface="Cambria Math"/>
              </a:rPr>
              <a:t>𝑟</a:t>
            </a:r>
            <a:r>
              <a:rPr sz="2448" spc="-20" dirty="0">
                <a:latin typeface="Cambria Math"/>
                <a:cs typeface="Cambria Math"/>
              </a:rPr>
              <a:t>𝑤</a:t>
            </a:r>
            <a:r>
              <a:rPr sz="2448" spc="95" dirty="0">
                <a:latin typeface="Cambria Math"/>
                <a:cs typeface="Cambria Math"/>
              </a:rPr>
              <a:t>i</a:t>
            </a:r>
            <a:r>
              <a:rPr sz="2448" spc="7" dirty="0">
                <a:latin typeface="Cambria Math"/>
                <a:cs typeface="Cambria Math"/>
              </a:rPr>
              <a:t>𝑠</a:t>
            </a:r>
            <a:r>
              <a:rPr sz="2448" dirty="0">
                <a:latin typeface="Cambria Math"/>
                <a:cs typeface="Cambria Math"/>
              </a:rPr>
              <a:t>𝑒</a:t>
            </a:r>
            <a:endParaRPr sz="2448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7862" y="613937"/>
            <a:ext cx="95874" cy="232343"/>
          </a:xfrm>
          <a:custGeom>
            <a:avLst/>
            <a:gdLst/>
            <a:ahLst/>
            <a:cxnLst/>
            <a:rect l="l" t="t" r="r" b="b"/>
            <a:pathLst>
              <a:path w="70485" h="170815">
                <a:moveTo>
                  <a:pt x="70103" y="0"/>
                </a:moveTo>
                <a:lnTo>
                  <a:pt x="0" y="0"/>
                </a:lnTo>
                <a:lnTo>
                  <a:pt x="0" y="170687"/>
                </a:lnTo>
                <a:lnTo>
                  <a:pt x="70103" y="170687"/>
                </a:lnTo>
                <a:lnTo>
                  <a:pt x="7010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37850" y="1032500"/>
            <a:ext cx="6160972" cy="353150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2176" spc="-7" dirty="0">
                <a:solidFill>
                  <a:srgbClr val="FF0000"/>
                </a:solidFill>
              </a:rPr>
              <a:t>Time</a:t>
            </a:r>
            <a:r>
              <a:rPr sz="2176" spc="-20" dirty="0">
                <a:solidFill>
                  <a:srgbClr val="FF0000"/>
                </a:solidFill>
              </a:rPr>
              <a:t> </a:t>
            </a:r>
            <a:r>
              <a:rPr sz="2176" spc="-7" dirty="0">
                <a:solidFill>
                  <a:srgbClr val="FF0000"/>
                </a:solidFill>
              </a:rPr>
              <a:t>series</a:t>
            </a:r>
            <a:r>
              <a:rPr sz="2176" dirty="0">
                <a:solidFill>
                  <a:srgbClr val="FF0000"/>
                </a:solidFill>
              </a:rPr>
              <a:t> </a:t>
            </a:r>
            <a:r>
              <a:rPr sz="2176" spc="7" dirty="0">
                <a:solidFill>
                  <a:srgbClr val="FF0000"/>
                </a:solidFill>
              </a:rPr>
              <a:t>data</a:t>
            </a:r>
            <a:r>
              <a:rPr sz="2176" spc="-20" dirty="0">
                <a:solidFill>
                  <a:srgbClr val="FF0000"/>
                </a:solidFill>
              </a:rPr>
              <a:t> </a:t>
            </a:r>
            <a:r>
              <a:rPr sz="2176" spc="-7" dirty="0">
                <a:solidFill>
                  <a:srgbClr val="FF0000"/>
                </a:solidFill>
              </a:rPr>
              <a:t>(Number of sunspots) showing</a:t>
            </a:r>
            <a:r>
              <a:rPr sz="2176" dirty="0">
                <a:solidFill>
                  <a:srgbClr val="FF0000"/>
                </a:solidFill>
              </a:rPr>
              <a:t> </a:t>
            </a:r>
            <a:r>
              <a:rPr sz="2176" spc="-14" dirty="0">
                <a:solidFill>
                  <a:srgbClr val="FF0000"/>
                </a:solidFill>
              </a:rPr>
              <a:t>cycles:</a:t>
            </a:r>
            <a:endParaRPr sz="2176"/>
          </a:p>
        </p:txBody>
      </p:sp>
      <p:grpSp>
        <p:nvGrpSpPr>
          <p:cNvPr id="5" name="object 5"/>
          <p:cNvGrpSpPr/>
          <p:nvPr/>
        </p:nvGrpSpPr>
        <p:grpSpPr>
          <a:xfrm>
            <a:off x="2857364" y="2263657"/>
            <a:ext cx="6889094" cy="2630915"/>
            <a:chOff x="946403" y="1664207"/>
            <a:chExt cx="5064760" cy="1934210"/>
          </a:xfrm>
        </p:grpSpPr>
        <p:sp>
          <p:nvSpPr>
            <p:cNvPr id="6" name="object 6"/>
            <p:cNvSpPr/>
            <p:nvPr/>
          </p:nvSpPr>
          <p:spPr>
            <a:xfrm>
              <a:off x="946403" y="1668779"/>
              <a:ext cx="5057140" cy="1929764"/>
            </a:xfrm>
            <a:custGeom>
              <a:avLst/>
              <a:gdLst/>
              <a:ahLst/>
              <a:cxnLst/>
              <a:rect l="l" t="t" r="r" b="b"/>
              <a:pathLst>
                <a:path w="5057140" h="1929764">
                  <a:moveTo>
                    <a:pt x="42671" y="1652016"/>
                  </a:moveTo>
                  <a:lnTo>
                    <a:pt x="5056632" y="1652016"/>
                  </a:lnTo>
                </a:path>
                <a:path w="5057140" h="1929764">
                  <a:moveTo>
                    <a:pt x="42671" y="1417320"/>
                  </a:moveTo>
                  <a:lnTo>
                    <a:pt x="5056632" y="1417320"/>
                  </a:lnTo>
                </a:path>
                <a:path w="5057140" h="1929764">
                  <a:moveTo>
                    <a:pt x="42671" y="1179576"/>
                  </a:moveTo>
                  <a:lnTo>
                    <a:pt x="5056632" y="1179576"/>
                  </a:lnTo>
                </a:path>
                <a:path w="5057140" h="1929764">
                  <a:moveTo>
                    <a:pt x="42671" y="944880"/>
                  </a:moveTo>
                  <a:lnTo>
                    <a:pt x="5056632" y="944880"/>
                  </a:lnTo>
                </a:path>
                <a:path w="5057140" h="1929764">
                  <a:moveTo>
                    <a:pt x="42671" y="710184"/>
                  </a:moveTo>
                  <a:lnTo>
                    <a:pt x="5056632" y="710184"/>
                  </a:lnTo>
                </a:path>
                <a:path w="5057140" h="1929764">
                  <a:moveTo>
                    <a:pt x="42671" y="472439"/>
                  </a:moveTo>
                  <a:lnTo>
                    <a:pt x="5056632" y="472439"/>
                  </a:lnTo>
                </a:path>
                <a:path w="5057140" h="1929764">
                  <a:moveTo>
                    <a:pt x="42671" y="237744"/>
                  </a:moveTo>
                  <a:lnTo>
                    <a:pt x="5056632" y="237744"/>
                  </a:lnTo>
                </a:path>
                <a:path w="5057140" h="1929764">
                  <a:moveTo>
                    <a:pt x="42671" y="0"/>
                  </a:moveTo>
                  <a:lnTo>
                    <a:pt x="5056632" y="0"/>
                  </a:lnTo>
                </a:path>
                <a:path w="5057140" h="1929764">
                  <a:moveTo>
                    <a:pt x="42671" y="1889760"/>
                  </a:moveTo>
                  <a:lnTo>
                    <a:pt x="42671" y="0"/>
                  </a:lnTo>
                </a:path>
                <a:path w="5057140" h="1929764">
                  <a:moveTo>
                    <a:pt x="0" y="1889760"/>
                  </a:moveTo>
                  <a:lnTo>
                    <a:pt x="42671" y="1889760"/>
                  </a:lnTo>
                </a:path>
                <a:path w="5057140" h="1929764">
                  <a:moveTo>
                    <a:pt x="0" y="1652016"/>
                  </a:moveTo>
                  <a:lnTo>
                    <a:pt x="42671" y="1652016"/>
                  </a:lnTo>
                </a:path>
                <a:path w="5057140" h="1929764">
                  <a:moveTo>
                    <a:pt x="0" y="1417320"/>
                  </a:moveTo>
                  <a:lnTo>
                    <a:pt x="42671" y="1417320"/>
                  </a:lnTo>
                </a:path>
                <a:path w="5057140" h="1929764">
                  <a:moveTo>
                    <a:pt x="0" y="1179576"/>
                  </a:moveTo>
                  <a:lnTo>
                    <a:pt x="42671" y="1179576"/>
                  </a:lnTo>
                </a:path>
                <a:path w="5057140" h="1929764">
                  <a:moveTo>
                    <a:pt x="0" y="944880"/>
                  </a:moveTo>
                  <a:lnTo>
                    <a:pt x="42671" y="944880"/>
                  </a:lnTo>
                </a:path>
                <a:path w="5057140" h="1929764">
                  <a:moveTo>
                    <a:pt x="0" y="710184"/>
                  </a:moveTo>
                  <a:lnTo>
                    <a:pt x="42671" y="710184"/>
                  </a:lnTo>
                </a:path>
                <a:path w="5057140" h="1929764">
                  <a:moveTo>
                    <a:pt x="0" y="472439"/>
                  </a:moveTo>
                  <a:lnTo>
                    <a:pt x="42671" y="472439"/>
                  </a:lnTo>
                </a:path>
                <a:path w="5057140" h="1929764">
                  <a:moveTo>
                    <a:pt x="0" y="237744"/>
                  </a:moveTo>
                  <a:lnTo>
                    <a:pt x="42671" y="237744"/>
                  </a:lnTo>
                </a:path>
                <a:path w="5057140" h="1929764">
                  <a:moveTo>
                    <a:pt x="0" y="0"/>
                  </a:moveTo>
                  <a:lnTo>
                    <a:pt x="42671" y="0"/>
                  </a:lnTo>
                </a:path>
                <a:path w="5057140" h="1929764">
                  <a:moveTo>
                    <a:pt x="42671" y="1889760"/>
                  </a:moveTo>
                  <a:lnTo>
                    <a:pt x="5056632" y="1889760"/>
                  </a:lnTo>
                </a:path>
                <a:path w="5057140" h="1929764">
                  <a:moveTo>
                    <a:pt x="42671" y="1889760"/>
                  </a:moveTo>
                  <a:lnTo>
                    <a:pt x="42671" y="1929384"/>
                  </a:lnTo>
                </a:path>
                <a:path w="5057140" h="1929764">
                  <a:moveTo>
                    <a:pt x="286512" y="1889760"/>
                  </a:moveTo>
                  <a:lnTo>
                    <a:pt x="286512" y="1929384"/>
                  </a:lnTo>
                </a:path>
                <a:path w="5057140" h="1929764">
                  <a:moveTo>
                    <a:pt x="530352" y="1889760"/>
                  </a:moveTo>
                  <a:lnTo>
                    <a:pt x="530352" y="1929384"/>
                  </a:lnTo>
                </a:path>
                <a:path w="5057140" h="1929764">
                  <a:moveTo>
                    <a:pt x="777240" y="1889760"/>
                  </a:moveTo>
                  <a:lnTo>
                    <a:pt x="777240" y="1929384"/>
                  </a:lnTo>
                </a:path>
                <a:path w="5057140" h="1929764">
                  <a:moveTo>
                    <a:pt x="1021079" y="1889760"/>
                  </a:moveTo>
                  <a:lnTo>
                    <a:pt x="1021079" y="1929384"/>
                  </a:lnTo>
                </a:path>
                <a:path w="5057140" h="1929764">
                  <a:moveTo>
                    <a:pt x="1267968" y="1889760"/>
                  </a:moveTo>
                  <a:lnTo>
                    <a:pt x="1267968" y="1929384"/>
                  </a:lnTo>
                </a:path>
                <a:path w="5057140" h="1929764">
                  <a:moveTo>
                    <a:pt x="1511808" y="1889760"/>
                  </a:moveTo>
                  <a:lnTo>
                    <a:pt x="1511808" y="1929384"/>
                  </a:lnTo>
                </a:path>
                <a:path w="5057140" h="1929764">
                  <a:moveTo>
                    <a:pt x="1755648" y="1889760"/>
                  </a:moveTo>
                  <a:lnTo>
                    <a:pt x="1755648" y="1929384"/>
                  </a:lnTo>
                </a:path>
                <a:path w="5057140" h="1929764">
                  <a:moveTo>
                    <a:pt x="2002536" y="1889760"/>
                  </a:moveTo>
                  <a:lnTo>
                    <a:pt x="2002536" y="1929384"/>
                  </a:lnTo>
                </a:path>
                <a:path w="5057140" h="1929764">
                  <a:moveTo>
                    <a:pt x="2246376" y="1889760"/>
                  </a:moveTo>
                  <a:lnTo>
                    <a:pt x="2246376" y="1929384"/>
                  </a:lnTo>
                </a:path>
                <a:path w="5057140" h="1929764">
                  <a:moveTo>
                    <a:pt x="2493264" y="1889760"/>
                  </a:moveTo>
                  <a:lnTo>
                    <a:pt x="2493264" y="1929384"/>
                  </a:lnTo>
                </a:path>
                <a:path w="5057140" h="1929764">
                  <a:moveTo>
                    <a:pt x="2737104" y="1889760"/>
                  </a:moveTo>
                  <a:lnTo>
                    <a:pt x="2737104" y="1929384"/>
                  </a:lnTo>
                </a:path>
                <a:path w="5057140" h="1929764">
                  <a:moveTo>
                    <a:pt x="2980944" y="1889760"/>
                  </a:moveTo>
                  <a:lnTo>
                    <a:pt x="2980944" y="1929384"/>
                  </a:lnTo>
                </a:path>
                <a:path w="5057140" h="1929764">
                  <a:moveTo>
                    <a:pt x="3227832" y="1889760"/>
                  </a:moveTo>
                  <a:lnTo>
                    <a:pt x="3227832" y="1929384"/>
                  </a:lnTo>
                </a:path>
                <a:path w="5057140" h="1929764">
                  <a:moveTo>
                    <a:pt x="3471672" y="1889760"/>
                  </a:moveTo>
                  <a:lnTo>
                    <a:pt x="3471672" y="1929384"/>
                  </a:lnTo>
                </a:path>
                <a:path w="5057140" h="1929764">
                  <a:moveTo>
                    <a:pt x="3718560" y="1889760"/>
                  </a:moveTo>
                  <a:lnTo>
                    <a:pt x="3718560" y="1929384"/>
                  </a:lnTo>
                </a:path>
                <a:path w="5057140" h="1929764">
                  <a:moveTo>
                    <a:pt x="3962400" y="1889760"/>
                  </a:moveTo>
                  <a:lnTo>
                    <a:pt x="3962400" y="1929384"/>
                  </a:lnTo>
                </a:path>
                <a:path w="5057140" h="1929764">
                  <a:moveTo>
                    <a:pt x="4206240" y="1889760"/>
                  </a:moveTo>
                  <a:lnTo>
                    <a:pt x="4206240" y="1929384"/>
                  </a:lnTo>
                </a:path>
                <a:path w="5057140" h="1929764">
                  <a:moveTo>
                    <a:pt x="4453128" y="1889760"/>
                  </a:moveTo>
                  <a:lnTo>
                    <a:pt x="4453128" y="1929384"/>
                  </a:lnTo>
                </a:path>
                <a:path w="5057140" h="1929764">
                  <a:moveTo>
                    <a:pt x="4696968" y="1889760"/>
                  </a:moveTo>
                  <a:lnTo>
                    <a:pt x="4696968" y="1929384"/>
                  </a:lnTo>
                </a:path>
                <a:path w="5057140" h="1929764">
                  <a:moveTo>
                    <a:pt x="4943856" y="1889760"/>
                  </a:moveTo>
                  <a:lnTo>
                    <a:pt x="4943856" y="1929384"/>
                  </a:lnTo>
                </a:path>
              </a:pathLst>
            </a:custGeom>
            <a:ln w="9144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87551" y="2627375"/>
              <a:ext cx="45720" cy="835660"/>
            </a:xfrm>
            <a:custGeom>
              <a:avLst/>
              <a:gdLst/>
              <a:ahLst/>
              <a:cxnLst/>
              <a:rect l="l" t="t" r="r" b="b"/>
              <a:pathLst>
                <a:path w="45719" h="835660">
                  <a:moveTo>
                    <a:pt x="0" y="454152"/>
                  </a:moveTo>
                  <a:lnTo>
                    <a:pt x="0" y="457200"/>
                  </a:lnTo>
                  <a:lnTo>
                    <a:pt x="0" y="496824"/>
                  </a:lnTo>
                  <a:lnTo>
                    <a:pt x="0" y="533400"/>
                  </a:lnTo>
                  <a:lnTo>
                    <a:pt x="0" y="569976"/>
                  </a:lnTo>
                  <a:lnTo>
                    <a:pt x="3047" y="530352"/>
                  </a:lnTo>
                  <a:lnTo>
                    <a:pt x="3047" y="533400"/>
                  </a:lnTo>
                  <a:lnTo>
                    <a:pt x="3047" y="524256"/>
                  </a:lnTo>
                  <a:lnTo>
                    <a:pt x="3047" y="627888"/>
                  </a:lnTo>
                  <a:lnTo>
                    <a:pt x="3047" y="539496"/>
                  </a:lnTo>
                  <a:lnTo>
                    <a:pt x="3047" y="576072"/>
                  </a:lnTo>
                  <a:lnTo>
                    <a:pt x="3047" y="530352"/>
                  </a:lnTo>
                  <a:lnTo>
                    <a:pt x="3047" y="600456"/>
                  </a:lnTo>
                  <a:lnTo>
                    <a:pt x="3047" y="411480"/>
                  </a:lnTo>
                  <a:lnTo>
                    <a:pt x="6095" y="316992"/>
                  </a:lnTo>
                  <a:lnTo>
                    <a:pt x="6095" y="198120"/>
                  </a:lnTo>
                  <a:lnTo>
                    <a:pt x="6095" y="161544"/>
                  </a:lnTo>
                  <a:lnTo>
                    <a:pt x="6095" y="222504"/>
                  </a:lnTo>
                  <a:lnTo>
                    <a:pt x="6095" y="188976"/>
                  </a:lnTo>
                  <a:lnTo>
                    <a:pt x="6095" y="411480"/>
                  </a:lnTo>
                  <a:lnTo>
                    <a:pt x="6095" y="405384"/>
                  </a:lnTo>
                  <a:lnTo>
                    <a:pt x="6095" y="466344"/>
                  </a:lnTo>
                  <a:lnTo>
                    <a:pt x="6095" y="371856"/>
                  </a:lnTo>
                  <a:lnTo>
                    <a:pt x="6095" y="749808"/>
                  </a:lnTo>
                  <a:lnTo>
                    <a:pt x="9143" y="774192"/>
                  </a:lnTo>
                  <a:lnTo>
                    <a:pt x="9143" y="679704"/>
                  </a:lnTo>
                  <a:lnTo>
                    <a:pt x="9143" y="835152"/>
                  </a:lnTo>
                  <a:lnTo>
                    <a:pt x="9143" y="792480"/>
                  </a:lnTo>
                  <a:lnTo>
                    <a:pt x="9143" y="249936"/>
                  </a:lnTo>
                  <a:lnTo>
                    <a:pt x="12191" y="195072"/>
                  </a:lnTo>
                  <a:lnTo>
                    <a:pt x="12191" y="204216"/>
                  </a:lnTo>
                  <a:lnTo>
                    <a:pt x="12191" y="146304"/>
                  </a:lnTo>
                  <a:lnTo>
                    <a:pt x="12191" y="0"/>
                  </a:lnTo>
                  <a:lnTo>
                    <a:pt x="12191" y="33528"/>
                  </a:lnTo>
                  <a:lnTo>
                    <a:pt x="12191" y="585216"/>
                  </a:lnTo>
                  <a:lnTo>
                    <a:pt x="12191" y="542544"/>
                  </a:lnTo>
                  <a:lnTo>
                    <a:pt x="12191" y="481584"/>
                  </a:lnTo>
                  <a:lnTo>
                    <a:pt x="15239" y="576072"/>
                  </a:lnTo>
                  <a:lnTo>
                    <a:pt x="15239" y="48768"/>
                  </a:lnTo>
                  <a:lnTo>
                    <a:pt x="15239" y="161544"/>
                  </a:lnTo>
                  <a:lnTo>
                    <a:pt x="15239" y="222504"/>
                  </a:lnTo>
                  <a:lnTo>
                    <a:pt x="15239" y="195072"/>
                  </a:lnTo>
                  <a:lnTo>
                    <a:pt x="15239" y="344424"/>
                  </a:lnTo>
                  <a:lnTo>
                    <a:pt x="15239" y="301752"/>
                  </a:lnTo>
                  <a:lnTo>
                    <a:pt x="18287" y="316992"/>
                  </a:lnTo>
                  <a:lnTo>
                    <a:pt x="18287" y="457200"/>
                  </a:lnTo>
                  <a:lnTo>
                    <a:pt x="18287" y="420624"/>
                  </a:lnTo>
                  <a:lnTo>
                    <a:pt x="18287" y="600456"/>
                  </a:lnTo>
                  <a:lnTo>
                    <a:pt x="18287" y="569976"/>
                  </a:lnTo>
                  <a:lnTo>
                    <a:pt x="18287" y="591312"/>
                  </a:lnTo>
                  <a:lnTo>
                    <a:pt x="18287" y="551688"/>
                  </a:lnTo>
                  <a:lnTo>
                    <a:pt x="18287" y="603504"/>
                  </a:lnTo>
                  <a:lnTo>
                    <a:pt x="21335" y="472440"/>
                  </a:lnTo>
                  <a:lnTo>
                    <a:pt x="21335" y="457200"/>
                  </a:lnTo>
                  <a:lnTo>
                    <a:pt x="21335" y="560832"/>
                  </a:lnTo>
                  <a:lnTo>
                    <a:pt x="21335" y="591312"/>
                  </a:lnTo>
                  <a:lnTo>
                    <a:pt x="21335" y="551688"/>
                  </a:lnTo>
                  <a:lnTo>
                    <a:pt x="21335" y="216408"/>
                  </a:lnTo>
                  <a:lnTo>
                    <a:pt x="21335" y="393192"/>
                  </a:lnTo>
                  <a:lnTo>
                    <a:pt x="21335" y="362712"/>
                  </a:lnTo>
                  <a:lnTo>
                    <a:pt x="21335" y="414528"/>
                  </a:lnTo>
                  <a:lnTo>
                    <a:pt x="21335" y="515112"/>
                  </a:lnTo>
                  <a:lnTo>
                    <a:pt x="24384" y="499872"/>
                  </a:lnTo>
                  <a:lnTo>
                    <a:pt x="24384" y="362712"/>
                  </a:lnTo>
                  <a:lnTo>
                    <a:pt x="24384" y="530352"/>
                  </a:lnTo>
                  <a:lnTo>
                    <a:pt x="24384" y="490728"/>
                  </a:lnTo>
                  <a:lnTo>
                    <a:pt x="24384" y="600456"/>
                  </a:lnTo>
                  <a:lnTo>
                    <a:pt x="24384" y="478536"/>
                  </a:lnTo>
                  <a:lnTo>
                    <a:pt x="24384" y="326136"/>
                  </a:lnTo>
                  <a:lnTo>
                    <a:pt x="27431" y="280416"/>
                  </a:lnTo>
                  <a:lnTo>
                    <a:pt x="27431" y="259080"/>
                  </a:lnTo>
                  <a:lnTo>
                    <a:pt x="27431" y="368808"/>
                  </a:lnTo>
                  <a:lnTo>
                    <a:pt x="27431" y="173736"/>
                  </a:lnTo>
                  <a:lnTo>
                    <a:pt x="27431" y="207264"/>
                  </a:lnTo>
                  <a:lnTo>
                    <a:pt x="27431" y="204216"/>
                  </a:lnTo>
                  <a:lnTo>
                    <a:pt x="27431" y="249936"/>
                  </a:lnTo>
                  <a:lnTo>
                    <a:pt x="27431" y="240792"/>
                  </a:lnTo>
                  <a:lnTo>
                    <a:pt x="27431" y="320040"/>
                  </a:lnTo>
                  <a:lnTo>
                    <a:pt x="27431" y="274320"/>
                  </a:lnTo>
                  <a:lnTo>
                    <a:pt x="27431" y="359664"/>
                  </a:lnTo>
                  <a:lnTo>
                    <a:pt x="30479" y="420624"/>
                  </a:lnTo>
                  <a:lnTo>
                    <a:pt x="30479" y="707136"/>
                  </a:lnTo>
                  <a:lnTo>
                    <a:pt x="30479" y="661416"/>
                  </a:lnTo>
                  <a:lnTo>
                    <a:pt x="30479" y="402336"/>
                  </a:lnTo>
                  <a:lnTo>
                    <a:pt x="33528" y="326136"/>
                  </a:lnTo>
                  <a:lnTo>
                    <a:pt x="33528" y="164592"/>
                  </a:lnTo>
                  <a:lnTo>
                    <a:pt x="33528" y="259080"/>
                  </a:lnTo>
                  <a:lnTo>
                    <a:pt x="33528" y="298704"/>
                  </a:lnTo>
                  <a:lnTo>
                    <a:pt x="33528" y="591312"/>
                  </a:lnTo>
                  <a:lnTo>
                    <a:pt x="33528" y="515112"/>
                  </a:lnTo>
                  <a:lnTo>
                    <a:pt x="33528" y="618744"/>
                  </a:lnTo>
                  <a:lnTo>
                    <a:pt x="36575" y="655320"/>
                  </a:lnTo>
                  <a:lnTo>
                    <a:pt x="36575" y="676656"/>
                  </a:lnTo>
                  <a:lnTo>
                    <a:pt x="36575" y="694944"/>
                  </a:lnTo>
                  <a:lnTo>
                    <a:pt x="36575" y="600456"/>
                  </a:lnTo>
                  <a:lnTo>
                    <a:pt x="36575" y="624840"/>
                  </a:lnTo>
                  <a:lnTo>
                    <a:pt x="36575" y="420624"/>
                  </a:lnTo>
                  <a:lnTo>
                    <a:pt x="36575" y="448056"/>
                  </a:lnTo>
                  <a:lnTo>
                    <a:pt x="36575" y="591312"/>
                  </a:lnTo>
                  <a:lnTo>
                    <a:pt x="36575" y="454152"/>
                  </a:lnTo>
                  <a:lnTo>
                    <a:pt x="36575" y="560832"/>
                  </a:lnTo>
                  <a:lnTo>
                    <a:pt x="39623" y="560832"/>
                  </a:lnTo>
                  <a:lnTo>
                    <a:pt x="39623" y="618744"/>
                  </a:lnTo>
                  <a:lnTo>
                    <a:pt x="39623" y="670560"/>
                  </a:lnTo>
                  <a:lnTo>
                    <a:pt x="39623" y="524256"/>
                  </a:lnTo>
                  <a:lnTo>
                    <a:pt x="39623" y="426720"/>
                  </a:lnTo>
                  <a:lnTo>
                    <a:pt x="39623" y="420624"/>
                  </a:lnTo>
                  <a:lnTo>
                    <a:pt x="39623" y="326136"/>
                  </a:lnTo>
                  <a:lnTo>
                    <a:pt x="39623" y="396240"/>
                  </a:lnTo>
                  <a:lnTo>
                    <a:pt x="39623" y="582168"/>
                  </a:lnTo>
                  <a:lnTo>
                    <a:pt x="39623" y="542544"/>
                  </a:lnTo>
                  <a:lnTo>
                    <a:pt x="39623" y="655320"/>
                  </a:lnTo>
                  <a:lnTo>
                    <a:pt x="42671" y="655320"/>
                  </a:lnTo>
                  <a:lnTo>
                    <a:pt x="42671" y="618744"/>
                  </a:lnTo>
                  <a:lnTo>
                    <a:pt x="42671" y="576072"/>
                  </a:lnTo>
                  <a:lnTo>
                    <a:pt x="42671" y="515112"/>
                  </a:lnTo>
                  <a:lnTo>
                    <a:pt x="42671" y="466344"/>
                  </a:lnTo>
                  <a:lnTo>
                    <a:pt x="42671" y="566928"/>
                  </a:lnTo>
                  <a:lnTo>
                    <a:pt x="42671" y="612648"/>
                  </a:lnTo>
                  <a:lnTo>
                    <a:pt x="42671" y="560832"/>
                  </a:lnTo>
                  <a:lnTo>
                    <a:pt x="42671" y="612648"/>
                  </a:lnTo>
                  <a:lnTo>
                    <a:pt x="42671" y="466344"/>
                  </a:lnTo>
                  <a:lnTo>
                    <a:pt x="42671" y="576072"/>
                  </a:lnTo>
                  <a:lnTo>
                    <a:pt x="45719" y="509016"/>
                  </a:lnTo>
                  <a:lnTo>
                    <a:pt x="45719" y="478536"/>
                  </a:lnTo>
                  <a:lnTo>
                    <a:pt x="45719" y="539496"/>
                  </a:lnTo>
                  <a:lnTo>
                    <a:pt x="45719" y="448056"/>
                  </a:lnTo>
                  <a:lnTo>
                    <a:pt x="45719" y="316992"/>
                  </a:lnTo>
                  <a:lnTo>
                    <a:pt x="45719" y="420624"/>
                  </a:lnTo>
                  <a:lnTo>
                    <a:pt x="45719" y="341376"/>
                  </a:lnTo>
                </a:path>
              </a:pathLst>
            </a:custGeom>
            <a:ln w="1219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033271" y="1883663"/>
              <a:ext cx="4971415" cy="1673860"/>
            </a:xfrm>
            <a:custGeom>
              <a:avLst/>
              <a:gdLst/>
              <a:ahLst/>
              <a:cxnLst/>
              <a:rect l="l" t="t" r="r" b="b"/>
              <a:pathLst>
                <a:path w="4971415" h="1673860">
                  <a:moveTo>
                    <a:pt x="0" y="1085088"/>
                  </a:moveTo>
                  <a:lnTo>
                    <a:pt x="0" y="1130808"/>
                  </a:lnTo>
                  <a:lnTo>
                    <a:pt x="0" y="1164335"/>
                  </a:lnTo>
                  <a:lnTo>
                    <a:pt x="0" y="1222247"/>
                  </a:lnTo>
                  <a:lnTo>
                    <a:pt x="0" y="1115567"/>
                  </a:lnTo>
                  <a:lnTo>
                    <a:pt x="0" y="1146047"/>
                  </a:lnTo>
                  <a:lnTo>
                    <a:pt x="0" y="1155191"/>
                  </a:lnTo>
                  <a:lnTo>
                    <a:pt x="0" y="1146047"/>
                  </a:lnTo>
                  <a:lnTo>
                    <a:pt x="3047" y="1173479"/>
                  </a:lnTo>
                  <a:lnTo>
                    <a:pt x="3047" y="1200911"/>
                  </a:lnTo>
                  <a:lnTo>
                    <a:pt x="3047" y="1231391"/>
                  </a:lnTo>
                  <a:lnTo>
                    <a:pt x="3047" y="1155191"/>
                  </a:lnTo>
                  <a:lnTo>
                    <a:pt x="3047" y="1173479"/>
                  </a:lnTo>
                  <a:lnTo>
                    <a:pt x="3047" y="1277111"/>
                  </a:lnTo>
                  <a:lnTo>
                    <a:pt x="3047" y="1249679"/>
                  </a:lnTo>
                  <a:lnTo>
                    <a:pt x="3047" y="1344167"/>
                  </a:lnTo>
                  <a:lnTo>
                    <a:pt x="3047" y="1319783"/>
                  </a:lnTo>
                  <a:lnTo>
                    <a:pt x="3047" y="1344167"/>
                  </a:lnTo>
                  <a:lnTo>
                    <a:pt x="6096" y="1325879"/>
                  </a:lnTo>
                  <a:lnTo>
                    <a:pt x="6096" y="1277111"/>
                  </a:lnTo>
                  <a:lnTo>
                    <a:pt x="6096" y="1353311"/>
                  </a:lnTo>
                  <a:lnTo>
                    <a:pt x="6096" y="1295400"/>
                  </a:lnTo>
                  <a:lnTo>
                    <a:pt x="6096" y="1173479"/>
                  </a:lnTo>
                  <a:lnTo>
                    <a:pt x="6096" y="1234439"/>
                  </a:lnTo>
                  <a:lnTo>
                    <a:pt x="6096" y="1136903"/>
                  </a:lnTo>
                  <a:lnTo>
                    <a:pt x="6096" y="1225295"/>
                  </a:lnTo>
                  <a:lnTo>
                    <a:pt x="6096" y="1130808"/>
                  </a:lnTo>
                  <a:lnTo>
                    <a:pt x="6096" y="1188720"/>
                  </a:lnTo>
                  <a:lnTo>
                    <a:pt x="6096" y="1240535"/>
                  </a:lnTo>
                  <a:lnTo>
                    <a:pt x="9143" y="1310639"/>
                  </a:lnTo>
                  <a:lnTo>
                    <a:pt x="9143" y="1414271"/>
                  </a:lnTo>
                  <a:lnTo>
                    <a:pt x="9143" y="1399032"/>
                  </a:lnTo>
                  <a:lnTo>
                    <a:pt x="9143" y="1441703"/>
                  </a:lnTo>
                  <a:lnTo>
                    <a:pt x="9143" y="1395983"/>
                  </a:lnTo>
                  <a:lnTo>
                    <a:pt x="9143" y="1441703"/>
                  </a:lnTo>
                  <a:lnTo>
                    <a:pt x="9143" y="1432559"/>
                  </a:lnTo>
                  <a:lnTo>
                    <a:pt x="9143" y="1566671"/>
                  </a:lnTo>
                  <a:lnTo>
                    <a:pt x="9143" y="1560575"/>
                  </a:lnTo>
                  <a:lnTo>
                    <a:pt x="12191" y="1493520"/>
                  </a:lnTo>
                  <a:lnTo>
                    <a:pt x="12191" y="1527047"/>
                  </a:lnTo>
                  <a:lnTo>
                    <a:pt x="12191" y="1542287"/>
                  </a:lnTo>
                  <a:lnTo>
                    <a:pt x="12191" y="1499615"/>
                  </a:lnTo>
                  <a:lnTo>
                    <a:pt x="12191" y="1274064"/>
                  </a:lnTo>
                  <a:lnTo>
                    <a:pt x="12191" y="1295400"/>
                  </a:lnTo>
                  <a:lnTo>
                    <a:pt x="12191" y="1261871"/>
                  </a:lnTo>
                  <a:lnTo>
                    <a:pt x="12191" y="1295400"/>
                  </a:lnTo>
                  <a:lnTo>
                    <a:pt x="12191" y="1368552"/>
                  </a:lnTo>
                  <a:lnTo>
                    <a:pt x="12191" y="1399032"/>
                  </a:lnTo>
                  <a:lnTo>
                    <a:pt x="15240" y="1432559"/>
                  </a:lnTo>
                  <a:lnTo>
                    <a:pt x="15240" y="1466088"/>
                  </a:lnTo>
                  <a:lnTo>
                    <a:pt x="15240" y="1408176"/>
                  </a:lnTo>
                  <a:lnTo>
                    <a:pt x="15240" y="1481327"/>
                  </a:lnTo>
                  <a:lnTo>
                    <a:pt x="15240" y="1441703"/>
                  </a:lnTo>
                  <a:lnTo>
                    <a:pt x="15240" y="1493520"/>
                  </a:lnTo>
                  <a:lnTo>
                    <a:pt x="15240" y="1441703"/>
                  </a:lnTo>
                  <a:lnTo>
                    <a:pt x="15240" y="1524000"/>
                  </a:lnTo>
                  <a:lnTo>
                    <a:pt x="15240" y="1481327"/>
                  </a:lnTo>
                  <a:lnTo>
                    <a:pt x="15240" y="1438655"/>
                  </a:lnTo>
                  <a:lnTo>
                    <a:pt x="18287" y="1459991"/>
                  </a:lnTo>
                  <a:lnTo>
                    <a:pt x="18287" y="1277111"/>
                  </a:lnTo>
                  <a:lnTo>
                    <a:pt x="18287" y="1353311"/>
                  </a:lnTo>
                  <a:lnTo>
                    <a:pt x="18287" y="1258823"/>
                  </a:lnTo>
                  <a:lnTo>
                    <a:pt x="18287" y="1335023"/>
                  </a:lnTo>
                  <a:lnTo>
                    <a:pt x="18287" y="1173479"/>
                  </a:lnTo>
                  <a:lnTo>
                    <a:pt x="18287" y="1188720"/>
                  </a:lnTo>
                  <a:lnTo>
                    <a:pt x="18287" y="1207008"/>
                  </a:lnTo>
                  <a:lnTo>
                    <a:pt x="18287" y="1325879"/>
                  </a:lnTo>
                  <a:lnTo>
                    <a:pt x="18287" y="1438655"/>
                  </a:lnTo>
                  <a:lnTo>
                    <a:pt x="21336" y="1447800"/>
                  </a:lnTo>
                  <a:lnTo>
                    <a:pt x="21336" y="1545336"/>
                  </a:lnTo>
                  <a:lnTo>
                    <a:pt x="21336" y="1578864"/>
                  </a:lnTo>
                  <a:lnTo>
                    <a:pt x="21336" y="1569719"/>
                  </a:lnTo>
                  <a:lnTo>
                    <a:pt x="21336" y="1524000"/>
                  </a:lnTo>
                  <a:lnTo>
                    <a:pt x="21336" y="1533143"/>
                  </a:lnTo>
                  <a:lnTo>
                    <a:pt x="21336" y="1170432"/>
                  </a:lnTo>
                  <a:lnTo>
                    <a:pt x="21336" y="1295400"/>
                  </a:lnTo>
                  <a:lnTo>
                    <a:pt x="21336" y="1304544"/>
                  </a:lnTo>
                  <a:lnTo>
                    <a:pt x="24384" y="1380744"/>
                  </a:lnTo>
                  <a:lnTo>
                    <a:pt x="24384" y="1405127"/>
                  </a:lnTo>
                  <a:lnTo>
                    <a:pt x="24384" y="1356359"/>
                  </a:lnTo>
                  <a:lnTo>
                    <a:pt x="24384" y="1301495"/>
                  </a:lnTo>
                  <a:lnTo>
                    <a:pt x="24384" y="1231391"/>
                  </a:lnTo>
                  <a:lnTo>
                    <a:pt x="24384" y="1295400"/>
                  </a:lnTo>
                  <a:lnTo>
                    <a:pt x="24384" y="1414271"/>
                  </a:lnTo>
                  <a:lnTo>
                    <a:pt x="24384" y="1386839"/>
                  </a:lnTo>
                  <a:lnTo>
                    <a:pt x="24384" y="1456944"/>
                  </a:lnTo>
                  <a:lnTo>
                    <a:pt x="24384" y="1447800"/>
                  </a:lnTo>
                  <a:lnTo>
                    <a:pt x="24384" y="1475232"/>
                  </a:lnTo>
                  <a:lnTo>
                    <a:pt x="24384" y="1386839"/>
                  </a:lnTo>
                  <a:lnTo>
                    <a:pt x="24384" y="1292352"/>
                  </a:lnTo>
                  <a:lnTo>
                    <a:pt x="27431" y="1380744"/>
                  </a:lnTo>
                  <a:lnTo>
                    <a:pt x="27431" y="1362455"/>
                  </a:lnTo>
                  <a:lnTo>
                    <a:pt x="27431" y="1612391"/>
                  </a:lnTo>
                  <a:lnTo>
                    <a:pt x="27431" y="1578864"/>
                  </a:lnTo>
                  <a:lnTo>
                    <a:pt x="27431" y="1524000"/>
                  </a:lnTo>
                  <a:lnTo>
                    <a:pt x="27431" y="1371600"/>
                  </a:lnTo>
                  <a:lnTo>
                    <a:pt x="27431" y="1325879"/>
                  </a:lnTo>
                  <a:lnTo>
                    <a:pt x="30480" y="1347215"/>
                  </a:lnTo>
                  <a:lnTo>
                    <a:pt x="30480" y="1286255"/>
                  </a:lnTo>
                  <a:lnTo>
                    <a:pt x="30480" y="1295400"/>
                  </a:lnTo>
                  <a:lnTo>
                    <a:pt x="30480" y="1286255"/>
                  </a:lnTo>
                  <a:lnTo>
                    <a:pt x="30480" y="1456944"/>
                  </a:lnTo>
                  <a:lnTo>
                    <a:pt x="30480" y="1274064"/>
                  </a:lnTo>
                  <a:lnTo>
                    <a:pt x="30480" y="1164335"/>
                  </a:lnTo>
                  <a:lnTo>
                    <a:pt x="30480" y="1231391"/>
                  </a:lnTo>
                  <a:lnTo>
                    <a:pt x="30480" y="1222247"/>
                  </a:lnTo>
                  <a:lnTo>
                    <a:pt x="30480" y="1130808"/>
                  </a:lnTo>
                  <a:lnTo>
                    <a:pt x="33528" y="1231391"/>
                  </a:lnTo>
                  <a:lnTo>
                    <a:pt x="33528" y="1673352"/>
                  </a:lnTo>
                  <a:lnTo>
                    <a:pt x="33528" y="1639824"/>
                  </a:lnTo>
                  <a:lnTo>
                    <a:pt x="33528" y="1673352"/>
                  </a:lnTo>
                  <a:lnTo>
                    <a:pt x="33528" y="1527047"/>
                  </a:lnTo>
                  <a:lnTo>
                    <a:pt x="33528" y="1490471"/>
                  </a:lnTo>
                  <a:lnTo>
                    <a:pt x="33528" y="1408176"/>
                  </a:lnTo>
                  <a:lnTo>
                    <a:pt x="36575" y="1399032"/>
                  </a:lnTo>
                  <a:lnTo>
                    <a:pt x="36575" y="1508759"/>
                  </a:lnTo>
                  <a:lnTo>
                    <a:pt x="36575" y="1481327"/>
                  </a:lnTo>
                  <a:lnTo>
                    <a:pt x="36575" y="1566671"/>
                  </a:lnTo>
                  <a:lnTo>
                    <a:pt x="36575" y="1472183"/>
                  </a:lnTo>
                  <a:lnTo>
                    <a:pt x="36575" y="1569719"/>
                  </a:lnTo>
                  <a:lnTo>
                    <a:pt x="36575" y="1524000"/>
                  </a:lnTo>
                  <a:lnTo>
                    <a:pt x="36575" y="1475232"/>
                  </a:lnTo>
                  <a:lnTo>
                    <a:pt x="36575" y="1371600"/>
                  </a:lnTo>
                  <a:lnTo>
                    <a:pt x="36575" y="1338071"/>
                  </a:lnTo>
                  <a:lnTo>
                    <a:pt x="36575" y="1319783"/>
                  </a:lnTo>
                  <a:lnTo>
                    <a:pt x="39624" y="1389888"/>
                  </a:lnTo>
                  <a:lnTo>
                    <a:pt x="39624" y="1594103"/>
                  </a:lnTo>
                  <a:lnTo>
                    <a:pt x="39624" y="1551431"/>
                  </a:lnTo>
                  <a:lnTo>
                    <a:pt x="39624" y="1603247"/>
                  </a:lnTo>
                  <a:lnTo>
                    <a:pt x="39624" y="1597152"/>
                  </a:lnTo>
                  <a:lnTo>
                    <a:pt x="39624" y="1459991"/>
                  </a:lnTo>
                  <a:lnTo>
                    <a:pt x="39624" y="1484376"/>
                  </a:lnTo>
                  <a:lnTo>
                    <a:pt x="39624" y="1432559"/>
                  </a:lnTo>
                  <a:lnTo>
                    <a:pt x="42671" y="1377695"/>
                  </a:lnTo>
                  <a:lnTo>
                    <a:pt x="42671" y="1060703"/>
                  </a:lnTo>
                  <a:lnTo>
                    <a:pt x="42671" y="1106423"/>
                  </a:lnTo>
                  <a:lnTo>
                    <a:pt x="42671" y="1085088"/>
                  </a:lnTo>
                  <a:lnTo>
                    <a:pt x="42671" y="1423415"/>
                  </a:lnTo>
                  <a:lnTo>
                    <a:pt x="42671" y="1389888"/>
                  </a:lnTo>
                  <a:lnTo>
                    <a:pt x="45719" y="1456944"/>
                  </a:lnTo>
                  <a:lnTo>
                    <a:pt x="45719" y="1472183"/>
                  </a:lnTo>
                  <a:lnTo>
                    <a:pt x="45719" y="1325879"/>
                  </a:lnTo>
                  <a:lnTo>
                    <a:pt x="45719" y="1347215"/>
                  </a:lnTo>
                  <a:lnTo>
                    <a:pt x="45719" y="1377695"/>
                  </a:lnTo>
                  <a:lnTo>
                    <a:pt x="45719" y="1356359"/>
                  </a:lnTo>
                  <a:lnTo>
                    <a:pt x="45719" y="1493520"/>
                  </a:lnTo>
                  <a:lnTo>
                    <a:pt x="48768" y="1502664"/>
                  </a:lnTo>
                  <a:lnTo>
                    <a:pt x="48768" y="1295400"/>
                  </a:lnTo>
                  <a:lnTo>
                    <a:pt x="48768" y="1368552"/>
                  </a:lnTo>
                  <a:lnTo>
                    <a:pt x="48768" y="1325879"/>
                  </a:lnTo>
                  <a:lnTo>
                    <a:pt x="48768" y="1380744"/>
                  </a:lnTo>
                  <a:lnTo>
                    <a:pt x="48768" y="1438655"/>
                  </a:lnTo>
                  <a:lnTo>
                    <a:pt x="48768" y="1459991"/>
                  </a:lnTo>
                  <a:lnTo>
                    <a:pt x="51815" y="1493520"/>
                  </a:lnTo>
                  <a:lnTo>
                    <a:pt x="51815" y="1414271"/>
                  </a:lnTo>
                  <a:lnTo>
                    <a:pt x="51815" y="1551431"/>
                  </a:lnTo>
                  <a:lnTo>
                    <a:pt x="51815" y="1484376"/>
                  </a:lnTo>
                  <a:lnTo>
                    <a:pt x="51815" y="1386839"/>
                  </a:lnTo>
                  <a:lnTo>
                    <a:pt x="51815" y="1472183"/>
                  </a:lnTo>
                  <a:lnTo>
                    <a:pt x="51815" y="1502664"/>
                  </a:lnTo>
                  <a:lnTo>
                    <a:pt x="51815" y="1551431"/>
                  </a:lnTo>
                  <a:lnTo>
                    <a:pt x="51815" y="1527047"/>
                  </a:lnTo>
                  <a:lnTo>
                    <a:pt x="51815" y="1551431"/>
                  </a:lnTo>
                  <a:lnTo>
                    <a:pt x="54864" y="1508759"/>
                  </a:lnTo>
                  <a:lnTo>
                    <a:pt x="54864" y="1155191"/>
                  </a:lnTo>
                  <a:lnTo>
                    <a:pt x="54864" y="1164335"/>
                  </a:lnTo>
                  <a:lnTo>
                    <a:pt x="54864" y="1429511"/>
                  </a:lnTo>
                  <a:lnTo>
                    <a:pt x="57912" y="1481327"/>
                  </a:lnTo>
                  <a:lnTo>
                    <a:pt x="57912" y="1545336"/>
                  </a:lnTo>
                  <a:lnTo>
                    <a:pt x="57912" y="1560575"/>
                  </a:lnTo>
                  <a:lnTo>
                    <a:pt x="57912" y="1578864"/>
                  </a:lnTo>
                  <a:lnTo>
                    <a:pt x="57912" y="1484376"/>
                  </a:lnTo>
                  <a:lnTo>
                    <a:pt x="57912" y="1304544"/>
                  </a:lnTo>
                  <a:lnTo>
                    <a:pt x="57912" y="1325879"/>
                  </a:lnTo>
                  <a:lnTo>
                    <a:pt x="57912" y="1258823"/>
                  </a:lnTo>
                  <a:lnTo>
                    <a:pt x="57912" y="1304544"/>
                  </a:lnTo>
                  <a:lnTo>
                    <a:pt x="57912" y="1188720"/>
                  </a:lnTo>
                  <a:lnTo>
                    <a:pt x="60959" y="1115567"/>
                  </a:lnTo>
                  <a:lnTo>
                    <a:pt x="60959" y="1078991"/>
                  </a:lnTo>
                  <a:lnTo>
                    <a:pt x="60959" y="1060703"/>
                  </a:lnTo>
                  <a:lnTo>
                    <a:pt x="60959" y="975359"/>
                  </a:lnTo>
                  <a:lnTo>
                    <a:pt x="60959" y="966215"/>
                  </a:lnTo>
                  <a:lnTo>
                    <a:pt x="60959" y="1051559"/>
                  </a:lnTo>
                  <a:lnTo>
                    <a:pt x="60959" y="969263"/>
                  </a:lnTo>
                  <a:lnTo>
                    <a:pt x="60959" y="1188720"/>
                  </a:lnTo>
                  <a:lnTo>
                    <a:pt x="60959" y="1155191"/>
                  </a:lnTo>
                  <a:lnTo>
                    <a:pt x="64008" y="1222247"/>
                  </a:lnTo>
                  <a:lnTo>
                    <a:pt x="64008" y="1408176"/>
                  </a:lnTo>
                  <a:lnTo>
                    <a:pt x="64008" y="1304544"/>
                  </a:lnTo>
                  <a:lnTo>
                    <a:pt x="64008" y="1578864"/>
                  </a:lnTo>
                  <a:lnTo>
                    <a:pt x="64008" y="1551431"/>
                  </a:lnTo>
                  <a:lnTo>
                    <a:pt x="64008" y="1594103"/>
                  </a:lnTo>
                  <a:lnTo>
                    <a:pt x="64008" y="1524000"/>
                  </a:lnTo>
                  <a:lnTo>
                    <a:pt x="64008" y="1277111"/>
                  </a:lnTo>
                  <a:lnTo>
                    <a:pt x="64008" y="1191767"/>
                  </a:lnTo>
                  <a:lnTo>
                    <a:pt x="67056" y="1085088"/>
                  </a:lnTo>
                  <a:lnTo>
                    <a:pt x="67056" y="594359"/>
                  </a:lnTo>
                  <a:lnTo>
                    <a:pt x="67056" y="710183"/>
                  </a:lnTo>
                  <a:lnTo>
                    <a:pt x="67056" y="1136903"/>
                  </a:lnTo>
                  <a:lnTo>
                    <a:pt x="70103" y="1234439"/>
                  </a:lnTo>
                  <a:lnTo>
                    <a:pt x="70103" y="1551431"/>
                  </a:lnTo>
                  <a:lnTo>
                    <a:pt x="70103" y="1368552"/>
                  </a:lnTo>
                  <a:lnTo>
                    <a:pt x="70103" y="1188720"/>
                  </a:lnTo>
                  <a:lnTo>
                    <a:pt x="70103" y="1130808"/>
                  </a:lnTo>
                  <a:lnTo>
                    <a:pt x="73152" y="1060703"/>
                  </a:lnTo>
                  <a:lnTo>
                    <a:pt x="73152" y="1024127"/>
                  </a:lnTo>
                  <a:lnTo>
                    <a:pt x="73152" y="1045463"/>
                  </a:lnTo>
                  <a:lnTo>
                    <a:pt x="73152" y="905255"/>
                  </a:lnTo>
                  <a:lnTo>
                    <a:pt x="73152" y="929639"/>
                  </a:lnTo>
                  <a:lnTo>
                    <a:pt x="73152" y="981455"/>
                  </a:lnTo>
                  <a:lnTo>
                    <a:pt x="73152" y="932688"/>
                  </a:lnTo>
                  <a:lnTo>
                    <a:pt x="73152" y="1042415"/>
                  </a:lnTo>
                  <a:lnTo>
                    <a:pt x="76200" y="1094232"/>
                  </a:lnTo>
                  <a:lnTo>
                    <a:pt x="76200" y="1389888"/>
                  </a:lnTo>
                  <a:lnTo>
                    <a:pt x="76200" y="1377695"/>
                  </a:lnTo>
                  <a:lnTo>
                    <a:pt x="76200" y="1597152"/>
                  </a:lnTo>
                  <a:lnTo>
                    <a:pt x="76200" y="1502664"/>
                  </a:lnTo>
                  <a:lnTo>
                    <a:pt x="76200" y="1438655"/>
                  </a:lnTo>
                  <a:lnTo>
                    <a:pt x="79247" y="1524000"/>
                  </a:lnTo>
                  <a:lnTo>
                    <a:pt x="79247" y="1146047"/>
                  </a:lnTo>
                  <a:lnTo>
                    <a:pt x="79247" y="1222247"/>
                  </a:lnTo>
                  <a:lnTo>
                    <a:pt x="79247" y="1484376"/>
                  </a:lnTo>
                  <a:lnTo>
                    <a:pt x="79247" y="1447800"/>
                  </a:lnTo>
                  <a:lnTo>
                    <a:pt x="82296" y="1484376"/>
                  </a:lnTo>
                  <a:lnTo>
                    <a:pt x="82296" y="1517903"/>
                  </a:lnTo>
                  <a:lnTo>
                    <a:pt x="82296" y="1551431"/>
                  </a:lnTo>
                  <a:lnTo>
                    <a:pt x="82296" y="1542287"/>
                  </a:lnTo>
                  <a:lnTo>
                    <a:pt x="82296" y="1304544"/>
                  </a:lnTo>
                  <a:lnTo>
                    <a:pt x="82296" y="1429511"/>
                  </a:lnTo>
                  <a:lnTo>
                    <a:pt x="82296" y="1301495"/>
                  </a:lnTo>
                  <a:lnTo>
                    <a:pt x="82296" y="1386839"/>
                  </a:lnTo>
                  <a:lnTo>
                    <a:pt x="82296" y="1362455"/>
                  </a:lnTo>
                  <a:lnTo>
                    <a:pt x="82296" y="1399032"/>
                  </a:lnTo>
                  <a:lnTo>
                    <a:pt x="82296" y="1371600"/>
                  </a:lnTo>
                  <a:lnTo>
                    <a:pt x="85343" y="1338071"/>
                  </a:lnTo>
                  <a:lnTo>
                    <a:pt x="85343" y="1414271"/>
                  </a:lnTo>
                  <a:lnTo>
                    <a:pt x="85343" y="1405127"/>
                  </a:lnTo>
                  <a:lnTo>
                    <a:pt x="85343" y="1328927"/>
                  </a:lnTo>
                  <a:lnTo>
                    <a:pt x="85343" y="1051559"/>
                  </a:lnTo>
                  <a:lnTo>
                    <a:pt x="85343" y="1103376"/>
                  </a:lnTo>
                  <a:lnTo>
                    <a:pt x="85343" y="1146047"/>
                  </a:lnTo>
                  <a:lnTo>
                    <a:pt x="85343" y="1286255"/>
                  </a:lnTo>
                  <a:lnTo>
                    <a:pt x="85343" y="1362455"/>
                  </a:lnTo>
                  <a:lnTo>
                    <a:pt x="88391" y="1380744"/>
                  </a:lnTo>
                  <a:lnTo>
                    <a:pt x="88391" y="1441703"/>
                  </a:lnTo>
                  <a:lnTo>
                    <a:pt x="88391" y="1356359"/>
                  </a:lnTo>
                  <a:lnTo>
                    <a:pt x="88391" y="1420367"/>
                  </a:lnTo>
                  <a:lnTo>
                    <a:pt x="88391" y="1380744"/>
                  </a:lnTo>
                  <a:lnTo>
                    <a:pt x="88391" y="1493520"/>
                  </a:lnTo>
                  <a:lnTo>
                    <a:pt x="88391" y="1475232"/>
                  </a:lnTo>
                  <a:lnTo>
                    <a:pt x="88391" y="1645919"/>
                  </a:lnTo>
                  <a:lnTo>
                    <a:pt x="88391" y="1636776"/>
                  </a:lnTo>
                  <a:lnTo>
                    <a:pt x="91440" y="1560575"/>
                  </a:lnTo>
                  <a:lnTo>
                    <a:pt x="91440" y="1603247"/>
                  </a:lnTo>
                  <a:lnTo>
                    <a:pt x="91440" y="1277111"/>
                  </a:lnTo>
                  <a:lnTo>
                    <a:pt x="91440" y="1310639"/>
                  </a:lnTo>
                  <a:lnTo>
                    <a:pt x="91440" y="1063752"/>
                  </a:lnTo>
                  <a:lnTo>
                    <a:pt x="94487" y="1094232"/>
                  </a:lnTo>
                  <a:lnTo>
                    <a:pt x="94487" y="1252727"/>
                  </a:lnTo>
                  <a:lnTo>
                    <a:pt x="94487" y="1210055"/>
                  </a:lnTo>
                  <a:lnTo>
                    <a:pt x="94487" y="1252727"/>
                  </a:lnTo>
                  <a:lnTo>
                    <a:pt x="94487" y="1158239"/>
                  </a:lnTo>
                  <a:lnTo>
                    <a:pt x="94487" y="1295400"/>
                  </a:lnTo>
                  <a:lnTo>
                    <a:pt x="97536" y="1313688"/>
                  </a:lnTo>
                  <a:lnTo>
                    <a:pt x="97536" y="1566671"/>
                  </a:lnTo>
                  <a:lnTo>
                    <a:pt x="97536" y="1466088"/>
                  </a:lnTo>
                  <a:lnTo>
                    <a:pt x="97536" y="1597152"/>
                  </a:lnTo>
                  <a:lnTo>
                    <a:pt x="97536" y="1554480"/>
                  </a:lnTo>
                  <a:lnTo>
                    <a:pt x="100584" y="1420367"/>
                  </a:lnTo>
                  <a:lnTo>
                    <a:pt x="100584" y="1338071"/>
                  </a:lnTo>
                  <a:lnTo>
                    <a:pt x="100584" y="1292352"/>
                  </a:lnTo>
                  <a:lnTo>
                    <a:pt x="100584" y="1225295"/>
                  </a:lnTo>
                  <a:lnTo>
                    <a:pt x="100584" y="1335023"/>
                  </a:lnTo>
                  <a:lnTo>
                    <a:pt x="100584" y="1429511"/>
                  </a:lnTo>
                  <a:lnTo>
                    <a:pt x="100584" y="1356359"/>
                  </a:lnTo>
                  <a:lnTo>
                    <a:pt x="100584" y="1408176"/>
                  </a:lnTo>
                  <a:lnTo>
                    <a:pt x="100584" y="1292352"/>
                  </a:lnTo>
                  <a:lnTo>
                    <a:pt x="100584" y="1524000"/>
                  </a:lnTo>
                  <a:lnTo>
                    <a:pt x="103631" y="1575815"/>
                  </a:lnTo>
                  <a:lnTo>
                    <a:pt x="103631" y="1606295"/>
                  </a:lnTo>
                  <a:lnTo>
                    <a:pt x="103631" y="1328927"/>
                  </a:lnTo>
                  <a:lnTo>
                    <a:pt x="103631" y="1335023"/>
                  </a:lnTo>
                  <a:lnTo>
                    <a:pt x="103631" y="1459991"/>
                  </a:lnTo>
                  <a:lnTo>
                    <a:pt x="103631" y="1405127"/>
                  </a:lnTo>
                  <a:lnTo>
                    <a:pt x="103631" y="1456944"/>
                  </a:lnTo>
                  <a:lnTo>
                    <a:pt x="103631" y="1423415"/>
                  </a:lnTo>
                  <a:lnTo>
                    <a:pt x="106680" y="1386839"/>
                  </a:lnTo>
                  <a:lnTo>
                    <a:pt x="106680" y="1408176"/>
                  </a:lnTo>
                  <a:lnTo>
                    <a:pt x="106680" y="1380744"/>
                  </a:lnTo>
                  <a:lnTo>
                    <a:pt x="106680" y="1472183"/>
                  </a:lnTo>
                  <a:lnTo>
                    <a:pt x="106680" y="1313688"/>
                  </a:lnTo>
                  <a:lnTo>
                    <a:pt x="106680" y="1368552"/>
                  </a:lnTo>
                  <a:lnTo>
                    <a:pt x="106680" y="1481327"/>
                  </a:lnTo>
                  <a:lnTo>
                    <a:pt x="106680" y="1484376"/>
                  </a:lnTo>
                  <a:lnTo>
                    <a:pt x="106680" y="1438655"/>
                  </a:lnTo>
                  <a:lnTo>
                    <a:pt x="106680" y="1456944"/>
                  </a:lnTo>
                  <a:lnTo>
                    <a:pt x="106680" y="1466088"/>
                  </a:lnTo>
                  <a:lnTo>
                    <a:pt x="109728" y="1475232"/>
                  </a:lnTo>
                  <a:lnTo>
                    <a:pt x="109728" y="1319783"/>
                  </a:lnTo>
                  <a:lnTo>
                    <a:pt x="109728" y="1395983"/>
                  </a:lnTo>
                  <a:lnTo>
                    <a:pt x="109728" y="1414271"/>
                  </a:lnTo>
                  <a:lnTo>
                    <a:pt x="109728" y="1527047"/>
                  </a:lnTo>
                  <a:lnTo>
                    <a:pt x="109728" y="1524000"/>
                  </a:lnTo>
                  <a:lnTo>
                    <a:pt x="112775" y="1560575"/>
                  </a:lnTo>
                  <a:lnTo>
                    <a:pt x="112775" y="1578864"/>
                  </a:lnTo>
                  <a:lnTo>
                    <a:pt x="112775" y="1569719"/>
                  </a:lnTo>
                  <a:lnTo>
                    <a:pt x="112775" y="1578864"/>
                  </a:lnTo>
                  <a:lnTo>
                    <a:pt x="112775" y="1514855"/>
                  </a:lnTo>
                  <a:lnTo>
                    <a:pt x="112775" y="1481327"/>
                  </a:lnTo>
                  <a:lnTo>
                    <a:pt x="112775" y="1420367"/>
                  </a:lnTo>
                  <a:lnTo>
                    <a:pt x="112775" y="1475232"/>
                  </a:lnTo>
                  <a:lnTo>
                    <a:pt x="112775" y="1569719"/>
                  </a:lnTo>
                  <a:lnTo>
                    <a:pt x="112775" y="1527047"/>
                  </a:lnTo>
                  <a:lnTo>
                    <a:pt x="112775" y="1551431"/>
                  </a:lnTo>
                  <a:lnTo>
                    <a:pt x="112775" y="1484376"/>
                  </a:lnTo>
                  <a:lnTo>
                    <a:pt x="115824" y="1441703"/>
                  </a:lnTo>
                  <a:lnTo>
                    <a:pt x="115824" y="1377695"/>
                  </a:lnTo>
                  <a:lnTo>
                    <a:pt x="115824" y="1380744"/>
                  </a:lnTo>
                  <a:lnTo>
                    <a:pt x="115824" y="1173479"/>
                  </a:lnTo>
                  <a:lnTo>
                    <a:pt x="115824" y="1362455"/>
                  </a:lnTo>
                  <a:lnTo>
                    <a:pt x="115824" y="1429511"/>
                  </a:lnTo>
                  <a:lnTo>
                    <a:pt x="115824" y="1536191"/>
                  </a:lnTo>
                  <a:lnTo>
                    <a:pt x="115824" y="1545336"/>
                  </a:lnTo>
                  <a:lnTo>
                    <a:pt x="115824" y="1481327"/>
                  </a:lnTo>
                  <a:lnTo>
                    <a:pt x="115824" y="1472183"/>
                  </a:lnTo>
                  <a:lnTo>
                    <a:pt x="118872" y="1438655"/>
                  </a:lnTo>
                  <a:lnTo>
                    <a:pt x="118872" y="1353311"/>
                  </a:lnTo>
                  <a:lnTo>
                    <a:pt x="118872" y="1362455"/>
                  </a:lnTo>
                  <a:lnTo>
                    <a:pt x="118872" y="1377695"/>
                  </a:lnTo>
                  <a:lnTo>
                    <a:pt x="118872" y="1399032"/>
                  </a:lnTo>
                  <a:lnTo>
                    <a:pt x="118872" y="1484376"/>
                  </a:lnTo>
                  <a:lnTo>
                    <a:pt x="118872" y="1524000"/>
                  </a:lnTo>
                  <a:lnTo>
                    <a:pt x="118872" y="1588008"/>
                  </a:lnTo>
                  <a:lnTo>
                    <a:pt x="118872" y="1545336"/>
                  </a:lnTo>
                  <a:lnTo>
                    <a:pt x="118872" y="1508759"/>
                  </a:lnTo>
                  <a:lnTo>
                    <a:pt x="118872" y="1450847"/>
                  </a:lnTo>
                  <a:lnTo>
                    <a:pt x="118872" y="1472183"/>
                  </a:lnTo>
                  <a:lnTo>
                    <a:pt x="118872" y="1414271"/>
                  </a:lnTo>
                  <a:lnTo>
                    <a:pt x="121919" y="1405127"/>
                  </a:lnTo>
                  <a:lnTo>
                    <a:pt x="121919" y="1386839"/>
                  </a:lnTo>
                  <a:lnTo>
                    <a:pt x="121919" y="1368552"/>
                  </a:lnTo>
                  <a:lnTo>
                    <a:pt x="121919" y="1335023"/>
                  </a:lnTo>
                  <a:lnTo>
                    <a:pt x="121919" y="1344167"/>
                  </a:lnTo>
                  <a:lnTo>
                    <a:pt x="121919" y="1618487"/>
                  </a:lnTo>
                  <a:lnTo>
                    <a:pt x="121919" y="1560575"/>
                  </a:lnTo>
                  <a:lnTo>
                    <a:pt x="121919" y="1533143"/>
                  </a:lnTo>
                  <a:lnTo>
                    <a:pt x="121919" y="1524000"/>
                  </a:lnTo>
                  <a:lnTo>
                    <a:pt x="124968" y="1527047"/>
                  </a:lnTo>
                  <a:lnTo>
                    <a:pt x="124968" y="1603247"/>
                  </a:lnTo>
                  <a:lnTo>
                    <a:pt x="124968" y="1569719"/>
                  </a:lnTo>
                  <a:lnTo>
                    <a:pt x="124968" y="1594103"/>
                  </a:lnTo>
                  <a:lnTo>
                    <a:pt x="124968" y="1575815"/>
                  </a:lnTo>
                  <a:lnTo>
                    <a:pt x="124968" y="1639824"/>
                  </a:lnTo>
                  <a:lnTo>
                    <a:pt x="124968" y="1603247"/>
                  </a:lnTo>
                  <a:lnTo>
                    <a:pt x="124968" y="1545336"/>
                  </a:lnTo>
                  <a:lnTo>
                    <a:pt x="124968" y="1527047"/>
                  </a:lnTo>
                  <a:lnTo>
                    <a:pt x="124968" y="1542287"/>
                  </a:lnTo>
                  <a:lnTo>
                    <a:pt x="124968" y="1551431"/>
                  </a:lnTo>
                  <a:lnTo>
                    <a:pt x="128015" y="1533143"/>
                  </a:lnTo>
                  <a:lnTo>
                    <a:pt x="128015" y="1588008"/>
                  </a:lnTo>
                  <a:lnTo>
                    <a:pt x="128015" y="1673352"/>
                  </a:lnTo>
                  <a:lnTo>
                    <a:pt x="128015" y="1597152"/>
                  </a:lnTo>
                  <a:lnTo>
                    <a:pt x="128015" y="1423415"/>
                  </a:lnTo>
                  <a:lnTo>
                    <a:pt x="128015" y="1429511"/>
                  </a:lnTo>
                  <a:lnTo>
                    <a:pt x="128015" y="1420367"/>
                  </a:lnTo>
                  <a:lnTo>
                    <a:pt x="128015" y="1508759"/>
                  </a:lnTo>
                  <a:lnTo>
                    <a:pt x="128015" y="1542287"/>
                  </a:lnTo>
                  <a:lnTo>
                    <a:pt x="131064" y="1578864"/>
                  </a:lnTo>
                  <a:lnTo>
                    <a:pt x="131064" y="1551431"/>
                  </a:lnTo>
                  <a:lnTo>
                    <a:pt x="131064" y="1594103"/>
                  </a:lnTo>
                  <a:lnTo>
                    <a:pt x="131064" y="1673352"/>
                  </a:lnTo>
                  <a:lnTo>
                    <a:pt x="131064" y="1630679"/>
                  </a:lnTo>
                  <a:lnTo>
                    <a:pt x="131064" y="1627631"/>
                  </a:lnTo>
                  <a:lnTo>
                    <a:pt x="134112" y="1627631"/>
                  </a:lnTo>
                  <a:lnTo>
                    <a:pt x="134112" y="1566671"/>
                  </a:lnTo>
                  <a:lnTo>
                    <a:pt x="134112" y="1578864"/>
                  </a:lnTo>
                  <a:lnTo>
                    <a:pt x="134112" y="1533143"/>
                  </a:lnTo>
                  <a:lnTo>
                    <a:pt x="134112" y="1493520"/>
                  </a:lnTo>
                  <a:lnTo>
                    <a:pt x="134112" y="1542287"/>
                  </a:lnTo>
                  <a:lnTo>
                    <a:pt x="134112" y="1508759"/>
                  </a:lnTo>
                  <a:lnTo>
                    <a:pt x="134112" y="1588008"/>
                  </a:lnTo>
                  <a:lnTo>
                    <a:pt x="134112" y="1578864"/>
                  </a:lnTo>
                  <a:lnTo>
                    <a:pt x="134112" y="1630679"/>
                  </a:lnTo>
                  <a:lnTo>
                    <a:pt x="137159" y="1673352"/>
                  </a:lnTo>
                  <a:lnTo>
                    <a:pt x="137159" y="1319783"/>
                  </a:lnTo>
                  <a:lnTo>
                    <a:pt x="137159" y="1362455"/>
                  </a:lnTo>
                  <a:lnTo>
                    <a:pt x="137159" y="1542287"/>
                  </a:lnTo>
                  <a:lnTo>
                    <a:pt x="137159" y="1597152"/>
                  </a:lnTo>
                  <a:lnTo>
                    <a:pt x="140208" y="1575815"/>
                  </a:lnTo>
                  <a:lnTo>
                    <a:pt x="140208" y="1499615"/>
                  </a:lnTo>
                  <a:lnTo>
                    <a:pt x="140208" y="1517903"/>
                  </a:lnTo>
                  <a:lnTo>
                    <a:pt x="140208" y="1484376"/>
                  </a:lnTo>
                  <a:lnTo>
                    <a:pt x="140208" y="1533143"/>
                  </a:lnTo>
                  <a:lnTo>
                    <a:pt x="140208" y="1456944"/>
                  </a:lnTo>
                  <a:lnTo>
                    <a:pt x="140208" y="1542287"/>
                  </a:lnTo>
                  <a:lnTo>
                    <a:pt x="140208" y="1569719"/>
                  </a:lnTo>
                  <a:lnTo>
                    <a:pt x="140208" y="1584959"/>
                  </a:lnTo>
                  <a:lnTo>
                    <a:pt x="140208" y="1639824"/>
                  </a:lnTo>
                  <a:lnTo>
                    <a:pt x="140208" y="1636776"/>
                  </a:lnTo>
                  <a:lnTo>
                    <a:pt x="143256" y="1639824"/>
                  </a:lnTo>
                  <a:lnTo>
                    <a:pt x="143256" y="1594103"/>
                  </a:lnTo>
                  <a:lnTo>
                    <a:pt x="143256" y="1517903"/>
                  </a:lnTo>
                  <a:lnTo>
                    <a:pt x="143256" y="1423415"/>
                  </a:lnTo>
                  <a:lnTo>
                    <a:pt x="143256" y="1380744"/>
                  </a:lnTo>
                  <a:lnTo>
                    <a:pt x="143256" y="1429511"/>
                  </a:lnTo>
                  <a:lnTo>
                    <a:pt x="143256" y="1578864"/>
                  </a:lnTo>
                  <a:lnTo>
                    <a:pt x="143256" y="1551431"/>
                  </a:lnTo>
                  <a:lnTo>
                    <a:pt x="143256" y="1597152"/>
                  </a:lnTo>
                  <a:lnTo>
                    <a:pt x="143256" y="1524000"/>
                  </a:lnTo>
                  <a:lnTo>
                    <a:pt x="146303" y="1475232"/>
                  </a:lnTo>
                  <a:lnTo>
                    <a:pt x="146303" y="1630679"/>
                  </a:lnTo>
                  <a:lnTo>
                    <a:pt x="146303" y="1514855"/>
                  </a:lnTo>
                  <a:lnTo>
                    <a:pt x="146303" y="1645919"/>
                  </a:lnTo>
                  <a:lnTo>
                    <a:pt x="146303" y="1636776"/>
                  </a:lnTo>
                  <a:lnTo>
                    <a:pt x="149352" y="1603247"/>
                  </a:lnTo>
                  <a:lnTo>
                    <a:pt x="149352" y="1606295"/>
                  </a:lnTo>
                  <a:lnTo>
                    <a:pt x="149352" y="1636776"/>
                  </a:lnTo>
                  <a:lnTo>
                    <a:pt x="149352" y="1627631"/>
                  </a:lnTo>
                  <a:lnTo>
                    <a:pt x="149352" y="1502664"/>
                  </a:lnTo>
                  <a:lnTo>
                    <a:pt x="149352" y="1554480"/>
                  </a:lnTo>
                  <a:lnTo>
                    <a:pt x="149352" y="1524000"/>
                  </a:lnTo>
                  <a:lnTo>
                    <a:pt x="149352" y="1627631"/>
                  </a:lnTo>
                  <a:lnTo>
                    <a:pt x="149352" y="1472183"/>
                  </a:lnTo>
                  <a:lnTo>
                    <a:pt x="152400" y="1405127"/>
                  </a:lnTo>
                  <a:lnTo>
                    <a:pt x="152400" y="1618487"/>
                  </a:lnTo>
                  <a:lnTo>
                    <a:pt x="152400" y="1584959"/>
                  </a:lnTo>
                  <a:lnTo>
                    <a:pt x="152400" y="1645919"/>
                  </a:lnTo>
                  <a:lnTo>
                    <a:pt x="152400" y="1551431"/>
                  </a:lnTo>
                  <a:lnTo>
                    <a:pt x="152400" y="1575815"/>
                  </a:lnTo>
                  <a:lnTo>
                    <a:pt x="152400" y="1636776"/>
                  </a:lnTo>
                  <a:lnTo>
                    <a:pt x="155447" y="1594103"/>
                  </a:lnTo>
                  <a:lnTo>
                    <a:pt x="155447" y="1627631"/>
                  </a:lnTo>
                  <a:lnTo>
                    <a:pt x="155447" y="1456944"/>
                  </a:lnTo>
                  <a:lnTo>
                    <a:pt x="155447" y="1502664"/>
                  </a:lnTo>
                  <a:lnTo>
                    <a:pt x="155447" y="1405127"/>
                  </a:lnTo>
                  <a:lnTo>
                    <a:pt x="155447" y="1438655"/>
                  </a:lnTo>
                  <a:lnTo>
                    <a:pt x="155447" y="1344167"/>
                  </a:lnTo>
                  <a:lnTo>
                    <a:pt x="158496" y="1399032"/>
                  </a:lnTo>
                  <a:lnTo>
                    <a:pt x="158496" y="1429511"/>
                  </a:lnTo>
                  <a:lnTo>
                    <a:pt x="158496" y="1362455"/>
                  </a:lnTo>
                  <a:lnTo>
                    <a:pt x="158496" y="1377695"/>
                  </a:lnTo>
                  <a:lnTo>
                    <a:pt x="158496" y="1313688"/>
                  </a:lnTo>
                  <a:lnTo>
                    <a:pt x="158496" y="1395983"/>
                  </a:lnTo>
                  <a:lnTo>
                    <a:pt x="158496" y="1618487"/>
                  </a:lnTo>
                  <a:lnTo>
                    <a:pt x="161544" y="1612391"/>
                  </a:lnTo>
                  <a:lnTo>
                    <a:pt x="161544" y="1344167"/>
                  </a:lnTo>
                  <a:lnTo>
                    <a:pt x="161544" y="1362455"/>
                  </a:lnTo>
                  <a:lnTo>
                    <a:pt x="161544" y="1234439"/>
                  </a:lnTo>
                  <a:lnTo>
                    <a:pt x="161544" y="1249679"/>
                  </a:lnTo>
                  <a:lnTo>
                    <a:pt x="161544" y="1566671"/>
                  </a:lnTo>
                  <a:lnTo>
                    <a:pt x="161544" y="1533143"/>
                  </a:lnTo>
                  <a:lnTo>
                    <a:pt x="164591" y="1554480"/>
                  </a:lnTo>
                  <a:lnTo>
                    <a:pt x="164591" y="1630679"/>
                  </a:lnTo>
                  <a:lnTo>
                    <a:pt x="164591" y="1594103"/>
                  </a:lnTo>
                  <a:lnTo>
                    <a:pt x="164591" y="1621536"/>
                  </a:lnTo>
                  <a:lnTo>
                    <a:pt x="164591" y="1584959"/>
                  </a:lnTo>
                  <a:lnTo>
                    <a:pt x="164591" y="1380744"/>
                  </a:lnTo>
                  <a:lnTo>
                    <a:pt x="164591" y="1475232"/>
                  </a:lnTo>
                  <a:lnTo>
                    <a:pt x="164591" y="1508759"/>
                  </a:lnTo>
                  <a:lnTo>
                    <a:pt x="167640" y="1466088"/>
                  </a:lnTo>
                  <a:lnTo>
                    <a:pt x="167640" y="1456944"/>
                  </a:lnTo>
                  <a:lnTo>
                    <a:pt x="167640" y="1472183"/>
                  </a:lnTo>
                  <a:lnTo>
                    <a:pt x="167640" y="1432559"/>
                  </a:lnTo>
                  <a:lnTo>
                    <a:pt x="167640" y="1441703"/>
                  </a:lnTo>
                  <a:lnTo>
                    <a:pt x="167640" y="1405127"/>
                  </a:lnTo>
                  <a:lnTo>
                    <a:pt x="167640" y="1395983"/>
                  </a:lnTo>
                  <a:lnTo>
                    <a:pt x="167640" y="1472183"/>
                  </a:lnTo>
                  <a:lnTo>
                    <a:pt x="167640" y="1420367"/>
                  </a:lnTo>
                  <a:lnTo>
                    <a:pt x="167640" y="1362455"/>
                  </a:lnTo>
                  <a:lnTo>
                    <a:pt x="167640" y="1438655"/>
                  </a:lnTo>
                  <a:lnTo>
                    <a:pt x="167640" y="1466088"/>
                  </a:lnTo>
                  <a:lnTo>
                    <a:pt x="167640" y="1459991"/>
                  </a:lnTo>
                  <a:lnTo>
                    <a:pt x="170687" y="1438655"/>
                  </a:lnTo>
                  <a:lnTo>
                    <a:pt x="170687" y="1472183"/>
                  </a:lnTo>
                  <a:lnTo>
                    <a:pt x="170687" y="1533143"/>
                  </a:lnTo>
                  <a:lnTo>
                    <a:pt x="170687" y="1569719"/>
                  </a:lnTo>
                  <a:lnTo>
                    <a:pt x="170687" y="1542287"/>
                  </a:lnTo>
                  <a:lnTo>
                    <a:pt x="170687" y="1295400"/>
                  </a:lnTo>
                  <a:lnTo>
                    <a:pt x="170687" y="1325879"/>
                  </a:lnTo>
                  <a:lnTo>
                    <a:pt x="170687" y="1249679"/>
                  </a:lnTo>
                  <a:lnTo>
                    <a:pt x="170687" y="1274064"/>
                  </a:lnTo>
                  <a:lnTo>
                    <a:pt x="170687" y="1252727"/>
                  </a:lnTo>
                  <a:lnTo>
                    <a:pt x="170687" y="1283208"/>
                  </a:lnTo>
                  <a:lnTo>
                    <a:pt x="173736" y="1274064"/>
                  </a:lnTo>
                  <a:lnTo>
                    <a:pt x="173736" y="1252727"/>
                  </a:lnTo>
                  <a:lnTo>
                    <a:pt x="173736" y="1508759"/>
                  </a:lnTo>
                  <a:lnTo>
                    <a:pt x="173736" y="1493520"/>
                  </a:lnTo>
                  <a:lnTo>
                    <a:pt x="173736" y="1606295"/>
                  </a:lnTo>
                  <a:lnTo>
                    <a:pt x="173736" y="1594103"/>
                  </a:lnTo>
                  <a:lnTo>
                    <a:pt x="173736" y="1673352"/>
                  </a:lnTo>
                  <a:lnTo>
                    <a:pt x="173736" y="1639824"/>
                  </a:lnTo>
                  <a:lnTo>
                    <a:pt x="176784" y="1673352"/>
                  </a:lnTo>
                  <a:lnTo>
                    <a:pt x="176784" y="1566671"/>
                  </a:lnTo>
                  <a:lnTo>
                    <a:pt x="176784" y="1594103"/>
                  </a:lnTo>
                  <a:lnTo>
                    <a:pt x="176784" y="1459991"/>
                  </a:lnTo>
                  <a:lnTo>
                    <a:pt x="176784" y="1493520"/>
                  </a:lnTo>
                  <a:lnTo>
                    <a:pt x="179831" y="1499615"/>
                  </a:lnTo>
                  <a:lnTo>
                    <a:pt x="179831" y="1527047"/>
                  </a:lnTo>
                  <a:lnTo>
                    <a:pt x="179831" y="1542287"/>
                  </a:lnTo>
                  <a:lnTo>
                    <a:pt x="179831" y="1584959"/>
                  </a:lnTo>
                  <a:lnTo>
                    <a:pt x="179831" y="1578864"/>
                  </a:lnTo>
                  <a:lnTo>
                    <a:pt x="179831" y="1566671"/>
                  </a:lnTo>
                  <a:lnTo>
                    <a:pt x="179831" y="1569719"/>
                  </a:lnTo>
                  <a:lnTo>
                    <a:pt x="179831" y="1475232"/>
                  </a:lnTo>
                  <a:lnTo>
                    <a:pt x="179831" y="1517903"/>
                  </a:lnTo>
                  <a:lnTo>
                    <a:pt x="179831" y="1499615"/>
                  </a:lnTo>
                  <a:lnTo>
                    <a:pt x="179831" y="1566671"/>
                  </a:lnTo>
                  <a:lnTo>
                    <a:pt x="179831" y="1551431"/>
                  </a:lnTo>
                  <a:lnTo>
                    <a:pt x="179831" y="1560575"/>
                  </a:lnTo>
                  <a:lnTo>
                    <a:pt x="182880" y="1597152"/>
                  </a:lnTo>
                  <a:lnTo>
                    <a:pt x="182880" y="1673352"/>
                  </a:lnTo>
                  <a:lnTo>
                    <a:pt x="182880" y="1618487"/>
                  </a:lnTo>
                  <a:lnTo>
                    <a:pt x="182880" y="1603247"/>
                  </a:lnTo>
                  <a:lnTo>
                    <a:pt x="182880" y="1554480"/>
                  </a:lnTo>
                  <a:lnTo>
                    <a:pt x="182880" y="1545336"/>
                  </a:lnTo>
                  <a:lnTo>
                    <a:pt x="182880" y="1508759"/>
                  </a:lnTo>
                  <a:lnTo>
                    <a:pt x="185928" y="1517903"/>
                  </a:lnTo>
                  <a:lnTo>
                    <a:pt x="185928" y="1499615"/>
                  </a:lnTo>
                  <a:lnTo>
                    <a:pt x="185928" y="1484376"/>
                  </a:lnTo>
                  <a:lnTo>
                    <a:pt x="185928" y="1514855"/>
                  </a:lnTo>
                  <a:lnTo>
                    <a:pt x="185928" y="1673352"/>
                  </a:lnTo>
                  <a:lnTo>
                    <a:pt x="185928" y="1630679"/>
                  </a:lnTo>
                  <a:lnTo>
                    <a:pt x="185928" y="1612391"/>
                  </a:lnTo>
                  <a:lnTo>
                    <a:pt x="188975" y="1524000"/>
                  </a:lnTo>
                  <a:lnTo>
                    <a:pt x="188975" y="1597152"/>
                  </a:lnTo>
                  <a:lnTo>
                    <a:pt x="188975" y="1566671"/>
                  </a:lnTo>
                  <a:lnTo>
                    <a:pt x="188975" y="1603247"/>
                  </a:lnTo>
                  <a:lnTo>
                    <a:pt x="188975" y="1542287"/>
                  </a:lnTo>
                  <a:lnTo>
                    <a:pt x="188975" y="1508759"/>
                  </a:lnTo>
                  <a:lnTo>
                    <a:pt x="188975" y="1472183"/>
                  </a:lnTo>
                  <a:lnTo>
                    <a:pt x="188975" y="1450847"/>
                  </a:lnTo>
                  <a:lnTo>
                    <a:pt x="192024" y="1475232"/>
                  </a:lnTo>
                  <a:lnTo>
                    <a:pt x="192024" y="1673352"/>
                  </a:lnTo>
                  <a:lnTo>
                    <a:pt x="192024" y="1639824"/>
                  </a:lnTo>
                  <a:lnTo>
                    <a:pt x="192024" y="1612391"/>
                  </a:lnTo>
                  <a:lnTo>
                    <a:pt x="192024" y="1618487"/>
                  </a:lnTo>
                  <a:lnTo>
                    <a:pt x="192024" y="1606295"/>
                  </a:lnTo>
                  <a:lnTo>
                    <a:pt x="195072" y="1597152"/>
                  </a:lnTo>
                  <a:lnTo>
                    <a:pt x="195072" y="1472183"/>
                  </a:lnTo>
                  <a:lnTo>
                    <a:pt x="195072" y="1542287"/>
                  </a:lnTo>
                  <a:lnTo>
                    <a:pt x="195072" y="1338071"/>
                  </a:lnTo>
                  <a:lnTo>
                    <a:pt x="195072" y="1356359"/>
                  </a:lnTo>
                  <a:lnTo>
                    <a:pt x="195072" y="1344167"/>
                  </a:lnTo>
                  <a:lnTo>
                    <a:pt x="198119" y="1362455"/>
                  </a:lnTo>
                  <a:lnTo>
                    <a:pt x="198119" y="1588008"/>
                  </a:lnTo>
                  <a:lnTo>
                    <a:pt x="198119" y="1533143"/>
                  </a:lnTo>
                  <a:lnTo>
                    <a:pt x="198119" y="1673352"/>
                  </a:lnTo>
                  <a:lnTo>
                    <a:pt x="198119" y="1630679"/>
                  </a:lnTo>
                  <a:lnTo>
                    <a:pt x="198119" y="1597152"/>
                  </a:lnTo>
                  <a:lnTo>
                    <a:pt x="201168" y="1597152"/>
                  </a:lnTo>
                  <a:lnTo>
                    <a:pt x="201168" y="1603247"/>
                  </a:lnTo>
                  <a:lnTo>
                    <a:pt x="201168" y="1508759"/>
                  </a:lnTo>
                  <a:lnTo>
                    <a:pt x="201168" y="1514855"/>
                  </a:lnTo>
                  <a:lnTo>
                    <a:pt x="201168" y="1389888"/>
                  </a:lnTo>
                  <a:lnTo>
                    <a:pt x="204215" y="1380744"/>
                  </a:lnTo>
                  <a:lnTo>
                    <a:pt x="204215" y="1606295"/>
                  </a:lnTo>
                  <a:lnTo>
                    <a:pt x="204215" y="1588008"/>
                  </a:lnTo>
                  <a:lnTo>
                    <a:pt x="204215" y="1673352"/>
                  </a:lnTo>
                  <a:lnTo>
                    <a:pt x="207264" y="1673352"/>
                  </a:lnTo>
                  <a:lnTo>
                    <a:pt x="207264" y="1639824"/>
                  </a:lnTo>
                  <a:lnTo>
                    <a:pt x="207264" y="1636776"/>
                  </a:lnTo>
                  <a:lnTo>
                    <a:pt x="207264" y="1627631"/>
                  </a:lnTo>
                  <a:lnTo>
                    <a:pt x="207264" y="1606295"/>
                  </a:lnTo>
                  <a:lnTo>
                    <a:pt x="207264" y="1636776"/>
                  </a:lnTo>
                  <a:lnTo>
                    <a:pt x="207264" y="1606295"/>
                  </a:lnTo>
                  <a:lnTo>
                    <a:pt x="207264" y="1612391"/>
                  </a:lnTo>
                  <a:lnTo>
                    <a:pt x="210312" y="1612391"/>
                  </a:lnTo>
                  <a:lnTo>
                    <a:pt x="210312" y="1639824"/>
                  </a:lnTo>
                  <a:lnTo>
                    <a:pt x="210312" y="1673352"/>
                  </a:lnTo>
                  <a:lnTo>
                    <a:pt x="213359" y="1673352"/>
                  </a:lnTo>
                  <a:lnTo>
                    <a:pt x="213359" y="1606295"/>
                  </a:lnTo>
                  <a:lnTo>
                    <a:pt x="213359" y="1673352"/>
                  </a:lnTo>
                  <a:lnTo>
                    <a:pt x="213359" y="1639824"/>
                  </a:lnTo>
                  <a:lnTo>
                    <a:pt x="213359" y="1673352"/>
                  </a:lnTo>
                  <a:lnTo>
                    <a:pt x="216408" y="1673352"/>
                  </a:lnTo>
                  <a:lnTo>
                    <a:pt x="216408" y="1639824"/>
                  </a:lnTo>
                  <a:lnTo>
                    <a:pt x="216408" y="1603247"/>
                  </a:lnTo>
                  <a:lnTo>
                    <a:pt x="216408" y="1636776"/>
                  </a:lnTo>
                  <a:lnTo>
                    <a:pt x="216408" y="1639824"/>
                  </a:lnTo>
                  <a:lnTo>
                    <a:pt x="216408" y="1673352"/>
                  </a:lnTo>
                  <a:lnTo>
                    <a:pt x="216408" y="1636776"/>
                  </a:lnTo>
                  <a:lnTo>
                    <a:pt x="216408" y="1627631"/>
                  </a:lnTo>
                  <a:lnTo>
                    <a:pt x="216408" y="1636776"/>
                  </a:lnTo>
                  <a:lnTo>
                    <a:pt x="216408" y="1627631"/>
                  </a:lnTo>
                  <a:lnTo>
                    <a:pt x="219456" y="1627631"/>
                  </a:lnTo>
                  <a:lnTo>
                    <a:pt x="219456" y="1630679"/>
                  </a:lnTo>
                  <a:lnTo>
                    <a:pt x="219456" y="1639824"/>
                  </a:lnTo>
                  <a:lnTo>
                    <a:pt x="219456" y="1594103"/>
                  </a:lnTo>
                  <a:lnTo>
                    <a:pt x="219456" y="1438655"/>
                  </a:lnTo>
                  <a:lnTo>
                    <a:pt x="219456" y="1472183"/>
                  </a:lnTo>
                  <a:lnTo>
                    <a:pt x="219456" y="1405127"/>
                  </a:lnTo>
                  <a:lnTo>
                    <a:pt x="219456" y="1508759"/>
                  </a:lnTo>
                  <a:lnTo>
                    <a:pt x="222503" y="1508759"/>
                  </a:lnTo>
                  <a:lnTo>
                    <a:pt x="222503" y="1493520"/>
                  </a:lnTo>
                  <a:lnTo>
                    <a:pt x="222503" y="1472183"/>
                  </a:lnTo>
                  <a:lnTo>
                    <a:pt x="222503" y="1533143"/>
                  </a:lnTo>
                  <a:lnTo>
                    <a:pt x="222503" y="1575815"/>
                  </a:lnTo>
                  <a:lnTo>
                    <a:pt x="222503" y="1618487"/>
                  </a:lnTo>
                  <a:lnTo>
                    <a:pt x="222503" y="1673352"/>
                  </a:lnTo>
                  <a:lnTo>
                    <a:pt x="222503" y="1639824"/>
                  </a:lnTo>
                  <a:lnTo>
                    <a:pt x="225552" y="1673352"/>
                  </a:lnTo>
                  <a:lnTo>
                    <a:pt x="225552" y="1362455"/>
                  </a:lnTo>
                  <a:lnTo>
                    <a:pt x="225552" y="1377695"/>
                  </a:lnTo>
                  <a:lnTo>
                    <a:pt x="225552" y="1405127"/>
                  </a:lnTo>
                  <a:lnTo>
                    <a:pt x="225552" y="1441703"/>
                  </a:lnTo>
                  <a:lnTo>
                    <a:pt x="225552" y="1456944"/>
                  </a:lnTo>
                  <a:lnTo>
                    <a:pt x="225552" y="1484376"/>
                  </a:lnTo>
                  <a:lnTo>
                    <a:pt x="228600" y="1508759"/>
                  </a:lnTo>
                  <a:lnTo>
                    <a:pt x="228600" y="1551431"/>
                  </a:lnTo>
                  <a:lnTo>
                    <a:pt x="228600" y="1630679"/>
                  </a:lnTo>
                  <a:lnTo>
                    <a:pt x="228600" y="1636776"/>
                  </a:lnTo>
                  <a:lnTo>
                    <a:pt x="228600" y="1673352"/>
                  </a:lnTo>
                  <a:lnTo>
                    <a:pt x="228600" y="1639824"/>
                  </a:lnTo>
                  <a:lnTo>
                    <a:pt x="231647" y="1636776"/>
                  </a:lnTo>
                  <a:lnTo>
                    <a:pt x="231647" y="1606295"/>
                  </a:lnTo>
                  <a:lnTo>
                    <a:pt x="231647" y="1627631"/>
                  </a:lnTo>
                  <a:lnTo>
                    <a:pt x="231647" y="1588008"/>
                  </a:lnTo>
                  <a:lnTo>
                    <a:pt x="231647" y="1627631"/>
                  </a:lnTo>
                  <a:lnTo>
                    <a:pt x="231647" y="1560575"/>
                  </a:lnTo>
                  <a:lnTo>
                    <a:pt x="231647" y="1578864"/>
                  </a:lnTo>
                  <a:lnTo>
                    <a:pt x="234696" y="1584959"/>
                  </a:lnTo>
                  <a:lnTo>
                    <a:pt x="234696" y="1603247"/>
                  </a:lnTo>
                  <a:lnTo>
                    <a:pt x="234696" y="1542287"/>
                  </a:lnTo>
                  <a:lnTo>
                    <a:pt x="234696" y="1566671"/>
                  </a:lnTo>
                  <a:lnTo>
                    <a:pt x="234696" y="1432559"/>
                  </a:lnTo>
                  <a:lnTo>
                    <a:pt x="234696" y="1508759"/>
                  </a:lnTo>
                  <a:lnTo>
                    <a:pt x="234696" y="1524000"/>
                  </a:lnTo>
                  <a:lnTo>
                    <a:pt x="234696" y="1502664"/>
                  </a:lnTo>
                  <a:lnTo>
                    <a:pt x="234696" y="1636776"/>
                  </a:lnTo>
                  <a:lnTo>
                    <a:pt x="237744" y="1639824"/>
                  </a:lnTo>
                  <a:lnTo>
                    <a:pt x="237744" y="1612391"/>
                  </a:lnTo>
                  <a:lnTo>
                    <a:pt x="237744" y="1560575"/>
                  </a:lnTo>
                  <a:lnTo>
                    <a:pt x="237744" y="1517903"/>
                  </a:lnTo>
                  <a:lnTo>
                    <a:pt x="237744" y="1578864"/>
                  </a:lnTo>
                  <a:lnTo>
                    <a:pt x="237744" y="1551431"/>
                  </a:lnTo>
                  <a:lnTo>
                    <a:pt x="237744" y="1618487"/>
                  </a:lnTo>
                  <a:lnTo>
                    <a:pt x="237744" y="1578864"/>
                  </a:lnTo>
                  <a:lnTo>
                    <a:pt x="240791" y="1575815"/>
                  </a:lnTo>
                  <a:lnTo>
                    <a:pt x="240791" y="1639824"/>
                  </a:lnTo>
                  <a:lnTo>
                    <a:pt x="240791" y="1636776"/>
                  </a:lnTo>
                  <a:lnTo>
                    <a:pt x="240791" y="1639824"/>
                  </a:lnTo>
                  <a:lnTo>
                    <a:pt x="240791" y="1673352"/>
                  </a:lnTo>
                  <a:lnTo>
                    <a:pt x="240791" y="1639824"/>
                  </a:lnTo>
                  <a:lnTo>
                    <a:pt x="240791" y="1673352"/>
                  </a:lnTo>
                  <a:lnTo>
                    <a:pt x="240791" y="1639824"/>
                  </a:lnTo>
                  <a:lnTo>
                    <a:pt x="240791" y="1673352"/>
                  </a:lnTo>
                  <a:lnTo>
                    <a:pt x="240791" y="1630679"/>
                  </a:lnTo>
                  <a:lnTo>
                    <a:pt x="243840" y="1588008"/>
                  </a:lnTo>
                  <a:lnTo>
                    <a:pt x="243840" y="1578864"/>
                  </a:lnTo>
                  <a:lnTo>
                    <a:pt x="243840" y="1597152"/>
                  </a:lnTo>
                  <a:lnTo>
                    <a:pt x="243840" y="1493520"/>
                  </a:lnTo>
                  <a:lnTo>
                    <a:pt x="243840" y="1578864"/>
                  </a:lnTo>
                  <a:lnTo>
                    <a:pt x="243840" y="1594103"/>
                  </a:lnTo>
                  <a:lnTo>
                    <a:pt x="243840" y="1575815"/>
                  </a:lnTo>
                  <a:lnTo>
                    <a:pt x="243840" y="1636776"/>
                  </a:lnTo>
                  <a:lnTo>
                    <a:pt x="243840" y="1606295"/>
                  </a:lnTo>
                  <a:lnTo>
                    <a:pt x="243840" y="1673352"/>
                  </a:lnTo>
                  <a:lnTo>
                    <a:pt x="246887" y="1673352"/>
                  </a:lnTo>
                  <a:lnTo>
                    <a:pt x="246887" y="1639824"/>
                  </a:lnTo>
                  <a:lnTo>
                    <a:pt x="246887" y="1618487"/>
                  </a:lnTo>
                  <a:lnTo>
                    <a:pt x="246887" y="1621536"/>
                  </a:lnTo>
                  <a:lnTo>
                    <a:pt x="246887" y="1627631"/>
                  </a:lnTo>
                  <a:lnTo>
                    <a:pt x="249936" y="1597152"/>
                  </a:lnTo>
                  <a:lnTo>
                    <a:pt x="249936" y="1618487"/>
                  </a:lnTo>
                  <a:lnTo>
                    <a:pt x="249936" y="1310639"/>
                  </a:lnTo>
                  <a:lnTo>
                    <a:pt x="249936" y="1328927"/>
                  </a:lnTo>
                  <a:lnTo>
                    <a:pt x="249936" y="1551431"/>
                  </a:lnTo>
                  <a:lnTo>
                    <a:pt x="252984" y="1560575"/>
                  </a:lnTo>
                  <a:lnTo>
                    <a:pt x="252984" y="1594103"/>
                  </a:lnTo>
                  <a:lnTo>
                    <a:pt x="252984" y="1603247"/>
                  </a:lnTo>
                  <a:lnTo>
                    <a:pt x="252984" y="1636776"/>
                  </a:lnTo>
                  <a:lnTo>
                    <a:pt x="252984" y="1673352"/>
                  </a:lnTo>
                  <a:lnTo>
                    <a:pt x="252984" y="1639824"/>
                  </a:lnTo>
                  <a:lnTo>
                    <a:pt x="252984" y="1673352"/>
                  </a:lnTo>
                  <a:lnTo>
                    <a:pt x="256031" y="1639824"/>
                  </a:lnTo>
                  <a:lnTo>
                    <a:pt x="256031" y="1606295"/>
                  </a:lnTo>
                  <a:lnTo>
                    <a:pt x="256031" y="1630679"/>
                  </a:lnTo>
                  <a:lnTo>
                    <a:pt x="256031" y="1560575"/>
                  </a:lnTo>
                  <a:lnTo>
                    <a:pt x="256031" y="1566671"/>
                  </a:lnTo>
                  <a:lnTo>
                    <a:pt x="256031" y="1533143"/>
                  </a:lnTo>
                  <a:lnTo>
                    <a:pt x="256031" y="1588008"/>
                  </a:lnTo>
                  <a:lnTo>
                    <a:pt x="256031" y="1475232"/>
                  </a:lnTo>
                  <a:lnTo>
                    <a:pt x="259080" y="1493520"/>
                  </a:lnTo>
                  <a:lnTo>
                    <a:pt x="259080" y="1575815"/>
                  </a:lnTo>
                  <a:lnTo>
                    <a:pt x="259080" y="1554480"/>
                  </a:lnTo>
                  <a:lnTo>
                    <a:pt x="259080" y="1630679"/>
                  </a:lnTo>
                  <a:lnTo>
                    <a:pt x="259080" y="1575815"/>
                  </a:lnTo>
                  <a:lnTo>
                    <a:pt x="259080" y="1639824"/>
                  </a:lnTo>
                  <a:lnTo>
                    <a:pt x="259080" y="1636776"/>
                  </a:lnTo>
                  <a:lnTo>
                    <a:pt x="259080" y="1639824"/>
                  </a:lnTo>
                  <a:lnTo>
                    <a:pt x="262128" y="1639824"/>
                  </a:lnTo>
                  <a:lnTo>
                    <a:pt x="262128" y="1673352"/>
                  </a:lnTo>
                  <a:lnTo>
                    <a:pt x="262128" y="1639824"/>
                  </a:lnTo>
                  <a:lnTo>
                    <a:pt x="262128" y="1612391"/>
                  </a:lnTo>
                  <a:lnTo>
                    <a:pt x="262128" y="1606295"/>
                  </a:lnTo>
                  <a:lnTo>
                    <a:pt x="262128" y="1618487"/>
                  </a:lnTo>
                  <a:lnTo>
                    <a:pt x="262128" y="1627631"/>
                  </a:lnTo>
                  <a:lnTo>
                    <a:pt x="262128" y="1630679"/>
                  </a:lnTo>
                  <a:lnTo>
                    <a:pt x="262128" y="1606295"/>
                  </a:lnTo>
                  <a:lnTo>
                    <a:pt x="265175" y="1536191"/>
                  </a:lnTo>
                  <a:lnTo>
                    <a:pt x="265175" y="1566671"/>
                  </a:lnTo>
                  <a:lnTo>
                    <a:pt x="265175" y="1594103"/>
                  </a:lnTo>
                  <a:lnTo>
                    <a:pt x="265175" y="1630679"/>
                  </a:lnTo>
                  <a:lnTo>
                    <a:pt x="265175" y="1673352"/>
                  </a:lnTo>
                  <a:lnTo>
                    <a:pt x="265175" y="1639824"/>
                  </a:lnTo>
                  <a:lnTo>
                    <a:pt x="265175" y="1673352"/>
                  </a:lnTo>
                  <a:lnTo>
                    <a:pt x="265175" y="1639824"/>
                  </a:lnTo>
                  <a:lnTo>
                    <a:pt x="265175" y="1673352"/>
                  </a:lnTo>
                  <a:lnTo>
                    <a:pt x="265175" y="1618487"/>
                  </a:lnTo>
                  <a:lnTo>
                    <a:pt x="268224" y="1630679"/>
                  </a:lnTo>
                  <a:lnTo>
                    <a:pt x="268224" y="1639824"/>
                  </a:lnTo>
                  <a:lnTo>
                    <a:pt x="268224" y="1673352"/>
                  </a:lnTo>
                  <a:lnTo>
                    <a:pt x="268224" y="1639824"/>
                  </a:lnTo>
                  <a:lnTo>
                    <a:pt x="268224" y="1618487"/>
                  </a:lnTo>
                  <a:lnTo>
                    <a:pt x="268224" y="1621536"/>
                  </a:lnTo>
                  <a:lnTo>
                    <a:pt x="268224" y="1627631"/>
                  </a:lnTo>
                  <a:lnTo>
                    <a:pt x="268224" y="1630679"/>
                  </a:lnTo>
                  <a:lnTo>
                    <a:pt x="268224" y="1673352"/>
                  </a:lnTo>
                  <a:lnTo>
                    <a:pt x="271272" y="1673352"/>
                  </a:lnTo>
                  <a:lnTo>
                    <a:pt x="271272" y="1639824"/>
                  </a:lnTo>
                  <a:lnTo>
                    <a:pt x="271272" y="1673352"/>
                  </a:lnTo>
                  <a:lnTo>
                    <a:pt x="274319" y="1673352"/>
                  </a:lnTo>
                  <a:lnTo>
                    <a:pt x="277368" y="1630679"/>
                  </a:lnTo>
                  <a:lnTo>
                    <a:pt x="277368" y="1673352"/>
                  </a:lnTo>
                  <a:lnTo>
                    <a:pt x="280416" y="1639824"/>
                  </a:lnTo>
                  <a:lnTo>
                    <a:pt x="280416" y="1673352"/>
                  </a:lnTo>
                  <a:lnTo>
                    <a:pt x="280416" y="1636776"/>
                  </a:lnTo>
                  <a:lnTo>
                    <a:pt x="280416" y="1630679"/>
                  </a:lnTo>
                  <a:lnTo>
                    <a:pt x="280416" y="1621536"/>
                  </a:lnTo>
                  <a:lnTo>
                    <a:pt x="280416" y="1627631"/>
                  </a:lnTo>
                  <a:lnTo>
                    <a:pt x="280416" y="1630679"/>
                  </a:lnTo>
                  <a:lnTo>
                    <a:pt x="280416" y="1639824"/>
                  </a:lnTo>
                  <a:lnTo>
                    <a:pt x="280416" y="1673352"/>
                  </a:lnTo>
                  <a:lnTo>
                    <a:pt x="283464" y="1673352"/>
                  </a:lnTo>
                  <a:lnTo>
                    <a:pt x="283464" y="1639824"/>
                  </a:lnTo>
                  <a:lnTo>
                    <a:pt x="283464" y="1673352"/>
                  </a:lnTo>
                  <a:lnTo>
                    <a:pt x="286512" y="1673352"/>
                  </a:lnTo>
                  <a:lnTo>
                    <a:pt x="289559" y="1673352"/>
                  </a:lnTo>
                  <a:lnTo>
                    <a:pt x="289559" y="1639824"/>
                  </a:lnTo>
                  <a:lnTo>
                    <a:pt x="289559" y="1673352"/>
                  </a:lnTo>
                  <a:lnTo>
                    <a:pt x="292608" y="1673352"/>
                  </a:lnTo>
                  <a:lnTo>
                    <a:pt x="295656" y="1673352"/>
                  </a:lnTo>
                  <a:lnTo>
                    <a:pt x="295656" y="1630679"/>
                  </a:lnTo>
                  <a:lnTo>
                    <a:pt x="295656" y="1618487"/>
                  </a:lnTo>
                  <a:lnTo>
                    <a:pt x="295656" y="1621536"/>
                  </a:lnTo>
                  <a:lnTo>
                    <a:pt x="295656" y="1639824"/>
                  </a:lnTo>
                  <a:lnTo>
                    <a:pt x="295656" y="1673352"/>
                  </a:lnTo>
                  <a:lnTo>
                    <a:pt x="295656" y="1636776"/>
                  </a:lnTo>
                  <a:lnTo>
                    <a:pt x="298703" y="1594103"/>
                  </a:lnTo>
                  <a:lnTo>
                    <a:pt x="298703" y="1569719"/>
                  </a:lnTo>
                  <a:lnTo>
                    <a:pt x="298703" y="1502664"/>
                  </a:lnTo>
                  <a:lnTo>
                    <a:pt x="298703" y="1484376"/>
                  </a:lnTo>
                  <a:lnTo>
                    <a:pt x="298703" y="1475232"/>
                  </a:lnTo>
                  <a:lnTo>
                    <a:pt x="298703" y="1490471"/>
                  </a:lnTo>
                  <a:lnTo>
                    <a:pt x="298703" y="1673352"/>
                  </a:lnTo>
                  <a:lnTo>
                    <a:pt x="301752" y="1673352"/>
                  </a:lnTo>
                  <a:lnTo>
                    <a:pt x="301752" y="1636776"/>
                  </a:lnTo>
                  <a:lnTo>
                    <a:pt x="304800" y="1603247"/>
                  </a:lnTo>
                  <a:lnTo>
                    <a:pt x="304800" y="1673352"/>
                  </a:lnTo>
                  <a:lnTo>
                    <a:pt x="304800" y="1639824"/>
                  </a:lnTo>
                  <a:lnTo>
                    <a:pt x="304800" y="1673352"/>
                  </a:lnTo>
                  <a:lnTo>
                    <a:pt x="304800" y="1636776"/>
                  </a:lnTo>
                  <a:lnTo>
                    <a:pt x="304800" y="1673352"/>
                  </a:lnTo>
                  <a:lnTo>
                    <a:pt x="307847" y="1673352"/>
                  </a:lnTo>
                  <a:lnTo>
                    <a:pt x="307847" y="1636776"/>
                  </a:lnTo>
                  <a:lnTo>
                    <a:pt x="310896" y="1673352"/>
                  </a:lnTo>
                  <a:lnTo>
                    <a:pt x="310896" y="1630679"/>
                  </a:lnTo>
                  <a:lnTo>
                    <a:pt x="310896" y="1639824"/>
                  </a:lnTo>
                  <a:lnTo>
                    <a:pt x="310896" y="1673352"/>
                  </a:lnTo>
                  <a:lnTo>
                    <a:pt x="313944" y="1673352"/>
                  </a:lnTo>
                  <a:lnTo>
                    <a:pt x="313944" y="1639824"/>
                  </a:lnTo>
                  <a:lnTo>
                    <a:pt x="316991" y="1673352"/>
                  </a:lnTo>
                  <a:lnTo>
                    <a:pt x="320040" y="1673352"/>
                  </a:lnTo>
                  <a:lnTo>
                    <a:pt x="323088" y="1673352"/>
                  </a:lnTo>
                  <a:lnTo>
                    <a:pt x="323088" y="1636776"/>
                  </a:lnTo>
                  <a:lnTo>
                    <a:pt x="323088" y="1673352"/>
                  </a:lnTo>
                  <a:lnTo>
                    <a:pt x="323088" y="1639824"/>
                  </a:lnTo>
                  <a:lnTo>
                    <a:pt x="323088" y="1673352"/>
                  </a:lnTo>
                  <a:lnTo>
                    <a:pt x="323088" y="1639824"/>
                  </a:lnTo>
                  <a:lnTo>
                    <a:pt x="326136" y="1627631"/>
                  </a:lnTo>
                  <a:lnTo>
                    <a:pt x="326136" y="1603247"/>
                  </a:lnTo>
                  <a:lnTo>
                    <a:pt x="326136" y="1636776"/>
                  </a:lnTo>
                  <a:lnTo>
                    <a:pt x="326136" y="1603247"/>
                  </a:lnTo>
                  <a:lnTo>
                    <a:pt x="326136" y="1639824"/>
                  </a:lnTo>
                  <a:lnTo>
                    <a:pt x="326136" y="1673352"/>
                  </a:lnTo>
                  <a:lnTo>
                    <a:pt x="326136" y="1636776"/>
                  </a:lnTo>
                  <a:lnTo>
                    <a:pt x="326136" y="1627631"/>
                  </a:lnTo>
                  <a:lnTo>
                    <a:pt x="326136" y="1639824"/>
                  </a:lnTo>
                  <a:lnTo>
                    <a:pt x="329184" y="1639824"/>
                  </a:lnTo>
                  <a:lnTo>
                    <a:pt x="329184" y="1627631"/>
                  </a:lnTo>
                  <a:lnTo>
                    <a:pt x="329184" y="1636776"/>
                  </a:lnTo>
                  <a:lnTo>
                    <a:pt x="329184" y="1639824"/>
                  </a:lnTo>
                  <a:lnTo>
                    <a:pt x="329184" y="1636776"/>
                  </a:lnTo>
                  <a:lnTo>
                    <a:pt x="329184" y="1597152"/>
                  </a:lnTo>
                  <a:lnTo>
                    <a:pt x="329184" y="1630679"/>
                  </a:lnTo>
                  <a:lnTo>
                    <a:pt x="329184" y="1584959"/>
                  </a:lnTo>
                  <a:lnTo>
                    <a:pt x="329184" y="1606295"/>
                  </a:lnTo>
                  <a:lnTo>
                    <a:pt x="329184" y="1627631"/>
                  </a:lnTo>
                  <a:lnTo>
                    <a:pt x="329184" y="1612391"/>
                  </a:lnTo>
                  <a:lnTo>
                    <a:pt x="332231" y="1566671"/>
                  </a:lnTo>
                  <a:lnTo>
                    <a:pt x="332231" y="1606295"/>
                  </a:lnTo>
                  <a:lnTo>
                    <a:pt x="332231" y="1636776"/>
                  </a:lnTo>
                  <a:lnTo>
                    <a:pt x="332231" y="1639824"/>
                  </a:lnTo>
                  <a:lnTo>
                    <a:pt x="332231" y="1673352"/>
                  </a:lnTo>
                  <a:lnTo>
                    <a:pt x="332231" y="1630679"/>
                  </a:lnTo>
                  <a:lnTo>
                    <a:pt x="332231" y="1603247"/>
                  </a:lnTo>
                  <a:lnTo>
                    <a:pt x="335280" y="1588008"/>
                  </a:lnTo>
                  <a:lnTo>
                    <a:pt x="335280" y="1673352"/>
                  </a:lnTo>
                  <a:lnTo>
                    <a:pt x="335280" y="1639824"/>
                  </a:lnTo>
                  <a:lnTo>
                    <a:pt x="338328" y="1673352"/>
                  </a:lnTo>
                  <a:lnTo>
                    <a:pt x="338328" y="1639824"/>
                  </a:lnTo>
                  <a:lnTo>
                    <a:pt x="338328" y="1630679"/>
                  </a:lnTo>
                  <a:lnTo>
                    <a:pt x="338328" y="1673352"/>
                  </a:lnTo>
                  <a:lnTo>
                    <a:pt x="341375" y="1639824"/>
                  </a:lnTo>
                  <a:lnTo>
                    <a:pt x="341375" y="1673352"/>
                  </a:lnTo>
                  <a:lnTo>
                    <a:pt x="341375" y="1639824"/>
                  </a:lnTo>
                  <a:lnTo>
                    <a:pt x="341375" y="1673352"/>
                  </a:lnTo>
                  <a:lnTo>
                    <a:pt x="341375" y="1639824"/>
                  </a:lnTo>
                  <a:lnTo>
                    <a:pt x="344424" y="1606295"/>
                  </a:lnTo>
                  <a:lnTo>
                    <a:pt x="344424" y="1636776"/>
                  </a:lnTo>
                  <a:lnTo>
                    <a:pt x="344424" y="1639824"/>
                  </a:lnTo>
                  <a:lnTo>
                    <a:pt x="344424" y="1673352"/>
                  </a:lnTo>
                  <a:lnTo>
                    <a:pt x="344424" y="1639824"/>
                  </a:lnTo>
                  <a:lnTo>
                    <a:pt x="344424" y="1603247"/>
                  </a:lnTo>
                  <a:lnTo>
                    <a:pt x="344424" y="1594103"/>
                  </a:lnTo>
                  <a:lnTo>
                    <a:pt x="344424" y="1560575"/>
                  </a:lnTo>
                  <a:lnTo>
                    <a:pt x="347472" y="1569719"/>
                  </a:lnTo>
                  <a:lnTo>
                    <a:pt x="347472" y="1639824"/>
                  </a:lnTo>
                  <a:lnTo>
                    <a:pt x="347472" y="1606295"/>
                  </a:lnTo>
                  <a:lnTo>
                    <a:pt x="347472" y="1636776"/>
                  </a:lnTo>
                  <a:lnTo>
                    <a:pt x="347472" y="1606295"/>
                  </a:lnTo>
                  <a:lnTo>
                    <a:pt x="347472" y="1673352"/>
                  </a:lnTo>
                  <a:lnTo>
                    <a:pt x="350519" y="1673352"/>
                  </a:lnTo>
                  <a:lnTo>
                    <a:pt x="350519" y="1636776"/>
                  </a:lnTo>
                  <a:lnTo>
                    <a:pt x="350519" y="1639824"/>
                  </a:lnTo>
                  <a:lnTo>
                    <a:pt x="350519" y="1481327"/>
                  </a:lnTo>
                  <a:lnTo>
                    <a:pt x="350519" y="1484376"/>
                  </a:lnTo>
                  <a:lnTo>
                    <a:pt x="353568" y="1490471"/>
                  </a:lnTo>
                  <a:lnTo>
                    <a:pt x="353568" y="1551431"/>
                  </a:lnTo>
                  <a:lnTo>
                    <a:pt x="353568" y="1621536"/>
                  </a:lnTo>
                  <a:lnTo>
                    <a:pt x="353568" y="1639824"/>
                  </a:lnTo>
                  <a:lnTo>
                    <a:pt x="353568" y="1673352"/>
                  </a:lnTo>
                  <a:lnTo>
                    <a:pt x="356616" y="1673352"/>
                  </a:lnTo>
                  <a:lnTo>
                    <a:pt x="356616" y="1639824"/>
                  </a:lnTo>
                  <a:lnTo>
                    <a:pt x="356616" y="1673352"/>
                  </a:lnTo>
                  <a:lnTo>
                    <a:pt x="359664" y="1673352"/>
                  </a:lnTo>
                  <a:lnTo>
                    <a:pt x="359664" y="1588008"/>
                  </a:lnTo>
                  <a:lnTo>
                    <a:pt x="359664" y="1597152"/>
                  </a:lnTo>
                  <a:lnTo>
                    <a:pt x="359664" y="1578864"/>
                  </a:lnTo>
                  <a:lnTo>
                    <a:pt x="359664" y="1584959"/>
                  </a:lnTo>
                  <a:lnTo>
                    <a:pt x="359664" y="1618487"/>
                  </a:lnTo>
                  <a:lnTo>
                    <a:pt x="359664" y="1639824"/>
                  </a:lnTo>
                  <a:lnTo>
                    <a:pt x="362712" y="1606295"/>
                  </a:lnTo>
                  <a:lnTo>
                    <a:pt x="362712" y="1639824"/>
                  </a:lnTo>
                  <a:lnTo>
                    <a:pt x="362712" y="1673352"/>
                  </a:lnTo>
                  <a:lnTo>
                    <a:pt x="362712" y="1612391"/>
                  </a:lnTo>
                  <a:lnTo>
                    <a:pt x="362712" y="1536191"/>
                  </a:lnTo>
                  <a:lnTo>
                    <a:pt x="362712" y="1618487"/>
                  </a:lnTo>
                  <a:lnTo>
                    <a:pt x="362712" y="1484376"/>
                  </a:lnTo>
                  <a:lnTo>
                    <a:pt x="365759" y="1420367"/>
                  </a:lnTo>
                  <a:lnTo>
                    <a:pt x="365759" y="1627631"/>
                  </a:lnTo>
                  <a:lnTo>
                    <a:pt x="368808" y="1639824"/>
                  </a:lnTo>
                  <a:lnTo>
                    <a:pt x="368808" y="1569719"/>
                  </a:lnTo>
                  <a:lnTo>
                    <a:pt x="368808" y="1575815"/>
                  </a:lnTo>
                  <a:lnTo>
                    <a:pt x="368808" y="1554480"/>
                  </a:lnTo>
                  <a:lnTo>
                    <a:pt x="368808" y="1584959"/>
                  </a:lnTo>
                  <a:lnTo>
                    <a:pt x="368808" y="1569719"/>
                  </a:lnTo>
                  <a:lnTo>
                    <a:pt x="368808" y="1584959"/>
                  </a:lnTo>
                  <a:lnTo>
                    <a:pt x="368808" y="1542287"/>
                  </a:lnTo>
                  <a:lnTo>
                    <a:pt x="371856" y="1517903"/>
                  </a:lnTo>
                  <a:lnTo>
                    <a:pt x="371856" y="1514855"/>
                  </a:lnTo>
                  <a:lnTo>
                    <a:pt x="371856" y="1524000"/>
                  </a:lnTo>
                  <a:lnTo>
                    <a:pt x="371856" y="1542287"/>
                  </a:lnTo>
                  <a:lnTo>
                    <a:pt x="371856" y="1514855"/>
                  </a:lnTo>
                  <a:lnTo>
                    <a:pt x="371856" y="1560575"/>
                  </a:lnTo>
                  <a:lnTo>
                    <a:pt x="371856" y="1542287"/>
                  </a:lnTo>
                  <a:lnTo>
                    <a:pt x="371856" y="1551431"/>
                  </a:lnTo>
                  <a:lnTo>
                    <a:pt x="371856" y="1545336"/>
                  </a:lnTo>
                  <a:lnTo>
                    <a:pt x="371856" y="1636776"/>
                  </a:lnTo>
                  <a:lnTo>
                    <a:pt x="374903" y="1597152"/>
                  </a:lnTo>
                  <a:lnTo>
                    <a:pt x="374903" y="1630679"/>
                  </a:lnTo>
                  <a:lnTo>
                    <a:pt x="374903" y="1673352"/>
                  </a:lnTo>
                  <a:lnTo>
                    <a:pt x="374903" y="1639824"/>
                  </a:lnTo>
                  <a:lnTo>
                    <a:pt x="374903" y="1630679"/>
                  </a:lnTo>
                  <a:lnTo>
                    <a:pt x="374903" y="1584959"/>
                  </a:lnTo>
                  <a:lnTo>
                    <a:pt x="374903" y="1551431"/>
                  </a:lnTo>
                  <a:lnTo>
                    <a:pt x="374903" y="1542287"/>
                  </a:lnTo>
                  <a:lnTo>
                    <a:pt x="374903" y="1551431"/>
                  </a:lnTo>
                  <a:lnTo>
                    <a:pt x="374903" y="1566671"/>
                  </a:lnTo>
                  <a:lnTo>
                    <a:pt x="377952" y="1578864"/>
                  </a:lnTo>
                  <a:lnTo>
                    <a:pt x="377952" y="1673352"/>
                  </a:lnTo>
                  <a:lnTo>
                    <a:pt x="381000" y="1673352"/>
                  </a:lnTo>
                  <a:lnTo>
                    <a:pt x="381000" y="1639824"/>
                  </a:lnTo>
                  <a:lnTo>
                    <a:pt x="381000" y="1673352"/>
                  </a:lnTo>
                  <a:lnTo>
                    <a:pt x="384047" y="1639824"/>
                  </a:lnTo>
                  <a:lnTo>
                    <a:pt x="384047" y="1603247"/>
                  </a:lnTo>
                  <a:lnTo>
                    <a:pt x="384047" y="1630679"/>
                  </a:lnTo>
                  <a:lnTo>
                    <a:pt x="384047" y="1606295"/>
                  </a:lnTo>
                  <a:lnTo>
                    <a:pt x="384047" y="1636776"/>
                  </a:lnTo>
                  <a:lnTo>
                    <a:pt x="384047" y="1502664"/>
                  </a:lnTo>
                  <a:lnTo>
                    <a:pt x="384047" y="1533143"/>
                  </a:lnTo>
                  <a:lnTo>
                    <a:pt x="384047" y="1524000"/>
                  </a:lnTo>
                  <a:lnTo>
                    <a:pt x="384047" y="1673352"/>
                  </a:lnTo>
                  <a:lnTo>
                    <a:pt x="387096" y="1673352"/>
                  </a:lnTo>
                  <a:lnTo>
                    <a:pt x="387096" y="1639824"/>
                  </a:lnTo>
                  <a:lnTo>
                    <a:pt x="387096" y="1630679"/>
                  </a:lnTo>
                  <a:lnTo>
                    <a:pt x="387096" y="1612391"/>
                  </a:lnTo>
                  <a:lnTo>
                    <a:pt x="387096" y="1673352"/>
                  </a:lnTo>
                  <a:lnTo>
                    <a:pt x="387096" y="1636776"/>
                  </a:lnTo>
                  <a:lnTo>
                    <a:pt x="387096" y="1673352"/>
                  </a:lnTo>
                  <a:lnTo>
                    <a:pt x="387096" y="1636776"/>
                  </a:lnTo>
                  <a:lnTo>
                    <a:pt x="387096" y="1673352"/>
                  </a:lnTo>
                  <a:lnTo>
                    <a:pt x="390144" y="1673352"/>
                  </a:lnTo>
                  <a:lnTo>
                    <a:pt x="390144" y="1536191"/>
                  </a:lnTo>
                  <a:lnTo>
                    <a:pt x="390144" y="1575815"/>
                  </a:lnTo>
                  <a:lnTo>
                    <a:pt x="390144" y="1459991"/>
                  </a:lnTo>
                  <a:lnTo>
                    <a:pt x="390144" y="1466088"/>
                  </a:lnTo>
                  <a:lnTo>
                    <a:pt x="390144" y="1542287"/>
                  </a:lnTo>
                  <a:lnTo>
                    <a:pt x="390144" y="1578864"/>
                  </a:lnTo>
                  <a:lnTo>
                    <a:pt x="390144" y="1594103"/>
                  </a:lnTo>
                  <a:lnTo>
                    <a:pt x="393191" y="1673352"/>
                  </a:lnTo>
                  <a:lnTo>
                    <a:pt x="393191" y="1630679"/>
                  </a:lnTo>
                  <a:lnTo>
                    <a:pt x="393191" y="1639824"/>
                  </a:lnTo>
                  <a:lnTo>
                    <a:pt x="393191" y="1673352"/>
                  </a:lnTo>
                  <a:lnTo>
                    <a:pt x="393191" y="1639824"/>
                  </a:lnTo>
                  <a:lnTo>
                    <a:pt x="393191" y="1423415"/>
                  </a:lnTo>
                  <a:lnTo>
                    <a:pt x="396240" y="1438655"/>
                  </a:lnTo>
                  <a:lnTo>
                    <a:pt x="396240" y="1560575"/>
                  </a:lnTo>
                  <a:lnTo>
                    <a:pt x="396240" y="1551431"/>
                  </a:lnTo>
                  <a:lnTo>
                    <a:pt x="396240" y="1612391"/>
                  </a:lnTo>
                  <a:lnTo>
                    <a:pt x="396240" y="1569719"/>
                  </a:lnTo>
                  <a:lnTo>
                    <a:pt x="399288" y="1554480"/>
                  </a:lnTo>
                  <a:lnTo>
                    <a:pt x="399288" y="1524000"/>
                  </a:lnTo>
                  <a:lnTo>
                    <a:pt x="399288" y="1551431"/>
                  </a:lnTo>
                  <a:lnTo>
                    <a:pt x="399288" y="1566671"/>
                  </a:lnTo>
                  <a:lnTo>
                    <a:pt x="399288" y="1560575"/>
                  </a:lnTo>
                  <a:lnTo>
                    <a:pt x="399288" y="1447800"/>
                  </a:lnTo>
                  <a:lnTo>
                    <a:pt x="399288" y="1484376"/>
                  </a:lnTo>
                  <a:lnTo>
                    <a:pt x="399288" y="1408176"/>
                  </a:lnTo>
                  <a:lnTo>
                    <a:pt x="399288" y="1423415"/>
                  </a:lnTo>
                  <a:lnTo>
                    <a:pt x="399288" y="1368552"/>
                  </a:lnTo>
                  <a:lnTo>
                    <a:pt x="399288" y="1380744"/>
                  </a:lnTo>
                  <a:lnTo>
                    <a:pt x="402336" y="1386839"/>
                  </a:lnTo>
                  <a:lnTo>
                    <a:pt x="402336" y="1368552"/>
                  </a:lnTo>
                  <a:lnTo>
                    <a:pt x="402336" y="1673352"/>
                  </a:lnTo>
                  <a:lnTo>
                    <a:pt x="402336" y="1636776"/>
                  </a:lnTo>
                  <a:lnTo>
                    <a:pt x="402336" y="1621536"/>
                  </a:lnTo>
                  <a:lnTo>
                    <a:pt x="402336" y="1566671"/>
                  </a:lnTo>
                  <a:lnTo>
                    <a:pt x="402336" y="1508759"/>
                  </a:lnTo>
                  <a:lnTo>
                    <a:pt x="402336" y="1493520"/>
                  </a:lnTo>
                  <a:lnTo>
                    <a:pt x="405384" y="1493520"/>
                  </a:lnTo>
                  <a:lnTo>
                    <a:pt x="405384" y="1472183"/>
                  </a:lnTo>
                  <a:lnTo>
                    <a:pt x="405384" y="1447800"/>
                  </a:lnTo>
                  <a:lnTo>
                    <a:pt x="405384" y="1389888"/>
                  </a:lnTo>
                  <a:lnTo>
                    <a:pt x="405384" y="1450847"/>
                  </a:lnTo>
                  <a:lnTo>
                    <a:pt x="405384" y="1490471"/>
                  </a:lnTo>
                  <a:lnTo>
                    <a:pt x="405384" y="1481327"/>
                  </a:lnTo>
                  <a:lnTo>
                    <a:pt x="405384" y="1508759"/>
                  </a:lnTo>
                  <a:lnTo>
                    <a:pt x="405384" y="1499615"/>
                  </a:lnTo>
                  <a:lnTo>
                    <a:pt x="405384" y="1536191"/>
                  </a:lnTo>
                  <a:lnTo>
                    <a:pt x="408431" y="1569719"/>
                  </a:lnTo>
                  <a:lnTo>
                    <a:pt x="408431" y="1578864"/>
                  </a:lnTo>
                  <a:lnTo>
                    <a:pt x="408431" y="1639824"/>
                  </a:lnTo>
                  <a:lnTo>
                    <a:pt x="408431" y="1551431"/>
                  </a:lnTo>
                  <a:lnTo>
                    <a:pt x="408431" y="1524000"/>
                  </a:lnTo>
                  <a:lnTo>
                    <a:pt x="408431" y="1621536"/>
                  </a:lnTo>
                  <a:lnTo>
                    <a:pt x="408431" y="1630679"/>
                  </a:lnTo>
                  <a:lnTo>
                    <a:pt x="408431" y="1673352"/>
                  </a:lnTo>
                  <a:lnTo>
                    <a:pt x="408431" y="1636776"/>
                  </a:lnTo>
                  <a:lnTo>
                    <a:pt x="408431" y="1673352"/>
                  </a:lnTo>
                  <a:lnTo>
                    <a:pt x="408431" y="1621536"/>
                  </a:lnTo>
                  <a:lnTo>
                    <a:pt x="408431" y="1618487"/>
                  </a:lnTo>
                  <a:lnTo>
                    <a:pt x="408431" y="1597152"/>
                  </a:lnTo>
                  <a:lnTo>
                    <a:pt x="411480" y="1578864"/>
                  </a:lnTo>
                  <a:lnTo>
                    <a:pt x="411480" y="1551431"/>
                  </a:lnTo>
                  <a:lnTo>
                    <a:pt x="411480" y="1673352"/>
                  </a:lnTo>
                  <a:lnTo>
                    <a:pt x="411480" y="1551431"/>
                  </a:lnTo>
                  <a:lnTo>
                    <a:pt x="411480" y="1261871"/>
                  </a:lnTo>
                  <a:lnTo>
                    <a:pt x="411480" y="1274064"/>
                  </a:lnTo>
                  <a:lnTo>
                    <a:pt x="411480" y="1310639"/>
                  </a:lnTo>
                  <a:lnTo>
                    <a:pt x="414528" y="1310639"/>
                  </a:lnTo>
                  <a:lnTo>
                    <a:pt x="414528" y="1612391"/>
                  </a:lnTo>
                  <a:lnTo>
                    <a:pt x="414528" y="1566671"/>
                  </a:lnTo>
                  <a:lnTo>
                    <a:pt x="414528" y="1621536"/>
                  </a:lnTo>
                  <a:lnTo>
                    <a:pt x="417575" y="1551431"/>
                  </a:lnTo>
                  <a:lnTo>
                    <a:pt x="417575" y="1405127"/>
                  </a:lnTo>
                  <a:lnTo>
                    <a:pt x="417575" y="1429511"/>
                  </a:lnTo>
                  <a:lnTo>
                    <a:pt x="417575" y="1252727"/>
                  </a:lnTo>
                  <a:lnTo>
                    <a:pt x="417575" y="1258823"/>
                  </a:lnTo>
                  <a:lnTo>
                    <a:pt x="417575" y="1295400"/>
                  </a:lnTo>
                  <a:lnTo>
                    <a:pt x="417575" y="1274064"/>
                  </a:lnTo>
                  <a:lnTo>
                    <a:pt x="417575" y="1344167"/>
                  </a:lnTo>
                  <a:lnTo>
                    <a:pt x="417575" y="1325879"/>
                  </a:lnTo>
                  <a:lnTo>
                    <a:pt x="417575" y="1353311"/>
                  </a:lnTo>
                  <a:lnTo>
                    <a:pt x="420624" y="1371600"/>
                  </a:lnTo>
                  <a:lnTo>
                    <a:pt x="420624" y="1517903"/>
                  </a:lnTo>
                  <a:lnTo>
                    <a:pt x="420624" y="1456944"/>
                  </a:lnTo>
                  <a:lnTo>
                    <a:pt x="420624" y="1554480"/>
                  </a:lnTo>
                  <a:lnTo>
                    <a:pt x="420624" y="1481327"/>
                  </a:lnTo>
                  <a:lnTo>
                    <a:pt x="420624" y="1673352"/>
                  </a:lnTo>
                  <a:lnTo>
                    <a:pt x="423672" y="1639824"/>
                  </a:lnTo>
                  <a:lnTo>
                    <a:pt x="423672" y="1533143"/>
                  </a:lnTo>
                  <a:lnTo>
                    <a:pt x="423672" y="1621536"/>
                  </a:lnTo>
                  <a:lnTo>
                    <a:pt x="423672" y="1560575"/>
                  </a:lnTo>
                  <a:lnTo>
                    <a:pt x="423672" y="1575815"/>
                  </a:lnTo>
                  <a:lnTo>
                    <a:pt x="423672" y="1371600"/>
                  </a:lnTo>
                  <a:lnTo>
                    <a:pt x="423672" y="1380744"/>
                  </a:lnTo>
                  <a:lnTo>
                    <a:pt x="426719" y="1389888"/>
                  </a:lnTo>
                  <a:lnTo>
                    <a:pt x="426719" y="1338071"/>
                  </a:lnTo>
                  <a:lnTo>
                    <a:pt x="426719" y="1301495"/>
                  </a:lnTo>
                  <a:lnTo>
                    <a:pt x="426719" y="1408176"/>
                  </a:lnTo>
                  <a:lnTo>
                    <a:pt x="426719" y="1414271"/>
                  </a:lnTo>
                  <a:lnTo>
                    <a:pt x="426719" y="1386839"/>
                  </a:lnTo>
                  <a:lnTo>
                    <a:pt x="426719" y="1673352"/>
                  </a:lnTo>
                  <a:lnTo>
                    <a:pt x="426719" y="1621536"/>
                  </a:lnTo>
                  <a:lnTo>
                    <a:pt x="429768" y="1575815"/>
                  </a:lnTo>
                  <a:lnTo>
                    <a:pt x="429768" y="1170432"/>
                  </a:lnTo>
                  <a:lnTo>
                    <a:pt x="429768" y="1210055"/>
                  </a:lnTo>
                  <a:lnTo>
                    <a:pt x="429768" y="1088135"/>
                  </a:lnTo>
                  <a:lnTo>
                    <a:pt x="429768" y="1094232"/>
                  </a:lnTo>
                  <a:lnTo>
                    <a:pt x="429768" y="1191767"/>
                  </a:lnTo>
                  <a:lnTo>
                    <a:pt x="432816" y="1240535"/>
                  </a:lnTo>
                  <a:lnTo>
                    <a:pt x="432816" y="1310639"/>
                  </a:lnTo>
                  <a:lnTo>
                    <a:pt x="432816" y="1429511"/>
                  </a:lnTo>
                  <a:lnTo>
                    <a:pt x="432816" y="1438655"/>
                  </a:lnTo>
                  <a:lnTo>
                    <a:pt x="432816" y="1502664"/>
                  </a:lnTo>
                  <a:lnTo>
                    <a:pt x="432816" y="1338071"/>
                  </a:lnTo>
                  <a:lnTo>
                    <a:pt x="432816" y="957071"/>
                  </a:lnTo>
                  <a:lnTo>
                    <a:pt x="432816" y="1011935"/>
                  </a:lnTo>
                  <a:lnTo>
                    <a:pt x="432816" y="1060703"/>
                  </a:lnTo>
                  <a:lnTo>
                    <a:pt x="432816" y="1097279"/>
                  </a:lnTo>
                  <a:lnTo>
                    <a:pt x="435864" y="1179576"/>
                  </a:lnTo>
                  <a:lnTo>
                    <a:pt x="435864" y="1249679"/>
                  </a:lnTo>
                  <a:lnTo>
                    <a:pt x="435864" y="1319783"/>
                  </a:lnTo>
                  <a:lnTo>
                    <a:pt x="435864" y="1414271"/>
                  </a:lnTo>
                  <a:lnTo>
                    <a:pt x="435864" y="1389888"/>
                  </a:lnTo>
                  <a:lnTo>
                    <a:pt x="435864" y="1216152"/>
                  </a:lnTo>
                  <a:lnTo>
                    <a:pt x="435864" y="1225295"/>
                  </a:lnTo>
                  <a:lnTo>
                    <a:pt x="438912" y="1234439"/>
                  </a:lnTo>
                  <a:lnTo>
                    <a:pt x="438912" y="1207008"/>
                  </a:lnTo>
                  <a:lnTo>
                    <a:pt x="438912" y="1319783"/>
                  </a:lnTo>
                  <a:lnTo>
                    <a:pt x="438912" y="1200911"/>
                  </a:lnTo>
                  <a:lnTo>
                    <a:pt x="438912" y="1277111"/>
                  </a:lnTo>
                  <a:lnTo>
                    <a:pt x="438912" y="1335023"/>
                  </a:lnTo>
                  <a:lnTo>
                    <a:pt x="438912" y="1368552"/>
                  </a:lnTo>
                  <a:lnTo>
                    <a:pt x="438912" y="1325879"/>
                  </a:lnTo>
                  <a:lnTo>
                    <a:pt x="438912" y="1295400"/>
                  </a:lnTo>
                  <a:lnTo>
                    <a:pt x="438912" y="1301495"/>
                  </a:lnTo>
                  <a:lnTo>
                    <a:pt x="441959" y="1338071"/>
                  </a:lnTo>
                  <a:lnTo>
                    <a:pt x="441959" y="1377695"/>
                  </a:lnTo>
                  <a:lnTo>
                    <a:pt x="441959" y="1319783"/>
                  </a:lnTo>
                  <a:lnTo>
                    <a:pt x="441959" y="1353311"/>
                  </a:lnTo>
                  <a:lnTo>
                    <a:pt x="441959" y="1179576"/>
                  </a:lnTo>
                  <a:lnTo>
                    <a:pt x="441959" y="1274064"/>
                  </a:lnTo>
                  <a:lnTo>
                    <a:pt x="441959" y="1371600"/>
                  </a:lnTo>
                  <a:lnTo>
                    <a:pt x="441959" y="1432559"/>
                  </a:lnTo>
                  <a:lnTo>
                    <a:pt x="441959" y="1423415"/>
                  </a:lnTo>
                  <a:lnTo>
                    <a:pt x="441959" y="1386839"/>
                  </a:lnTo>
                  <a:lnTo>
                    <a:pt x="445008" y="1380744"/>
                  </a:lnTo>
                  <a:lnTo>
                    <a:pt x="445008" y="1368552"/>
                  </a:lnTo>
                  <a:lnTo>
                    <a:pt x="445008" y="1335023"/>
                  </a:lnTo>
                  <a:lnTo>
                    <a:pt x="445008" y="1292352"/>
                  </a:lnTo>
                  <a:lnTo>
                    <a:pt x="445008" y="1344167"/>
                  </a:lnTo>
                  <a:lnTo>
                    <a:pt x="445008" y="1420367"/>
                  </a:lnTo>
                  <a:lnTo>
                    <a:pt x="445008" y="1441703"/>
                  </a:lnTo>
                  <a:lnTo>
                    <a:pt x="445008" y="1456944"/>
                  </a:lnTo>
                  <a:lnTo>
                    <a:pt x="445008" y="1481327"/>
                  </a:lnTo>
                  <a:lnTo>
                    <a:pt x="445008" y="1441703"/>
                  </a:lnTo>
                  <a:lnTo>
                    <a:pt x="445008" y="1423415"/>
                  </a:lnTo>
                  <a:lnTo>
                    <a:pt x="445008" y="1405127"/>
                  </a:lnTo>
                  <a:lnTo>
                    <a:pt x="445008" y="1429511"/>
                  </a:lnTo>
                  <a:lnTo>
                    <a:pt x="448056" y="1524000"/>
                  </a:lnTo>
                  <a:lnTo>
                    <a:pt x="448056" y="1060703"/>
                  </a:lnTo>
                  <a:lnTo>
                    <a:pt x="448056" y="1069847"/>
                  </a:lnTo>
                  <a:lnTo>
                    <a:pt x="448056" y="1106423"/>
                  </a:lnTo>
                  <a:lnTo>
                    <a:pt x="448056" y="1155191"/>
                  </a:lnTo>
                  <a:lnTo>
                    <a:pt x="448056" y="1200911"/>
                  </a:lnTo>
                  <a:lnTo>
                    <a:pt x="451103" y="1234439"/>
                  </a:lnTo>
                  <a:lnTo>
                    <a:pt x="451103" y="1261871"/>
                  </a:lnTo>
                  <a:lnTo>
                    <a:pt x="451103" y="1188720"/>
                  </a:lnTo>
                  <a:lnTo>
                    <a:pt x="451103" y="1347215"/>
                  </a:lnTo>
                  <a:lnTo>
                    <a:pt x="451103" y="1466088"/>
                  </a:lnTo>
                  <a:lnTo>
                    <a:pt x="451103" y="1423415"/>
                  </a:lnTo>
                  <a:lnTo>
                    <a:pt x="451103" y="1456944"/>
                  </a:lnTo>
                  <a:lnTo>
                    <a:pt x="451103" y="1377695"/>
                  </a:lnTo>
                  <a:lnTo>
                    <a:pt x="451103" y="1527047"/>
                  </a:lnTo>
                  <a:lnTo>
                    <a:pt x="454152" y="1524000"/>
                  </a:lnTo>
                  <a:lnTo>
                    <a:pt x="454152" y="1536191"/>
                  </a:lnTo>
                  <a:lnTo>
                    <a:pt x="454152" y="1551431"/>
                  </a:lnTo>
                  <a:lnTo>
                    <a:pt x="454152" y="1527047"/>
                  </a:lnTo>
                  <a:lnTo>
                    <a:pt x="454152" y="399288"/>
                  </a:lnTo>
                  <a:lnTo>
                    <a:pt x="457200" y="512063"/>
                  </a:lnTo>
                  <a:lnTo>
                    <a:pt x="457200" y="448055"/>
                  </a:lnTo>
                  <a:lnTo>
                    <a:pt x="457200" y="1085088"/>
                  </a:lnTo>
                  <a:lnTo>
                    <a:pt x="457200" y="957071"/>
                  </a:lnTo>
                  <a:lnTo>
                    <a:pt x="457200" y="1130808"/>
                  </a:lnTo>
                  <a:lnTo>
                    <a:pt x="460247" y="1200911"/>
                  </a:lnTo>
                  <a:lnTo>
                    <a:pt x="460247" y="1146047"/>
                  </a:lnTo>
                  <a:lnTo>
                    <a:pt x="460247" y="1267967"/>
                  </a:lnTo>
                  <a:lnTo>
                    <a:pt x="460247" y="1216152"/>
                  </a:lnTo>
                  <a:lnTo>
                    <a:pt x="460247" y="1097279"/>
                  </a:lnTo>
                  <a:lnTo>
                    <a:pt x="460247" y="1011935"/>
                  </a:lnTo>
                  <a:lnTo>
                    <a:pt x="460247" y="1036319"/>
                  </a:lnTo>
                  <a:lnTo>
                    <a:pt x="460247" y="1024127"/>
                  </a:lnTo>
                  <a:lnTo>
                    <a:pt x="463296" y="1060703"/>
                  </a:lnTo>
                  <a:lnTo>
                    <a:pt x="463296" y="1115567"/>
                  </a:lnTo>
                  <a:lnTo>
                    <a:pt x="463296" y="1011935"/>
                  </a:lnTo>
                  <a:lnTo>
                    <a:pt x="463296" y="1130808"/>
                  </a:lnTo>
                  <a:lnTo>
                    <a:pt x="463296" y="1121664"/>
                  </a:lnTo>
                  <a:lnTo>
                    <a:pt x="463296" y="1097279"/>
                  </a:lnTo>
                  <a:lnTo>
                    <a:pt x="463296" y="1127759"/>
                  </a:lnTo>
                  <a:lnTo>
                    <a:pt x="466344" y="1139952"/>
                  </a:lnTo>
                  <a:lnTo>
                    <a:pt x="466344" y="1459991"/>
                  </a:lnTo>
                  <a:lnTo>
                    <a:pt x="466344" y="1377695"/>
                  </a:lnTo>
                  <a:lnTo>
                    <a:pt x="466344" y="835151"/>
                  </a:lnTo>
                  <a:lnTo>
                    <a:pt x="469391" y="899159"/>
                  </a:lnTo>
                  <a:lnTo>
                    <a:pt x="469391" y="957071"/>
                  </a:lnTo>
                  <a:lnTo>
                    <a:pt x="469391" y="941832"/>
                  </a:lnTo>
                  <a:lnTo>
                    <a:pt x="469391" y="862583"/>
                  </a:lnTo>
                  <a:lnTo>
                    <a:pt x="469391" y="890015"/>
                  </a:lnTo>
                  <a:lnTo>
                    <a:pt x="469391" y="1222247"/>
                  </a:lnTo>
                  <a:lnTo>
                    <a:pt x="469391" y="1182623"/>
                  </a:lnTo>
                  <a:lnTo>
                    <a:pt x="469391" y="1243583"/>
                  </a:lnTo>
                  <a:lnTo>
                    <a:pt x="472440" y="1356359"/>
                  </a:lnTo>
                  <a:lnTo>
                    <a:pt x="472440" y="1484376"/>
                  </a:lnTo>
                  <a:lnTo>
                    <a:pt x="472440" y="877823"/>
                  </a:lnTo>
                  <a:lnTo>
                    <a:pt x="472440" y="929639"/>
                  </a:lnTo>
                  <a:lnTo>
                    <a:pt x="472440" y="795527"/>
                  </a:lnTo>
                  <a:lnTo>
                    <a:pt x="472440" y="826007"/>
                  </a:lnTo>
                  <a:lnTo>
                    <a:pt x="472440" y="835151"/>
                  </a:lnTo>
                  <a:lnTo>
                    <a:pt x="475488" y="877823"/>
                  </a:lnTo>
                  <a:lnTo>
                    <a:pt x="475488" y="1155191"/>
                  </a:lnTo>
                  <a:lnTo>
                    <a:pt x="475488" y="993647"/>
                  </a:lnTo>
                  <a:lnTo>
                    <a:pt x="475488" y="1075944"/>
                  </a:lnTo>
                  <a:lnTo>
                    <a:pt x="475488" y="993647"/>
                  </a:lnTo>
                  <a:lnTo>
                    <a:pt x="475488" y="1286255"/>
                  </a:lnTo>
                  <a:lnTo>
                    <a:pt x="475488" y="1191767"/>
                  </a:lnTo>
                  <a:lnTo>
                    <a:pt x="478536" y="1188720"/>
                  </a:lnTo>
                  <a:lnTo>
                    <a:pt x="478536" y="1106423"/>
                  </a:lnTo>
                  <a:lnTo>
                    <a:pt x="478536" y="1130808"/>
                  </a:lnTo>
                  <a:lnTo>
                    <a:pt x="478536" y="1027176"/>
                  </a:lnTo>
                  <a:lnTo>
                    <a:pt x="478536" y="1033271"/>
                  </a:lnTo>
                  <a:lnTo>
                    <a:pt x="478536" y="984503"/>
                  </a:lnTo>
                  <a:lnTo>
                    <a:pt x="478536" y="1094232"/>
                  </a:lnTo>
                  <a:lnTo>
                    <a:pt x="478536" y="1210055"/>
                  </a:lnTo>
                  <a:lnTo>
                    <a:pt x="478536" y="1179576"/>
                  </a:lnTo>
                  <a:lnTo>
                    <a:pt x="478536" y="1158239"/>
                  </a:lnTo>
                  <a:lnTo>
                    <a:pt x="478536" y="1173479"/>
                  </a:lnTo>
                  <a:lnTo>
                    <a:pt x="478536" y="1121664"/>
                  </a:lnTo>
                  <a:lnTo>
                    <a:pt x="478536" y="1115567"/>
                  </a:lnTo>
                  <a:lnTo>
                    <a:pt x="481584" y="1149095"/>
                  </a:lnTo>
                  <a:lnTo>
                    <a:pt x="481584" y="1249679"/>
                  </a:lnTo>
                  <a:lnTo>
                    <a:pt x="481584" y="1274064"/>
                  </a:lnTo>
                  <a:lnTo>
                    <a:pt x="481584" y="1252727"/>
                  </a:lnTo>
                  <a:lnTo>
                    <a:pt x="481584" y="1261871"/>
                  </a:lnTo>
                  <a:lnTo>
                    <a:pt x="481584" y="1051559"/>
                  </a:lnTo>
                  <a:lnTo>
                    <a:pt x="481584" y="1106423"/>
                  </a:lnTo>
                  <a:lnTo>
                    <a:pt x="481584" y="886967"/>
                  </a:lnTo>
                  <a:lnTo>
                    <a:pt x="481584" y="914400"/>
                  </a:lnTo>
                  <a:lnTo>
                    <a:pt x="484631" y="908303"/>
                  </a:lnTo>
                  <a:lnTo>
                    <a:pt x="484631" y="1344167"/>
                  </a:lnTo>
                  <a:lnTo>
                    <a:pt x="484631" y="1338071"/>
                  </a:lnTo>
                  <a:lnTo>
                    <a:pt x="484631" y="1097279"/>
                  </a:lnTo>
                  <a:lnTo>
                    <a:pt x="484631" y="1036319"/>
                  </a:lnTo>
                  <a:lnTo>
                    <a:pt x="484631" y="908303"/>
                  </a:lnTo>
                  <a:lnTo>
                    <a:pt x="484631" y="899159"/>
                  </a:lnTo>
                  <a:lnTo>
                    <a:pt x="484631" y="941832"/>
                  </a:lnTo>
                  <a:lnTo>
                    <a:pt x="484631" y="1045463"/>
                  </a:lnTo>
                  <a:lnTo>
                    <a:pt x="484631" y="950976"/>
                  </a:lnTo>
                  <a:lnTo>
                    <a:pt x="487680" y="1024127"/>
                  </a:lnTo>
                  <a:lnTo>
                    <a:pt x="487680" y="905255"/>
                  </a:lnTo>
                  <a:lnTo>
                    <a:pt x="487680" y="966215"/>
                  </a:lnTo>
                  <a:lnTo>
                    <a:pt x="487680" y="655319"/>
                  </a:lnTo>
                  <a:lnTo>
                    <a:pt x="487680" y="768095"/>
                  </a:lnTo>
                  <a:lnTo>
                    <a:pt x="487680" y="938783"/>
                  </a:lnTo>
                  <a:lnTo>
                    <a:pt x="487680" y="993647"/>
                  </a:lnTo>
                  <a:lnTo>
                    <a:pt x="487680" y="1210055"/>
                  </a:lnTo>
                  <a:lnTo>
                    <a:pt x="490728" y="1356359"/>
                  </a:lnTo>
                  <a:lnTo>
                    <a:pt x="490728" y="1368552"/>
                  </a:lnTo>
                  <a:lnTo>
                    <a:pt x="490728" y="1139952"/>
                  </a:lnTo>
                  <a:lnTo>
                    <a:pt x="490728" y="1277111"/>
                  </a:lnTo>
                  <a:lnTo>
                    <a:pt x="490728" y="1127759"/>
                  </a:lnTo>
                  <a:lnTo>
                    <a:pt x="490728" y="1182623"/>
                  </a:lnTo>
                  <a:lnTo>
                    <a:pt x="490728" y="1011935"/>
                  </a:lnTo>
                  <a:lnTo>
                    <a:pt x="493775" y="1011935"/>
                  </a:lnTo>
                  <a:lnTo>
                    <a:pt x="493775" y="975359"/>
                  </a:lnTo>
                  <a:lnTo>
                    <a:pt x="493775" y="984503"/>
                  </a:lnTo>
                  <a:lnTo>
                    <a:pt x="493775" y="969263"/>
                  </a:lnTo>
                  <a:lnTo>
                    <a:pt x="493775" y="957071"/>
                  </a:lnTo>
                  <a:lnTo>
                    <a:pt x="493775" y="969263"/>
                  </a:lnTo>
                  <a:lnTo>
                    <a:pt x="493775" y="960119"/>
                  </a:lnTo>
                  <a:lnTo>
                    <a:pt x="493775" y="1011935"/>
                  </a:lnTo>
                  <a:lnTo>
                    <a:pt x="493775" y="1033271"/>
                  </a:lnTo>
                  <a:lnTo>
                    <a:pt x="493775" y="1011935"/>
                  </a:lnTo>
                  <a:lnTo>
                    <a:pt x="493775" y="975359"/>
                  </a:lnTo>
                  <a:lnTo>
                    <a:pt x="493775" y="966215"/>
                  </a:lnTo>
                  <a:lnTo>
                    <a:pt x="493775" y="1011935"/>
                  </a:lnTo>
                  <a:lnTo>
                    <a:pt x="496824" y="999744"/>
                  </a:lnTo>
                  <a:lnTo>
                    <a:pt x="496824" y="1054608"/>
                  </a:lnTo>
                  <a:lnTo>
                    <a:pt x="496824" y="554735"/>
                  </a:lnTo>
                  <a:lnTo>
                    <a:pt x="496824" y="667511"/>
                  </a:lnTo>
                  <a:lnTo>
                    <a:pt x="496824" y="579119"/>
                  </a:lnTo>
                  <a:lnTo>
                    <a:pt x="496824" y="947927"/>
                  </a:lnTo>
                  <a:lnTo>
                    <a:pt x="496824" y="835151"/>
                  </a:lnTo>
                  <a:lnTo>
                    <a:pt x="496824" y="716279"/>
                  </a:lnTo>
                  <a:lnTo>
                    <a:pt x="499872" y="749807"/>
                  </a:lnTo>
                  <a:lnTo>
                    <a:pt x="499872" y="731519"/>
                  </a:lnTo>
                  <a:lnTo>
                    <a:pt x="499872" y="673607"/>
                  </a:lnTo>
                  <a:lnTo>
                    <a:pt x="499872" y="813815"/>
                  </a:lnTo>
                  <a:lnTo>
                    <a:pt x="499872" y="880871"/>
                  </a:lnTo>
                  <a:lnTo>
                    <a:pt x="499872" y="929639"/>
                  </a:lnTo>
                  <a:lnTo>
                    <a:pt x="499872" y="1033271"/>
                  </a:lnTo>
                  <a:lnTo>
                    <a:pt x="499872" y="1060703"/>
                  </a:lnTo>
                  <a:lnTo>
                    <a:pt x="499872" y="1002791"/>
                  </a:lnTo>
                  <a:lnTo>
                    <a:pt x="499872" y="896111"/>
                  </a:lnTo>
                  <a:lnTo>
                    <a:pt x="499872" y="1033271"/>
                  </a:lnTo>
                  <a:lnTo>
                    <a:pt x="502919" y="871727"/>
                  </a:lnTo>
                  <a:lnTo>
                    <a:pt x="502919" y="691895"/>
                  </a:lnTo>
                  <a:lnTo>
                    <a:pt x="502919" y="521207"/>
                  </a:lnTo>
                  <a:lnTo>
                    <a:pt x="502919" y="490727"/>
                  </a:lnTo>
                  <a:lnTo>
                    <a:pt x="502919" y="475488"/>
                  </a:lnTo>
                  <a:lnTo>
                    <a:pt x="502919" y="521207"/>
                  </a:lnTo>
                  <a:lnTo>
                    <a:pt x="502919" y="667511"/>
                  </a:lnTo>
                  <a:lnTo>
                    <a:pt x="502919" y="621791"/>
                  </a:lnTo>
                  <a:lnTo>
                    <a:pt x="502919" y="1085088"/>
                  </a:lnTo>
                  <a:lnTo>
                    <a:pt x="505968" y="1051559"/>
                  </a:lnTo>
                  <a:lnTo>
                    <a:pt x="505968" y="1033271"/>
                  </a:lnTo>
                  <a:lnTo>
                    <a:pt x="505968" y="1054608"/>
                  </a:lnTo>
                  <a:lnTo>
                    <a:pt x="505968" y="1075944"/>
                  </a:lnTo>
                  <a:lnTo>
                    <a:pt x="505968" y="999744"/>
                  </a:lnTo>
                  <a:lnTo>
                    <a:pt x="505968" y="929639"/>
                  </a:lnTo>
                  <a:lnTo>
                    <a:pt x="505968" y="871727"/>
                  </a:lnTo>
                  <a:lnTo>
                    <a:pt x="505968" y="810767"/>
                  </a:lnTo>
                  <a:lnTo>
                    <a:pt x="505968" y="777239"/>
                  </a:lnTo>
                  <a:lnTo>
                    <a:pt x="505968" y="792479"/>
                  </a:lnTo>
                  <a:lnTo>
                    <a:pt x="505968" y="826007"/>
                  </a:lnTo>
                  <a:lnTo>
                    <a:pt x="505968" y="990600"/>
                  </a:lnTo>
                  <a:lnTo>
                    <a:pt x="509016" y="871727"/>
                  </a:lnTo>
                  <a:lnTo>
                    <a:pt x="509016" y="826007"/>
                  </a:lnTo>
                  <a:lnTo>
                    <a:pt x="509016" y="844295"/>
                  </a:lnTo>
                  <a:lnTo>
                    <a:pt x="509016" y="890015"/>
                  </a:lnTo>
                  <a:lnTo>
                    <a:pt x="509016" y="847344"/>
                  </a:lnTo>
                  <a:lnTo>
                    <a:pt x="509016" y="1249679"/>
                  </a:lnTo>
                  <a:lnTo>
                    <a:pt x="509016" y="1130808"/>
                  </a:lnTo>
                  <a:lnTo>
                    <a:pt x="509016" y="1042415"/>
                  </a:lnTo>
                  <a:lnTo>
                    <a:pt x="509016" y="990600"/>
                  </a:lnTo>
                  <a:lnTo>
                    <a:pt x="509016" y="969263"/>
                  </a:lnTo>
                  <a:lnTo>
                    <a:pt x="512064" y="917447"/>
                  </a:lnTo>
                  <a:lnTo>
                    <a:pt x="512064" y="950976"/>
                  </a:lnTo>
                  <a:lnTo>
                    <a:pt x="512064" y="896111"/>
                  </a:lnTo>
                  <a:lnTo>
                    <a:pt x="512064" y="1011935"/>
                  </a:lnTo>
                  <a:lnTo>
                    <a:pt x="512064" y="966215"/>
                  </a:lnTo>
                  <a:lnTo>
                    <a:pt x="512064" y="835151"/>
                  </a:lnTo>
                  <a:lnTo>
                    <a:pt x="512064" y="932688"/>
                  </a:lnTo>
                  <a:lnTo>
                    <a:pt x="512064" y="792479"/>
                  </a:lnTo>
                  <a:lnTo>
                    <a:pt x="515112" y="740663"/>
                  </a:lnTo>
                  <a:lnTo>
                    <a:pt x="515112" y="637032"/>
                  </a:lnTo>
                  <a:lnTo>
                    <a:pt x="515112" y="381000"/>
                  </a:lnTo>
                  <a:lnTo>
                    <a:pt x="515112" y="219455"/>
                  </a:lnTo>
                  <a:lnTo>
                    <a:pt x="515112" y="201167"/>
                  </a:lnTo>
                  <a:lnTo>
                    <a:pt x="515112" y="448055"/>
                  </a:lnTo>
                  <a:lnTo>
                    <a:pt x="515112" y="560832"/>
                  </a:lnTo>
                  <a:lnTo>
                    <a:pt x="515112" y="438911"/>
                  </a:lnTo>
                  <a:lnTo>
                    <a:pt x="515112" y="658367"/>
                  </a:lnTo>
                  <a:lnTo>
                    <a:pt x="515112" y="560832"/>
                  </a:lnTo>
                  <a:lnTo>
                    <a:pt x="515112" y="585215"/>
                  </a:lnTo>
                  <a:lnTo>
                    <a:pt x="518159" y="826007"/>
                  </a:lnTo>
                  <a:lnTo>
                    <a:pt x="518159" y="835151"/>
                  </a:lnTo>
                  <a:lnTo>
                    <a:pt x="518159" y="810767"/>
                  </a:lnTo>
                  <a:lnTo>
                    <a:pt x="518159" y="1106423"/>
                  </a:lnTo>
                  <a:lnTo>
                    <a:pt x="518159" y="917447"/>
                  </a:lnTo>
                  <a:lnTo>
                    <a:pt x="518159" y="1085088"/>
                  </a:lnTo>
                  <a:lnTo>
                    <a:pt x="518159" y="1036319"/>
                  </a:lnTo>
                  <a:lnTo>
                    <a:pt x="518159" y="947927"/>
                  </a:lnTo>
                  <a:lnTo>
                    <a:pt x="518159" y="740663"/>
                  </a:lnTo>
                  <a:lnTo>
                    <a:pt x="518159" y="905255"/>
                  </a:lnTo>
                  <a:lnTo>
                    <a:pt x="521208" y="838200"/>
                  </a:lnTo>
                  <a:lnTo>
                    <a:pt x="521208" y="667511"/>
                  </a:lnTo>
                  <a:lnTo>
                    <a:pt x="521208" y="932688"/>
                  </a:lnTo>
                  <a:lnTo>
                    <a:pt x="521208" y="801623"/>
                  </a:lnTo>
                  <a:lnTo>
                    <a:pt x="521208" y="655319"/>
                  </a:lnTo>
                  <a:lnTo>
                    <a:pt x="521208" y="594359"/>
                  </a:lnTo>
                  <a:lnTo>
                    <a:pt x="521208" y="673607"/>
                  </a:lnTo>
                  <a:lnTo>
                    <a:pt x="521208" y="719327"/>
                  </a:lnTo>
                  <a:lnTo>
                    <a:pt x="521208" y="682751"/>
                  </a:lnTo>
                  <a:lnTo>
                    <a:pt x="524256" y="740663"/>
                  </a:lnTo>
                  <a:lnTo>
                    <a:pt x="524256" y="795527"/>
                  </a:lnTo>
                  <a:lnTo>
                    <a:pt x="524256" y="777239"/>
                  </a:lnTo>
                  <a:lnTo>
                    <a:pt x="524256" y="999744"/>
                  </a:lnTo>
                  <a:lnTo>
                    <a:pt x="524256" y="856488"/>
                  </a:lnTo>
                  <a:lnTo>
                    <a:pt x="524256" y="731519"/>
                  </a:lnTo>
                  <a:lnTo>
                    <a:pt x="524256" y="640079"/>
                  </a:lnTo>
                  <a:lnTo>
                    <a:pt x="524256" y="594359"/>
                  </a:lnTo>
                  <a:lnTo>
                    <a:pt x="524256" y="658367"/>
                  </a:lnTo>
                  <a:lnTo>
                    <a:pt x="524256" y="719327"/>
                  </a:lnTo>
                  <a:lnTo>
                    <a:pt x="527304" y="792479"/>
                  </a:lnTo>
                  <a:lnTo>
                    <a:pt x="527304" y="865632"/>
                  </a:lnTo>
                  <a:lnTo>
                    <a:pt x="527304" y="838200"/>
                  </a:lnTo>
                  <a:lnTo>
                    <a:pt x="527304" y="917447"/>
                  </a:lnTo>
                  <a:lnTo>
                    <a:pt x="527304" y="484631"/>
                  </a:lnTo>
                  <a:lnTo>
                    <a:pt x="527304" y="615695"/>
                  </a:lnTo>
                  <a:lnTo>
                    <a:pt x="527304" y="697991"/>
                  </a:lnTo>
                  <a:lnTo>
                    <a:pt x="527304" y="890015"/>
                  </a:lnTo>
                  <a:lnTo>
                    <a:pt x="527304" y="950976"/>
                  </a:lnTo>
                  <a:lnTo>
                    <a:pt x="527304" y="960119"/>
                  </a:lnTo>
                  <a:lnTo>
                    <a:pt x="530352" y="941832"/>
                  </a:lnTo>
                  <a:lnTo>
                    <a:pt x="530352" y="1042415"/>
                  </a:lnTo>
                  <a:lnTo>
                    <a:pt x="530352" y="1103376"/>
                  </a:lnTo>
                  <a:lnTo>
                    <a:pt x="530352" y="1267967"/>
                  </a:lnTo>
                  <a:lnTo>
                    <a:pt x="530352" y="1200911"/>
                  </a:lnTo>
                  <a:lnTo>
                    <a:pt x="530352" y="762000"/>
                  </a:lnTo>
                  <a:lnTo>
                    <a:pt x="530352" y="771144"/>
                  </a:lnTo>
                  <a:lnTo>
                    <a:pt x="530352" y="688847"/>
                  </a:lnTo>
                  <a:lnTo>
                    <a:pt x="533400" y="804671"/>
                  </a:lnTo>
                  <a:lnTo>
                    <a:pt x="533400" y="1170432"/>
                  </a:lnTo>
                  <a:lnTo>
                    <a:pt x="533400" y="1106423"/>
                  </a:lnTo>
                  <a:lnTo>
                    <a:pt x="533400" y="1191767"/>
                  </a:lnTo>
                  <a:lnTo>
                    <a:pt x="533400" y="1155191"/>
                  </a:lnTo>
                  <a:lnTo>
                    <a:pt x="533400" y="1094232"/>
                  </a:lnTo>
                  <a:lnTo>
                    <a:pt x="533400" y="1024127"/>
                  </a:lnTo>
                  <a:lnTo>
                    <a:pt x="536447" y="960119"/>
                  </a:lnTo>
                  <a:lnTo>
                    <a:pt x="536447" y="932688"/>
                  </a:lnTo>
                  <a:lnTo>
                    <a:pt x="536447" y="1097279"/>
                  </a:lnTo>
                  <a:lnTo>
                    <a:pt x="536447" y="950976"/>
                  </a:lnTo>
                  <a:lnTo>
                    <a:pt x="536447" y="1011935"/>
                  </a:lnTo>
                  <a:lnTo>
                    <a:pt x="536447" y="1051559"/>
                  </a:lnTo>
                  <a:lnTo>
                    <a:pt x="536447" y="1094232"/>
                  </a:lnTo>
                  <a:lnTo>
                    <a:pt x="536447" y="1121664"/>
                  </a:lnTo>
                  <a:lnTo>
                    <a:pt x="539496" y="1094232"/>
                  </a:lnTo>
                  <a:lnTo>
                    <a:pt x="539496" y="1018032"/>
                  </a:lnTo>
                  <a:lnTo>
                    <a:pt x="539496" y="1054608"/>
                  </a:lnTo>
                  <a:lnTo>
                    <a:pt x="539496" y="1008888"/>
                  </a:lnTo>
                  <a:lnTo>
                    <a:pt x="539496" y="1063752"/>
                  </a:lnTo>
                  <a:lnTo>
                    <a:pt x="539496" y="899159"/>
                  </a:lnTo>
                  <a:lnTo>
                    <a:pt x="539496" y="1027176"/>
                  </a:lnTo>
                  <a:lnTo>
                    <a:pt x="539496" y="1069847"/>
                  </a:lnTo>
                  <a:lnTo>
                    <a:pt x="539496" y="1088135"/>
                  </a:lnTo>
                  <a:lnTo>
                    <a:pt x="539496" y="981455"/>
                  </a:lnTo>
                  <a:lnTo>
                    <a:pt x="542544" y="981455"/>
                  </a:lnTo>
                  <a:lnTo>
                    <a:pt x="542544" y="993647"/>
                  </a:lnTo>
                  <a:lnTo>
                    <a:pt x="542544" y="597407"/>
                  </a:lnTo>
                  <a:lnTo>
                    <a:pt x="542544" y="847344"/>
                  </a:lnTo>
                  <a:lnTo>
                    <a:pt x="542544" y="984503"/>
                  </a:lnTo>
                  <a:lnTo>
                    <a:pt x="542544" y="966215"/>
                  </a:lnTo>
                  <a:lnTo>
                    <a:pt x="542544" y="1097279"/>
                  </a:lnTo>
                  <a:lnTo>
                    <a:pt x="545591" y="1106423"/>
                  </a:lnTo>
                  <a:lnTo>
                    <a:pt x="545591" y="957071"/>
                  </a:lnTo>
                  <a:lnTo>
                    <a:pt x="545591" y="990600"/>
                  </a:lnTo>
                  <a:lnTo>
                    <a:pt x="545591" y="871727"/>
                  </a:lnTo>
                  <a:lnTo>
                    <a:pt x="545591" y="957071"/>
                  </a:lnTo>
                  <a:lnTo>
                    <a:pt x="545591" y="862583"/>
                  </a:lnTo>
                  <a:lnTo>
                    <a:pt x="545591" y="990600"/>
                  </a:lnTo>
                  <a:lnTo>
                    <a:pt x="545591" y="1011935"/>
                  </a:lnTo>
                  <a:lnTo>
                    <a:pt x="545591" y="957071"/>
                  </a:lnTo>
                  <a:lnTo>
                    <a:pt x="548640" y="1036319"/>
                  </a:lnTo>
                  <a:lnTo>
                    <a:pt x="548640" y="917447"/>
                  </a:lnTo>
                  <a:lnTo>
                    <a:pt x="548640" y="1024127"/>
                  </a:lnTo>
                  <a:lnTo>
                    <a:pt x="548640" y="1164335"/>
                  </a:lnTo>
                  <a:lnTo>
                    <a:pt x="548640" y="1024127"/>
                  </a:lnTo>
                  <a:lnTo>
                    <a:pt x="548640" y="905255"/>
                  </a:lnTo>
                  <a:lnTo>
                    <a:pt x="548640" y="1136903"/>
                  </a:lnTo>
                  <a:lnTo>
                    <a:pt x="548640" y="999744"/>
                  </a:lnTo>
                  <a:lnTo>
                    <a:pt x="548640" y="1097279"/>
                  </a:lnTo>
                  <a:lnTo>
                    <a:pt x="548640" y="819911"/>
                  </a:lnTo>
                  <a:lnTo>
                    <a:pt x="551688" y="719327"/>
                  </a:lnTo>
                  <a:lnTo>
                    <a:pt x="551688" y="490727"/>
                  </a:lnTo>
                  <a:lnTo>
                    <a:pt x="551688" y="621791"/>
                  </a:lnTo>
                  <a:lnTo>
                    <a:pt x="551688" y="658367"/>
                  </a:lnTo>
                  <a:lnTo>
                    <a:pt x="551688" y="630935"/>
                  </a:lnTo>
                  <a:lnTo>
                    <a:pt x="551688" y="838200"/>
                  </a:lnTo>
                  <a:lnTo>
                    <a:pt x="551688" y="941832"/>
                  </a:lnTo>
                  <a:lnTo>
                    <a:pt x="554736" y="1088135"/>
                  </a:lnTo>
                  <a:lnTo>
                    <a:pt x="554736" y="1103376"/>
                  </a:lnTo>
                  <a:lnTo>
                    <a:pt x="554736" y="1115567"/>
                  </a:lnTo>
                  <a:lnTo>
                    <a:pt x="554736" y="1173479"/>
                  </a:lnTo>
                  <a:lnTo>
                    <a:pt x="554736" y="1240535"/>
                  </a:lnTo>
                  <a:lnTo>
                    <a:pt x="554736" y="1024127"/>
                  </a:lnTo>
                  <a:lnTo>
                    <a:pt x="554736" y="679703"/>
                  </a:lnTo>
                  <a:lnTo>
                    <a:pt x="554736" y="710183"/>
                  </a:lnTo>
                  <a:lnTo>
                    <a:pt x="554736" y="743711"/>
                  </a:lnTo>
                  <a:lnTo>
                    <a:pt x="557784" y="664463"/>
                  </a:lnTo>
                  <a:lnTo>
                    <a:pt x="557784" y="829055"/>
                  </a:lnTo>
                  <a:lnTo>
                    <a:pt x="557784" y="801623"/>
                  </a:lnTo>
                  <a:lnTo>
                    <a:pt x="557784" y="856488"/>
                  </a:lnTo>
                  <a:lnTo>
                    <a:pt x="557784" y="707135"/>
                  </a:lnTo>
                  <a:lnTo>
                    <a:pt x="557784" y="923544"/>
                  </a:lnTo>
                  <a:lnTo>
                    <a:pt x="557784" y="795527"/>
                  </a:lnTo>
                  <a:lnTo>
                    <a:pt x="557784" y="1051559"/>
                  </a:lnTo>
                  <a:lnTo>
                    <a:pt x="560832" y="999744"/>
                  </a:lnTo>
                  <a:lnTo>
                    <a:pt x="560832" y="829055"/>
                  </a:lnTo>
                  <a:lnTo>
                    <a:pt x="560832" y="929639"/>
                  </a:lnTo>
                  <a:lnTo>
                    <a:pt x="560832" y="826007"/>
                  </a:lnTo>
                  <a:lnTo>
                    <a:pt x="560832" y="923544"/>
                  </a:lnTo>
                  <a:lnTo>
                    <a:pt x="560832" y="758951"/>
                  </a:lnTo>
                  <a:lnTo>
                    <a:pt x="560832" y="871727"/>
                  </a:lnTo>
                  <a:lnTo>
                    <a:pt x="560832" y="990600"/>
                  </a:lnTo>
                  <a:lnTo>
                    <a:pt x="560832" y="880871"/>
                  </a:lnTo>
                  <a:lnTo>
                    <a:pt x="563880" y="929639"/>
                  </a:lnTo>
                  <a:lnTo>
                    <a:pt x="563880" y="1011935"/>
                  </a:lnTo>
                  <a:lnTo>
                    <a:pt x="563880" y="917447"/>
                  </a:lnTo>
                  <a:lnTo>
                    <a:pt x="563880" y="835151"/>
                  </a:lnTo>
                  <a:lnTo>
                    <a:pt x="563880" y="929639"/>
                  </a:lnTo>
                  <a:lnTo>
                    <a:pt x="563880" y="612647"/>
                  </a:lnTo>
                  <a:lnTo>
                    <a:pt x="563880" y="545591"/>
                  </a:lnTo>
                  <a:lnTo>
                    <a:pt x="563880" y="484631"/>
                  </a:lnTo>
                  <a:lnTo>
                    <a:pt x="563880" y="390144"/>
                  </a:lnTo>
                  <a:lnTo>
                    <a:pt x="563880" y="381000"/>
                  </a:lnTo>
                  <a:lnTo>
                    <a:pt x="563880" y="390144"/>
                  </a:lnTo>
                  <a:lnTo>
                    <a:pt x="563880" y="423671"/>
                  </a:lnTo>
                  <a:lnTo>
                    <a:pt x="563880" y="533400"/>
                  </a:lnTo>
                  <a:lnTo>
                    <a:pt x="563880" y="579119"/>
                  </a:lnTo>
                  <a:lnTo>
                    <a:pt x="566928" y="563879"/>
                  </a:lnTo>
                  <a:lnTo>
                    <a:pt x="566928" y="691895"/>
                  </a:lnTo>
                  <a:lnTo>
                    <a:pt x="566928" y="637032"/>
                  </a:lnTo>
                  <a:lnTo>
                    <a:pt x="566928" y="826007"/>
                  </a:lnTo>
                  <a:lnTo>
                    <a:pt x="566928" y="710183"/>
                  </a:lnTo>
                  <a:lnTo>
                    <a:pt x="566928" y="801623"/>
                  </a:lnTo>
                  <a:lnTo>
                    <a:pt x="566928" y="758951"/>
                  </a:lnTo>
                  <a:lnTo>
                    <a:pt x="566928" y="710183"/>
                  </a:lnTo>
                  <a:lnTo>
                    <a:pt x="566928" y="563879"/>
                  </a:lnTo>
                  <a:lnTo>
                    <a:pt x="566928" y="667511"/>
                  </a:lnTo>
                  <a:lnTo>
                    <a:pt x="566928" y="606551"/>
                  </a:lnTo>
                  <a:lnTo>
                    <a:pt x="566928" y="768095"/>
                  </a:lnTo>
                  <a:lnTo>
                    <a:pt x="569976" y="957071"/>
                  </a:lnTo>
                  <a:lnTo>
                    <a:pt x="569976" y="908303"/>
                  </a:lnTo>
                  <a:lnTo>
                    <a:pt x="569976" y="1036319"/>
                  </a:lnTo>
                  <a:lnTo>
                    <a:pt x="569976" y="1170432"/>
                  </a:lnTo>
                  <a:lnTo>
                    <a:pt x="569976" y="1234439"/>
                  </a:lnTo>
                  <a:lnTo>
                    <a:pt x="569976" y="1216152"/>
                  </a:lnTo>
                  <a:lnTo>
                    <a:pt x="569976" y="551688"/>
                  </a:lnTo>
                  <a:lnTo>
                    <a:pt x="573024" y="493775"/>
                  </a:lnTo>
                  <a:lnTo>
                    <a:pt x="573024" y="469391"/>
                  </a:lnTo>
                  <a:lnTo>
                    <a:pt x="573024" y="423671"/>
                  </a:lnTo>
                  <a:lnTo>
                    <a:pt x="573024" y="603503"/>
                  </a:lnTo>
                  <a:lnTo>
                    <a:pt x="573024" y="701039"/>
                  </a:lnTo>
                  <a:lnTo>
                    <a:pt x="573024" y="856488"/>
                  </a:lnTo>
                  <a:lnTo>
                    <a:pt x="573024" y="929639"/>
                  </a:lnTo>
                  <a:lnTo>
                    <a:pt x="573024" y="1002791"/>
                  </a:lnTo>
                  <a:lnTo>
                    <a:pt x="573024" y="923544"/>
                  </a:lnTo>
                  <a:lnTo>
                    <a:pt x="573024" y="966215"/>
                  </a:lnTo>
                  <a:lnTo>
                    <a:pt x="573024" y="993647"/>
                  </a:lnTo>
                  <a:lnTo>
                    <a:pt x="573024" y="975359"/>
                  </a:lnTo>
                  <a:lnTo>
                    <a:pt x="573024" y="908303"/>
                  </a:lnTo>
                  <a:lnTo>
                    <a:pt x="576072" y="905255"/>
                  </a:lnTo>
                  <a:lnTo>
                    <a:pt x="576072" y="929639"/>
                  </a:lnTo>
                  <a:lnTo>
                    <a:pt x="576072" y="905255"/>
                  </a:lnTo>
                  <a:lnTo>
                    <a:pt x="576072" y="1252727"/>
                  </a:lnTo>
                  <a:lnTo>
                    <a:pt x="576072" y="1222247"/>
                  </a:lnTo>
                  <a:lnTo>
                    <a:pt x="576072" y="1127759"/>
                  </a:lnTo>
                  <a:lnTo>
                    <a:pt x="576072" y="1182623"/>
                  </a:lnTo>
                  <a:lnTo>
                    <a:pt x="576072" y="743711"/>
                  </a:lnTo>
                  <a:lnTo>
                    <a:pt x="579119" y="749807"/>
                  </a:lnTo>
                  <a:lnTo>
                    <a:pt x="579119" y="1164335"/>
                  </a:lnTo>
                  <a:lnTo>
                    <a:pt x="579119" y="1155191"/>
                  </a:lnTo>
                  <a:lnTo>
                    <a:pt x="579119" y="484631"/>
                  </a:lnTo>
                  <a:lnTo>
                    <a:pt x="582168" y="441959"/>
                  </a:lnTo>
                  <a:lnTo>
                    <a:pt x="582168" y="1027176"/>
                  </a:lnTo>
                  <a:lnTo>
                    <a:pt x="582168" y="862583"/>
                  </a:lnTo>
                  <a:lnTo>
                    <a:pt x="582168" y="481583"/>
                  </a:lnTo>
                  <a:lnTo>
                    <a:pt x="582168" y="484631"/>
                  </a:lnTo>
                  <a:lnTo>
                    <a:pt x="585216" y="490727"/>
                  </a:lnTo>
                  <a:lnTo>
                    <a:pt x="585216" y="509015"/>
                  </a:lnTo>
                  <a:lnTo>
                    <a:pt x="585216" y="97535"/>
                  </a:lnTo>
                  <a:lnTo>
                    <a:pt x="585216" y="249935"/>
                  </a:lnTo>
                  <a:lnTo>
                    <a:pt x="585216" y="408431"/>
                  </a:lnTo>
                  <a:lnTo>
                    <a:pt x="585216" y="551688"/>
                  </a:lnTo>
                  <a:lnTo>
                    <a:pt x="585216" y="569976"/>
                  </a:lnTo>
                  <a:lnTo>
                    <a:pt x="585216" y="658367"/>
                  </a:lnTo>
                  <a:lnTo>
                    <a:pt x="588264" y="606551"/>
                  </a:lnTo>
                  <a:lnTo>
                    <a:pt x="588264" y="533400"/>
                  </a:lnTo>
                  <a:lnTo>
                    <a:pt x="588264" y="615695"/>
                  </a:lnTo>
                  <a:lnTo>
                    <a:pt x="588264" y="560832"/>
                  </a:lnTo>
                  <a:lnTo>
                    <a:pt x="588264" y="569976"/>
                  </a:lnTo>
                  <a:lnTo>
                    <a:pt x="588264" y="533400"/>
                  </a:lnTo>
                  <a:lnTo>
                    <a:pt x="588264" y="649223"/>
                  </a:lnTo>
                  <a:lnTo>
                    <a:pt x="588264" y="640079"/>
                  </a:lnTo>
                  <a:lnTo>
                    <a:pt x="588264" y="603503"/>
                  </a:lnTo>
                  <a:lnTo>
                    <a:pt x="588264" y="569976"/>
                  </a:lnTo>
                  <a:lnTo>
                    <a:pt x="588264" y="521207"/>
                  </a:lnTo>
                  <a:lnTo>
                    <a:pt x="588264" y="414527"/>
                  </a:lnTo>
                  <a:lnTo>
                    <a:pt x="588264" y="426719"/>
                  </a:lnTo>
                  <a:lnTo>
                    <a:pt x="591312" y="579119"/>
                  </a:lnTo>
                  <a:lnTo>
                    <a:pt x="591312" y="521207"/>
                  </a:lnTo>
                  <a:lnTo>
                    <a:pt x="591312" y="579119"/>
                  </a:lnTo>
                  <a:lnTo>
                    <a:pt x="591312" y="408431"/>
                  </a:lnTo>
                  <a:lnTo>
                    <a:pt x="591312" y="649223"/>
                  </a:lnTo>
                  <a:lnTo>
                    <a:pt x="591312" y="588263"/>
                  </a:lnTo>
                  <a:lnTo>
                    <a:pt x="591312" y="554735"/>
                  </a:lnTo>
                  <a:lnTo>
                    <a:pt x="591312" y="536447"/>
                  </a:lnTo>
                  <a:lnTo>
                    <a:pt x="591312" y="475488"/>
                  </a:lnTo>
                  <a:lnTo>
                    <a:pt x="591312" y="371855"/>
                  </a:lnTo>
                  <a:lnTo>
                    <a:pt x="594360" y="542544"/>
                  </a:lnTo>
                  <a:lnTo>
                    <a:pt x="594360" y="292607"/>
                  </a:lnTo>
                  <a:lnTo>
                    <a:pt x="594360" y="353567"/>
                  </a:lnTo>
                  <a:lnTo>
                    <a:pt x="594360" y="176783"/>
                  </a:lnTo>
                  <a:lnTo>
                    <a:pt x="594360" y="97535"/>
                  </a:lnTo>
                  <a:lnTo>
                    <a:pt x="594360" y="176783"/>
                  </a:lnTo>
                  <a:lnTo>
                    <a:pt x="594360" y="813815"/>
                  </a:lnTo>
                  <a:lnTo>
                    <a:pt x="597408" y="838200"/>
                  </a:lnTo>
                  <a:lnTo>
                    <a:pt x="597408" y="929639"/>
                  </a:lnTo>
                  <a:lnTo>
                    <a:pt x="597408" y="768095"/>
                  </a:lnTo>
                  <a:lnTo>
                    <a:pt x="597408" y="606551"/>
                  </a:lnTo>
                  <a:lnTo>
                    <a:pt x="597408" y="579119"/>
                  </a:lnTo>
                  <a:lnTo>
                    <a:pt x="597408" y="585215"/>
                  </a:lnTo>
                  <a:lnTo>
                    <a:pt x="597408" y="630935"/>
                  </a:lnTo>
                  <a:lnTo>
                    <a:pt x="597408" y="682751"/>
                  </a:lnTo>
                  <a:lnTo>
                    <a:pt x="597408" y="838200"/>
                  </a:lnTo>
                  <a:lnTo>
                    <a:pt x="597408" y="829055"/>
                  </a:lnTo>
                  <a:lnTo>
                    <a:pt x="597408" y="819911"/>
                  </a:lnTo>
                  <a:lnTo>
                    <a:pt x="597408" y="801623"/>
                  </a:lnTo>
                  <a:lnTo>
                    <a:pt x="597408" y="758951"/>
                  </a:lnTo>
                  <a:lnTo>
                    <a:pt x="597408" y="697991"/>
                  </a:lnTo>
                  <a:lnTo>
                    <a:pt x="600455" y="569976"/>
                  </a:lnTo>
                  <a:lnTo>
                    <a:pt x="600455" y="432815"/>
                  </a:lnTo>
                  <a:lnTo>
                    <a:pt x="600455" y="490727"/>
                  </a:lnTo>
                  <a:lnTo>
                    <a:pt x="600455" y="551688"/>
                  </a:lnTo>
                  <a:lnTo>
                    <a:pt x="600455" y="734567"/>
                  </a:lnTo>
                  <a:lnTo>
                    <a:pt x="600455" y="658367"/>
                  </a:lnTo>
                  <a:lnTo>
                    <a:pt x="600455" y="804671"/>
                  </a:lnTo>
                  <a:lnTo>
                    <a:pt x="600455" y="588263"/>
                  </a:lnTo>
                  <a:lnTo>
                    <a:pt x="600455" y="649223"/>
                  </a:lnTo>
                  <a:lnTo>
                    <a:pt x="600455" y="588263"/>
                  </a:lnTo>
                  <a:lnTo>
                    <a:pt x="600455" y="527303"/>
                  </a:lnTo>
                  <a:lnTo>
                    <a:pt x="603504" y="417575"/>
                  </a:lnTo>
                  <a:lnTo>
                    <a:pt x="603504" y="777239"/>
                  </a:lnTo>
                  <a:lnTo>
                    <a:pt x="603504" y="743711"/>
                  </a:lnTo>
                  <a:lnTo>
                    <a:pt x="603504" y="975359"/>
                  </a:lnTo>
                  <a:lnTo>
                    <a:pt x="603504" y="960119"/>
                  </a:lnTo>
                  <a:lnTo>
                    <a:pt x="603504" y="707135"/>
                  </a:lnTo>
                  <a:lnTo>
                    <a:pt x="606552" y="612647"/>
                  </a:lnTo>
                  <a:lnTo>
                    <a:pt x="606552" y="0"/>
                  </a:lnTo>
                  <a:lnTo>
                    <a:pt x="606552" y="82295"/>
                  </a:lnTo>
                  <a:lnTo>
                    <a:pt x="606552" y="448055"/>
                  </a:lnTo>
                  <a:lnTo>
                    <a:pt x="606552" y="374903"/>
                  </a:lnTo>
                  <a:lnTo>
                    <a:pt x="606552" y="469391"/>
                  </a:lnTo>
                  <a:lnTo>
                    <a:pt x="609600" y="664463"/>
                  </a:lnTo>
                  <a:lnTo>
                    <a:pt x="609600" y="667511"/>
                  </a:lnTo>
                  <a:lnTo>
                    <a:pt x="609600" y="731519"/>
                  </a:lnTo>
                  <a:lnTo>
                    <a:pt x="609600" y="649223"/>
                  </a:lnTo>
                  <a:lnTo>
                    <a:pt x="609600" y="771144"/>
                  </a:lnTo>
                  <a:lnTo>
                    <a:pt x="609600" y="768095"/>
                  </a:lnTo>
                  <a:lnTo>
                    <a:pt x="609600" y="356615"/>
                  </a:lnTo>
                  <a:lnTo>
                    <a:pt x="612647" y="301751"/>
                  </a:lnTo>
                  <a:lnTo>
                    <a:pt x="612647" y="865632"/>
                  </a:lnTo>
                  <a:lnTo>
                    <a:pt x="612647" y="813815"/>
                  </a:lnTo>
                  <a:lnTo>
                    <a:pt x="612647" y="1027176"/>
                  </a:lnTo>
                  <a:lnTo>
                    <a:pt x="612647" y="999744"/>
                  </a:lnTo>
                  <a:lnTo>
                    <a:pt x="612647" y="877823"/>
                  </a:lnTo>
                  <a:lnTo>
                    <a:pt x="615696" y="917447"/>
                  </a:lnTo>
                  <a:lnTo>
                    <a:pt x="615696" y="1060703"/>
                  </a:lnTo>
                  <a:lnTo>
                    <a:pt x="615696" y="1155191"/>
                  </a:lnTo>
                  <a:lnTo>
                    <a:pt x="615696" y="1051559"/>
                  </a:lnTo>
                  <a:lnTo>
                    <a:pt x="615696" y="880871"/>
                  </a:lnTo>
                  <a:lnTo>
                    <a:pt x="615696" y="993647"/>
                  </a:lnTo>
                  <a:lnTo>
                    <a:pt x="615696" y="743711"/>
                  </a:lnTo>
                  <a:lnTo>
                    <a:pt x="615696" y="819911"/>
                  </a:lnTo>
                  <a:lnTo>
                    <a:pt x="615696" y="880871"/>
                  </a:lnTo>
                  <a:lnTo>
                    <a:pt x="615696" y="886967"/>
                  </a:lnTo>
                  <a:lnTo>
                    <a:pt x="618744" y="865632"/>
                  </a:lnTo>
                  <a:lnTo>
                    <a:pt x="618744" y="838200"/>
                  </a:lnTo>
                  <a:lnTo>
                    <a:pt x="618744" y="880871"/>
                  </a:lnTo>
                  <a:lnTo>
                    <a:pt x="618744" y="853439"/>
                  </a:lnTo>
                  <a:lnTo>
                    <a:pt x="618744" y="923544"/>
                  </a:lnTo>
                  <a:lnTo>
                    <a:pt x="618744" y="975359"/>
                  </a:lnTo>
                  <a:lnTo>
                    <a:pt x="618744" y="981455"/>
                  </a:lnTo>
                  <a:lnTo>
                    <a:pt x="618744" y="1018032"/>
                  </a:lnTo>
                  <a:lnTo>
                    <a:pt x="618744" y="1008888"/>
                  </a:lnTo>
                  <a:lnTo>
                    <a:pt x="618744" y="917447"/>
                  </a:lnTo>
                  <a:lnTo>
                    <a:pt x="618744" y="871727"/>
                  </a:lnTo>
                  <a:lnTo>
                    <a:pt x="618744" y="856488"/>
                  </a:lnTo>
                  <a:lnTo>
                    <a:pt x="621791" y="813815"/>
                  </a:lnTo>
                  <a:lnTo>
                    <a:pt x="621791" y="792479"/>
                  </a:lnTo>
                  <a:lnTo>
                    <a:pt x="621791" y="1249679"/>
                  </a:lnTo>
                  <a:lnTo>
                    <a:pt x="621791" y="1011935"/>
                  </a:lnTo>
                  <a:lnTo>
                    <a:pt x="621791" y="801623"/>
                  </a:lnTo>
                  <a:lnTo>
                    <a:pt x="621791" y="716279"/>
                  </a:lnTo>
                  <a:lnTo>
                    <a:pt x="621791" y="658367"/>
                  </a:lnTo>
                  <a:lnTo>
                    <a:pt x="621791" y="637032"/>
                  </a:lnTo>
                  <a:lnTo>
                    <a:pt x="621791" y="740663"/>
                  </a:lnTo>
                  <a:lnTo>
                    <a:pt x="621791" y="795527"/>
                  </a:lnTo>
                  <a:lnTo>
                    <a:pt x="624840" y="819911"/>
                  </a:lnTo>
                  <a:lnTo>
                    <a:pt x="624840" y="856488"/>
                  </a:lnTo>
                  <a:lnTo>
                    <a:pt x="624840" y="908303"/>
                  </a:lnTo>
                  <a:lnTo>
                    <a:pt x="624840" y="947927"/>
                  </a:lnTo>
                  <a:lnTo>
                    <a:pt x="624840" y="929639"/>
                  </a:lnTo>
                  <a:lnTo>
                    <a:pt x="624840" y="896111"/>
                  </a:lnTo>
                  <a:lnTo>
                    <a:pt x="624840" y="941832"/>
                  </a:lnTo>
                  <a:lnTo>
                    <a:pt x="624840" y="899159"/>
                  </a:lnTo>
                  <a:lnTo>
                    <a:pt x="624840" y="947927"/>
                  </a:lnTo>
                  <a:lnTo>
                    <a:pt x="624840" y="938783"/>
                  </a:lnTo>
                  <a:lnTo>
                    <a:pt x="624840" y="905255"/>
                  </a:lnTo>
                  <a:lnTo>
                    <a:pt x="624840" y="792479"/>
                  </a:lnTo>
                  <a:lnTo>
                    <a:pt x="627888" y="710183"/>
                  </a:lnTo>
                  <a:lnTo>
                    <a:pt x="627888" y="826007"/>
                  </a:lnTo>
                  <a:lnTo>
                    <a:pt x="627888" y="758951"/>
                  </a:lnTo>
                  <a:lnTo>
                    <a:pt x="627888" y="606551"/>
                  </a:lnTo>
                  <a:lnTo>
                    <a:pt x="627888" y="295655"/>
                  </a:lnTo>
                  <a:lnTo>
                    <a:pt x="627888" y="249935"/>
                  </a:lnTo>
                  <a:lnTo>
                    <a:pt x="627888" y="79247"/>
                  </a:lnTo>
                  <a:lnTo>
                    <a:pt x="627888" y="60959"/>
                  </a:lnTo>
                  <a:lnTo>
                    <a:pt x="627888" y="304800"/>
                  </a:lnTo>
                  <a:lnTo>
                    <a:pt x="627888" y="295655"/>
                  </a:lnTo>
                  <a:lnTo>
                    <a:pt x="627888" y="518159"/>
                  </a:lnTo>
                  <a:lnTo>
                    <a:pt x="627888" y="481583"/>
                  </a:lnTo>
                  <a:lnTo>
                    <a:pt x="627888" y="521207"/>
                  </a:lnTo>
                  <a:lnTo>
                    <a:pt x="630935" y="551688"/>
                  </a:lnTo>
                  <a:lnTo>
                    <a:pt x="630935" y="512063"/>
                  </a:lnTo>
                  <a:lnTo>
                    <a:pt x="630935" y="1222247"/>
                  </a:lnTo>
                  <a:lnTo>
                    <a:pt x="630935" y="1207008"/>
                  </a:lnTo>
                  <a:lnTo>
                    <a:pt x="630935" y="1164335"/>
                  </a:lnTo>
                  <a:lnTo>
                    <a:pt x="630935" y="981455"/>
                  </a:lnTo>
                  <a:lnTo>
                    <a:pt x="630935" y="880871"/>
                  </a:lnTo>
                  <a:lnTo>
                    <a:pt x="630935" y="771144"/>
                  </a:lnTo>
                  <a:lnTo>
                    <a:pt x="633984" y="768095"/>
                  </a:lnTo>
                  <a:lnTo>
                    <a:pt x="633984" y="673607"/>
                  </a:lnTo>
                  <a:lnTo>
                    <a:pt x="633984" y="725423"/>
                  </a:lnTo>
                  <a:lnTo>
                    <a:pt x="633984" y="819911"/>
                  </a:lnTo>
                  <a:lnTo>
                    <a:pt x="633984" y="701039"/>
                  </a:lnTo>
                  <a:lnTo>
                    <a:pt x="633984" y="813815"/>
                  </a:lnTo>
                  <a:lnTo>
                    <a:pt x="633984" y="493775"/>
                  </a:lnTo>
                  <a:lnTo>
                    <a:pt x="633984" y="512063"/>
                  </a:lnTo>
                  <a:lnTo>
                    <a:pt x="633984" y="405383"/>
                  </a:lnTo>
                  <a:lnTo>
                    <a:pt x="637032" y="408431"/>
                  </a:lnTo>
                  <a:lnTo>
                    <a:pt x="637032" y="966215"/>
                  </a:lnTo>
                  <a:lnTo>
                    <a:pt x="637032" y="819911"/>
                  </a:lnTo>
                  <a:lnTo>
                    <a:pt x="637032" y="890015"/>
                  </a:lnTo>
                  <a:lnTo>
                    <a:pt x="637032" y="862583"/>
                  </a:lnTo>
                  <a:lnTo>
                    <a:pt x="637032" y="1188720"/>
                  </a:lnTo>
                  <a:lnTo>
                    <a:pt x="637032" y="1173479"/>
                  </a:lnTo>
                  <a:lnTo>
                    <a:pt x="637032" y="1155191"/>
                  </a:lnTo>
                  <a:lnTo>
                    <a:pt x="640079" y="1127759"/>
                  </a:lnTo>
                  <a:lnTo>
                    <a:pt x="640079" y="1011935"/>
                  </a:lnTo>
                  <a:lnTo>
                    <a:pt x="640079" y="1051559"/>
                  </a:lnTo>
                  <a:lnTo>
                    <a:pt x="640079" y="734567"/>
                  </a:lnTo>
                  <a:lnTo>
                    <a:pt x="640079" y="783335"/>
                  </a:lnTo>
                  <a:lnTo>
                    <a:pt x="640079" y="932688"/>
                  </a:lnTo>
                  <a:lnTo>
                    <a:pt x="640079" y="768095"/>
                  </a:lnTo>
                  <a:lnTo>
                    <a:pt x="640079" y="835151"/>
                  </a:lnTo>
                  <a:lnTo>
                    <a:pt x="643128" y="819911"/>
                  </a:lnTo>
                  <a:lnTo>
                    <a:pt x="643128" y="731519"/>
                  </a:lnTo>
                  <a:lnTo>
                    <a:pt x="643128" y="947927"/>
                  </a:lnTo>
                  <a:lnTo>
                    <a:pt x="643128" y="810767"/>
                  </a:lnTo>
                  <a:lnTo>
                    <a:pt x="643128" y="716279"/>
                  </a:lnTo>
                  <a:lnTo>
                    <a:pt x="643128" y="701039"/>
                  </a:lnTo>
                  <a:lnTo>
                    <a:pt x="643128" y="768095"/>
                  </a:lnTo>
                  <a:lnTo>
                    <a:pt x="643128" y="801623"/>
                  </a:lnTo>
                  <a:lnTo>
                    <a:pt x="643128" y="719327"/>
                  </a:lnTo>
                  <a:lnTo>
                    <a:pt x="643128" y="762000"/>
                  </a:lnTo>
                  <a:lnTo>
                    <a:pt x="643128" y="743711"/>
                  </a:lnTo>
                  <a:lnTo>
                    <a:pt x="646176" y="835151"/>
                  </a:lnTo>
                  <a:lnTo>
                    <a:pt x="646176" y="917447"/>
                  </a:lnTo>
                  <a:lnTo>
                    <a:pt x="646176" y="1051559"/>
                  </a:lnTo>
                  <a:lnTo>
                    <a:pt x="646176" y="1200911"/>
                  </a:lnTo>
                  <a:lnTo>
                    <a:pt x="646176" y="1139952"/>
                  </a:lnTo>
                  <a:lnTo>
                    <a:pt x="646176" y="1200911"/>
                  </a:lnTo>
                  <a:lnTo>
                    <a:pt x="646176" y="1136903"/>
                  </a:lnTo>
                  <a:lnTo>
                    <a:pt x="646176" y="1170432"/>
                  </a:lnTo>
                  <a:lnTo>
                    <a:pt x="646176" y="792479"/>
                  </a:lnTo>
                  <a:lnTo>
                    <a:pt x="646176" y="801623"/>
                  </a:lnTo>
                  <a:lnTo>
                    <a:pt x="646176" y="697991"/>
                  </a:lnTo>
                  <a:lnTo>
                    <a:pt x="649223" y="697991"/>
                  </a:lnTo>
                  <a:lnTo>
                    <a:pt x="649223" y="762000"/>
                  </a:lnTo>
                  <a:lnTo>
                    <a:pt x="649223" y="731519"/>
                  </a:lnTo>
                  <a:lnTo>
                    <a:pt x="649223" y="923544"/>
                  </a:lnTo>
                  <a:lnTo>
                    <a:pt x="649223" y="896111"/>
                  </a:lnTo>
                  <a:lnTo>
                    <a:pt x="649223" y="899159"/>
                  </a:lnTo>
                  <a:lnTo>
                    <a:pt x="649223" y="664463"/>
                  </a:lnTo>
                  <a:lnTo>
                    <a:pt x="649223" y="673607"/>
                  </a:lnTo>
                  <a:lnTo>
                    <a:pt x="649223" y="707135"/>
                  </a:lnTo>
                  <a:lnTo>
                    <a:pt x="649223" y="762000"/>
                  </a:lnTo>
                  <a:lnTo>
                    <a:pt x="649223" y="725423"/>
                  </a:lnTo>
                  <a:lnTo>
                    <a:pt x="652272" y="847344"/>
                  </a:lnTo>
                  <a:lnTo>
                    <a:pt x="652272" y="1060703"/>
                  </a:lnTo>
                  <a:lnTo>
                    <a:pt x="652272" y="1024127"/>
                  </a:lnTo>
                  <a:lnTo>
                    <a:pt x="652272" y="1036319"/>
                  </a:lnTo>
                  <a:lnTo>
                    <a:pt x="652272" y="993647"/>
                  </a:lnTo>
                  <a:lnTo>
                    <a:pt x="652272" y="771144"/>
                  </a:lnTo>
                  <a:lnTo>
                    <a:pt x="652272" y="786383"/>
                  </a:lnTo>
                  <a:lnTo>
                    <a:pt x="652272" y="749807"/>
                  </a:lnTo>
                  <a:lnTo>
                    <a:pt x="652272" y="804671"/>
                  </a:lnTo>
                  <a:lnTo>
                    <a:pt x="652272" y="835151"/>
                  </a:lnTo>
                  <a:lnTo>
                    <a:pt x="655320" y="871727"/>
                  </a:lnTo>
                  <a:lnTo>
                    <a:pt x="655320" y="408431"/>
                  </a:lnTo>
                  <a:lnTo>
                    <a:pt x="655320" y="432815"/>
                  </a:lnTo>
                  <a:lnTo>
                    <a:pt x="655320" y="838200"/>
                  </a:lnTo>
                  <a:lnTo>
                    <a:pt x="655320" y="688847"/>
                  </a:lnTo>
                  <a:lnTo>
                    <a:pt x="658367" y="621791"/>
                  </a:lnTo>
                  <a:lnTo>
                    <a:pt x="658367" y="588263"/>
                  </a:lnTo>
                  <a:lnTo>
                    <a:pt x="658367" y="481583"/>
                  </a:lnTo>
                  <a:lnTo>
                    <a:pt x="658367" y="521207"/>
                  </a:lnTo>
                  <a:lnTo>
                    <a:pt x="658367" y="481583"/>
                  </a:lnTo>
                  <a:lnTo>
                    <a:pt x="658367" y="597407"/>
                  </a:lnTo>
                  <a:lnTo>
                    <a:pt x="658367" y="1069847"/>
                  </a:lnTo>
                  <a:lnTo>
                    <a:pt x="658367" y="1054608"/>
                  </a:lnTo>
                  <a:lnTo>
                    <a:pt x="661416" y="990600"/>
                  </a:lnTo>
                  <a:lnTo>
                    <a:pt x="661416" y="768095"/>
                  </a:lnTo>
                  <a:lnTo>
                    <a:pt x="661416" y="810767"/>
                  </a:lnTo>
                  <a:lnTo>
                    <a:pt x="661416" y="740663"/>
                  </a:lnTo>
                  <a:lnTo>
                    <a:pt x="661416" y="826007"/>
                  </a:lnTo>
                  <a:lnTo>
                    <a:pt x="661416" y="612647"/>
                  </a:lnTo>
                  <a:lnTo>
                    <a:pt x="661416" y="682751"/>
                  </a:lnTo>
                  <a:lnTo>
                    <a:pt x="661416" y="731519"/>
                  </a:lnTo>
                  <a:lnTo>
                    <a:pt x="661416" y="630935"/>
                  </a:lnTo>
                  <a:lnTo>
                    <a:pt x="664464" y="588263"/>
                  </a:lnTo>
                  <a:lnTo>
                    <a:pt x="664464" y="542544"/>
                  </a:lnTo>
                  <a:lnTo>
                    <a:pt x="664464" y="701039"/>
                  </a:lnTo>
                  <a:lnTo>
                    <a:pt x="664464" y="637032"/>
                  </a:lnTo>
                  <a:lnTo>
                    <a:pt x="664464" y="917447"/>
                  </a:lnTo>
                  <a:lnTo>
                    <a:pt x="664464" y="890015"/>
                  </a:lnTo>
                  <a:lnTo>
                    <a:pt x="664464" y="640079"/>
                  </a:lnTo>
                  <a:lnTo>
                    <a:pt x="664464" y="518159"/>
                  </a:lnTo>
                  <a:lnTo>
                    <a:pt x="664464" y="414527"/>
                  </a:lnTo>
                  <a:lnTo>
                    <a:pt x="664464" y="423671"/>
                  </a:lnTo>
                  <a:lnTo>
                    <a:pt x="664464" y="573023"/>
                  </a:lnTo>
                  <a:lnTo>
                    <a:pt x="664464" y="588263"/>
                  </a:lnTo>
                  <a:lnTo>
                    <a:pt x="664464" y="701039"/>
                  </a:lnTo>
                  <a:lnTo>
                    <a:pt x="667511" y="783335"/>
                  </a:lnTo>
                  <a:lnTo>
                    <a:pt x="667511" y="707135"/>
                  </a:lnTo>
                  <a:lnTo>
                    <a:pt x="667511" y="792479"/>
                  </a:lnTo>
                  <a:lnTo>
                    <a:pt x="667511" y="905255"/>
                  </a:lnTo>
                  <a:lnTo>
                    <a:pt x="667511" y="938783"/>
                  </a:lnTo>
                  <a:lnTo>
                    <a:pt x="667511" y="862583"/>
                  </a:lnTo>
                  <a:lnTo>
                    <a:pt x="667511" y="847344"/>
                  </a:lnTo>
                  <a:lnTo>
                    <a:pt x="667511" y="914400"/>
                  </a:lnTo>
                  <a:lnTo>
                    <a:pt x="667511" y="649223"/>
                  </a:lnTo>
                  <a:lnTo>
                    <a:pt x="670560" y="725423"/>
                  </a:lnTo>
                  <a:lnTo>
                    <a:pt x="670560" y="621791"/>
                  </a:lnTo>
                  <a:lnTo>
                    <a:pt x="670560" y="637032"/>
                  </a:lnTo>
                  <a:lnTo>
                    <a:pt x="670560" y="697991"/>
                  </a:lnTo>
                  <a:lnTo>
                    <a:pt x="670560" y="1130808"/>
                  </a:lnTo>
                  <a:lnTo>
                    <a:pt x="670560" y="1127759"/>
                  </a:lnTo>
                  <a:lnTo>
                    <a:pt x="670560" y="1103376"/>
                  </a:lnTo>
                  <a:lnTo>
                    <a:pt x="670560" y="1094232"/>
                  </a:lnTo>
                  <a:lnTo>
                    <a:pt x="670560" y="1036319"/>
                  </a:lnTo>
                  <a:lnTo>
                    <a:pt x="670560" y="1024127"/>
                  </a:lnTo>
                  <a:lnTo>
                    <a:pt x="673608" y="1002791"/>
                  </a:lnTo>
                  <a:lnTo>
                    <a:pt x="673608" y="917447"/>
                  </a:lnTo>
                  <a:lnTo>
                    <a:pt x="673608" y="640079"/>
                  </a:lnTo>
                  <a:lnTo>
                    <a:pt x="673608" y="585215"/>
                  </a:lnTo>
                  <a:lnTo>
                    <a:pt x="673608" y="527303"/>
                  </a:lnTo>
                  <a:lnTo>
                    <a:pt x="673608" y="551688"/>
                  </a:lnTo>
                  <a:lnTo>
                    <a:pt x="673608" y="673607"/>
                  </a:lnTo>
                  <a:lnTo>
                    <a:pt x="673608" y="536447"/>
                  </a:lnTo>
                  <a:lnTo>
                    <a:pt x="673608" y="899159"/>
                  </a:lnTo>
                  <a:lnTo>
                    <a:pt x="676655" y="829055"/>
                  </a:lnTo>
                  <a:lnTo>
                    <a:pt x="676655" y="731519"/>
                  </a:lnTo>
                  <a:lnTo>
                    <a:pt x="676655" y="762000"/>
                  </a:lnTo>
                  <a:lnTo>
                    <a:pt x="676655" y="682751"/>
                  </a:lnTo>
                  <a:lnTo>
                    <a:pt x="676655" y="649223"/>
                  </a:lnTo>
                  <a:lnTo>
                    <a:pt x="676655" y="673607"/>
                  </a:lnTo>
                  <a:lnTo>
                    <a:pt x="676655" y="1216152"/>
                  </a:lnTo>
                  <a:lnTo>
                    <a:pt x="679704" y="1274064"/>
                  </a:lnTo>
                  <a:lnTo>
                    <a:pt x="679704" y="1277111"/>
                  </a:lnTo>
                  <a:lnTo>
                    <a:pt x="679704" y="1216152"/>
                  </a:lnTo>
                  <a:lnTo>
                    <a:pt x="679704" y="1295400"/>
                  </a:lnTo>
                  <a:lnTo>
                    <a:pt x="679704" y="1210055"/>
                  </a:lnTo>
                  <a:lnTo>
                    <a:pt x="679704" y="1173479"/>
                  </a:lnTo>
                  <a:lnTo>
                    <a:pt x="679704" y="1085088"/>
                  </a:lnTo>
                  <a:lnTo>
                    <a:pt x="679704" y="1002791"/>
                  </a:lnTo>
                  <a:lnTo>
                    <a:pt x="679704" y="941832"/>
                  </a:lnTo>
                  <a:lnTo>
                    <a:pt x="682752" y="835151"/>
                  </a:lnTo>
                  <a:lnTo>
                    <a:pt x="682752" y="448055"/>
                  </a:lnTo>
                  <a:lnTo>
                    <a:pt x="682752" y="536447"/>
                  </a:lnTo>
                  <a:lnTo>
                    <a:pt x="682752" y="630935"/>
                  </a:lnTo>
                  <a:lnTo>
                    <a:pt x="682752" y="573023"/>
                  </a:lnTo>
                  <a:lnTo>
                    <a:pt x="682752" y="603503"/>
                  </a:lnTo>
                  <a:lnTo>
                    <a:pt x="682752" y="533400"/>
                  </a:lnTo>
                  <a:lnTo>
                    <a:pt x="685800" y="469391"/>
                  </a:lnTo>
                  <a:lnTo>
                    <a:pt x="685800" y="484631"/>
                  </a:lnTo>
                  <a:lnTo>
                    <a:pt x="685800" y="457200"/>
                  </a:lnTo>
                  <a:lnTo>
                    <a:pt x="685800" y="554735"/>
                  </a:lnTo>
                  <a:lnTo>
                    <a:pt x="685800" y="1295400"/>
                  </a:lnTo>
                  <a:lnTo>
                    <a:pt x="685800" y="1283208"/>
                  </a:lnTo>
                  <a:lnTo>
                    <a:pt x="688847" y="1240535"/>
                  </a:lnTo>
                  <a:lnTo>
                    <a:pt x="688847" y="594359"/>
                  </a:lnTo>
                  <a:lnTo>
                    <a:pt x="688847" y="646176"/>
                  </a:lnTo>
                  <a:lnTo>
                    <a:pt x="688847" y="880871"/>
                  </a:lnTo>
                  <a:lnTo>
                    <a:pt x="688847" y="594359"/>
                  </a:lnTo>
                  <a:lnTo>
                    <a:pt x="691896" y="585215"/>
                  </a:lnTo>
                  <a:lnTo>
                    <a:pt x="691896" y="527303"/>
                  </a:lnTo>
                  <a:lnTo>
                    <a:pt x="691896" y="551688"/>
                  </a:lnTo>
                  <a:lnTo>
                    <a:pt x="691896" y="509015"/>
                  </a:lnTo>
                  <a:lnTo>
                    <a:pt x="691896" y="512063"/>
                  </a:lnTo>
                  <a:lnTo>
                    <a:pt x="691896" y="1106423"/>
                  </a:lnTo>
                  <a:lnTo>
                    <a:pt x="691896" y="999744"/>
                  </a:lnTo>
                  <a:lnTo>
                    <a:pt x="694944" y="880871"/>
                  </a:lnTo>
                  <a:lnTo>
                    <a:pt x="694944" y="362711"/>
                  </a:lnTo>
                  <a:lnTo>
                    <a:pt x="694944" y="399288"/>
                  </a:lnTo>
                  <a:lnTo>
                    <a:pt x="694944" y="484631"/>
                  </a:lnTo>
                  <a:lnTo>
                    <a:pt x="694944" y="432815"/>
                  </a:lnTo>
                  <a:lnTo>
                    <a:pt x="694944" y="886967"/>
                  </a:lnTo>
                  <a:lnTo>
                    <a:pt x="697991" y="999744"/>
                  </a:lnTo>
                  <a:lnTo>
                    <a:pt x="697991" y="1136903"/>
                  </a:lnTo>
                  <a:lnTo>
                    <a:pt x="697991" y="1088135"/>
                  </a:lnTo>
                  <a:lnTo>
                    <a:pt x="697991" y="1261871"/>
                  </a:lnTo>
                  <a:lnTo>
                    <a:pt x="697991" y="1200911"/>
                  </a:lnTo>
                  <a:lnTo>
                    <a:pt x="697991" y="1197864"/>
                  </a:lnTo>
                  <a:lnTo>
                    <a:pt x="697991" y="1173479"/>
                  </a:lnTo>
                  <a:lnTo>
                    <a:pt x="701040" y="1063752"/>
                  </a:lnTo>
                  <a:lnTo>
                    <a:pt x="701040" y="847344"/>
                  </a:lnTo>
                  <a:lnTo>
                    <a:pt x="701040" y="917447"/>
                  </a:lnTo>
                  <a:lnTo>
                    <a:pt x="701040" y="777239"/>
                  </a:lnTo>
                  <a:lnTo>
                    <a:pt x="701040" y="819911"/>
                  </a:lnTo>
                  <a:lnTo>
                    <a:pt x="701040" y="844295"/>
                  </a:lnTo>
                  <a:lnTo>
                    <a:pt x="704088" y="905255"/>
                  </a:lnTo>
                  <a:lnTo>
                    <a:pt x="704088" y="795527"/>
                  </a:lnTo>
                  <a:lnTo>
                    <a:pt x="704088" y="984503"/>
                  </a:lnTo>
                  <a:lnTo>
                    <a:pt x="704088" y="957071"/>
                  </a:lnTo>
                  <a:lnTo>
                    <a:pt x="704088" y="975359"/>
                  </a:lnTo>
                  <a:lnTo>
                    <a:pt x="704088" y="899159"/>
                  </a:lnTo>
                  <a:lnTo>
                    <a:pt x="704088" y="938783"/>
                  </a:lnTo>
                  <a:lnTo>
                    <a:pt x="704088" y="975359"/>
                  </a:lnTo>
                  <a:lnTo>
                    <a:pt x="704088" y="1078991"/>
                  </a:lnTo>
                  <a:lnTo>
                    <a:pt x="707135" y="923544"/>
                  </a:lnTo>
                  <a:lnTo>
                    <a:pt x="707135" y="551688"/>
                  </a:lnTo>
                  <a:lnTo>
                    <a:pt x="707135" y="588263"/>
                  </a:lnTo>
                  <a:lnTo>
                    <a:pt x="707135" y="835151"/>
                  </a:lnTo>
                  <a:lnTo>
                    <a:pt x="707135" y="734567"/>
                  </a:lnTo>
                  <a:lnTo>
                    <a:pt x="707135" y="777239"/>
                  </a:lnTo>
                  <a:lnTo>
                    <a:pt x="710184" y="835151"/>
                  </a:lnTo>
                  <a:lnTo>
                    <a:pt x="710184" y="856488"/>
                  </a:lnTo>
                  <a:lnTo>
                    <a:pt x="710184" y="649223"/>
                  </a:lnTo>
                  <a:lnTo>
                    <a:pt x="710184" y="573023"/>
                  </a:lnTo>
                  <a:lnTo>
                    <a:pt x="710184" y="502919"/>
                  </a:lnTo>
                  <a:lnTo>
                    <a:pt x="710184" y="527303"/>
                  </a:lnTo>
                  <a:lnTo>
                    <a:pt x="710184" y="1170432"/>
                  </a:lnTo>
                  <a:lnTo>
                    <a:pt x="710184" y="1033271"/>
                  </a:lnTo>
                  <a:lnTo>
                    <a:pt x="713232" y="914400"/>
                  </a:lnTo>
                  <a:lnTo>
                    <a:pt x="713232" y="838200"/>
                  </a:lnTo>
                  <a:lnTo>
                    <a:pt x="713232" y="743711"/>
                  </a:lnTo>
                  <a:lnTo>
                    <a:pt x="713232" y="783335"/>
                  </a:lnTo>
                  <a:lnTo>
                    <a:pt x="713232" y="835151"/>
                  </a:lnTo>
                  <a:lnTo>
                    <a:pt x="713232" y="762000"/>
                  </a:lnTo>
                  <a:lnTo>
                    <a:pt x="713232" y="1136903"/>
                  </a:lnTo>
                  <a:lnTo>
                    <a:pt x="713232" y="1121664"/>
                  </a:lnTo>
                  <a:lnTo>
                    <a:pt x="713232" y="1036319"/>
                  </a:lnTo>
                  <a:lnTo>
                    <a:pt x="713232" y="1069847"/>
                  </a:lnTo>
                  <a:lnTo>
                    <a:pt x="713232" y="1024127"/>
                  </a:lnTo>
                  <a:lnTo>
                    <a:pt x="716279" y="795527"/>
                  </a:lnTo>
                  <a:lnTo>
                    <a:pt x="716279" y="716279"/>
                  </a:lnTo>
                  <a:lnTo>
                    <a:pt x="716279" y="710183"/>
                  </a:lnTo>
                  <a:lnTo>
                    <a:pt x="716279" y="847344"/>
                  </a:lnTo>
                  <a:lnTo>
                    <a:pt x="716279" y="1146047"/>
                  </a:lnTo>
                  <a:lnTo>
                    <a:pt x="716279" y="1139952"/>
                  </a:lnTo>
                  <a:lnTo>
                    <a:pt x="716279" y="1179576"/>
                  </a:lnTo>
                  <a:lnTo>
                    <a:pt x="716279" y="1146047"/>
                  </a:lnTo>
                  <a:lnTo>
                    <a:pt x="716279" y="1024127"/>
                  </a:lnTo>
                  <a:lnTo>
                    <a:pt x="719328" y="938783"/>
                  </a:lnTo>
                  <a:lnTo>
                    <a:pt x="719328" y="786383"/>
                  </a:lnTo>
                  <a:lnTo>
                    <a:pt x="719328" y="551688"/>
                  </a:lnTo>
                  <a:lnTo>
                    <a:pt x="719328" y="438911"/>
                  </a:lnTo>
                  <a:lnTo>
                    <a:pt x="719328" y="320039"/>
                  </a:lnTo>
                  <a:lnTo>
                    <a:pt x="719328" y="371855"/>
                  </a:lnTo>
                  <a:lnTo>
                    <a:pt x="719328" y="813815"/>
                  </a:lnTo>
                  <a:lnTo>
                    <a:pt x="719328" y="740663"/>
                  </a:lnTo>
                  <a:lnTo>
                    <a:pt x="719328" y="801623"/>
                  </a:lnTo>
                  <a:lnTo>
                    <a:pt x="722376" y="792479"/>
                  </a:lnTo>
                  <a:lnTo>
                    <a:pt x="722376" y="990600"/>
                  </a:lnTo>
                  <a:lnTo>
                    <a:pt x="722376" y="969263"/>
                  </a:lnTo>
                  <a:lnTo>
                    <a:pt x="722376" y="999744"/>
                  </a:lnTo>
                  <a:lnTo>
                    <a:pt x="722376" y="786383"/>
                  </a:lnTo>
                  <a:lnTo>
                    <a:pt x="722376" y="838200"/>
                  </a:lnTo>
                  <a:lnTo>
                    <a:pt x="722376" y="1051559"/>
                  </a:lnTo>
                  <a:lnTo>
                    <a:pt x="722376" y="1207008"/>
                  </a:lnTo>
                  <a:lnTo>
                    <a:pt x="722376" y="1173479"/>
                  </a:lnTo>
                  <a:lnTo>
                    <a:pt x="722376" y="1054608"/>
                  </a:lnTo>
                  <a:lnTo>
                    <a:pt x="722376" y="957071"/>
                  </a:lnTo>
                  <a:lnTo>
                    <a:pt x="722376" y="1045463"/>
                  </a:lnTo>
                  <a:lnTo>
                    <a:pt x="725423" y="957071"/>
                  </a:lnTo>
                  <a:lnTo>
                    <a:pt x="725423" y="890015"/>
                  </a:lnTo>
                  <a:lnTo>
                    <a:pt x="725423" y="908303"/>
                  </a:lnTo>
                  <a:lnTo>
                    <a:pt x="725423" y="768095"/>
                  </a:lnTo>
                  <a:lnTo>
                    <a:pt x="725423" y="786383"/>
                  </a:lnTo>
                  <a:lnTo>
                    <a:pt x="725423" y="917447"/>
                  </a:lnTo>
                  <a:lnTo>
                    <a:pt x="725423" y="844295"/>
                  </a:lnTo>
                  <a:lnTo>
                    <a:pt x="725423" y="896111"/>
                  </a:lnTo>
                  <a:lnTo>
                    <a:pt x="725423" y="871727"/>
                  </a:lnTo>
                  <a:lnTo>
                    <a:pt x="725423" y="929639"/>
                  </a:lnTo>
                  <a:lnTo>
                    <a:pt x="728472" y="862583"/>
                  </a:lnTo>
                  <a:lnTo>
                    <a:pt x="728472" y="914400"/>
                  </a:lnTo>
                  <a:lnTo>
                    <a:pt x="728472" y="813815"/>
                  </a:lnTo>
                  <a:lnTo>
                    <a:pt x="728472" y="908303"/>
                  </a:lnTo>
                  <a:lnTo>
                    <a:pt x="728472" y="786383"/>
                  </a:lnTo>
                  <a:lnTo>
                    <a:pt x="728472" y="932688"/>
                  </a:lnTo>
                  <a:lnTo>
                    <a:pt x="728472" y="795527"/>
                  </a:lnTo>
                  <a:lnTo>
                    <a:pt x="728472" y="929639"/>
                  </a:lnTo>
                  <a:lnTo>
                    <a:pt x="731520" y="981455"/>
                  </a:lnTo>
                  <a:lnTo>
                    <a:pt x="731520" y="1115567"/>
                  </a:lnTo>
                  <a:lnTo>
                    <a:pt x="731520" y="929639"/>
                  </a:lnTo>
                  <a:lnTo>
                    <a:pt x="731520" y="1106423"/>
                  </a:lnTo>
                  <a:lnTo>
                    <a:pt x="731520" y="1054608"/>
                  </a:lnTo>
                  <a:lnTo>
                    <a:pt x="731520" y="1075944"/>
                  </a:lnTo>
                  <a:lnTo>
                    <a:pt x="731520" y="917447"/>
                  </a:lnTo>
                  <a:lnTo>
                    <a:pt x="734567" y="826007"/>
                  </a:lnTo>
                  <a:lnTo>
                    <a:pt x="734567" y="844295"/>
                  </a:lnTo>
                  <a:lnTo>
                    <a:pt x="734567" y="777239"/>
                  </a:lnTo>
                  <a:lnTo>
                    <a:pt x="734567" y="762000"/>
                  </a:lnTo>
                  <a:lnTo>
                    <a:pt x="734567" y="752855"/>
                  </a:lnTo>
                  <a:lnTo>
                    <a:pt x="734567" y="804671"/>
                  </a:lnTo>
                  <a:lnTo>
                    <a:pt x="734567" y="917447"/>
                  </a:lnTo>
                  <a:lnTo>
                    <a:pt x="734567" y="1051559"/>
                  </a:lnTo>
                  <a:lnTo>
                    <a:pt x="734567" y="1231391"/>
                  </a:lnTo>
                  <a:lnTo>
                    <a:pt x="734567" y="1139952"/>
                  </a:lnTo>
                  <a:lnTo>
                    <a:pt x="734567" y="1164335"/>
                  </a:lnTo>
                  <a:lnTo>
                    <a:pt x="734567" y="1115567"/>
                  </a:lnTo>
                  <a:lnTo>
                    <a:pt x="734567" y="1042415"/>
                  </a:lnTo>
                  <a:lnTo>
                    <a:pt x="737616" y="938783"/>
                  </a:lnTo>
                  <a:lnTo>
                    <a:pt x="737616" y="762000"/>
                  </a:lnTo>
                  <a:lnTo>
                    <a:pt x="737616" y="777239"/>
                  </a:lnTo>
                  <a:lnTo>
                    <a:pt x="737616" y="612647"/>
                  </a:lnTo>
                  <a:lnTo>
                    <a:pt x="737616" y="673607"/>
                  </a:lnTo>
                  <a:lnTo>
                    <a:pt x="737616" y="697991"/>
                  </a:lnTo>
                  <a:lnTo>
                    <a:pt x="737616" y="829055"/>
                  </a:lnTo>
                  <a:lnTo>
                    <a:pt x="737616" y="847344"/>
                  </a:lnTo>
                  <a:lnTo>
                    <a:pt x="737616" y="871727"/>
                  </a:lnTo>
                  <a:lnTo>
                    <a:pt x="740664" y="941832"/>
                  </a:lnTo>
                  <a:lnTo>
                    <a:pt x="740664" y="826007"/>
                  </a:lnTo>
                  <a:lnTo>
                    <a:pt x="740664" y="917447"/>
                  </a:lnTo>
                  <a:lnTo>
                    <a:pt x="740664" y="1085088"/>
                  </a:lnTo>
                  <a:lnTo>
                    <a:pt x="740664" y="1018032"/>
                  </a:lnTo>
                  <a:lnTo>
                    <a:pt x="740664" y="813815"/>
                  </a:lnTo>
                  <a:lnTo>
                    <a:pt x="740664" y="826007"/>
                  </a:lnTo>
                  <a:lnTo>
                    <a:pt x="740664" y="707135"/>
                  </a:lnTo>
                  <a:lnTo>
                    <a:pt x="743711" y="649223"/>
                  </a:lnTo>
                  <a:lnTo>
                    <a:pt x="743711" y="673607"/>
                  </a:lnTo>
                  <a:lnTo>
                    <a:pt x="743711" y="252983"/>
                  </a:lnTo>
                  <a:lnTo>
                    <a:pt x="743711" y="295655"/>
                  </a:lnTo>
                  <a:lnTo>
                    <a:pt x="743711" y="335279"/>
                  </a:lnTo>
                  <a:lnTo>
                    <a:pt x="743711" y="304800"/>
                  </a:lnTo>
                  <a:lnTo>
                    <a:pt x="743711" y="975359"/>
                  </a:lnTo>
                  <a:lnTo>
                    <a:pt x="746760" y="957071"/>
                  </a:lnTo>
                  <a:lnTo>
                    <a:pt x="746760" y="1036319"/>
                  </a:lnTo>
                  <a:lnTo>
                    <a:pt x="746760" y="932688"/>
                  </a:lnTo>
                  <a:lnTo>
                    <a:pt x="746760" y="1008888"/>
                  </a:lnTo>
                  <a:lnTo>
                    <a:pt x="746760" y="871727"/>
                  </a:lnTo>
                  <a:lnTo>
                    <a:pt x="746760" y="975359"/>
                  </a:lnTo>
                  <a:lnTo>
                    <a:pt x="746760" y="960119"/>
                  </a:lnTo>
                  <a:lnTo>
                    <a:pt x="746760" y="914400"/>
                  </a:lnTo>
                  <a:lnTo>
                    <a:pt x="746760" y="1060703"/>
                  </a:lnTo>
                  <a:lnTo>
                    <a:pt x="746760" y="1261871"/>
                  </a:lnTo>
                  <a:lnTo>
                    <a:pt x="746760" y="1200911"/>
                  </a:lnTo>
                  <a:lnTo>
                    <a:pt x="746760" y="1106423"/>
                  </a:lnTo>
                  <a:lnTo>
                    <a:pt x="749808" y="969263"/>
                  </a:lnTo>
                  <a:lnTo>
                    <a:pt x="749808" y="999744"/>
                  </a:lnTo>
                  <a:lnTo>
                    <a:pt x="749808" y="932688"/>
                  </a:lnTo>
                  <a:lnTo>
                    <a:pt x="749808" y="999744"/>
                  </a:lnTo>
                  <a:lnTo>
                    <a:pt x="749808" y="941832"/>
                  </a:lnTo>
                  <a:lnTo>
                    <a:pt x="749808" y="1368552"/>
                  </a:lnTo>
                  <a:lnTo>
                    <a:pt x="749808" y="1313688"/>
                  </a:lnTo>
                  <a:lnTo>
                    <a:pt x="752855" y="1252727"/>
                  </a:lnTo>
                  <a:lnTo>
                    <a:pt x="752855" y="1197864"/>
                  </a:lnTo>
                  <a:lnTo>
                    <a:pt x="752855" y="1130808"/>
                  </a:lnTo>
                  <a:lnTo>
                    <a:pt x="752855" y="1069847"/>
                  </a:lnTo>
                  <a:lnTo>
                    <a:pt x="752855" y="1060703"/>
                  </a:lnTo>
                  <a:lnTo>
                    <a:pt x="752855" y="1130808"/>
                  </a:lnTo>
                  <a:lnTo>
                    <a:pt x="752855" y="1304544"/>
                  </a:lnTo>
                  <a:lnTo>
                    <a:pt x="752855" y="1191767"/>
                  </a:lnTo>
                  <a:lnTo>
                    <a:pt x="752855" y="1222247"/>
                  </a:lnTo>
                  <a:lnTo>
                    <a:pt x="752855" y="1127759"/>
                  </a:lnTo>
                  <a:lnTo>
                    <a:pt x="755904" y="1170432"/>
                  </a:lnTo>
                  <a:lnTo>
                    <a:pt x="755904" y="1127759"/>
                  </a:lnTo>
                  <a:lnTo>
                    <a:pt x="755904" y="1164335"/>
                  </a:lnTo>
                  <a:lnTo>
                    <a:pt x="755904" y="999744"/>
                  </a:lnTo>
                  <a:lnTo>
                    <a:pt x="755904" y="1027176"/>
                  </a:lnTo>
                  <a:lnTo>
                    <a:pt x="755904" y="1078991"/>
                  </a:lnTo>
                  <a:lnTo>
                    <a:pt x="755904" y="1069847"/>
                  </a:lnTo>
                  <a:lnTo>
                    <a:pt x="755904" y="1063752"/>
                  </a:lnTo>
                  <a:lnTo>
                    <a:pt x="755904" y="1054608"/>
                  </a:lnTo>
                  <a:lnTo>
                    <a:pt x="758952" y="1008888"/>
                  </a:lnTo>
                  <a:lnTo>
                    <a:pt x="758952" y="1216152"/>
                  </a:lnTo>
                  <a:lnTo>
                    <a:pt x="758952" y="1188720"/>
                  </a:lnTo>
                  <a:lnTo>
                    <a:pt x="758952" y="1243583"/>
                  </a:lnTo>
                  <a:lnTo>
                    <a:pt x="758952" y="1210055"/>
                  </a:lnTo>
                  <a:lnTo>
                    <a:pt x="758952" y="947927"/>
                  </a:lnTo>
                  <a:lnTo>
                    <a:pt x="762000" y="969263"/>
                  </a:lnTo>
                  <a:lnTo>
                    <a:pt x="762000" y="1368552"/>
                  </a:lnTo>
                  <a:lnTo>
                    <a:pt x="762000" y="1344167"/>
                  </a:lnTo>
                  <a:lnTo>
                    <a:pt x="762000" y="1155191"/>
                  </a:lnTo>
                  <a:lnTo>
                    <a:pt x="762000" y="1054608"/>
                  </a:lnTo>
                  <a:lnTo>
                    <a:pt x="762000" y="960119"/>
                  </a:lnTo>
                  <a:lnTo>
                    <a:pt x="762000" y="908303"/>
                  </a:lnTo>
                  <a:lnTo>
                    <a:pt x="762000" y="914400"/>
                  </a:lnTo>
                  <a:lnTo>
                    <a:pt x="765047" y="932688"/>
                  </a:lnTo>
                  <a:lnTo>
                    <a:pt x="765047" y="960119"/>
                  </a:lnTo>
                  <a:lnTo>
                    <a:pt x="765047" y="914400"/>
                  </a:lnTo>
                  <a:lnTo>
                    <a:pt x="765047" y="847344"/>
                  </a:lnTo>
                  <a:lnTo>
                    <a:pt x="765047" y="871727"/>
                  </a:lnTo>
                  <a:lnTo>
                    <a:pt x="765047" y="917447"/>
                  </a:lnTo>
                  <a:lnTo>
                    <a:pt x="765047" y="905255"/>
                  </a:lnTo>
                  <a:lnTo>
                    <a:pt x="765047" y="1002791"/>
                  </a:lnTo>
                  <a:lnTo>
                    <a:pt x="765047" y="981455"/>
                  </a:lnTo>
                  <a:lnTo>
                    <a:pt x="765047" y="1008888"/>
                  </a:lnTo>
                  <a:lnTo>
                    <a:pt x="765047" y="990600"/>
                  </a:lnTo>
                  <a:lnTo>
                    <a:pt x="765047" y="1252727"/>
                  </a:lnTo>
                  <a:lnTo>
                    <a:pt x="768096" y="1286255"/>
                  </a:lnTo>
                  <a:lnTo>
                    <a:pt x="768096" y="1319783"/>
                  </a:lnTo>
                  <a:lnTo>
                    <a:pt x="768096" y="1328927"/>
                  </a:lnTo>
                  <a:lnTo>
                    <a:pt x="768096" y="1258823"/>
                  </a:lnTo>
                  <a:lnTo>
                    <a:pt x="768096" y="1094232"/>
                  </a:lnTo>
                  <a:lnTo>
                    <a:pt x="768096" y="1170432"/>
                  </a:lnTo>
                  <a:lnTo>
                    <a:pt x="768096" y="1042415"/>
                  </a:lnTo>
                  <a:lnTo>
                    <a:pt x="768096" y="1045463"/>
                  </a:lnTo>
                  <a:lnTo>
                    <a:pt x="768096" y="1054608"/>
                  </a:lnTo>
                  <a:lnTo>
                    <a:pt x="768096" y="1078991"/>
                  </a:lnTo>
                  <a:lnTo>
                    <a:pt x="768096" y="1097279"/>
                  </a:lnTo>
                  <a:lnTo>
                    <a:pt x="771144" y="1127759"/>
                  </a:lnTo>
                  <a:lnTo>
                    <a:pt x="771144" y="1051559"/>
                  </a:lnTo>
                  <a:lnTo>
                    <a:pt x="771144" y="1075944"/>
                  </a:lnTo>
                  <a:lnTo>
                    <a:pt x="771144" y="1033271"/>
                  </a:lnTo>
                  <a:lnTo>
                    <a:pt x="771144" y="1075944"/>
                  </a:lnTo>
                  <a:lnTo>
                    <a:pt x="771144" y="950976"/>
                  </a:lnTo>
                  <a:lnTo>
                    <a:pt x="771144" y="1033271"/>
                  </a:lnTo>
                  <a:lnTo>
                    <a:pt x="771144" y="853439"/>
                  </a:lnTo>
                  <a:lnTo>
                    <a:pt x="774191" y="829055"/>
                  </a:lnTo>
                  <a:lnTo>
                    <a:pt x="774191" y="1018032"/>
                  </a:lnTo>
                  <a:lnTo>
                    <a:pt x="774191" y="999744"/>
                  </a:lnTo>
                  <a:lnTo>
                    <a:pt x="774191" y="1164335"/>
                  </a:lnTo>
                  <a:lnTo>
                    <a:pt x="774191" y="1103376"/>
                  </a:lnTo>
                  <a:lnTo>
                    <a:pt x="774191" y="1261871"/>
                  </a:lnTo>
                  <a:lnTo>
                    <a:pt x="777240" y="1231391"/>
                  </a:lnTo>
                  <a:lnTo>
                    <a:pt x="777240" y="1024127"/>
                  </a:lnTo>
                  <a:lnTo>
                    <a:pt x="777240" y="1033271"/>
                  </a:lnTo>
                  <a:lnTo>
                    <a:pt x="777240" y="688847"/>
                  </a:lnTo>
                  <a:lnTo>
                    <a:pt x="777240" y="716279"/>
                  </a:lnTo>
                  <a:lnTo>
                    <a:pt x="777240" y="856488"/>
                  </a:lnTo>
                  <a:lnTo>
                    <a:pt x="777240" y="819911"/>
                  </a:lnTo>
                  <a:lnTo>
                    <a:pt x="780288" y="838200"/>
                  </a:lnTo>
                  <a:lnTo>
                    <a:pt x="780288" y="1127759"/>
                  </a:lnTo>
                  <a:lnTo>
                    <a:pt x="780288" y="999744"/>
                  </a:lnTo>
                  <a:lnTo>
                    <a:pt x="780288" y="1277111"/>
                  </a:lnTo>
                  <a:lnTo>
                    <a:pt x="783335" y="1328927"/>
                  </a:lnTo>
                  <a:lnTo>
                    <a:pt x="783335" y="1389888"/>
                  </a:lnTo>
                  <a:lnTo>
                    <a:pt x="783335" y="1466088"/>
                  </a:lnTo>
                  <a:lnTo>
                    <a:pt x="783335" y="1441703"/>
                  </a:lnTo>
                  <a:lnTo>
                    <a:pt x="783335" y="1222247"/>
                  </a:lnTo>
                  <a:lnTo>
                    <a:pt x="783335" y="1240535"/>
                  </a:lnTo>
                  <a:lnTo>
                    <a:pt x="783335" y="1261871"/>
                  </a:lnTo>
                  <a:lnTo>
                    <a:pt x="783335" y="1283208"/>
                  </a:lnTo>
                  <a:lnTo>
                    <a:pt x="786384" y="1377695"/>
                  </a:lnTo>
                  <a:lnTo>
                    <a:pt x="786384" y="1405127"/>
                  </a:lnTo>
                  <a:lnTo>
                    <a:pt x="786384" y="1380744"/>
                  </a:lnTo>
                  <a:lnTo>
                    <a:pt x="786384" y="1362455"/>
                  </a:lnTo>
                  <a:lnTo>
                    <a:pt x="786384" y="1325879"/>
                  </a:lnTo>
                  <a:lnTo>
                    <a:pt x="786384" y="1301495"/>
                  </a:lnTo>
                  <a:lnTo>
                    <a:pt x="786384" y="1164335"/>
                  </a:lnTo>
                  <a:lnTo>
                    <a:pt x="786384" y="1149095"/>
                  </a:lnTo>
                  <a:lnTo>
                    <a:pt x="786384" y="1158239"/>
                  </a:lnTo>
                  <a:lnTo>
                    <a:pt x="786384" y="1286255"/>
                  </a:lnTo>
                  <a:lnTo>
                    <a:pt x="786384" y="1353311"/>
                  </a:lnTo>
                  <a:lnTo>
                    <a:pt x="786384" y="1274064"/>
                  </a:lnTo>
                  <a:lnTo>
                    <a:pt x="786384" y="1313688"/>
                  </a:lnTo>
                  <a:lnTo>
                    <a:pt x="789432" y="1277111"/>
                  </a:lnTo>
                  <a:lnTo>
                    <a:pt x="789432" y="1210055"/>
                  </a:lnTo>
                  <a:lnTo>
                    <a:pt x="789432" y="1274064"/>
                  </a:lnTo>
                  <a:lnTo>
                    <a:pt x="789432" y="990600"/>
                  </a:lnTo>
                  <a:lnTo>
                    <a:pt x="789432" y="1094232"/>
                  </a:lnTo>
                  <a:lnTo>
                    <a:pt x="789432" y="1069847"/>
                  </a:lnTo>
                  <a:lnTo>
                    <a:pt x="789432" y="1045463"/>
                  </a:lnTo>
                  <a:lnTo>
                    <a:pt x="789432" y="1024127"/>
                  </a:lnTo>
                  <a:lnTo>
                    <a:pt x="789432" y="1018032"/>
                  </a:lnTo>
                  <a:lnTo>
                    <a:pt x="792479" y="1002791"/>
                  </a:lnTo>
                  <a:lnTo>
                    <a:pt x="792479" y="960119"/>
                  </a:lnTo>
                  <a:lnTo>
                    <a:pt x="792479" y="1051559"/>
                  </a:lnTo>
                  <a:lnTo>
                    <a:pt x="792479" y="947927"/>
                  </a:lnTo>
                  <a:lnTo>
                    <a:pt x="792479" y="999744"/>
                  </a:lnTo>
                  <a:lnTo>
                    <a:pt x="792479" y="908303"/>
                  </a:lnTo>
                  <a:lnTo>
                    <a:pt x="792479" y="938783"/>
                  </a:lnTo>
                  <a:lnTo>
                    <a:pt x="792479" y="999744"/>
                  </a:lnTo>
                  <a:lnTo>
                    <a:pt x="792479" y="1094232"/>
                  </a:lnTo>
                  <a:lnTo>
                    <a:pt x="792479" y="1146047"/>
                  </a:lnTo>
                  <a:lnTo>
                    <a:pt x="792479" y="1210055"/>
                  </a:lnTo>
                  <a:lnTo>
                    <a:pt x="792479" y="1188720"/>
                  </a:lnTo>
                  <a:lnTo>
                    <a:pt x="795528" y="1136903"/>
                  </a:lnTo>
                  <a:lnTo>
                    <a:pt x="795528" y="1018032"/>
                  </a:lnTo>
                  <a:lnTo>
                    <a:pt x="795528" y="1051559"/>
                  </a:lnTo>
                  <a:lnTo>
                    <a:pt x="795528" y="969263"/>
                  </a:lnTo>
                  <a:lnTo>
                    <a:pt x="795528" y="938783"/>
                  </a:lnTo>
                  <a:lnTo>
                    <a:pt x="795528" y="957071"/>
                  </a:lnTo>
                  <a:lnTo>
                    <a:pt x="795528" y="1127759"/>
                  </a:lnTo>
                  <a:lnTo>
                    <a:pt x="795528" y="1103376"/>
                  </a:lnTo>
                  <a:lnTo>
                    <a:pt x="795528" y="1127759"/>
                  </a:lnTo>
                  <a:lnTo>
                    <a:pt x="795528" y="1094232"/>
                  </a:lnTo>
                  <a:lnTo>
                    <a:pt x="795528" y="1191767"/>
                  </a:lnTo>
                  <a:lnTo>
                    <a:pt x="798576" y="1225295"/>
                  </a:lnTo>
                  <a:lnTo>
                    <a:pt x="798576" y="1222247"/>
                  </a:lnTo>
                  <a:lnTo>
                    <a:pt x="798576" y="1286255"/>
                  </a:lnTo>
                  <a:lnTo>
                    <a:pt x="798576" y="1243583"/>
                  </a:lnTo>
                  <a:lnTo>
                    <a:pt x="798576" y="1200911"/>
                  </a:lnTo>
                  <a:lnTo>
                    <a:pt x="798576" y="1216152"/>
                  </a:lnTo>
                  <a:lnTo>
                    <a:pt x="798576" y="1191767"/>
                  </a:lnTo>
                  <a:lnTo>
                    <a:pt x="798576" y="1261871"/>
                  </a:lnTo>
                  <a:lnTo>
                    <a:pt x="798576" y="1085088"/>
                  </a:lnTo>
                  <a:lnTo>
                    <a:pt x="801623" y="1036319"/>
                  </a:lnTo>
                  <a:lnTo>
                    <a:pt x="801623" y="1002791"/>
                  </a:lnTo>
                  <a:lnTo>
                    <a:pt x="801623" y="969263"/>
                  </a:lnTo>
                  <a:lnTo>
                    <a:pt x="801623" y="981455"/>
                  </a:lnTo>
                  <a:lnTo>
                    <a:pt x="801623" y="1075944"/>
                  </a:lnTo>
                  <a:lnTo>
                    <a:pt x="801623" y="1036319"/>
                  </a:lnTo>
                  <a:lnTo>
                    <a:pt x="801623" y="1155191"/>
                  </a:lnTo>
                  <a:lnTo>
                    <a:pt x="801623" y="1243583"/>
                  </a:lnTo>
                  <a:lnTo>
                    <a:pt x="801623" y="1197864"/>
                  </a:lnTo>
                  <a:lnTo>
                    <a:pt x="801623" y="1136903"/>
                  </a:lnTo>
                  <a:lnTo>
                    <a:pt x="801623" y="1173479"/>
                  </a:lnTo>
                  <a:lnTo>
                    <a:pt x="801623" y="1130808"/>
                  </a:lnTo>
                  <a:lnTo>
                    <a:pt x="801623" y="1158239"/>
                  </a:lnTo>
                  <a:lnTo>
                    <a:pt x="804672" y="1115567"/>
                  </a:lnTo>
                  <a:lnTo>
                    <a:pt x="804672" y="1085088"/>
                  </a:lnTo>
                  <a:lnTo>
                    <a:pt x="804672" y="981455"/>
                  </a:lnTo>
                  <a:lnTo>
                    <a:pt x="804672" y="975359"/>
                  </a:lnTo>
                  <a:lnTo>
                    <a:pt x="804672" y="1088135"/>
                  </a:lnTo>
                  <a:lnTo>
                    <a:pt x="804672" y="975359"/>
                  </a:lnTo>
                  <a:lnTo>
                    <a:pt x="804672" y="1002791"/>
                  </a:lnTo>
                  <a:lnTo>
                    <a:pt x="804672" y="1249679"/>
                  </a:lnTo>
                  <a:lnTo>
                    <a:pt x="804672" y="1158239"/>
                  </a:lnTo>
                  <a:lnTo>
                    <a:pt x="804672" y="1139952"/>
                  </a:lnTo>
                  <a:lnTo>
                    <a:pt x="807720" y="1182623"/>
                  </a:lnTo>
                  <a:lnTo>
                    <a:pt x="807720" y="1094232"/>
                  </a:lnTo>
                  <a:lnTo>
                    <a:pt x="807720" y="1139952"/>
                  </a:lnTo>
                  <a:lnTo>
                    <a:pt x="807720" y="960119"/>
                  </a:lnTo>
                  <a:lnTo>
                    <a:pt x="807720" y="1054608"/>
                  </a:lnTo>
                  <a:lnTo>
                    <a:pt x="807720" y="1024127"/>
                  </a:lnTo>
                  <a:lnTo>
                    <a:pt x="807720" y="993647"/>
                  </a:lnTo>
                  <a:lnTo>
                    <a:pt x="807720" y="1024127"/>
                  </a:lnTo>
                  <a:lnTo>
                    <a:pt x="807720" y="1179576"/>
                  </a:lnTo>
                  <a:lnTo>
                    <a:pt x="810767" y="1243583"/>
                  </a:lnTo>
                  <a:lnTo>
                    <a:pt x="810767" y="1277111"/>
                  </a:lnTo>
                  <a:lnTo>
                    <a:pt x="810767" y="1389888"/>
                  </a:lnTo>
                  <a:lnTo>
                    <a:pt x="810767" y="1408176"/>
                  </a:lnTo>
                  <a:lnTo>
                    <a:pt x="810767" y="1438655"/>
                  </a:lnTo>
                  <a:lnTo>
                    <a:pt x="810767" y="1399032"/>
                  </a:lnTo>
                  <a:lnTo>
                    <a:pt x="810767" y="886967"/>
                  </a:lnTo>
                  <a:lnTo>
                    <a:pt x="813816" y="932688"/>
                  </a:lnTo>
                  <a:lnTo>
                    <a:pt x="813816" y="905255"/>
                  </a:lnTo>
                  <a:lnTo>
                    <a:pt x="813816" y="716279"/>
                  </a:lnTo>
                  <a:lnTo>
                    <a:pt x="813816" y="880871"/>
                  </a:lnTo>
                  <a:lnTo>
                    <a:pt x="813816" y="1045463"/>
                  </a:lnTo>
                  <a:lnTo>
                    <a:pt x="813816" y="1042415"/>
                  </a:lnTo>
                  <a:lnTo>
                    <a:pt x="813816" y="1283208"/>
                  </a:lnTo>
                  <a:lnTo>
                    <a:pt x="813816" y="1277111"/>
                  </a:lnTo>
                  <a:lnTo>
                    <a:pt x="813816" y="1252727"/>
                  </a:lnTo>
                  <a:lnTo>
                    <a:pt x="813816" y="1179576"/>
                  </a:lnTo>
                  <a:lnTo>
                    <a:pt x="816864" y="1051559"/>
                  </a:lnTo>
                  <a:lnTo>
                    <a:pt x="816864" y="1033271"/>
                  </a:lnTo>
                  <a:lnTo>
                    <a:pt x="816864" y="1011935"/>
                  </a:lnTo>
                  <a:lnTo>
                    <a:pt x="816864" y="1008888"/>
                  </a:lnTo>
                  <a:lnTo>
                    <a:pt x="816864" y="1027176"/>
                  </a:lnTo>
                  <a:lnTo>
                    <a:pt x="816864" y="1018032"/>
                  </a:lnTo>
                  <a:lnTo>
                    <a:pt x="816864" y="1179576"/>
                  </a:lnTo>
                  <a:lnTo>
                    <a:pt x="816864" y="1155191"/>
                  </a:lnTo>
                  <a:lnTo>
                    <a:pt x="816864" y="1295400"/>
                  </a:lnTo>
                  <a:lnTo>
                    <a:pt x="819911" y="1231391"/>
                  </a:lnTo>
                  <a:lnTo>
                    <a:pt x="819911" y="1286255"/>
                  </a:lnTo>
                  <a:lnTo>
                    <a:pt x="819911" y="1283208"/>
                  </a:lnTo>
                  <a:lnTo>
                    <a:pt x="819911" y="1560575"/>
                  </a:lnTo>
                  <a:lnTo>
                    <a:pt x="819911" y="1408176"/>
                  </a:lnTo>
                  <a:lnTo>
                    <a:pt x="819911" y="1399032"/>
                  </a:lnTo>
                  <a:lnTo>
                    <a:pt x="819911" y="1313688"/>
                  </a:lnTo>
                  <a:lnTo>
                    <a:pt x="819911" y="1231391"/>
                  </a:lnTo>
                  <a:lnTo>
                    <a:pt x="819911" y="938783"/>
                  </a:lnTo>
                  <a:lnTo>
                    <a:pt x="822960" y="725423"/>
                  </a:lnTo>
                  <a:lnTo>
                    <a:pt x="822960" y="484631"/>
                  </a:lnTo>
                  <a:lnTo>
                    <a:pt x="822960" y="521207"/>
                  </a:lnTo>
                  <a:lnTo>
                    <a:pt x="822960" y="460247"/>
                  </a:lnTo>
                  <a:lnTo>
                    <a:pt x="822960" y="597407"/>
                  </a:lnTo>
                  <a:lnTo>
                    <a:pt x="822960" y="1139952"/>
                  </a:lnTo>
                  <a:lnTo>
                    <a:pt x="822960" y="1054608"/>
                  </a:lnTo>
                  <a:lnTo>
                    <a:pt x="826008" y="1011935"/>
                  </a:lnTo>
                  <a:lnTo>
                    <a:pt x="826008" y="1222247"/>
                  </a:lnTo>
                  <a:lnTo>
                    <a:pt x="826008" y="1179576"/>
                  </a:lnTo>
                  <a:lnTo>
                    <a:pt x="826008" y="1319783"/>
                  </a:lnTo>
                  <a:lnTo>
                    <a:pt x="826008" y="1283208"/>
                  </a:lnTo>
                  <a:lnTo>
                    <a:pt x="826008" y="1200911"/>
                  </a:lnTo>
                  <a:lnTo>
                    <a:pt x="826008" y="1155191"/>
                  </a:lnTo>
                  <a:lnTo>
                    <a:pt x="829055" y="1103376"/>
                  </a:lnTo>
                  <a:lnTo>
                    <a:pt x="829055" y="981455"/>
                  </a:lnTo>
                  <a:lnTo>
                    <a:pt x="829055" y="990600"/>
                  </a:lnTo>
                  <a:lnTo>
                    <a:pt x="829055" y="914400"/>
                  </a:lnTo>
                  <a:lnTo>
                    <a:pt x="829055" y="1097279"/>
                  </a:lnTo>
                  <a:lnTo>
                    <a:pt x="829055" y="838200"/>
                  </a:lnTo>
                  <a:lnTo>
                    <a:pt x="832104" y="783335"/>
                  </a:lnTo>
                  <a:lnTo>
                    <a:pt x="832104" y="1569719"/>
                  </a:lnTo>
                  <a:lnTo>
                    <a:pt x="832104" y="1514855"/>
                  </a:lnTo>
                  <a:lnTo>
                    <a:pt x="832104" y="1569719"/>
                  </a:lnTo>
                  <a:lnTo>
                    <a:pt x="832104" y="1423415"/>
                  </a:lnTo>
                  <a:lnTo>
                    <a:pt x="835152" y="1344167"/>
                  </a:lnTo>
                  <a:lnTo>
                    <a:pt x="835152" y="1139952"/>
                  </a:lnTo>
                  <a:lnTo>
                    <a:pt x="835152" y="1155191"/>
                  </a:lnTo>
                  <a:lnTo>
                    <a:pt x="835152" y="1011935"/>
                  </a:lnTo>
                  <a:lnTo>
                    <a:pt x="835152" y="1045463"/>
                  </a:lnTo>
                  <a:lnTo>
                    <a:pt x="835152" y="1127759"/>
                  </a:lnTo>
                  <a:lnTo>
                    <a:pt x="835152" y="1094232"/>
                  </a:lnTo>
                  <a:lnTo>
                    <a:pt x="835152" y="1210055"/>
                  </a:lnTo>
                  <a:lnTo>
                    <a:pt x="835152" y="1188720"/>
                  </a:lnTo>
                  <a:lnTo>
                    <a:pt x="835152" y="1210055"/>
                  </a:lnTo>
                  <a:lnTo>
                    <a:pt x="838200" y="1222247"/>
                  </a:lnTo>
                  <a:lnTo>
                    <a:pt x="838200" y="1441703"/>
                  </a:lnTo>
                  <a:lnTo>
                    <a:pt x="838200" y="1380744"/>
                  </a:lnTo>
                  <a:lnTo>
                    <a:pt x="838200" y="1335023"/>
                  </a:lnTo>
                  <a:lnTo>
                    <a:pt x="838200" y="1429511"/>
                  </a:lnTo>
                  <a:lnTo>
                    <a:pt x="838200" y="1286255"/>
                  </a:lnTo>
                  <a:lnTo>
                    <a:pt x="838200" y="1353311"/>
                  </a:lnTo>
                  <a:lnTo>
                    <a:pt x="838200" y="1313688"/>
                  </a:lnTo>
                  <a:lnTo>
                    <a:pt x="841247" y="1301495"/>
                  </a:lnTo>
                  <a:lnTo>
                    <a:pt x="841247" y="1347215"/>
                  </a:lnTo>
                  <a:lnTo>
                    <a:pt x="841247" y="1356359"/>
                  </a:lnTo>
                  <a:lnTo>
                    <a:pt x="841247" y="1310639"/>
                  </a:lnTo>
                  <a:lnTo>
                    <a:pt x="841247" y="1051559"/>
                  </a:lnTo>
                  <a:lnTo>
                    <a:pt x="841247" y="1075944"/>
                  </a:lnTo>
                  <a:lnTo>
                    <a:pt x="841247" y="1027176"/>
                  </a:lnTo>
                  <a:lnTo>
                    <a:pt x="841247" y="1042415"/>
                  </a:lnTo>
                  <a:lnTo>
                    <a:pt x="841247" y="1127759"/>
                  </a:lnTo>
                  <a:lnTo>
                    <a:pt x="841247" y="1097279"/>
                  </a:lnTo>
                  <a:lnTo>
                    <a:pt x="841247" y="1051559"/>
                  </a:lnTo>
                  <a:lnTo>
                    <a:pt x="844296" y="1045463"/>
                  </a:lnTo>
                  <a:lnTo>
                    <a:pt x="844296" y="1475232"/>
                  </a:lnTo>
                  <a:lnTo>
                    <a:pt x="844296" y="1389888"/>
                  </a:lnTo>
                  <a:lnTo>
                    <a:pt x="844296" y="1399032"/>
                  </a:lnTo>
                  <a:lnTo>
                    <a:pt x="844296" y="1405127"/>
                  </a:lnTo>
                  <a:lnTo>
                    <a:pt x="847344" y="1371600"/>
                  </a:lnTo>
                  <a:lnTo>
                    <a:pt x="847344" y="1149095"/>
                  </a:lnTo>
                  <a:lnTo>
                    <a:pt x="847344" y="1191767"/>
                  </a:lnTo>
                  <a:lnTo>
                    <a:pt x="847344" y="1182623"/>
                  </a:lnTo>
                  <a:lnTo>
                    <a:pt x="847344" y="1231391"/>
                  </a:lnTo>
                  <a:lnTo>
                    <a:pt x="847344" y="1207008"/>
                  </a:lnTo>
                  <a:lnTo>
                    <a:pt x="847344" y="1216152"/>
                  </a:lnTo>
                  <a:lnTo>
                    <a:pt x="847344" y="1188720"/>
                  </a:lnTo>
                  <a:lnTo>
                    <a:pt x="847344" y="1197864"/>
                  </a:lnTo>
                  <a:lnTo>
                    <a:pt x="850391" y="1240535"/>
                  </a:lnTo>
                  <a:lnTo>
                    <a:pt x="850391" y="1197864"/>
                  </a:lnTo>
                  <a:lnTo>
                    <a:pt x="850391" y="1164335"/>
                  </a:lnTo>
                  <a:lnTo>
                    <a:pt x="850391" y="1188720"/>
                  </a:lnTo>
                  <a:lnTo>
                    <a:pt x="850391" y="1344167"/>
                  </a:lnTo>
                  <a:lnTo>
                    <a:pt x="850391" y="1338071"/>
                  </a:lnTo>
                  <a:lnTo>
                    <a:pt x="850391" y="1508759"/>
                  </a:lnTo>
                  <a:lnTo>
                    <a:pt x="850391" y="1499615"/>
                  </a:lnTo>
                  <a:lnTo>
                    <a:pt x="850391" y="1405127"/>
                  </a:lnTo>
                  <a:lnTo>
                    <a:pt x="853440" y="1447800"/>
                  </a:lnTo>
                  <a:lnTo>
                    <a:pt x="853440" y="990600"/>
                  </a:lnTo>
                  <a:lnTo>
                    <a:pt x="853440" y="1045463"/>
                  </a:lnTo>
                  <a:lnTo>
                    <a:pt x="853440" y="1399032"/>
                  </a:lnTo>
                  <a:lnTo>
                    <a:pt x="856488" y="1386839"/>
                  </a:lnTo>
                  <a:lnTo>
                    <a:pt x="856488" y="1554480"/>
                  </a:lnTo>
                  <a:lnTo>
                    <a:pt x="856488" y="1545336"/>
                  </a:lnTo>
                  <a:lnTo>
                    <a:pt x="856488" y="1423415"/>
                  </a:lnTo>
                  <a:lnTo>
                    <a:pt x="856488" y="1459991"/>
                  </a:lnTo>
                  <a:lnTo>
                    <a:pt x="856488" y="1438655"/>
                  </a:lnTo>
                  <a:lnTo>
                    <a:pt x="859535" y="1466088"/>
                  </a:lnTo>
                  <a:lnTo>
                    <a:pt x="859535" y="1508759"/>
                  </a:lnTo>
                  <a:lnTo>
                    <a:pt x="859535" y="1566671"/>
                  </a:lnTo>
                  <a:lnTo>
                    <a:pt x="859535" y="1545336"/>
                  </a:lnTo>
                  <a:lnTo>
                    <a:pt x="859535" y="1472183"/>
                  </a:lnTo>
                  <a:lnTo>
                    <a:pt x="859535" y="1450847"/>
                  </a:lnTo>
                  <a:lnTo>
                    <a:pt x="859535" y="1380744"/>
                  </a:lnTo>
                  <a:lnTo>
                    <a:pt x="859535" y="1292352"/>
                  </a:lnTo>
                  <a:lnTo>
                    <a:pt x="859535" y="1368552"/>
                  </a:lnTo>
                  <a:lnTo>
                    <a:pt x="859535" y="1362455"/>
                  </a:lnTo>
                  <a:lnTo>
                    <a:pt x="859535" y="1414271"/>
                  </a:lnTo>
                  <a:lnTo>
                    <a:pt x="859535" y="1319783"/>
                  </a:lnTo>
                  <a:lnTo>
                    <a:pt x="862584" y="1368552"/>
                  </a:lnTo>
                  <a:lnTo>
                    <a:pt x="862584" y="1408176"/>
                  </a:lnTo>
                  <a:lnTo>
                    <a:pt x="862584" y="1429511"/>
                  </a:lnTo>
                  <a:lnTo>
                    <a:pt x="862584" y="1414271"/>
                  </a:lnTo>
                  <a:lnTo>
                    <a:pt x="862584" y="1353311"/>
                  </a:lnTo>
                  <a:lnTo>
                    <a:pt x="862584" y="1386839"/>
                  </a:lnTo>
                  <a:lnTo>
                    <a:pt x="862584" y="1560575"/>
                  </a:lnTo>
                  <a:lnTo>
                    <a:pt x="862584" y="1490471"/>
                  </a:lnTo>
                  <a:lnTo>
                    <a:pt x="862584" y="1533143"/>
                  </a:lnTo>
                  <a:lnTo>
                    <a:pt x="865632" y="1551431"/>
                  </a:lnTo>
                  <a:lnTo>
                    <a:pt x="865632" y="1441703"/>
                  </a:lnTo>
                  <a:lnTo>
                    <a:pt x="865632" y="1447800"/>
                  </a:lnTo>
                  <a:lnTo>
                    <a:pt x="865632" y="1399032"/>
                  </a:lnTo>
                  <a:lnTo>
                    <a:pt x="865632" y="1423415"/>
                  </a:lnTo>
                  <a:lnTo>
                    <a:pt x="865632" y="1429511"/>
                  </a:lnTo>
                  <a:lnTo>
                    <a:pt x="865632" y="1475232"/>
                  </a:lnTo>
                  <a:lnTo>
                    <a:pt x="865632" y="1554480"/>
                  </a:lnTo>
                  <a:lnTo>
                    <a:pt x="865632" y="1594103"/>
                  </a:lnTo>
                  <a:lnTo>
                    <a:pt x="865632" y="1517903"/>
                  </a:lnTo>
                  <a:lnTo>
                    <a:pt x="865632" y="1441703"/>
                  </a:lnTo>
                  <a:lnTo>
                    <a:pt x="868679" y="1456944"/>
                  </a:lnTo>
                  <a:lnTo>
                    <a:pt x="868679" y="1514855"/>
                  </a:lnTo>
                  <a:lnTo>
                    <a:pt x="868679" y="1481327"/>
                  </a:lnTo>
                  <a:lnTo>
                    <a:pt x="868679" y="1493520"/>
                  </a:lnTo>
                  <a:lnTo>
                    <a:pt x="868679" y="1441703"/>
                  </a:lnTo>
                  <a:lnTo>
                    <a:pt x="868679" y="1517903"/>
                  </a:lnTo>
                  <a:lnTo>
                    <a:pt x="868679" y="1514855"/>
                  </a:lnTo>
                  <a:lnTo>
                    <a:pt x="868679" y="1603247"/>
                  </a:lnTo>
                  <a:lnTo>
                    <a:pt x="868679" y="1545336"/>
                  </a:lnTo>
                  <a:lnTo>
                    <a:pt x="868679" y="1456944"/>
                  </a:lnTo>
                  <a:lnTo>
                    <a:pt x="868679" y="1475232"/>
                  </a:lnTo>
                  <a:lnTo>
                    <a:pt x="868679" y="1429511"/>
                  </a:lnTo>
                  <a:lnTo>
                    <a:pt x="868679" y="1362455"/>
                  </a:lnTo>
                  <a:lnTo>
                    <a:pt x="871728" y="1432559"/>
                  </a:lnTo>
                  <a:lnTo>
                    <a:pt x="871728" y="1459991"/>
                  </a:lnTo>
                  <a:lnTo>
                    <a:pt x="871728" y="1490471"/>
                  </a:lnTo>
                  <a:lnTo>
                    <a:pt x="871728" y="1456944"/>
                  </a:lnTo>
                  <a:lnTo>
                    <a:pt x="871728" y="1313688"/>
                  </a:lnTo>
                  <a:lnTo>
                    <a:pt x="871728" y="1377695"/>
                  </a:lnTo>
                  <a:lnTo>
                    <a:pt x="871728" y="1216152"/>
                  </a:lnTo>
                  <a:lnTo>
                    <a:pt x="871728" y="1234439"/>
                  </a:lnTo>
                  <a:lnTo>
                    <a:pt x="874776" y="1261871"/>
                  </a:lnTo>
                  <a:lnTo>
                    <a:pt x="874776" y="1414271"/>
                  </a:lnTo>
                  <a:lnTo>
                    <a:pt x="874776" y="1267967"/>
                  </a:lnTo>
                  <a:lnTo>
                    <a:pt x="874776" y="1371600"/>
                  </a:lnTo>
                  <a:lnTo>
                    <a:pt x="874776" y="1362455"/>
                  </a:lnTo>
                  <a:lnTo>
                    <a:pt x="874776" y="1484376"/>
                  </a:lnTo>
                  <a:lnTo>
                    <a:pt x="877823" y="1481327"/>
                  </a:lnTo>
                  <a:lnTo>
                    <a:pt x="877823" y="1304544"/>
                  </a:lnTo>
                  <a:lnTo>
                    <a:pt x="877823" y="1502664"/>
                  </a:lnTo>
                  <a:lnTo>
                    <a:pt x="877823" y="1447800"/>
                  </a:lnTo>
                  <a:lnTo>
                    <a:pt x="877823" y="1389888"/>
                  </a:lnTo>
                  <a:lnTo>
                    <a:pt x="877823" y="1286255"/>
                  </a:lnTo>
                  <a:lnTo>
                    <a:pt x="880872" y="1325879"/>
                  </a:lnTo>
                  <a:lnTo>
                    <a:pt x="880872" y="1240535"/>
                  </a:lnTo>
                  <a:lnTo>
                    <a:pt x="880872" y="1207008"/>
                  </a:lnTo>
                  <a:lnTo>
                    <a:pt x="880872" y="1191767"/>
                  </a:lnTo>
                  <a:lnTo>
                    <a:pt x="880872" y="1277111"/>
                  </a:lnTo>
                  <a:lnTo>
                    <a:pt x="880872" y="1527047"/>
                  </a:lnTo>
                  <a:lnTo>
                    <a:pt x="880872" y="1466088"/>
                  </a:lnTo>
                  <a:lnTo>
                    <a:pt x="880872" y="1456944"/>
                  </a:lnTo>
                  <a:lnTo>
                    <a:pt x="883920" y="1459991"/>
                  </a:lnTo>
                  <a:lnTo>
                    <a:pt x="883920" y="1408176"/>
                  </a:lnTo>
                  <a:lnTo>
                    <a:pt x="883920" y="1566671"/>
                  </a:lnTo>
                  <a:lnTo>
                    <a:pt x="883920" y="1466088"/>
                  </a:lnTo>
                  <a:lnTo>
                    <a:pt x="883920" y="1304544"/>
                  </a:lnTo>
                  <a:lnTo>
                    <a:pt x="886967" y="1335023"/>
                  </a:lnTo>
                  <a:lnTo>
                    <a:pt x="886967" y="1502664"/>
                  </a:lnTo>
                  <a:lnTo>
                    <a:pt x="886967" y="1481327"/>
                  </a:lnTo>
                  <a:lnTo>
                    <a:pt x="886967" y="1560575"/>
                  </a:lnTo>
                  <a:lnTo>
                    <a:pt x="886967" y="1533143"/>
                  </a:lnTo>
                  <a:lnTo>
                    <a:pt x="886967" y="1380744"/>
                  </a:lnTo>
                  <a:lnTo>
                    <a:pt x="886967" y="1484376"/>
                  </a:lnTo>
                  <a:lnTo>
                    <a:pt x="890016" y="1459991"/>
                  </a:lnTo>
                  <a:lnTo>
                    <a:pt x="890016" y="1286255"/>
                  </a:lnTo>
                  <a:lnTo>
                    <a:pt x="890016" y="1335023"/>
                  </a:lnTo>
                  <a:lnTo>
                    <a:pt x="890016" y="1069847"/>
                  </a:lnTo>
                  <a:lnTo>
                    <a:pt x="890016" y="1146047"/>
                  </a:lnTo>
                  <a:lnTo>
                    <a:pt x="890016" y="1127759"/>
                  </a:lnTo>
                  <a:lnTo>
                    <a:pt x="893064" y="1069847"/>
                  </a:lnTo>
                  <a:lnTo>
                    <a:pt x="893064" y="1493520"/>
                  </a:lnTo>
                  <a:lnTo>
                    <a:pt x="893064" y="1395983"/>
                  </a:lnTo>
                  <a:lnTo>
                    <a:pt x="893064" y="1377695"/>
                  </a:lnTo>
                  <a:lnTo>
                    <a:pt x="893064" y="1389888"/>
                  </a:lnTo>
                  <a:lnTo>
                    <a:pt x="893064" y="1353311"/>
                  </a:lnTo>
                  <a:lnTo>
                    <a:pt x="893064" y="1377695"/>
                  </a:lnTo>
                  <a:lnTo>
                    <a:pt x="896111" y="1466088"/>
                  </a:lnTo>
                  <a:lnTo>
                    <a:pt x="896111" y="1222247"/>
                  </a:lnTo>
                  <a:lnTo>
                    <a:pt x="896111" y="1267967"/>
                  </a:lnTo>
                  <a:lnTo>
                    <a:pt x="896111" y="1139952"/>
                  </a:lnTo>
                  <a:lnTo>
                    <a:pt x="896111" y="1170432"/>
                  </a:lnTo>
                  <a:lnTo>
                    <a:pt x="896111" y="1207008"/>
                  </a:lnTo>
                  <a:lnTo>
                    <a:pt x="896111" y="1240535"/>
                  </a:lnTo>
                  <a:lnTo>
                    <a:pt x="896111" y="1286255"/>
                  </a:lnTo>
                  <a:lnTo>
                    <a:pt x="899160" y="1267967"/>
                  </a:lnTo>
                  <a:lnTo>
                    <a:pt x="899160" y="1319783"/>
                  </a:lnTo>
                  <a:lnTo>
                    <a:pt x="899160" y="1292352"/>
                  </a:lnTo>
                  <a:lnTo>
                    <a:pt x="899160" y="1533143"/>
                  </a:lnTo>
                  <a:lnTo>
                    <a:pt x="899160" y="1514855"/>
                  </a:lnTo>
                  <a:lnTo>
                    <a:pt x="902208" y="1490471"/>
                  </a:lnTo>
                  <a:lnTo>
                    <a:pt x="902208" y="1594103"/>
                  </a:lnTo>
                  <a:lnTo>
                    <a:pt x="902208" y="1560575"/>
                  </a:lnTo>
                  <a:lnTo>
                    <a:pt x="902208" y="1621536"/>
                  </a:lnTo>
                  <a:lnTo>
                    <a:pt x="902208" y="1606295"/>
                  </a:lnTo>
                  <a:lnTo>
                    <a:pt x="902208" y="1499615"/>
                  </a:lnTo>
                  <a:lnTo>
                    <a:pt x="902208" y="1395983"/>
                  </a:lnTo>
                  <a:lnTo>
                    <a:pt x="902208" y="1277111"/>
                  </a:lnTo>
                  <a:lnTo>
                    <a:pt x="902208" y="1158239"/>
                  </a:lnTo>
                  <a:lnTo>
                    <a:pt x="902208" y="1188720"/>
                  </a:lnTo>
                  <a:lnTo>
                    <a:pt x="902208" y="1182623"/>
                  </a:lnTo>
                  <a:lnTo>
                    <a:pt x="905255" y="1164335"/>
                  </a:lnTo>
                  <a:lnTo>
                    <a:pt x="905255" y="1338071"/>
                  </a:lnTo>
                  <a:lnTo>
                    <a:pt x="905255" y="1335023"/>
                  </a:lnTo>
                  <a:lnTo>
                    <a:pt x="905255" y="1517903"/>
                  </a:lnTo>
                  <a:lnTo>
                    <a:pt x="905255" y="1499615"/>
                  </a:lnTo>
                  <a:lnTo>
                    <a:pt x="905255" y="1441703"/>
                  </a:lnTo>
                  <a:lnTo>
                    <a:pt x="905255" y="1459991"/>
                  </a:lnTo>
                  <a:lnTo>
                    <a:pt x="905255" y="1420367"/>
                  </a:lnTo>
                  <a:lnTo>
                    <a:pt x="908304" y="1502664"/>
                  </a:lnTo>
                  <a:lnTo>
                    <a:pt x="908304" y="1420367"/>
                  </a:lnTo>
                  <a:lnTo>
                    <a:pt x="908304" y="1399032"/>
                  </a:lnTo>
                  <a:lnTo>
                    <a:pt x="908304" y="1420367"/>
                  </a:lnTo>
                  <a:lnTo>
                    <a:pt x="908304" y="1432559"/>
                  </a:lnTo>
                  <a:lnTo>
                    <a:pt x="908304" y="1405127"/>
                  </a:lnTo>
                  <a:lnTo>
                    <a:pt x="908304" y="1517903"/>
                  </a:lnTo>
                  <a:lnTo>
                    <a:pt x="908304" y="1459991"/>
                  </a:lnTo>
                  <a:lnTo>
                    <a:pt x="908304" y="1405127"/>
                  </a:lnTo>
                  <a:lnTo>
                    <a:pt x="911352" y="1420367"/>
                  </a:lnTo>
                  <a:lnTo>
                    <a:pt x="911352" y="1380744"/>
                  </a:lnTo>
                  <a:lnTo>
                    <a:pt x="911352" y="1286255"/>
                  </a:lnTo>
                  <a:lnTo>
                    <a:pt x="911352" y="1158239"/>
                  </a:lnTo>
                  <a:lnTo>
                    <a:pt x="911352" y="1136903"/>
                  </a:lnTo>
                  <a:lnTo>
                    <a:pt x="911352" y="1191767"/>
                  </a:lnTo>
                  <a:lnTo>
                    <a:pt x="911352" y="1484376"/>
                  </a:lnTo>
                  <a:lnTo>
                    <a:pt x="911352" y="1472183"/>
                  </a:lnTo>
                  <a:lnTo>
                    <a:pt x="911352" y="1325879"/>
                  </a:lnTo>
                  <a:lnTo>
                    <a:pt x="914400" y="1283208"/>
                  </a:lnTo>
                  <a:lnTo>
                    <a:pt x="914400" y="1356359"/>
                  </a:lnTo>
                  <a:lnTo>
                    <a:pt x="914400" y="1347215"/>
                  </a:lnTo>
                  <a:lnTo>
                    <a:pt x="914400" y="1459991"/>
                  </a:lnTo>
                  <a:lnTo>
                    <a:pt x="914400" y="1399032"/>
                  </a:lnTo>
                  <a:lnTo>
                    <a:pt x="914400" y="1472183"/>
                  </a:lnTo>
                  <a:lnTo>
                    <a:pt x="917447" y="1456944"/>
                  </a:lnTo>
                  <a:lnTo>
                    <a:pt x="917447" y="1450847"/>
                  </a:lnTo>
                  <a:lnTo>
                    <a:pt x="917447" y="1423415"/>
                  </a:lnTo>
                  <a:lnTo>
                    <a:pt x="917447" y="1399032"/>
                  </a:lnTo>
                  <a:lnTo>
                    <a:pt x="917447" y="1313688"/>
                  </a:lnTo>
                  <a:lnTo>
                    <a:pt x="917447" y="1450847"/>
                  </a:lnTo>
                  <a:lnTo>
                    <a:pt x="917447" y="1466088"/>
                  </a:lnTo>
                  <a:lnTo>
                    <a:pt x="917447" y="1423415"/>
                  </a:lnTo>
                  <a:lnTo>
                    <a:pt x="917447" y="1490471"/>
                  </a:lnTo>
                  <a:lnTo>
                    <a:pt x="917447" y="1429511"/>
                  </a:lnTo>
                  <a:lnTo>
                    <a:pt x="917447" y="1493520"/>
                  </a:lnTo>
                  <a:lnTo>
                    <a:pt x="917447" y="1450847"/>
                  </a:lnTo>
                  <a:lnTo>
                    <a:pt x="920496" y="1517903"/>
                  </a:lnTo>
                  <a:lnTo>
                    <a:pt x="920496" y="1597152"/>
                  </a:lnTo>
                  <a:lnTo>
                    <a:pt x="920496" y="1594103"/>
                  </a:lnTo>
                  <a:lnTo>
                    <a:pt x="920496" y="1636776"/>
                  </a:lnTo>
                  <a:lnTo>
                    <a:pt x="920496" y="1630679"/>
                  </a:lnTo>
                  <a:lnTo>
                    <a:pt x="920496" y="1673352"/>
                  </a:lnTo>
                  <a:lnTo>
                    <a:pt x="920496" y="1627631"/>
                  </a:lnTo>
                  <a:lnTo>
                    <a:pt x="923544" y="1584959"/>
                  </a:lnTo>
                  <a:lnTo>
                    <a:pt x="923544" y="1554480"/>
                  </a:lnTo>
                  <a:lnTo>
                    <a:pt x="923544" y="1447800"/>
                  </a:lnTo>
                  <a:lnTo>
                    <a:pt x="923544" y="1420367"/>
                  </a:lnTo>
                  <a:lnTo>
                    <a:pt x="923544" y="1313688"/>
                  </a:lnTo>
                  <a:lnTo>
                    <a:pt x="923544" y="1356359"/>
                  </a:lnTo>
                  <a:lnTo>
                    <a:pt x="923544" y="1621536"/>
                  </a:lnTo>
                  <a:lnTo>
                    <a:pt x="926591" y="1594103"/>
                  </a:lnTo>
                  <a:lnTo>
                    <a:pt x="926591" y="1627631"/>
                  </a:lnTo>
                  <a:lnTo>
                    <a:pt x="926591" y="1551431"/>
                  </a:lnTo>
                  <a:lnTo>
                    <a:pt x="926591" y="1618487"/>
                  </a:lnTo>
                  <a:lnTo>
                    <a:pt x="926591" y="1588008"/>
                  </a:lnTo>
                  <a:lnTo>
                    <a:pt x="926591" y="1286255"/>
                  </a:lnTo>
                  <a:lnTo>
                    <a:pt x="929640" y="1295400"/>
                  </a:lnTo>
                  <a:lnTo>
                    <a:pt x="929640" y="1673352"/>
                  </a:lnTo>
                  <a:lnTo>
                    <a:pt x="929640" y="1627631"/>
                  </a:lnTo>
                  <a:lnTo>
                    <a:pt x="929640" y="1636776"/>
                  </a:lnTo>
                  <a:lnTo>
                    <a:pt x="932688" y="1639824"/>
                  </a:lnTo>
                  <a:lnTo>
                    <a:pt x="932688" y="1231391"/>
                  </a:lnTo>
                  <a:lnTo>
                    <a:pt x="932688" y="1295400"/>
                  </a:lnTo>
                  <a:lnTo>
                    <a:pt x="932688" y="1344167"/>
                  </a:lnTo>
                  <a:lnTo>
                    <a:pt x="932688" y="1325879"/>
                  </a:lnTo>
                  <a:lnTo>
                    <a:pt x="935735" y="1414271"/>
                  </a:lnTo>
                  <a:lnTo>
                    <a:pt x="935735" y="1627631"/>
                  </a:lnTo>
                  <a:lnTo>
                    <a:pt x="935735" y="1588008"/>
                  </a:lnTo>
                  <a:lnTo>
                    <a:pt x="935735" y="1636776"/>
                  </a:lnTo>
                  <a:lnTo>
                    <a:pt x="935735" y="1603247"/>
                  </a:lnTo>
                  <a:lnTo>
                    <a:pt x="935735" y="1673352"/>
                  </a:lnTo>
                  <a:lnTo>
                    <a:pt x="938784" y="1627631"/>
                  </a:lnTo>
                  <a:lnTo>
                    <a:pt x="938784" y="1527047"/>
                  </a:lnTo>
                  <a:lnTo>
                    <a:pt x="938784" y="1584959"/>
                  </a:lnTo>
                  <a:lnTo>
                    <a:pt x="938784" y="1283208"/>
                  </a:lnTo>
                  <a:lnTo>
                    <a:pt x="941832" y="1258823"/>
                  </a:lnTo>
                  <a:lnTo>
                    <a:pt x="941832" y="1267967"/>
                  </a:lnTo>
                  <a:lnTo>
                    <a:pt x="941832" y="1240535"/>
                  </a:lnTo>
                  <a:lnTo>
                    <a:pt x="941832" y="1274064"/>
                  </a:lnTo>
                  <a:lnTo>
                    <a:pt x="941832" y="1362455"/>
                  </a:lnTo>
                  <a:lnTo>
                    <a:pt x="941832" y="1313688"/>
                  </a:lnTo>
                  <a:lnTo>
                    <a:pt x="941832" y="1502664"/>
                  </a:lnTo>
                  <a:lnTo>
                    <a:pt x="944879" y="1545336"/>
                  </a:lnTo>
                  <a:lnTo>
                    <a:pt x="944879" y="1603247"/>
                  </a:lnTo>
                  <a:lnTo>
                    <a:pt x="944879" y="1606295"/>
                  </a:lnTo>
                  <a:lnTo>
                    <a:pt x="944879" y="1584959"/>
                  </a:lnTo>
                  <a:lnTo>
                    <a:pt x="944879" y="1636776"/>
                  </a:lnTo>
                  <a:lnTo>
                    <a:pt x="944879" y="1630679"/>
                  </a:lnTo>
                  <a:lnTo>
                    <a:pt x="944879" y="1569719"/>
                  </a:lnTo>
                  <a:lnTo>
                    <a:pt x="944879" y="1603247"/>
                  </a:lnTo>
                  <a:lnTo>
                    <a:pt x="944879" y="1368552"/>
                  </a:lnTo>
                  <a:lnTo>
                    <a:pt x="947928" y="1335023"/>
                  </a:lnTo>
                  <a:lnTo>
                    <a:pt x="947928" y="1164335"/>
                  </a:lnTo>
                  <a:lnTo>
                    <a:pt x="947928" y="1088135"/>
                  </a:lnTo>
                  <a:lnTo>
                    <a:pt x="947928" y="1188720"/>
                  </a:lnTo>
                  <a:lnTo>
                    <a:pt x="947928" y="1225295"/>
                  </a:lnTo>
                  <a:lnTo>
                    <a:pt x="947928" y="1164335"/>
                  </a:lnTo>
                  <a:lnTo>
                    <a:pt x="947928" y="1545336"/>
                  </a:lnTo>
                  <a:lnTo>
                    <a:pt x="947928" y="1524000"/>
                  </a:lnTo>
                  <a:lnTo>
                    <a:pt x="950976" y="1502664"/>
                  </a:lnTo>
                  <a:lnTo>
                    <a:pt x="950976" y="1554480"/>
                  </a:lnTo>
                  <a:lnTo>
                    <a:pt x="950976" y="1584959"/>
                  </a:lnTo>
                  <a:lnTo>
                    <a:pt x="950976" y="1612391"/>
                  </a:lnTo>
                  <a:lnTo>
                    <a:pt x="950976" y="1639824"/>
                  </a:lnTo>
                  <a:lnTo>
                    <a:pt x="950976" y="1630679"/>
                  </a:lnTo>
                  <a:lnTo>
                    <a:pt x="950976" y="1319783"/>
                  </a:lnTo>
                  <a:lnTo>
                    <a:pt x="954023" y="1267967"/>
                  </a:lnTo>
                  <a:lnTo>
                    <a:pt x="954023" y="1231391"/>
                  </a:lnTo>
                  <a:lnTo>
                    <a:pt x="954023" y="1499615"/>
                  </a:lnTo>
                  <a:lnTo>
                    <a:pt x="954023" y="1466088"/>
                  </a:lnTo>
                  <a:lnTo>
                    <a:pt x="954023" y="1533143"/>
                  </a:lnTo>
                  <a:lnTo>
                    <a:pt x="957072" y="1560575"/>
                  </a:lnTo>
                  <a:lnTo>
                    <a:pt x="957072" y="1542287"/>
                  </a:lnTo>
                  <a:lnTo>
                    <a:pt x="957072" y="1575815"/>
                  </a:lnTo>
                  <a:lnTo>
                    <a:pt x="957072" y="1566671"/>
                  </a:lnTo>
                  <a:lnTo>
                    <a:pt x="957072" y="1627631"/>
                  </a:lnTo>
                  <a:lnTo>
                    <a:pt x="957072" y="1575815"/>
                  </a:lnTo>
                  <a:lnTo>
                    <a:pt x="957072" y="1249679"/>
                  </a:lnTo>
                  <a:lnTo>
                    <a:pt x="960120" y="1286255"/>
                  </a:lnTo>
                  <a:lnTo>
                    <a:pt x="960120" y="1338071"/>
                  </a:lnTo>
                  <a:lnTo>
                    <a:pt x="960120" y="1304544"/>
                  </a:lnTo>
                  <a:lnTo>
                    <a:pt x="960120" y="1524000"/>
                  </a:lnTo>
                  <a:lnTo>
                    <a:pt x="960120" y="1481327"/>
                  </a:lnTo>
                  <a:lnTo>
                    <a:pt x="960120" y="1484376"/>
                  </a:lnTo>
                  <a:lnTo>
                    <a:pt x="960120" y="1514855"/>
                  </a:lnTo>
                  <a:lnTo>
                    <a:pt x="963167" y="1441703"/>
                  </a:lnTo>
                  <a:lnTo>
                    <a:pt x="963167" y="1499615"/>
                  </a:lnTo>
                  <a:lnTo>
                    <a:pt x="963167" y="1481327"/>
                  </a:lnTo>
                  <a:lnTo>
                    <a:pt x="963167" y="1527047"/>
                  </a:lnTo>
                  <a:lnTo>
                    <a:pt x="963167" y="1514855"/>
                  </a:lnTo>
                  <a:lnTo>
                    <a:pt x="963167" y="1499615"/>
                  </a:lnTo>
                  <a:lnTo>
                    <a:pt x="963167" y="1466088"/>
                  </a:lnTo>
                  <a:lnTo>
                    <a:pt x="963167" y="1456944"/>
                  </a:lnTo>
                  <a:lnTo>
                    <a:pt x="963167" y="1490471"/>
                  </a:lnTo>
                  <a:lnTo>
                    <a:pt x="966216" y="1545336"/>
                  </a:lnTo>
                  <a:lnTo>
                    <a:pt x="966216" y="1603247"/>
                  </a:lnTo>
                  <a:lnTo>
                    <a:pt x="966216" y="1588008"/>
                  </a:lnTo>
                  <a:lnTo>
                    <a:pt x="966216" y="1551431"/>
                  </a:lnTo>
                  <a:lnTo>
                    <a:pt x="966216" y="1380744"/>
                  </a:lnTo>
                  <a:lnTo>
                    <a:pt x="966216" y="1389888"/>
                  </a:lnTo>
                  <a:lnTo>
                    <a:pt x="966216" y="1405127"/>
                  </a:lnTo>
                  <a:lnTo>
                    <a:pt x="969264" y="1389888"/>
                  </a:lnTo>
                  <a:lnTo>
                    <a:pt x="969264" y="1377695"/>
                  </a:lnTo>
                  <a:lnTo>
                    <a:pt x="969264" y="1575815"/>
                  </a:lnTo>
                  <a:lnTo>
                    <a:pt x="969264" y="1551431"/>
                  </a:lnTo>
                  <a:lnTo>
                    <a:pt x="969264" y="1456944"/>
                  </a:lnTo>
                  <a:lnTo>
                    <a:pt x="969264" y="1481327"/>
                  </a:lnTo>
                  <a:lnTo>
                    <a:pt x="972311" y="1484376"/>
                  </a:lnTo>
                  <a:lnTo>
                    <a:pt x="972311" y="1490471"/>
                  </a:lnTo>
                  <a:lnTo>
                    <a:pt x="972311" y="1395983"/>
                  </a:lnTo>
                  <a:lnTo>
                    <a:pt x="972311" y="1399032"/>
                  </a:lnTo>
                  <a:lnTo>
                    <a:pt x="972311" y="1344167"/>
                  </a:lnTo>
                  <a:lnTo>
                    <a:pt x="972311" y="1353311"/>
                  </a:lnTo>
                  <a:lnTo>
                    <a:pt x="972311" y="1508759"/>
                  </a:lnTo>
                  <a:lnTo>
                    <a:pt x="972311" y="1456944"/>
                  </a:lnTo>
                  <a:lnTo>
                    <a:pt x="972311" y="1517903"/>
                  </a:lnTo>
                  <a:lnTo>
                    <a:pt x="975360" y="1533143"/>
                  </a:lnTo>
                  <a:lnTo>
                    <a:pt x="975360" y="1456944"/>
                  </a:lnTo>
                  <a:lnTo>
                    <a:pt x="975360" y="1502664"/>
                  </a:lnTo>
                  <a:lnTo>
                    <a:pt x="975360" y="1420367"/>
                  </a:lnTo>
                  <a:lnTo>
                    <a:pt x="975360" y="1475232"/>
                  </a:lnTo>
                  <a:lnTo>
                    <a:pt x="975360" y="1575815"/>
                  </a:lnTo>
                  <a:lnTo>
                    <a:pt x="978408" y="1588008"/>
                  </a:lnTo>
                  <a:lnTo>
                    <a:pt x="978408" y="1621536"/>
                  </a:lnTo>
                  <a:lnTo>
                    <a:pt x="978408" y="1612391"/>
                  </a:lnTo>
                  <a:lnTo>
                    <a:pt x="978408" y="1584959"/>
                  </a:lnTo>
                  <a:lnTo>
                    <a:pt x="978408" y="1594103"/>
                  </a:lnTo>
                  <a:lnTo>
                    <a:pt x="978408" y="1536191"/>
                  </a:lnTo>
                  <a:lnTo>
                    <a:pt x="978408" y="1514855"/>
                  </a:lnTo>
                  <a:lnTo>
                    <a:pt x="978408" y="1569719"/>
                  </a:lnTo>
                  <a:lnTo>
                    <a:pt x="978408" y="1542287"/>
                  </a:lnTo>
                  <a:lnTo>
                    <a:pt x="978408" y="1514855"/>
                  </a:lnTo>
                  <a:lnTo>
                    <a:pt x="978408" y="1536191"/>
                  </a:lnTo>
                  <a:lnTo>
                    <a:pt x="978408" y="1606295"/>
                  </a:lnTo>
                  <a:lnTo>
                    <a:pt x="978408" y="1536191"/>
                  </a:lnTo>
                  <a:lnTo>
                    <a:pt x="981455" y="1536191"/>
                  </a:lnTo>
                  <a:lnTo>
                    <a:pt x="981455" y="1627631"/>
                  </a:lnTo>
                  <a:lnTo>
                    <a:pt x="981455" y="1603247"/>
                  </a:lnTo>
                  <a:lnTo>
                    <a:pt x="981455" y="1673352"/>
                  </a:lnTo>
                  <a:lnTo>
                    <a:pt x="981455" y="1639824"/>
                  </a:lnTo>
                  <a:lnTo>
                    <a:pt x="984504" y="1627631"/>
                  </a:lnTo>
                  <a:lnTo>
                    <a:pt x="984504" y="1606295"/>
                  </a:lnTo>
                  <a:lnTo>
                    <a:pt x="984504" y="1673352"/>
                  </a:lnTo>
                  <a:lnTo>
                    <a:pt x="984504" y="1603247"/>
                  </a:lnTo>
                  <a:lnTo>
                    <a:pt x="984504" y="1560575"/>
                  </a:lnTo>
                  <a:lnTo>
                    <a:pt x="984504" y="1484376"/>
                  </a:lnTo>
                  <a:lnTo>
                    <a:pt x="984504" y="1438655"/>
                  </a:lnTo>
                  <a:lnTo>
                    <a:pt x="984504" y="1420367"/>
                  </a:lnTo>
                  <a:lnTo>
                    <a:pt x="987552" y="1456944"/>
                  </a:lnTo>
                  <a:lnTo>
                    <a:pt x="987552" y="1536191"/>
                  </a:lnTo>
                  <a:lnTo>
                    <a:pt x="987552" y="1502664"/>
                  </a:lnTo>
                  <a:lnTo>
                    <a:pt x="987552" y="1639824"/>
                  </a:lnTo>
                  <a:lnTo>
                    <a:pt x="987552" y="1606295"/>
                  </a:lnTo>
                  <a:lnTo>
                    <a:pt x="987552" y="1603247"/>
                  </a:lnTo>
                  <a:lnTo>
                    <a:pt x="987552" y="1554480"/>
                  </a:lnTo>
                  <a:lnTo>
                    <a:pt x="990600" y="1569719"/>
                  </a:lnTo>
                  <a:lnTo>
                    <a:pt x="990600" y="1258823"/>
                  </a:lnTo>
                  <a:lnTo>
                    <a:pt x="990600" y="1295400"/>
                  </a:lnTo>
                  <a:lnTo>
                    <a:pt x="990600" y="1466088"/>
                  </a:lnTo>
                  <a:lnTo>
                    <a:pt x="990600" y="1389888"/>
                  </a:lnTo>
                  <a:lnTo>
                    <a:pt x="990600" y="1399032"/>
                  </a:lnTo>
                  <a:lnTo>
                    <a:pt x="993647" y="1423415"/>
                  </a:lnTo>
                  <a:lnTo>
                    <a:pt x="993647" y="1389888"/>
                  </a:lnTo>
                  <a:lnTo>
                    <a:pt x="993647" y="1517903"/>
                  </a:lnTo>
                  <a:lnTo>
                    <a:pt x="993647" y="1508759"/>
                  </a:lnTo>
                  <a:lnTo>
                    <a:pt x="993647" y="1560575"/>
                  </a:lnTo>
                  <a:lnTo>
                    <a:pt x="993647" y="1527047"/>
                  </a:lnTo>
                  <a:lnTo>
                    <a:pt x="993647" y="1414271"/>
                  </a:lnTo>
                  <a:lnTo>
                    <a:pt x="993647" y="1432559"/>
                  </a:lnTo>
                  <a:lnTo>
                    <a:pt x="996696" y="1466088"/>
                  </a:lnTo>
                  <a:lnTo>
                    <a:pt x="996696" y="1502664"/>
                  </a:lnTo>
                  <a:lnTo>
                    <a:pt x="996696" y="1456944"/>
                  </a:lnTo>
                  <a:lnTo>
                    <a:pt x="996696" y="1432559"/>
                  </a:lnTo>
                  <a:lnTo>
                    <a:pt x="996696" y="1490471"/>
                  </a:lnTo>
                  <a:lnTo>
                    <a:pt x="996696" y="1569719"/>
                  </a:lnTo>
                  <a:lnTo>
                    <a:pt x="996696" y="1588008"/>
                  </a:lnTo>
                  <a:lnTo>
                    <a:pt x="996696" y="1612391"/>
                  </a:lnTo>
                  <a:lnTo>
                    <a:pt x="996696" y="1554480"/>
                  </a:lnTo>
                  <a:lnTo>
                    <a:pt x="996696" y="1499615"/>
                  </a:lnTo>
                  <a:lnTo>
                    <a:pt x="996696" y="1484376"/>
                  </a:lnTo>
                  <a:lnTo>
                    <a:pt x="996696" y="1475232"/>
                  </a:lnTo>
                  <a:lnTo>
                    <a:pt x="996696" y="1432559"/>
                  </a:lnTo>
                  <a:lnTo>
                    <a:pt x="999744" y="1380744"/>
                  </a:lnTo>
                  <a:lnTo>
                    <a:pt x="999744" y="1371600"/>
                  </a:lnTo>
                  <a:lnTo>
                    <a:pt x="999744" y="1335023"/>
                  </a:lnTo>
                  <a:lnTo>
                    <a:pt x="999744" y="1356359"/>
                  </a:lnTo>
                  <a:lnTo>
                    <a:pt x="999744" y="1542287"/>
                  </a:lnTo>
                  <a:lnTo>
                    <a:pt x="999744" y="1524000"/>
                  </a:lnTo>
                  <a:lnTo>
                    <a:pt x="999744" y="1481327"/>
                  </a:lnTo>
                  <a:lnTo>
                    <a:pt x="999744" y="1472183"/>
                  </a:lnTo>
                  <a:lnTo>
                    <a:pt x="999744" y="1481327"/>
                  </a:lnTo>
                  <a:lnTo>
                    <a:pt x="1002791" y="1472183"/>
                  </a:lnTo>
                  <a:lnTo>
                    <a:pt x="1002791" y="1447800"/>
                  </a:lnTo>
                  <a:lnTo>
                    <a:pt x="1002791" y="1603247"/>
                  </a:lnTo>
                  <a:lnTo>
                    <a:pt x="1002791" y="1566671"/>
                  </a:lnTo>
                  <a:lnTo>
                    <a:pt x="1002791" y="1639824"/>
                  </a:lnTo>
                  <a:lnTo>
                    <a:pt x="1002791" y="1618487"/>
                  </a:lnTo>
                  <a:lnTo>
                    <a:pt x="1002791" y="1597152"/>
                  </a:lnTo>
                  <a:lnTo>
                    <a:pt x="1005840" y="1588008"/>
                  </a:lnTo>
                  <a:lnTo>
                    <a:pt x="1005840" y="1597152"/>
                  </a:lnTo>
                  <a:lnTo>
                    <a:pt x="1005840" y="1588008"/>
                  </a:lnTo>
                  <a:lnTo>
                    <a:pt x="1005840" y="1554480"/>
                  </a:lnTo>
                  <a:lnTo>
                    <a:pt x="1005840" y="1286255"/>
                  </a:lnTo>
                  <a:lnTo>
                    <a:pt x="1005840" y="1356359"/>
                  </a:lnTo>
                  <a:lnTo>
                    <a:pt x="1005840" y="1399032"/>
                  </a:lnTo>
                  <a:lnTo>
                    <a:pt x="1005840" y="1450847"/>
                  </a:lnTo>
                  <a:lnTo>
                    <a:pt x="1005840" y="1542287"/>
                  </a:lnTo>
                  <a:lnTo>
                    <a:pt x="1008888" y="1566671"/>
                  </a:lnTo>
                  <a:lnTo>
                    <a:pt x="1008888" y="1636776"/>
                  </a:lnTo>
                  <a:lnTo>
                    <a:pt x="1008888" y="1673352"/>
                  </a:lnTo>
                  <a:lnTo>
                    <a:pt x="1008888" y="1612391"/>
                  </a:lnTo>
                  <a:lnTo>
                    <a:pt x="1008888" y="1560575"/>
                  </a:lnTo>
                  <a:lnTo>
                    <a:pt x="1008888" y="1636776"/>
                  </a:lnTo>
                  <a:lnTo>
                    <a:pt x="1008888" y="1466088"/>
                  </a:lnTo>
                  <a:lnTo>
                    <a:pt x="1011935" y="1456944"/>
                  </a:lnTo>
                  <a:lnTo>
                    <a:pt x="1011935" y="1441703"/>
                  </a:lnTo>
                  <a:lnTo>
                    <a:pt x="1011935" y="1447800"/>
                  </a:lnTo>
                  <a:lnTo>
                    <a:pt x="1011935" y="1536191"/>
                  </a:lnTo>
                  <a:lnTo>
                    <a:pt x="1011935" y="1612391"/>
                  </a:lnTo>
                  <a:lnTo>
                    <a:pt x="1011935" y="1560575"/>
                  </a:lnTo>
                  <a:lnTo>
                    <a:pt x="1011935" y="1673352"/>
                  </a:lnTo>
                  <a:lnTo>
                    <a:pt x="1011935" y="1606295"/>
                  </a:lnTo>
                  <a:lnTo>
                    <a:pt x="1014984" y="1551431"/>
                  </a:lnTo>
                  <a:lnTo>
                    <a:pt x="1014984" y="1514855"/>
                  </a:lnTo>
                  <a:lnTo>
                    <a:pt x="1014984" y="1459991"/>
                  </a:lnTo>
                  <a:lnTo>
                    <a:pt x="1014984" y="1514855"/>
                  </a:lnTo>
                  <a:lnTo>
                    <a:pt x="1014984" y="1566671"/>
                  </a:lnTo>
                  <a:lnTo>
                    <a:pt x="1014984" y="1524000"/>
                  </a:lnTo>
                  <a:lnTo>
                    <a:pt x="1014984" y="1673352"/>
                  </a:lnTo>
                  <a:lnTo>
                    <a:pt x="1014984" y="1639824"/>
                  </a:lnTo>
                  <a:lnTo>
                    <a:pt x="1014984" y="1673352"/>
                  </a:lnTo>
                  <a:lnTo>
                    <a:pt x="1014984" y="1639824"/>
                  </a:lnTo>
                  <a:lnTo>
                    <a:pt x="1018032" y="1566671"/>
                  </a:lnTo>
                  <a:lnTo>
                    <a:pt x="1018032" y="1536191"/>
                  </a:lnTo>
                  <a:lnTo>
                    <a:pt x="1018032" y="1514855"/>
                  </a:lnTo>
                  <a:lnTo>
                    <a:pt x="1018032" y="1508759"/>
                  </a:lnTo>
                  <a:lnTo>
                    <a:pt x="1018032" y="1566671"/>
                  </a:lnTo>
                  <a:lnTo>
                    <a:pt x="1018032" y="1636776"/>
                  </a:lnTo>
                  <a:lnTo>
                    <a:pt x="1018032" y="1639824"/>
                  </a:lnTo>
                  <a:lnTo>
                    <a:pt x="1018032" y="1636776"/>
                  </a:lnTo>
                  <a:lnTo>
                    <a:pt x="1018032" y="1639824"/>
                  </a:lnTo>
                  <a:lnTo>
                    <a:pt x="1018032" y="1636776"/>
                  </a:lnTo>
                  <a:lnTo>
                    <a:pt x="1018032" y="1630679"/>
                  </a:lnTo>
                  <a:lnTo>
                    <a:pt x="1018032" y="1517903"/>
                  </a:lnTo>
                  <a:lnTo>
                    <a:pt x="1021079" y="1466088"/>
                  </a:lnTo>
                  <a:lnTo>
                    <a:pt x="1021079" y="1639824"/>
                  </a:lnTo>
                  <a:lnTo>
                    <a:pt x="1021079" y="1594103"/>
                  </a:lnTo>
                  <a:lnTo>
                    <a:pt x="1021079" y="1603247"/>
                  </a:lnTo>
                  <a:lnTo>
                    <a:pt x="1021079" y="1594103"/>
                  </a:lnTo>
                  <a:lnTo>
                    <a:pt x="1021079" y="1639824"/>
                  </a:lnTo>
                  <a:lnTo>
                    <a:pt x="1021079" y="1606295"/>
                  </a:lnTo>
                  <a:lnTo>
                    <a:pt x="1024128" y="1514855"/>
                  </a:lnTo>
                  <a:lnTo>
                    <a:pt x="1024128" y="1554480"/>
                  </a:lnTo>
                  <a:lnTo>
                    <a:pt x="1024128" y="1566671"/>
                  </a:lnTo>
                  <a:lnTo>
                    <a:pt x="1024128" y="1588008"/>
                  </a:lnTo>
                  <a:lnTo>
                    <a:pt x="1024128" y="1533143"/>
                  </a:lnTo>
                  <a:lnTo>
                    <a:pt x="1024128" y="1554480"/>
                  </a:lnTo>
                  <a:lnTo>
                    <a:pt x="1024128" y="1466088"/>
                  </a:lnTo>
                  <a:lnTo>
                    <a:pt x="1024128" y="1423415"/>
                  </a:lnTo>
                  <a:lnTo>
                    <a:pt x="1024128" y="1450847"/>
                  </a:lnTo>
                  <a:lnTo>
                    <a:pt x="1024128" y="1438655"/>
                  </a:lnTo>
                  <a:lnTo>
                    <a:pt x="1024128" y="1575815"/>
                  </a:lnTo>
                  <a:lnTo>
                    <a:pt x="1027176" y="1588008"/>
                  </a:lnTo>
                  <a:lnTo>
                    <a:pt x="1027176" y="1597152"/>
                  </a:lnTo>
                  <a:lnTo>
                    <a:pt x="1027176" y="1630679"/>
                  </a:lnTo>
                  <a:lnTo>
                    <a:pt x="1027176" y="1597152"/>
                  </a:lnTo>
                  <a:lnTo>
                    <a:pt x="1027176" y="1594103"/>
                  </a:lnTo>
                  <a:lnTo>
                    <a:pt x="1027176" y="1597152"/>
                  </a:lnTo>
                  <a:lnTo>
                    <a:pt x="1027176" y="1588008"/>
                  </a:lnTo>
                  <a:lnTo>
                    <a:pt x="1027176" y="1597152"/>
                  </a:lnTo>
                  <a:lnTo>
                    <a:pt x="1027176" y="1569719"/>
                  </a:lnTo>
                  <a:lnTo>
                    <a:pt x="1027176" y="1578864"/>
                  </a:lnTo>
                  <a:lnTo>
                    <a:pt x="1030223" y="1597152"/>
                  </a:lnTo>
                  <a:lnTo>
                    <a:pt x="1030223" y="1621536"/>
                  </a:lnTo>
                  <a:lnTo>
                    <a:pt x="1030223" y="1594103"/>
                  </a:lnTo>
                  <a:lnTo>
                    <a:pt x="1030223" y="1673352"/>
                  </a:lnTo>
                  <a:lnTo>
                    <a:pt x="1030223" y="1636776"/>
                  </a:lnTo>
                  <a:lnTo>
                    <a:pt x="1030223" y="1606295"/>
                  </a:lnTo>
                  <a:lnTo>
                    <a:pt x="1030223" y="1569719"/>
                  </a:lnTo>
                  <a:lnTo>
                    <a:pt x="1030223" y="1524000"/>
                  </a:lnTo>
                  <a:lnTo>
                    <a:pt x="1030223" y="1508759"/>
                  </a:lnTo>
                  <a:lnTo>
                    <a:pt x="1030223" y="1536191"/>
                  </a:lnTo>
                  <a:lnTo>
                    <a:pt x="1030223" y="1524000"/>
                  </a:lnTo>
                  <a:lnTo>
                    <a:pt x="1033272" y="1514855"/>
                  </a:lnTo>
                  <a:lnTo>
                    <a:pt x="1033272" y="1594103"/>
                  </a:lnTo>
                  <a:lnTo>
                    <a:pt x="1033272" y="1560575"/>
                  </a:lnTo>
                  <a:lnTo>
                    <a:pt x="1033272" y="1636776"/>
                  </a:lnTo>
                  <a:lnTo>
                    <a:pt x="1033272" y="1612391"/>
                  </a:lnTo>
                  <a:lnTo>
                    <a:pt x="1033272" y="1584959"/>
                  </a:lnTo>
                  <a:lnTo>
                    <a:pt x="1033272" y="1618487"/>
                  </a:lnTo>
                  <a:lnTo>
                    <a:pt x="1033272" y="1594103"/>
                  </a:lnTo>
                  <a:lnTo>
                    <a:pt x="1036320" y="1584959"/>
                  </a:lnTo>
                  <a:lnTo>
                    <a:pt x="1036320" y="1627631"/>
                  </a:lnTo>
                  <a:lnTo>
                    <a:pt x="1036320" y="1597152"/>
                  </a:lnTo>
                  <a:lnTo>
                    <a:pt x="1036320" y="1603247"/>
                  </a:lnTo>
                  <a:lnTo>
                    <a:pt x="1036320" y="1639824"/>
                  </a:lnTo>
                  <a:lnTo>
                    <a:pt x="1036320" y="1618487"/>
                  </a:lnTo>
                  <a:lnTo>
                    <a:pt x="1036320" y="1584959"/>
                  </a:lnTo>
                  <a:lnTo>
                    <a:pt x="1036320" y="1603247"/>
                  </a:lnTo>
                  <a:lnTo>
                    <a:pt x="1036320" y="1542287"/>
                  </a:lnTo>
                  <a:lnTo>
                    <a:pt x="1036320" y="1594103"/>
                  </a:lnTo>
                  <a:lnTo>
                    <a:pt x="1036320" y="1438655"/>
                  </a:lnTo>
                  <a:lnTo>
                    <a:pt x="1039367" y="1438655"/>
                  </a:lnTo>
                  <a:lnTo>
                    <a:pt x="1039367" y="1377695"/>
                  </a:lnTo>
                  <a:lnTo>
                    <a:pt x="1039367" y="1414271"/>
                  </a:lnTo>
                  <a:lnTo>
                    <a:pt x="1039367" y="1395983"/>
                  </a:lnTo>
                  <a:lnTo>
                    <a:pt x="1039367" y="1447800"/>
                  </a:lnTo>
                  <a:lnTo>
                    <a:pt x="1039367" y="1377695"/>
                  </a:lnTo>
                  <a:lnTo>
                    <a:pt x="1039367" y="1408176"/>
                  </a:lnTo>
                  <a:lnTo>
                    <a:pt x="1039367" y="1459991"/>
                  </a:lnTo>
                  <a:lnTo>
                    <a:pt x="1039367" y="1438655"/>
                  </a:lnTo>
                  <a:lnTo>
                    <a:pt x="1039367" y="1542287"/>
                  </a:lnTo>
                  <a:lnTo>
                    <a:pt x="1042416" y="1584959"/>
                  </a:lnTo>
                  <a:lnTo>
                    <a:pt x="1042416" y="1627631"/>
                  </a:lnTo>
                  <a:lnTo>
                    <a:pt x="1042416" y="1673352"/>
                  </a:lnTo>
                  <a:lnTo>
                    <a:pt x="1042416" y="1639824"/>
                  </a:lnTo>
                  <a:lnTo>
                    <a:pt x="1042416" y="1597152"/>
                  </a:lnTo>
                  <a:lnTo>
                    <a:pt x="1042416" y="1551431"/>
                  </a:lnTo>
                  <a:lnTo>
                    <a:pt x="1042416" y="1566671"/>
                  </a:lnTo>
                  <a:lnTo>
                    <a:pt x="1042416" y="1569719"/>
                  </a:lnTo>
                  <a:lnTo>
                    <a:pt x="1042416" y="1560575"/>
                  </a:lnTo>
                  <a:lnTo>
                    <a:pt x="1045464" y="1578864"/>
                  </a:lnTo>
                  <a:lnTo>
                    <a:pt x="1045464" y="1414271"/>
                  </a:lnTo>
                  <a:lnTo>
                    <a:pt x="1045464" y="1447800"/>
                  </a:lnTo>
                  <a:lnTo>
                    <a:pt x="1045464" y="1371600"/>
                  </a:lnTo>
                  <a:lnTo>
                    <a:pt x="1045464" y="1420367"/>
                  </a:lnTo>
                  <a:lnTo>
                    <a:pt x="1045464" y="1362455"/>
                  </a:lnTo>
                  <a:lnTo>
                    <a:pt x="1048511" y="1313688"/>
                  </a:lnTo>
                  <a:lnTo>
                    <a:pt x="1048511" y="1304544"/>
                  </a:lnTo>
                  <a:lnTo>
                    <a:pt x="1048511" y="1560575"/>
                  </a:lnTo>
                  <a:lnTo>
                    <a:pt x="1048511" y="1542287"/>
                  </a:lnTo>
                  <a:lnTo>
                    <a:pt x="1048511" y="1630679"/>
                  </a:lnTo>
                  <a:lnTo>
                    <a:pt x="1048511" y="1588008"/>
                  </a:lnTo>
                  <a:lnTo>
                    <a:pt x="1048511" y="1502664"/>
                  </a:lnTo>
                  <a:lnTo>
                    <a:pt x="1048511" y="1524000"/>
                  </a:lnTo>
                  <a:lnTo>
                    <a:pt x="1048511" y="1499615"/>
                  </a:lnTo>
                  <a:lnTo>
                    <a:pt x="1051560" y="1508759"/>
                  </a:lnTo>
                  <a:lnTo>
                    <a:pt x="1051560" y="1612391"/>
                  </a:lnTo>
                  <a:lnTo>
                    <a:pt x="1051560" y="1566671"/>
                  </a:lnTo>
                  <a:lnTo>
                    <a:pt x="1051560" y="1636776"/>
                  </a:lnTo>
                  <a:lnTo>
                    <a:pt x="1051560" y="1536191"/>
                  </a:lnTo>
                  <a:lnTo>
                    <a:pt x="1051560" y="1420367"/>
                  </a:lnTo>
                  <a:lnTo>
                    <a:pt x="1051560" y="1353311"/>
                  </a:lnTo>
                  <a:lnTo>
                    <a:pt x="1051560" y="1286255"/>
                  </a:lnTo>
                  <a:lnTo>
                    <a:pt x="1051560" y="1261871"/>
                  </a:lnTo>
                  <a:lnTo>
                    <a:pt x="1051560" y="1286255"/>
                  </a:lnTo>
                  <a:lnTo>
                    <a:pt x="1054608" y="1405127"/>
                  </a:lnTo>
                  <a:lnTo>
                    <a:pt x="1054608" y="1639824"/>
                  </a:lnTo>
                  <a:lnTo>
                    <a:pt x="1054608" y="1603247"/>
                  </a:lnTo>
                  <a:lnTo>
                    <a:pt x="1054608" y="1560575"/>
                  </a:lnTo>
                  <a:lnTo>
                    <a:pt x="1054608" y="1536191"/>
                  </a:lnTo>
                  <a:lnTo>
                    <a:pt x="1054608" y="1514855"/>
                  </a:lnTo>
                  <a:lnTo>
                    <a:pt x="1057655" y="1527047"/>
                  </a:lnTo>
                  <a:lnTo>
                    <a:pt x="1057655" y="1560575"/>
                  </a:lnTo>
                  <a:lnTo>
                    <a:pt x="1057655" y="1533143"/>
                  </a:lnTo>
                  <a:lnTo>
                    <a:pt x="1057655" y="1545336"/>
                  </a:lnTo>
                  <a:lnTo>
                    <a:pt x="1057655" y="1533143"/>
                  </a:lnTo>
                  <a:lnTo>
                    <a:pt x="1057655" y="1569719"/>
                  </a:lnTo>
                  <a:lnTo>
                    <a:pt x="1057655" y="1499615"/>
                  </a:lnTo>
                  <a:lnTo>
                    <a:pt x="1057655" y="1569719"/>
                  </a:lnTo>
                  <a:lnTo>
                    <a:pt x="1057655" y="1630679"/>
                  </a:lnTo>
                  <a:lnTo>
                    <a:pt x="1057655" y="1627631"/>
                  </a:lnTo>
                  <a:lnTo>
                    <a:pt x="1057655" y="1594103"/>
                  </a:lnTo>
                  <a:lnTo>
                    <a:pt x="1057655" y="1630679"/>
                  </a:lnTo>
                  <a:lnTo>
                    <a:pt x="1060704" y="1627631"/>
                  </a:lnTo>
                  <a:lnTo>
                    <a:pt x="1060704" y="1569719"/>
                  </a:lnTo>
                  <a:lnTo>
                    <a:pt x="1060704" y="1621536"/>
                  </a:lnTo>
                  <a:lnTo>
                    <a:pt x="1060704" y="1603247"/>
                  </a:lnTo>
                  <a:lnTo>
                    <a:pt x="1060704" y="1621536"/>
                  </a:lnTo>
                  <a:lnTo>
                    <a:pt x="1060704" y="1554480"/>
                  </a:lnTo>
                  <a:lnTo>
                    <a:pt x="1060704" y="1594103"/>
                  </a:lnTo>
                  <a:lnTo>
                    <a:pt x="1063752" y="1554480"/>
                  </a:lnTo>
                  <a:lnTo>
                    <a:pt x="1063752" y="1597152"/>
                  </a:lnTo>
                  <a:lnTo>
                    <a:pt x="1063752" y="1566671"/>
                  </a:lnTo>
                  <a:lnTo>
                    <a:pt x="1063752" y="1639824"/>
                  </a:lnTo>
                  <a:lnTo>
                    <a:pt x="1063752" y="1560575"/>
                  </a:lnTo>
                  <a:lnTo>
                    <a:pt x="1063752" y="1414271"/>
                  </a:lnTo>
                  <a:lnTo>
                    <a:pt x="1063752" y="1368552"/>
                  </a:lnTo>
                  <a:lnTo>
                    <a:pt x="1063752" y="1414271"/>
                  </a:lnTo>
                  <a:lnTo>
                    <a:pt x="1063752" y="1423415"/>
                  </a:lnTo>
                  <a:lnTo>
                    <a:pt x="1063752" y="1432559"/>
                  </a:lnTo>
                  <a:lnTo>
                    <a:pt x="1063752" y="1438655"/>
                  </a:lnTo>
                  <a:lnTo>
                    <a:pt x="1063752" y="1423415"/>
                  </a:lnTo>
                  <a:lnTo>
                    <a:pt x="1066800" y="1493520"/>
                  </a:lnTo>
                  <a:lnTo>
                    <a:pt x="1066800" y="1673352"/>
                  </a:lnTo>
                  <a:lnTo>
                    <a:pt x="1066800" y="1639824"/>
                  </a:lnTo>
                  <a:lnTo>
                    <a:pt x="1066800" y="1612391"/>
                  </a:lnTo>
                  <a:lnTo>
                    <a:pt x="1066800" y="1621536"/>
                  </a:lnTo>
                  <a:lnTo>
                    <a:pt x="1066800" y="1472183"/>
                  </a:lnTo>
                  <a:lnTo>
                    <a:pt x="1066800" y="1502664"/>
                  </a:lnTo>
                  <a:lnTo>
                    <a:pt x="1069848" y="1438655"/>
                  </a:lnTo>
                  <a:lnTo>
                    <a:pt x="1069848" y="1353311"/>
                  </a:lnTo>
                  <a:lnTo>
                    <a:pt x="1069848" y="1371600"/>
                  </a:lnTo>
                  <a:lnTo>
                    <a:pt x="1069848" y="1438655"/>
                  </a:lnTo>
                  <a:lnTo>
                    <a:pt x="1069848" y="1499615"/>
                  </a:lnTo>
                  <a:lnTo>
                    <a:pt x="1069848" y="1536191"/>
                  </a:lnTo>
                  <a:lnTo>
                    <a:pt x="1069848" y="1597152"/>
                  </a:lnTo>
                  <a:lnTo>
                    <a:pt x="1069848" y="1575815"/>
                  </a:lnTo>
                  <a:lnTo>
                    <a:pt x="1069848" y="1597152"/>
                  </a:lnTo>
                  <a:lnTo>
                    <a:pt x="1069848" y="1566671"/>
                  </a:lnTo>
                  <a:lnTo>
                    <a:pt x="1069848" y="1560575"/>
                  </a:lnTo>
                  <a:lnTo>
                    <a:pt x="1069848" y="1578864"/>
                  </a:lnTo>
                  <a:lnTo>
                    <a:pt x="1069848" y="1554480"/>
                  </a:lnTo>
                  <a:lnTo>
                    <a:pt x="1072896" y="1514855"/>
                  </a:lnTo>
                  <a:lnTo>
                    <a:pt x="1072896" y="1472183"/>
                  </a:lnTo>
                  <a:lnTo>
                    <a:pt x="1072896" y="1475232"/>
                  </a:lnTo>
                  <a:lnTo>
                    <a:pt x="1072896" y="1527047"/>
                  </a:lnTo>
                  <a:lnTo>
                    <a:pt x="1072896" y="1630679"/>
                  </a:lnTo>
                  <a:lnTo>
                    <a:pt x="1072896" y="1606295"/>
                  </a:lnTo>
                  <a:lnTo>
                    <a:pt x="1072896" y="1566671"/>
                  </a:lnTo>
                  <a:lnTo>
                    <a:pt x="1072896" y="1569719"/>
                  </a:lnTo>
                  <a:lnTo>
                    <a:pt x="1072896" y="1274064"/>
                  </a:lnTo>
                  <a:lnTo>
                    <a:pt x="1075944" y="1292352"/>
                  </a:lnTo>
                  <a:lnTo>
                    <a:pt x="1075944" y="1335023"/>
                  </a:lnTo>
                  <a:lnTo>
                    <a:pt x="1075944" y="1310639"/>
                  </a:lnTo>
                  <a:lnTo>
                    <a:pt x="1075944" y="1673352"/>
                  </a:lnTo>
                  <a:lnTo>
                    <a:pt x="1075944" y="1630679"/>
                  </a:lnTo>
                  <a:lnTo>
                    <a:pt x="1075944" y="1673352"/>
                  </a:lnTo>
                  <a:lnTo>
                    <a:pt x="1078992" y="1673352"/>
                  </a:lnTo>
                  <a:lnTo>
                    <a:pt x="1078992" y="1639824"/>
                  </a:lnTo>
                  <a:lnTo>
                    <a:pt x="1078992" y="1630679"/>
                  </a:lnTo>
                  <a:lnTo>
                    <a:pt x="1078992" y="1636776"/>
                  </a:lnTo>
                  <a:lnTo>
                    <a:pt x="1078992" y="1673352"/>
                  </a:lnTo>
                  <a:lnTo>
                    <a:pt x="1078992" y="1603247"/>
                  </a:lnTo>
                  <a:lnTo>
                    <a:pt x="1078992" y="1499615"/>
                  </a:lnTo>
                  <a:lnTo>
                    <a:pt x="1078992" y="1524000"/>
                  </a:lnTo>
                  <a:lnTo>
                    <a:pt x="1078992" y="1484376"/>
                  </a:lnTo>
                  <a:lnTo>
                    <a:pt x="1078992" y="1490471"/>
                  </a:lnTo>
                  <a:lnTo>
                    <a:pt x="1078992" y="1475232"/>
                  </a:lnTo>
                  <a:lnTo>
                    <a:pt x="1082040" y="1432559"/>
                  </a:lnTo>
                  <a:lnTo>
                    <a:pt x="1082040" y="1441703"/>
                  </a:lnTo>
                  <a:lnTo>
                    <a:pt x="1082040" y="1429511"/>
                  </a:lnTo>
                  <a:lnTo>
                    <a:pt x="1082040" y="1536191"/>
                  </a:lnTo>
                  <a:lnTo>
                    <a:pt x="1082040" y="1499615"/>
                  </a:lnTo>
                  <a:lnTo>
                    <a:pt x="1082040" y="1508759"/>
                  </a:lnTo>
                  <a:lnTo>
                    <a:pt x="1082040" y="1423415"/>
                  </a:lnTo>
                  <a:lnTo>
                    <a:pt x="1082040" y="1429511"/>
                  </a:lnTo>
                  <a:lnTo>
                    <a:pt x="1082040" y="1493520"/>
                  </a:lnTo>
                  <a:lnTo>
                    <a:pt x="1085088" y="1560575"/>
                  </a:lnTo>
                  <a:lnTo>
                    <a:pt x="1085088" y="1420367"/>
                  </a:lnTo>
                  <a:lnTo>
                    <a:pt x="1085088" y="1399032"/>
                  </a:lnTo>
                  <a:lnTo>
                    <a:pt x="1085088" y="1459991"/>
                  </a:lnTo>
                  <a:lnTo>
                    <a:pt x="1085088" y="1429511"/>
                  </a:lnTo>
                  <a:lnTo>
                    <a:pt x="1085088" y="1627631"/>
                  </a:lnTo>
                  <a:lnTo>
                    <a:pt x="1085088" y="1621536"/>
                  </a:lnTo>
                  <a:lnTo>
                    <a:pt x="1085088" y="1673352"/>
                  </a:lnTo>
                  <a:lnTo>
                    <a:pt x="1088136" y="1636776"/>
                  </a:lnTo>
                  <a:lnTo>
                    <a:pt x="1088136" y="1621536"/>
                  </a:lnTo>
                  <a:lnTo>
                    <a:pt x="1088136" y="1639824"/>
                  </a:lnTo>
                  <a:lnTo>
                    <a:pt x="1088136" y="1630679"/>
                  </a:lnTo>
                  <a:lnTo>
                    <a:pt x="1088136" y="1542287"/>
                  </a:lnTo>
                  <a:lnTo>
                    <a:pt x="1088136" y="1554480"/>
                  </a:lnTo>
                  <a:lnTo>
                    <a:pt x="1088136" y="1502664"/>
                  </a:lnTo>
                  <a:lnTo>
                    <a:pt x="1091184" y="1508759"/>
                  </a:lnTo>
                  <a:lnTo>
                    <a:pt x="1091184" y="1575815"/>
                  </a:lnTo>
                  <a:lnTo>
                    <a:pt x="1091184" y="1527047"/>
                  </a:lnTo>
                  <a:lnTo>
                    <a:pt x="1091184" y="1594103"/>
                  </a:lnTo>
                  <a:lnTo>
                    <a:pt x="1094232" y="1612391"/>
                  </a:lnTo>
                  <a:lnTo>
                    <a:pt x="1094232" y="1524000"/>
                  </a:lnTo>
                  <a:lnTo>
                    <a:pt x="1094232" y="1545336"/>
                  </a:lnTo>
                  <a:lnTo>
                    <a:pt x="1094232" y="1551431"/>
                  </a:lnTo>
                  <a:lnTo>
                    <a:pt x="1094232" y="1588008"/>
                  </a:lnTo>
                  <a:lnTo>
                    <a:pt x="1094232" y="1627631"/>
                  </a:lnTo>
                  <a:lnTo>
                    <a:pt x="1094232" y="1636776"/>
                  </a:lnTo>
                  <a:lnTo>
                    <a:pt x="1094232" y="1639824"/>
                  </a:lnTo>
                  <a:lnTo>
                    <a:pt x="1094232" y="1636776"/>
                  </a:lnTo>
                  <a:lnTo>
                    <a:pt x="1094232" y="1594103"/>
                  </a:lnTo>
                  <a:lnTo>
                    <a:pt x="1094232" y="1603247"/>
                  </a:lnTo>
                  <a:lnTo>
                    <a:pt x="1094232" y="1594103"/>
                  </a:lnTo>
                  <a:lnTo>
                    <a:pt x="1097280" y="1606295"/>
                  </a:lnTo>
                  <a:lnTo>
                    <a:pt x="1097280" y="1612391"/>
                  </a:lnTo>
                  <a:lnTo>
                    <a:pt x="1097280" y="1630679"/>
                  </a:lnTo>
                  <a:lnTo>
                    <a:pt x="1097280" y="1597152"/>
                  </a:lnTo>
                  <a:lnTo>
                    <a:pt x="1097280" y="1636776"/>
                  </a:lnTo>
                  <a:lnTo>
                    <a:pt x="1097280" y="1639824"/>
                  </a:lnTo>
                  <a:lnTo>
                    <a:pt x="1097280" y="1673352"/>
                  </a:lnTo>
                  <a:lnTo>
                    <a:pt x="1097280" y="1606295"/>
                  </a:lnTo>
                  <a:lnTo>
                    <a:pt x="1097280" y="1636776"/>
                  </a:lnTo>
                  <a:lnTo>
                    <a:pt x="1100328" y="1639824"/>
                  </a:lnTo>
                  <a:lnTo>
                    <a:pt x="1100328" y="1578864"/>
                  </a:lnTo>
                  <a:lnTo>
                    <a:pt x="1100328" y="1612391"/>
                  </a:lnTo>
                  <a:lnTo>
                    <a:pt x="1100328" y="1545336"/>
                  </a:lnTo>
                  <a:lnTo>
                    <a:pt x="1100328" y="1560575"/>
                  </a:lnTo>
                  <a:lnTo>
                    <a:pt x="1100328" y="1569719"/>
                  </a:lnTo>
                  <a:lnTo>
                    <a:pt x="1100328" y="1597152"/>
                  </a:lnTo>
                  <a:lnTo>
                    <a:pt x="1100328" y="1578864"/>
                  </a:lnTo>
                  <a:lnTo>
                    <a:pt x="1103376" y="1639824"/>
                  </a:lnTo>
                  <a:lnTo>
                    <a:pt x="1103376" y="1606295"/>
                  </a:lnTo>
                  <a:lnTo>
                    <a:pt x="1103376" y="1621536"/>
                  </a:lnTo>
                  <a:lnTo>
                    <a:pt x="1103376" y="1588008"/>
                  </a:lnTo>
                  <a:lnTo>
                    <a:pt x="1103376" y="1630679"/>
                  </a:lnTo>
                  <a:lnTo>
                    <a:pt x="1103376" y="1545336"/>
                  </a:lnTo>
                  <a:lnTo>
                    <a:pt x="1103376" y="1569719"/>
                  </a:lnTo>
                  <a:lnTo>
                    <a:pt x="1106423" y="1621536"/>
                  </a:lnTo>
                  <a:lnTo>
                    <a:pt x="1106423" y="1673352"/>
                  </a:lnTo>
                  <a:lnTo>
                    <a:pt x="1106423" y="1627631"/>
                  </a:lnTo>
                  <a:lnTo>
                    <a:pt x="1106423" y="1612391"/>
                  </a:lnTo>
                  <a:lnTo>
                    <a:pt x="1106423" y="1588008"/>
                  </a:lnTo>
                  <a:lnTo>
                    <a:pt x="1106423" y="1630679"/>
                  </a:lnTo>
                  <a:lnTo>
                    <a:pt x="1106423" y="1639824"/>
                  </a:lnTo>
                  <a:lnTo>
                    <a:pt x="1106423" y="1673352"/>
                  </a:lnTo>
                  <a:lnTo>
                    <a:pt x="1109472" y="1636776"/>
                  </a:lnTo>
                  <a:lnTo>
                    <a:pt x="1109472" y="1575815"/>
                  </a:lnTo>
                  <a:lnTo>
                    <a:pt x="1109472" y="1612391"/>
                  </a:lnTo>
                  <a:lnTo>
                    <a:pt x="1109472" y="1420367"/>
                  </a:lnTo>
                  <a:lnTo>
                    <a:pt x="1109472" y="1466088"/>
                  </a:lnTo>
                  <a:lnTo>
                    <a:pt x="1109472" y="1502664"/>
                  </a:lnTo>
                  <a:lnTo>
                    <a:pt x="1109472" y="1514855"/>
                  </a:lnTo>
                  <a:lnTo>
                    <a:pt x="1112520" y="1514855"/>
                  </a:lnTo>
                  <a:lnTo>
                    <a:pt x="1112520" y="1636776"/>
                  </a:lnTo>
                  <a:lnTo>
                    <a:pt x="1112520" y="1612391"/>
                  </a:lnTo>
                  <a:lnTo>
                    <a:pt x="1112520" y="1673352"/>
                  </a:lnTo>
                  <a:lnTo>
                    <a:pt x="1112520" y="1603247"/>
                  </a:lnTo>
                  <a:lnTo>
                    <a:pt x="1112520" y="1630679"/>
                  </a:lnTo>
                  <a:lnTo>
                    <a:pt x="1112520" y="1636776"/>
                  </a:lnTo>
                  <a:lnTo>
                    <a:pt x="1112520" y="1673352"/>
                  </a:lnTo>
                  <a:lnTo>
                    <a:pt x="1112520" y="1606295"/>
                  </a:lnTo>
                  <a:lnTo>
                    <a:pt x="1115567" y="1566671"/>
                  </a:lnTo>
                  <a:lnTo>
                    <a:pt x="1115567" y="1484376"/>
                  </a:lnTo>
                  <a:lnTo>
                    <a:pt x="1115567" y="1524000"/>
                  </a:lnTo>
                  <a:lnTo>
                    <a:pt x="1115567" y="1536191"/>
                  </a:lnTo>
                  <a:lnTo>
                    <a:pt x="1115567" y="1542287"/>
                  </a:lnTo>
                  <a:lnTo>
                    <a:pt x="1115567" y="1578864"/>
                  </a:lnTo>
                  <a:lnTo>
                    <a:pt x="1115567" y="1636776"/>
                  </a:lnTo>
                  <a:lnTo>
                    <a:pt x="1115567" y="1627631"/>
                  </a:lnTo>
                  <a:lnTo>
                    <a:pt x="1115567" y="1621536"/>
                  </a:lnTo>
                  <a:lnTo>
                    <a:pt x="1115567" y="1578864"/>
                  </a:lnTo>
                  <a:lnTo>
                    <a:pt x="1115567" y="1524000"/>
                  </a:lnTo>
                  <a:lnTo>
                    <a:pt x="1115567" y="1533143"/>
                  </a:lnTo>
                  <a:lnTo>
                    <a:pt x="1115567" y="1545336"/>
                  </a:lnTo>
                  <a:lnTo>
                    <a:pt x="1115567" y="1566671"/>
                  </a:lnTo>
                  <a:lnTo>
                    <a:pt x="1118616" y="1578864"/>
                  </a:lnTo>
                  <a:lnTo>
                    <a:pt x="1118616" y="1639824"/>
                  </a:lnTo>
                  <a:lnTo>
                    <a:pt x="1118616" y="1627631"/>
                  </a:lnTo>
                  <a:lnTo>
                    <a:pt x="1118616" y="1673352"/>
                  </a:lnTo>
                  <a:lnTo>
                    <a:pt x="1118616" y="1612391"/>
                  </a:lnTo>
                  <a:lnTo>
                    <a:pt x="1118616" y="1673352"/>
                  </a:lnTo>
                  <a:lnTo>
                    <a:pt x="1118616" y="1627631"/>
                  </a:lnTo>
                  <a:lnTo>
                    <a:pt x="1118616" y="1621536"/>
                  </a:lnTo>
                  <a:lnTo>
                    <a:pt x="1118616" y="1603247"/>
                  </a:lnTo>
                  <a:lnTo>
                    <a:pt x="1121664" y="1612391"/>
                  </a:lnTo>
                  <a:lnTo>
                    <a:pt x="1121664" y="1639824"/>
                  </a:lnTo>
                  <a:lnTo>
                    <a:pt x="1121664" y="1612391"/>
                  </a:lnTo>
                  <a:lnTo>
                    <a:pt x="1121664" y="1673352"/>
                  </a:lnTo>
                  <a:lnTo>
                    <a:pt x="1121664" y="1630679"/>
                  </a:lnTo>
                  <a:lnTo>
                    <a:pt x="1121664" y="1584959"/>
                  </a:lnTo>
                  <a:lnTo>
                    <a:pt x="1124711" y="1594103"/>
                  </a:lnTo>
                  <a:lnTo>
                    <a:pt x="1124711" y="1597152"/>
                  </a:lnTo>
                  <a:lnTo>
                    <a:pt x="1124711" y="1566671"/>
                  </a:lnTo>
                  <a:lnTo>
                    <a:pt x="1124711" y="1618487"/>
                  </a:lnTo>
                  <a:lnTo>
                    <a:pt x="1124711" y="1639824"/>
                  </a:lnTo>
                  <a:lnTo>
                    <a:pt x="1124711" y="1673352"/>
                  </a:lnTo>
                  <a:lnTo>
                    <a:pt x="1124711" y="1639824"/>
                  </a:lnTo>
                  <a:lnTo>
                    <a:pt x="1124711" y="1673352"/>
                  </a:lnTo>
                  <a:lnTo>
                    <a:pt x="1124711" y="1627631"/>
                  </a:lnTo>
                  <a:lnTo>
                    <a:pt x="1124711" y="1606295"/>
                  </a:lnTo>
                  <a:lnTo>
                    <a:pt x="1127760" y="1621536"/>
                  </a:lnTo>
                  <a:lnTo>
                    <a:pt x="1127760" y="1627631"/>
                  </a:lnTo>
                  <a:lnTo>
                    <a:pt x="1127760" y="1639824"/>
                  </a:lnTo>
                  <a:lnTo>
                    <a:pt x="1127760" y="1673352"/>
                  </a:lnTo>
                  <a:lnTo>
                    <a:pt x="1127760" y="1630679"/>
                  </a:lnTo>
                  <a:lnTo>
                    <a:pt x="1127760" y="1594103"/>
                  </a:lnTo>
                  <a:lnTo>
                    <a:pt x="1127760" y="1566671"/>
                  </a:lnTo>
                  <a:lnTo>
                    <a:pt x="1127760" y="1621536"/>
                  </a:lnTo>
                  <a:lnTo>
                    <a:pt x="1130808" y="1630679"/>
                  </a:lnTo>
                  <a:lnTo>
                    <a:pt x="1130808" y="1639824"/>
                  </a:lnTo>
                  <a:lnTo>
                    <a:pt x="1130808" y="1588008"/>
                  </a:lnTo>
                  <a:lnTo>
                    <a:pt x="1130808" y="1612391"/>
                  </a:lnTo>
                  <a:lnTo>
                    <a:pt x="1130808" y="1621536"/>
                  </a:lnTo>
                  <a:lnTo>
                    <a:pt x="1130808" y="1606295"/>
                  </a:lnTo>
                  <a:lnTo>
                    <a:pt x="1130808" y="1636776"/>
                  </a:lnTo>
                  <a:lnTo>
                    <a:pt x="1130808" y="1630679"/>
                  </a:lnTo>
                  <a:lnTo>
                    <a:pt x="1130808" y="1636776"/>
                  </a:lnTo>
                  <a:lnTo>
                    <a:pt x="1133855" y="1636776"/>
                  </a:lnTo>
                  <a:lnTo>
                    <a:pt x="1133855" y="1673352"/>
                  </a:lnTo>
                  <a:lnTo>
                    <a:pt x="1133855" y="1606295"/>
                  </a:lnTo>
                  <a:lnTo>
                    <a:pt x="1133855" y="1673352"/>
                  </a:lnTo>
                  <a:lnTo>
                    <a:pt x="1133855" y="1639824"/>
                  </a:lnTo>
                  <a:lnTo>
                    <a:pt x="1133855" y="1569719"/>
                  </a:lnTo>
                  <a:lnTo>
                    <a:pt x="1133855" y="1618487"/>
                  </a:lnTo>
                  <a:lnTo>
                    <a:pt x="1133855" y="1560575"/>
                  </a:lnTo>
                  <a:lnTo>
                    <a:pt x="1136904" y="1566671"/>
                  </a:lnTo>
                  <a:lnTo>
                    <a:pt x="1136904" y="1612391"/>
                  </a:lnTo>
                  <a:lnTo>
                    <a:pt x="1136904" y="1569719"/>
                  </a:lnTo>
                  <a:lnTo>
                    <a:pt x="1136904" y="1560575"/>
                  </a:lnTo>
                  <a:lnTo>
                    <a:pt x="1136904" y="1584959"/>
                  </a:lnTo>
                  <a:lnTo>
                    <a:pt x="1136904" y="1630679"/>
                  </a:lnTo>
                  <a:lnTo>
                    <a:pt x="1136904" y="1673352"/>
                  </a:lnTo>
                  <a:lnTo>
                    <a:pt x="1139952" y="1639824"/>
                  </a:lnTo>
                  <a:lnTo>
                    <a:pt x="1139952" y="1673352"/>
                  </a:lnTo>
                  <a:lnTo>
                    <a:pt x="1139952" y="1636776"/>
                  </a:lnTo>
                  <a:lnTo>
                    <a:pt x="1139952" y="1627631"/>
                  </a:lnTo>
                  <a:lnTo>
                    <a:pt x="1139952" y="1636776"/>
                  </a:lnTo>
                  <a:lnTo>
                    <a:pt x="1139952" y="1639824"/>
                  </a:lnTo>
                  <a:lnTo>
                    <a:pt x="1139952" y="1673352"/>
                  </a:lnTo>
                  <a:lnTo>
                    <a:pt x="1143000" y="1673352"/>
                  </a:lnTo>
                  <a:lnTo>
                    <a:pt x="1143000" y="1627631"/>
                  </a:lnTo>
                  <a:lnTo>
                    <a:pt x="1143000" y="1618487"/>
                  </a:lnTo>
                  <a:lnTo>
                    <a:pt x="1143000" y="1621536"/>
                  </a:lnTo>
                  <a:lnTo>
                    <a:pt x="1143000" y="1630679"/>
                  </a:lnTo>
                  <a:lnTo>
                    <a:pt x="1143000" y="1636776"/>
                  </a:lnTo>
                  <a:lnTo>
                    <a:pt x="1143000" y="1673352"/>
                  </a:lnTo>
                  <a:lnTo>
                    <a:pt x="1146048" y="1673352"/>
                  </a:lnTo>
                  <a:lnTo>
                    <a:pt x="1146048" y="1639824"/>
                  </a:lnTo>
                  <a:lnTo>
                    <a:pt x="1146048" y="1630679"/>
                  </a:lnTo>
                  <a:lnTo>
                    <a:pt x="1146048" y="1578864"/>
                  </a:lnTo>
                  <a:lnTo>
                    <a:pt x="1146048" y="1594103"/>
                  </a:lnTo>
                  <a:lnTo>
                    <a:pt x="1146048" y="1630679"/>
                  </a:lnTo>
                  <a:lnTo>
                    <a:pt x="1146048" y="1636776"/>
                  </a:lnTo>
                  <a:lnTo>
                    <a:pt x="1146048" y="1639824"/>
                  </a:lnTo>
                  <a:lnTo>
                    <a:pt x="1146048" y="1673352"/>
                  </a:lnTo>
                  <a:lnTo>
                    <a:pt x="1149096" y="1673352"/>
                  </a:lnTo>
                  <a:lnTo>
                    <a:pt x="1149096" y="1502664"/>
                  </a:lnTo>
                  <a:lnTo>
                    <a:pt x="1149096" y="1533143"/>
                  </a:lnTo>
                  <a:lnTo>
                    <a:pt x="1149096" y="1673352"/>
                  </a:lnTo>
                  <a:lnTo>
                    <a:pt x="1152144" y="1673352"/>
                  </a:lnTo>
                  <a:lnTo>
                    <a:pt x="1152144" y="1639824"/>
                  </a:lnTo>
                  <a:lnTo>
                    <a:pt x="1152144" y="1636776"/>
                  </a:lnTo>
                  <a:lnTo>
                    <a:pt x="1152144" y="1673352"/>
                  </a:lnTo>
                  <a:lnTo>
                    <a:pt x="1155192" y="1673352"/>
                  </a:lnTo>
                  <a:lnTo>
                    <a:pt x="1155192" y="1639824"/>
                  </a:lnTo>
                  <a:lnTo>
                    <a:pt x="1155192" y="1578864"/>
                  </a:lnTo>
                  <a:lnTo>
                    <a:pt x="1155192" y="1618487"/>
                  </a:lnTo>
                  <a:lnTo>
                    <a:pt x="1155192" y="1621536"/>
                  </a:lnTo>
                  <a:lnTo>
                    <a:pt x="1155192" y="1578864"/>
                  </a:lnTo>
                  <a:lnTo>
                    <a:pt x="1155192" y="1588008"/>
                  </a:lnTo>
                  <a:lnTo>
                    <a:pt x="1155192" y="1621536"/>
                  </a:lnTo>
                  <a:lnTo>
                    <a:pt x="1155192" y="1673352"/>
                  </a:lnTo>
                  <a:lnTo>
                    <a:pt x="1158240" y="1673352"/>
                  </a:lnTo>
                  <a:lnTo>
                    <a:pt x="1158240" y="1639824"/>
                  </a:lnTo>
                  <a:lnTo>
                    <a:pt x="1158240" y="1594103"/>
                  </a:lnTo>
                  <a:lnTo>
                    <a:pt x="1158240" y="1618487"/>
                  </a:lnTo>
                  <a:lnTo>
                    <a:pt x="1161288" y="1673352"/>
                  </a:lnTo>
                  <a:lnTo>
                    <a:pt x="1161288" y="1606295"/>
                  </a:lnTo>
                  <a:lnTo>
                    <a:pt x="1161288" y="1578864"/>
                  </a:lnTo>
                  <a:lnTo>
                    <a:pt x="1161288" y="1597152"/>
                  </a:lnTo>
                  <a:lnTo>
                    <a:pt x="1161288" y="1621536"/>
                  </a:lnTo>
                  <a:lnTo>
                    <a:pt x="1161288" y="1673352"/>
                  </a:lnTo>
                  <a:lnTo>
                    <a:pt x="1164336" y="1673352"/>
                  </a:lnTo>
                  <a:lnTo>
                    <a:pt x="1164336" y="1618487"/>
                  </a:lnTo>
                  <a:lnTo>
                    <a:pt x="1164336" y="1621536"/>
                  </a:lnTo>
                  <a:lnTo>
                    <a:pt x="1164336" y="1627631"/>
                  </a:lnTo>
                  <a:lnTo>
                    <a:pt x="1164336" y="1673352"/>
                  </a:lnTo>
                  <a:lnTo>
                    <a:pt x="1164336" y="1639824"/>
                  </a:lnTo>
                  <a:lnTo>
                    <a:pt x="1164336" y="1636776"/>
                  </a:lnTo>
                  <a:lnTo>
                    <a:pt x="1164336" y="1639824"/>
                  </a:lnTo>
                  <a:lnTo>
                    <a:pt x="1164336" y="1630679"/>
                  </a:lnTo>
                  <a:lnTo>
                    <a:pt x="1164336" y="1673352"/>
                  </a:lnTo>
                  <a:lnTo>
                    <a:pt x="1164336" y="1630679"/>
                  </a:lnTo>
                  <a:lnTo>
                    <a:pt x="1167384" y="1597152"/>
                  </a:lnTo>
                  <a:lnTo>
                    <a:pt x="1167384" y="1630679"/>
                  </a:lnTo>
                  <a:lnTo>
                    <a:pt x="1167384" y="1636776"/>
                  </a:lnTo>
                  <a:lnTo>
                    <a:pt x="1167384" y="1673352"/>
                  </a:lnTo>
                  <a:lnTo>
                    <a:pt x="1167384" y="1639824"/>
                  </a:lnTo>
                  <a:lnTo>
                    <a:pt x="1167384" y="1673352"/>
                  </a:lnTo>
                  <a:lnTo>
                    <a:pt x="1167384" y="1630679"/>
                  </a:lnTo>
                  <a:lnTo>
                    <a:pt x="1170432" y="1639824"/>
                  </a:lnTo>
                  <a:lnTo>
                    <a:pt x="1170432" y="1594103"/>
                  </a:lnTo>
                  <a:lnTo>
                    <a:pt x="1170432" y="1636776"/>
                  </a:lnTo>
                  <a:lnTo>
                    <a:pt x="1170432" y="1597152"/>
                  </a:lnTo>
                  <a:lnTo>
                    <a:pt x="1170432" y="1603247"/>
                  </a:lnTo>
                  <a:lnTo>
                    <a:pt x="1170432" y="1584959"/>
                  </a:lnTo>
                  <a:lnTo>
                    <a:pt x="1170432" y="1618487"/>
                  </a:lnTo>
                  <a:lnTo>
                    <a:pt x="1170432" y="1575815"/>
                  </a:lnTo>
                  <a:lnTo>
                    <a:pt x="1170432" y="1636776"/>
                  </a:lnTo>
                  <a:lnTo>
                    <a:pt x="1170432" y="1673352"/>
                  </a:lnTo>
                  <a:lnTo>
                    <a:pt x="1170432" y="1636776"/>
                  </a:lnTo>
                  <a:lnTo>
                    <a:pt x="1170432" y="1630679"/>
                  </a:lnTo>
                  <a:lnTo>
                    <a:pt x="1173480" y="1673352"/>
                  </a:lnTo>
                  <a:lnTo>
                    <a:pt x="1173480" y="1639824"/>
                  </a:lnTo>
                  <a:lnTo>
                    <a:pt x="1173480" y="1673352"/>
                  </a:lnTo>
                  <a:lnTo>
                    <a:pt x="1173480" y="1639824"/>
                  </a:lnTo>
                  <a:lnTo>
                    <a:pt x="1173480" y="1673352"/>
                  </a:lnTo>
                  <a:lnTo>
                    <a:pt x="1173480" y="1636776"/>
                  </a:lnTo>
                  <a:lnTo>
                    <a:pt x="1173480" y="1639824"/>
                  </a:lnTo>
                  <a:lnTo>
                    <a:pt x="1176528" y="1627631"/>
                  </a:lnTo>
                  <a:lnTo>
                    <a:pt x="1176528" y="1618487"/>
                  </a:lnTo>
                  <a:lnTo>
                    <a:pt x="1176528" y="1597152"/>
                  </a:lnTo>
                  <a:lnTo>
                    <a:pt x="1176528" y="1627631"/>
                  </a:lnTo>
                  <a:lnTo>
                    <a:pt x="1176528" y="1594103"/>
                  </a:lnTo>
                  <a:lnTo>
                    <a:pt x="1176528" y="1627631"/>
                  </a:lnTo>
                  <a:lnTo>
                    <a:pt x="1176528" y="1594103"/>
                  </a:lnTo>
                  <a:lnTo>
                    <a:pt x="1176528" y="1545336"/>
                  </a:lnTo>
                  <a:lnTo>
                    <a:pt x="1176528" y="1542287"/>
                  </a:lnTo>
                  <a:lnTo>
                    <a:pt x="1176528" y="1533143"/>
                  </a:lnTo>
                  <a:lnTo>
                    <a:pt x="1176528" y="1536191"/>
                  </a:lnTo>
                  <a:lnTo>
                    <a:pt x="1176528" y="1566671"/>
                  </a:lnTo>
                  <a:lnTo>
                    <a:pt x="1176528" y="1551431"/>
                  </a:lnTo>
                  <a:lnTo>
                    <a:pt x="1179576" y="1597152"/>
                  </a:lnTo>
                  <a:lnTo>
                    <a:pt x="1179576" y="1588008"/>
                  </a:lnTo>
                  <a:lnTo>
                    <a:pt x="1179576" y="1584959"/>
                  </a:lnTo>
                  <a:lnTo>
                    <a:pt x="1179576" y="1606295"/>
                  </a:lnTo>
                  <a:lnTo>
                    <a:pt x="1179576" y="1584959"/>
                  </a:lnTo>
                  <a:lnTo>
                    <a:pt x="1179576" y="1542287"/>
                  </a:lnTo>
                  <a:lnTo>
                    <a:pt x="1179576" y="1493520"/>
                  </a:lnTo>
                  <a:lnTo>
                    <a:pt x="1179576" y="1575815"/>
                  </a:lnTo>
                  <a:lnTo>
                    <a:pt x="1179576" y="1584959"/>
                  </a:lnTo>
                  <a:lnTo>
                    <a:pt x="1179576" y="1527047"/>
                  </a:lnTo>
                  <a:lnTo>
                    <a:pt x="1179576" y="1551431"/>
                  </a:lnTo>
                  <a:lnTo>
                    <a:pt x="1182623" y="1584959"/>
                  </a:lnTo>
                  <a:lnTo>
                    <a:pt x="1182623" y="1673352"/>
                  </a:lnTo>
                  <a:lnTo>
                    <a:pt x="1182623" y="1639824"/>
                  </a:lnTo>
                  <a:lnTo>
                    <a:pt x="1182623" y="1636776"/>
                  </a:lnTo>
                  <a:lnTo>
                    <a:pt x="1182623" y="1639824"/>
                  </a:lnTo>
                  <a:lnTo>
                    <a:pt x="1182623" y="1578864"/>
                  </a:lnTo>
                  <a:lnTo>
                    <a:pt x="1182623" y="1569719"/>
                  </a:lnTo>
                  <a:lnTo>
                    <a:pt x="1185672" y="1542287"/>
                  </a:lnTo>
                  <a:lnTo>
                    <a:pt x="1185672" y="1566671"/>
                  </a:lnTo>
                  <a:lnTo>
                    <a:pt x="1185672" y="1569719"/>
                  </a:lnTo>
                  <a:lnTo>
                    <a:pt x="1185672" y="1612391"/>
                  </a:lnTo>
                  <a:lnTo>
                    <a:pt x="1185672" y="1584959"/>
                  </a:lnTo>
                  <a:lnTo>
                    <a:pt x="1185672" y="1588008"/>
                  </a:lnTo>
                  <a:lnTo>
                    <a:pt x="1185672" y="1514855"/>
                  </a:lnTo>
                  <a:lnTo>
                    <a:pt x="1185672" y="1594103"/>
                  </a:lnTo>
                  <a:lnTo>
                    <a:pt x="1185672" y="1554480"/>
                  </a:lnTo>
                  <a:lnTo>
                    <a:pt x="1185672" y="1569719"/>
                  </a:lnTo>
                  <a:lnTo>
                    <a:pt x="1185672" y="1603247"/>
                  </a:lnTo>
                  <a:lnTo>
                    <a:pt x="1185672" y="1606295"/>
                  </a:lnTo>
                  <a:lnTo>
                    <a:pt x="1188720" y="1612391"/>
                  </a:lnTo>
                  <a:lnTo>
                    <a:pt x="1188720" y="1627631"/>
                  </a:lnTo>
                  <a:lnTo>
                    <a:pt x="1188720" y="1566671"/>
                  </a:lnTo>
                  <a:lnTo>
                    <a:pt x="1188720" y="1594103"/>
                  </a:lnTo>
                  <a:lnTo>
                    <a:pt x="1188720" y="1566671"/>
                  </a:lnTo>
                  <a:lnTo>
                    <a:pt x="1188720" y="1594103"/>
                  </a:lnTo>
                  <a:lnTo>
                    <a:pt x="1188720" y="1554480"/>
                  </a:lnTo>
                  <a:lnTo>
                    <a:pt x="1188720" y="1597152"/>
                  </a:lnTo>
                  <a:lnTo>
                    <a:pt x="1188720" y="1566671"/>
                  </a:lnTo>
                  <a:lnTo>
                    <a:pt x="1191767" y="1603247"/>
                  </a:lnTo>
                  <a:lnTo>
                    <a:pt x="1191767" y="1636776"/>
                  </a:lnTo>
                  <a:lnTo>
                    <a:pt x="1191767" y="1673352"/>
                  </a:lnTo>
                  <a:lnTo>
                    <a:pt x="1191767" y="1639824"/>
                  </a:lnTo>
                  <a:lnTo>
                    <a:pt x="1191767" y="1673352"/>
                  </a:lnTo>
                  <a:lnTo>
                    <a:pt x="1191767" y="1612391"/>
                  </a:lnTo>
                  <a:lnTo>
                    <a:pt x="1191767" y="1603247"/>
                  </a:lnTo>
                  <a:lnTo>
                    <a:pt x="1191767" y="1569719"/>
                  </a:lnTo>
                  <a:lnTo>
                    <a:pt x="1191767" y="1566671"/>
                  </a:lnTo>
                  <a:lnTo>
                    <a:pt x="1191767" y="1588008"/>
                  </a:lnTo>
                  <a:lnTo>
                    <a:pt x="1191767" y="1597152"/>
                  </a:lnTo>
                  <a:lnTo>
                    <a:pt x="1194816" y="1639824"/>
                  </a:lnTo>
                  <a:lnTo>
                    <a:pt x="1194816" y="1673352"/>
                  </a:lnTo>
                  <a:lnTo>
                    <a:pt x="1194816" y="1636776"/>
                  </a:lnTo>
                  <a:lnTo>
                    <a:pt x="1194816" y="1612391"/>
                  </a:lnTo>
                  <a:lnTo>
                    <a:pt x="1194816" y="1551431"/>
                  </a:lnTo>
                  <a:lnTo>
                    <a:pt x="1194816" y="1639824"/>
                  </a:lnTo>
                  <a:lnTo>
                    <a:pt x="1194816" y="1673352"/>
                  </a:lnTo>
                  <a:lnTo>
                    <a:pt x="1194816" y="1618487"/>
                  </a:lnTo>
                  <a:lnTo>
                    <a:pt x="1194816" y="1630679"/>
                  </a:lnTo>
                  <a:lnTo>
                    <a:pt x="1194816" y="1588008"/>
                  </a:lnTo>
                  <a:lnTo>
                    <a:pt x="1194816" y="1597152"/>
                  </a:lnTo>
                  <a:lnTo>
                    <a:pt x="1194816" y="1594103"/>
                  </a:lnTo>
                  <a:lnTo>
                    <a:pt x="1197864" y="1618487"/>
                  </a:lnTo>
                  <a:lnTo>
                    <a:pt x="1197864" y="1630679"/>
                  </a:lnTo>
                  <a:lnTo>
                    <a:pt x="1197864" y="1621536"/>
                  </a:lnTo>
                  <a:lnTo>
                    <a:pt x="1197864" y="1569719"/>
                  </a:lnTo>
                  <a:lnTo>
                    <a:pt x="1197864" y="1594103"/>
                  </a:lnTo>
                  <a:lnTo>
                    <a:pt x="1197864" y="1584959"/>
                  </a:lnTo>
                  <a:lnTo>
                    <a:pt x="1197864" y="1630679"/>
                  </a:lnTo>
                  <a:lnTo>
                    <a:pt x="1197864" y="1673352"/>
                  </a:lnTo>
                  <a:lnTo>
                    <a:pt x="1197864" y="1639824"/>
                  </a:lnTo>
                  <a:lnTo>
                    <a:pt x="1197864" y="1594103"/>
                  </a:lnTo>
                  <a:lnTo>
                    <a:pt x="1197864" y="1627631"/>
                  </a:lnTo>
                  <a:lnTo>
                    <a:pt x="1197864" y="1588008"/>
                  </a:lnTo>
                  <a:lnTo>
                    <a:pt x="1197864" y="1618487"/>
                  </a:lnTo>
                  <a:lnTo>
                    <a:pt x="1200911" y="1630679"/>
                  </a:lnTo>
                  <a:lnTo>
                    <a:pt x="1200911" y="1636776"/>
                  </a:lnTo>
                  <a:lnTo>
                    <a:pt x="1200911" y="1673352"/>
                  </a:lnTo>
                  <a:lnTo>
                    <a:pt x="1203960" y="1673352"/>
                  </a:lnTo>
                  <a:lnTo>
                    <a:pt x="1203960" y="1630679"/>
                  </a:lnTo>
                  <a:lnTo>
                    <a:pt x="1203960" y="1603247"/>
                  </a:lnTo>
                  <a:lnTo>
                    <a:pt x="1203960" y="1545336"/>
                  </a:lnTo>
                  <a:lnTo>
                    <a:pt x="1203960" y="1588008"/>
                  </a:lnTo>
                  <a:lnTo>
                    <a:pt x="1203960" y="1639824"/>
                  </a:lnTo>
                  <a:lnTo>
                    <a:pt x="1203960" y="1594103"/>
                  </a:lnTo>
                  <a:lnTo>
                    <a:pt x="1203960" y="1627631"/>
                  </a:lnTo>
                  <a:lnTo>
                    <a:pt x="1207008" y="1639824"/>
                  </a:lnTo>
                  <a:lnTo>
                    <a:pt x="1207008" y="1621536"/>
                  </a:lnTo>
                  <a:lnTo>
                    <a:pt x="1207008" y="1627631"/>
                  </a:lnTo>
                  <a:lnTo>
                    <a:pt x="1207008" y="1636776"/>
                  </a:lnTo>
                  <a:lnTo>
                    <a:pt x="1207008" y="1673352"/>
                  </a:lnTo>
                  <a:lnTo>
                    <a:pt x="1207008" y="1606295"/>
                  </a:lnTo>
                  <a:lnTo>
                    <a:pt x="1207008" y="1636776"/>
                  </a:lnTo>
                  <a:lnTo>
                    <a:pt x="1207008" y="1639824"/>
                  </a:lnTo>
                  <a:lnTo>
                    <a:pt x="1207008" y="1673352"/>
                  </a:lnTo>
                  <a:lnTo>
                    <a:pt x="1207008" y="1621536"/>
                  </a:lnTo>
                  <a:lnTo>
                    <a:pt x="1207008" y="1603247"/>
                  </a:lnTo>
                  <a:lnTo>
                    <a:pt x="1210055" y="1630679"/>
                  </a:lnTo>
                  <a:lnTo>
                    <a:pt x="1210055" y="1673352"/>
                  </a:lnTo>
                  <a:lnTo>
                    <a:pt x="1210055" y="1575815"/>
                  </a:lnTo>
                  <a:lnTo>
                    <a:pt x="1210055" y="1603247"/>
                  </a:lnTo>
                  <a:lnTo>
                    <a:pt x="1210055" y="1319783"/>
                  </a:lnTo>
                  <a:lnTo>
                    <a:pt x="1210055" y="1335023"/>
                  </a:lnTo>
                  <a:lnTo>
                    <a:pt x="1210055" y="1344167"/>
                  </a:lnTo>
                  <a:lnTo>
                    <a:pt x="1213104" y="1380744"/>
                  </a:lnTo>
                  <a:lnTo>
                    <a:pt x="1213104" y="1673352"/>
                  </a:lnTo>
                  <a:lnTo>
                    <a:pt x="1213104" y="1630679"/>
                  </a:lnTo>
                  <a:lnTo>
                    <a:pt x="1213104" y="1560575"/>
                  </a:lnTo>
                  <a:lnTo>
                    <a:pt x="1213104" y="1502664"/>
                  </a:lnTo>
                  <a:lnTo>
                    <a:pt x="1213104" y="1493520"/>
                  </a:lnTo>
                  <a:lnTo>
                    <a:pt x="1216152" y="1514855"/>
                  </a:lnTo>
                  <a:lnTo>
                    <a:pt x="1216152" y="1533143"/>
                  </a:lnTo>
                  <a:lnTo>
                    <a:pt x="1216152" y="1524000"/>
                  </a:lnTo>
                  <a:lnTo>
                    <a:pt x="1216152" y="1673352"/>
                  </a:lnTo>
                  <a:lnTo>
                    <a:pt x="1216152" y="1606295"/>
                  </a:lnTo>
                  <a:lnTo>
                    <a:pt x="1216152" y="1673352"/>
                  </a:lnTo>
                  <a:lnTo>
                    <a:pt x="1216152" y="1618487"/>
                  </a:lnTo>
                  <a:lnTo>
                    <a:pt x="1216152" y="1554480"/>
                  </a:lnTo>
                  <a:lnTo>
                    <a:pt x="1219200" y="1597152"/>
                  </a:lnTo>
                  <a:lnTo>
                    <a:pt x="1219200" y="1575815"/>
                  </a:lnTo>
                  <a:lnTo>
                    <a:pt x="1219200" y="1584959"/>
                  </a:lnTo>
                  <a:lnTo>
                    <a:pt x="1219200" y="1606295"/>
                  </a:lnTo>
                  <a:lnTo>
                    <a:pt x="1219200" y="1639824"/>
                  </a:lnTo>
                  <a:lnTo>
                    <a:pt x="1219200" y="1636776"/>
                  </a:lnTo>
                  <a:lnTo>
                    <a:pt x="1219200" y="1566671"/>
                  </a:lnTo>
                  <a:lnTo>
                    <a:pt x="1219200" y="1588008"/>
                  </a:lnTo>
                  <a:lnTo>
                    <a:pt x="1219200" y="1606295"/>
                  </a:lnTo>
                  <a:lnTo>
                    <a:pt x="1219200" y="1588008"/>
                  </a:lnTo>
                  <a:lnTo>
                    <a:pt x="1222248" y="1578864"/>
                  </a:lnTo>
                  <a:lnTo>
                    <a:pt x="1222248" y="1584959"/>
                  </a:lnTo>
                  <a:lnTo>
                    <a:pt x="1222248" y="1594103"/>
                  </a:lnTo>
                  <a:lnTo>
                    <a:pt x="1222248" y="1636776"/>
                  </a:lnTo>
                  <a:lnTo>
                    <a:pt x="1222248" y="1594103"/>
                  </a:lnTo>
                  <a:lnTo>
                    <a:pt x="1222248" y="1517903"/>
                  </a:lnTo>
                  <a:lnTo>
                    <a:pt x="1222248" y="1536191"/>
                  </a:lnTo>
                  <a:lnTo>
                    <a:pt x="1222248" y="1508759"/>
                  </a:lnTo>
                  <a:lnTo>
                    <a:pt x="1222248" y="1533143"/>
                  </a:lnTo>
                  <a:lnTo>
                    <a:pt x="1222248" y="1566671"/>
                  </a:lnTo>
                  <a:lnTo>
                    <a:pt x="1222248" y="1618487"/>
                  </a:lnTo>
                  <a:lnTo>
                    <a:pt x="1222248" y="1621536"/>
                  </a:lnTo>
                  <a:lnTo>
                    <a:pt x="1225296" y="1636776"/>
                  </a:lnTo>
                  <a:lnTo>
                    <a:pt x="1225296" y="1639824"/>
                  </a:lnTo>
                  <a:lnTo>
                    <a:pt x="1225296" y="1673352"/>
                  </a:lnTo>
                  <a:lnTo>
                    <a:pt x="1225296" y="1639824"/>
                  </a:lnTo>
                  <a:lnTo>
                    <a:pt x="1225296" y="1673352"/>
                  </a:lnTo>
                  <a:lnTo>
                    <a:pt x="1225296" y="1639824"/>
                  </a:lnTo>
                  <a:lnTo>
                    <a:pt x="1225296" y="1673352"/>
                  </a:lnTo>
                  <a:lnTo>
                    <a:pt x="1228344" y="1673352"/>
                  </a:lnTo>
                  <a:lnTo>
                    <a:pt x="1228344" y="1630679"/>
                  </a:lnTo>
                  <a:lnTo>
                    <a:pt x="1228344" y="1639824"/>
                  </a:lnTo>
                  <a:lnTo>
                    <a:pt x="1228344" y="1673352"/>
                  </a:lnTo>
                  <a:lnTo>
                    <a:pt x="1228344" y="1603247"/>
                  </a:lnTo>
                  <a:lnTo>
                    <a:pt x="1228344" y="1606295"/>
                  </a:lnTo>
                  <a:lnTo>
                    <a:pt x="1228344" y="1673352"/>
                  </a:lnTo>
                  <a:lnTo>
                    <a:pt x="1228344" y="1597152"/>
                  </a:lnTo>
                  <a:lnTo>
                    <a:pt x="1228344" y="1639824"/>
                  </a:lnTo>
                  <a:lnTo>
                    <a:pt x="1228344" y="1527047"/>
                  </a:lnTo>
                  <a:lnTo>
                    <a:pt x="1228344" y="1618487"/>
                  </a:lnTo>
                  <a:lnTo>
                    <a:pt x="1228344" y="1606295"/>
                  </a:lnTo>
                  <a:lnTo>
                    <a:pt x="1228344" y="1597152"/>
                  </a:lnTo>
                  <a:lnTo>
                    <a:pt x="1231392" y="1612391"/>
                  </a:lnTo>
                  <a:lnTo>
                    <a:pt x="1231392" y="1636776"/>
                  </a:lnTo>
                  <a:lnTo>
                    <a:pt x="1231392" y="1639824"/>
                  </a:lnTo>
                  <a:lnTo>
                    <a:pt x="1231392" y="1673352"/>
                  </a:lnTo>
                  <a:lnTo>
                    <a:pt x="1231392" y="1639824"/>
                  </a:lnTo>
                  <a:lnTo>
                    <a:pt x="1231392" y="1673352"/>
                  </a:lnTo>
                  <a:lnTo>
                    <a:pt x="1231392" y="1636776"/>
                  </a:lnTo>
                  <a:lnTo>
                    <a:pt x="1231392" y="1673352"/>
                  </a:lnTo>
                  <a:lnTo>
                    <a:pt x="1234440" y="1636776"/>
                  </a:lnTo>
                  <a:lnTo>
                    <a:pt x="1234440" y="1606295"/>
                  </a:lnTo>
                  <a:lnTo>
                    <a:pt x="1234440" y="1618487"/>
                  </a:lnTo>
                  <a:lnTo>
                    <a:pt x="1234440" y="1597152"/>
                  </a:lnTo>
                  <a:lnTo>
                    <a:pt x="1234440" y="1603247"/>
                  </a:lnTo>
                  <a:lnTo>
                    <a:pt x="1234440" y="1569719"/>
                  </a:lnTo>
                  <a:lnTo>
                    <a:pt x="1234440" y="1578864"/>
                  </a:lnTo>
                  <a:lnTo>
                    <a:pt x="1234440" y="1569719"/>
                  </a:lnTo>
                  <a:lnTo>
                    <a:pt x="1234440" y="1584959"/>
                  </a:lnTo>
                  <a:lnTo>
                    <a:pt x="1234440" y="1566671"/>
                  </a:lnTo>
                  <a:lnTo>
                    <a:pt x="1237488" y="1569719"/>
                  </a:lnTo>
                  <a:lnTo>
                    <a:pt x="1237488" y="1603247"/>
                  </a:lnTo>
                  <a:lnTo>
                    <a:pt x="1237488" y="1584959"/>
                  </a:lnTo>
                  <a:lnTo>
                    <a:pt x="1237488" y="1636776"/>
                  </a:lnTo>
                  <a:lnTo>
                    <a:pt x="1237488" y="1597152"/>
                  </a:lnTo>
                  <a:lnTo>
                    <a:pt x="1237488" y="1636776"/>
                  </a:lnTo>
                  <a:lnTo>
                    <a:pt x="1237488" y="1630679"/>
                  </a:lnTo>
                  <a:lnTo>
                    <a:pt x="1237488" y="1673352"/>
                  </a:lnTo>
                  <a:lnTo>
                    <a:pt x="1240536" y="1673352"/>
                  </a:lnTo>
                  <a:lnTo>
                    <a:pt x="1240536" y="1594103"/>
                  </a:lnTo>
                  <a:lnTo>
                    <a:pt x="1240536" y="1612391"/>
                  </a:lnTo>
                  <a:lnTo>
                    <a:pt x="1240536" y="1560575"/>
                  </a:lnTo>
                  <a:lnTo>
                    <a:pt x="1240536" y="1566671"/>
                  </a:lnTo>
                  <a:lnTo>
                    <a:pt x="1240536" y="1377695"/>
                  </a:lnTo>
                  <a:lnTo>
                    <a:pt x="1240536" y="1389888"/>
                  </a:lnTo>
                  <a:lnTo>
                    <a:pt x="1240536" y="1380744"/>
                  </a:lnTo>
                  <a:lnTo>
                    <a:pt x="1240536" y="1414271"/>
                  </a:lnTo>
                  <a:lnTo>
                    <a:pt x="1243584" y="1490471"/>
                  </a:lnTo>
                  <a:lnTo>
                    <a:pt x="1243584" y="1639824"/>
                  </a:lnTo>
                  <a:lnTo>
                    <a:pt x="1243584" y="1612391"/>
                  </a:lnTo>
                  <a:lnTo>
                    <a:pt x="1243584" y="1636776"/>
                  </a:lnTo>
                  <a:lnTo>
                    <a:pt x="1243584" y="1630679"/>
                  </a:lnTo>
                  <a:lnTo>
                    <a:pt x="1243584" y="1673352"/>
                  </a:lnTo>
                  <a:lnTo>
                    <a:pt x="1243584" y="1639824"/>
                  </a:lnTo>
                  <a:lnTo>
                    <a:pt x="1243584" y="1673352"/>
                  </a:lnTo>
                  <a:lnTo>
                    <a:pt x="1246632" y="1627631"/>
                  </a:lnTo>
                  <a:lnTo>
                    <a:pt x="1246632" y="1551431"/>
                  </a:lnTo>
                  <a:lnTo>
                    <a:pt x="1246632" y="1597152"/>
                  </a:lnTo>
                  <a:lnTo>
                    <a:pt x="1246632" y="1560575"/>
                  </a:lnTo>
                  <a:lnTo>
                    <a:pt x="1246632" y="1636776"/>
                  </a:lnTo>
                  <a:lnTo>
                    <a:pt x="1246632" y="1606295"/>
                  </a:lnTo>
                  <a:lnTo>
                    <a:pt x="1246632" y="1536191"/>
                  </a:lnTo>
                  <a:lnTo>
                    <a:pt x="1249680" y="1542287"/>
                  </a:lnTo>
                  <a:lnTo>
                    <a:pt x="1249680" y="1612391"/>
                  </a:lnTo>
                  <a:lnTo>
                    <a:pt x="1249680" y="1456944"/>
                  </a:lnTo>
                  <a:lnTo>
                    <a:pt x="1249680" y="1493520"/>
                  </a:lnTo>
                  <a:lnTo>
                    <a:pt x="1249680" y="1481327"/>
                  </a:lnTo>
                  <a:lnTo>
                    <a:pt x="1249680" y="1627631"/>
                  </a:lnTo>
                  <a:lnTo>
                    <a:pt x="1252728" y="1630679"/>
                  </a:lnTo>
                  <a:lnTo>
                    <a:pt x="1252728" y="1639824"/>
                  </a:lnTo>
                  <a:lnTo>
                    <a:pt x="1252728" y="1673352"/>
                  </a:lnTo>
                  <a:lnTo>
                    <a:pt x="1252728" y="1639824"/>
                  </a:lnTo>
                  <a:lnTo>
                    <a:pt x="1252728" y="1673352"/>
                  </a:lnTo>
                  <a:lnTo>
                    <a:pt x="1252728" y="1639824"/>
                  </a:lnTo>
                  <a:lnTo>
                    <a:pt x="1252728" y="1673352"/>
                  </a:lnTo>
                  <a:lnTo>
                    <a:pt x="1252728" y="1639824"/>
                  </a:lnTo>
                  <a:lnTo>
                    <a:pt x="1252728" y="1673352"/>
                  </a:lnTo>
                  <a:lnTo>
                    <a:pt x="1252728" y="1636776"/>
                  </a:lnTo>
                  <a:lnTo>
                    <a:pt x="1255776" y="1636776"/>
                  </a:lnTo>
                  <a:lnTo>
                    <a:pt x="1255776" y="1603247"/>
                  </a:lnTo>
                  <a:lnTo>
                    <a:pt x="1255776" y="1612391"/>
                  </a:lnTo>
                  <a:lnTo>
                    <a:pt x="1255776" y="1636776"/>
                  </a:lnTo>
                  <a:lnTo>
                    <a:pt x="1255776" y="1603247"/>
                  </a:lnTo>
                  <a:lnTo>
                    <a:pt x="1255776" y="1639824"/>
                  </a:lnTo>
                  <a:lnTo>
                    <a:pt x="1255776" y="1673352"/>
                  </a:lnTo>
                  <a:lnTo>
                    <a:pt x="1258823" y="1606295"/>
                  </a:lnTo>
                  <a:lnTo>
                    <a:pt x="1258823" y="1673352"/>
                  </a:lnTo>
                  <a:lnTo>
                    <a:pt x="1258823" y="1606295"/>
                  </a:lnTo>
                  <a:lnTo>
                    <a:pt x="1258823" y="1569719"/>
                  </a:lnTo>
                  <a:lnTo>
                    <a:pt x="1258823" y="1575815"/>
                  </a:lnTo>
                  <a:lnTo>
                    <a:pt x="1258823" y="1627631"/>
                  </a:lnTo>
                  <a:lnTo>
                    <a:pt x="1258823" y="1621536"/>
                  </a:lnTo>
                  <a:lnTo>
                    <a:pt x="1258823" y="1636776"/>
                  </a:lnTo>
                  <a:lnTo>
                    <a:pt x="1258823" y="1618487"/>
                  </a:lnTo>
                  <a:lnTo>
                    <a:pt x="1261872" y="1566671"/>
                  </a:lnTo>
                  <a:lnTo>
                    <a:pt x="1261872" y="1536191"/>
                  </a:lnTo>
                  <a:lnTo>
                    <a:pt x="1261872" y="1371600"/>
                  </a:lnTo>
                  <a:lnTo>
                    <a:pt x="1261872" y="1466088"/>
                  </a:lnTo>
                  <a:lnTo>
                    <a:pt x="1261872" y="1673352"/>
                  </a:lnTo>
                  <a:lnTo>
                    <a:pt x="1261872" y="1639824"/>
                  </a:lnTo>
                  <a:lnTo>
                    <a:pt x="1261872" y="1612391"/>
                  </a:lnTo>
                  <a:lnTo>
                    <a:pt x="1264920" y="1612391"/>
                  </a:lnTo>
                  <a:lnTo>
                    <a:pt x="1264920" y="1673352"/>
                  </a:lnTo>
                  <a:lnTo>
                    <a:pt x="1264920" y="1399032"/>
                  </a:lnTo>
                  <a:lnTo>
                    <a:pt x="1264920" y="1432559"/>
                  </a:lnTo>
                  <a:lnTo>
                    <a:pt x="1264920" y="1353311"/>
                  </a:lnTo>
                  <a:lnTo>
                    <a:pt x="1264920" y="1371600"/>
                  </a:lnTo>
                  <a:lnTo>
                    <a:pt x="1264920" y="1399032"/>
                  </a:lnTo>
                  <a:lnTo>
                    <a:pt x="1264920" y="1429511"/>
                  </a:lnTo>
                  <a:lnTo>
                    <a:pt x="1267967" y="1475232"/>
                  </a:lnTo>
                  <a:lnTo>
                    <a:pt x="1267967" y="1466088"/>
                  </a:lnTo>
                  <a:lnTo>
                    <a:pt x="1267967" y="1597152"/>
                  </a:lnTo>
                  <a:lnTo>
                    <a:pt x="1267967" y="1542287"/>
                  </a:lnTo>
                  <a:lnTo>
                    <a:pt x="1267967" y="1639824"/>
                  </a:lnTo>
                  <a:lnTo>
                    <a:pt x="1267967" y="1621536"/>
                  </a:lnTo>
                  <a:lnTo>
                    <a:pt x="1267967" y="1575815"/>
                  </a:lnTo>
                  <a:lnTo>
                    <a:pt x="1267967" y="1594103"/>
                  </a:lnTo>
                  <a:lnTo>
                    <a:pt x="1271016" y="1584959"/>
                  </a:lnTo>
                  <a:lnTo>
                    <a:pt x="1271016" y="1618487"/>
                  </a:lnTo>
                  <a:lnTo>
                    <a:pt x="1271016" y="1606295"/>
                  </a:lnTo>
                  <a:lnTo>
                    <a:pt x="1271016" y="1621536"/>
                  </a:lnTo>
                  <a:lnTo>
                    <a:pt x="1271016" y="1588008"/>
                  </a:lnTo>
                  <a:lnTo>
                    <a:pt x="1271016" y="1606295"/>
                  </a:lnTo>
                  <a:lnTo>
                    <a:pt x="1271016" y="1597152"/>
                  </a:lnTo>
                  <a:lnTo>
                    <a:pt x="1271016" y="1612391"/>
                  </a:lnTo>
                  <a:lnTo>
                    <a:pt x="1271016" y="1560575"/>
                  </a:lnTo>
                  <a:lnTo>
                    <a:pt x="1274064" y="1536191"/>
                  </a:lnTo>
                  <a:lnTo>
                    <a:pt x="1274064" y="1490471"/>
                  </a:lnTo>
                  <a:lnTo>
                    <a:pt x="1274064" y="1475232"/>
                  </a:lnTo>
                  <a:lnTo>
                    <a:pt x="1274064" y="1438655"/>
                  </a:lnTo>
                  <a:lnTo>
                    <a:pt x="1274064" y="1414271"/>
                  </a:lnTo>
                  <a:lnTo>
                    <a:pt x="1274064" y="1459991"/>
                  </a:lnTo>
                  <a:lnTo>
                    <a:pt x="1274064" y="1490471"/>
                  </a:lnTo>
                  <a:lnTo>
                    <a:pt x="1274064" y="1484376"/>
                  </a:lnTo>
                  <a:lnTo>
                    <a:pt x="1274064" y="1621536"/>
                  </a:lnTo>
                  <a:lnTo>
                    <a:pt x="1274064" y="1606295"/>
                  </a:lnTo>
                  <a:lnTo>
                    <a:pt x="1274064" y="1578864"/>
                  </a:lnTo>
                  <a:lnTo>
                    <a:pt x="1277111" y="1603247"/>
                  </a:lnTo>
                  <a:lnTo>
                    <a:pt x="1277111" y="1621536"/>
                  </a:lnTo>
                  <a:lnTo>
                    <a:pt x="1277111" y="1603247"/>
                  </a:lnTo>
                  <a:lnTo>
                    <a:pt x="1277111" y="1673352"/>
                  </a:lnTo>
                  <a:lnTo>
                    <a:pt x="1277111" y="1639824"/>
                  </a:lnTo>
                  <a:lnTo>
                    <a:pt x="1277111" y="1673352"/>
                  </a:lnTo>
                  <a:lnTo>
                    <a:pt x="1277111" y="1627631"/>
                  </a:lnTo>
                  <a:lnTo>
                    <a:pt x="1277111" y="1551431"/>
                  </a:lnTo>
                  <a:lnTo>
                    <a:pt x="1277111" y="1466088"/>
                  </a:lnTo>
                  <a:lnTo>
                    <a:pt x="1280160" y="1423415"/>
                  </a:lnTo>
                  <a:lnTo>
                    <a:pt x="1280160" y="1389888"/>
                  </a:lnTo>
                  <a:lnTo>
                    <a:pt x="1280160" y="1420367"/>
                  </a:lnTo>
                  <a:lnTo>
                    <a:pt x="1280160" y="1438655"/>
                  </a:lnTo>
                  <a:lnTo>
                    <a:pt x="1280160" y="1429511"/>
                  </a:lnTo>
                  <a:lnTo>
                    <a:pt x="1280160" y="1627631"/>
                  </a:lnTo>
                  <a:lnTo>
                    <a:pt x="1280160" y="1618487"/>
                  </a:lnTo>
                  <a:lnTo>
                    <a:pt x="1280160" y="1508759"/>
                  </a:lnTo>
                  <a:lnTo>
                    <a:pt x="1280160" y="1466088"/>
                  </a:lnTo>
                  <a:lnTo>
                    <a:pt x="1280160" y="1429511"/>
                  </a:lnTo>
                  <a:lnTo>
                    <a:pt x="1283208" y="1371600"/>
                  </a:lnTo>
                  <a:lnTo>
                    <a:pt x="1283208" y="1399032"/>
                  </a:lnTo>
                  <a:lnTo>
                    <a:pt x="1283208" y="1325879"/>
                  </a:lnTo>
                  <a:lnTo>
                    <a:pt x="1283208" y="1395983"/>
                  </a:lnTo>
                  <a:lnTo>
                    <a:pt x="1283208" y="1344167"/>
                  </a:lnTo>
                  <a:lnTo>
                    <a:pt x="1283208" y="1560575"/>
                  </a:lnTo>
                  <a:lnTo>
                    <a:pt x="1286255" y="1536191"/>
                  </a:lnTo>
                  <a:lnTo>
                    <a:pt x="1286255" y="1484376"/>
                  </a:lnTo>
                  <a:lnTo>
                    <a:pt x="1286255" y="1533143"/>
                  </a:lnTo>
                  <a:lnTo>
                    <a:pt x="1286255" y="1347215"/>
                  </a:lnTo>
                  <a:lnTo>
                    <a:pt x="1286255" y="1399032"/>
                  </a:lnTo>
                  <a:lnTo>
                    <a:pt x="1286255" y="1386839"/>
                  </a:lnTo>
                  <a:lnTo>
                    <a:pt x="1286255" y="1420367"/>
                  </a:lnTo>
                  <a:lnTo>
                    <a:pt x="1286255" y="1484376"/>
                  </a:lnTo>
                  <a:lnTo>
                    <a:pt x="1289304" y="1484376"/>
                  </a:lnTo>
                  <a:lnTo>
                    <a:pt x="1289304" y="1423415"/>
                  </a:lnTo>
                  <a:lnTo>
                    <a:pt x="1289304" y="1438655"/>
                  </a:lnTo>
                  <a:lnTo>
                    <a:pt x="1289304" y="1386839"/>
                  </a:lnTo>
                  <a:lnTo>
                    <a:pt x="1289304" y="1472183"/>
                  </a:lnTo>
                  <a:lnTo>
                    <a:pt x="1289304" y="1673352"/>
                  </a:lnTo>
                  <a:lnTo>
                    <a:pt x="1289304" y="1606295"/>
                  </a:lnTo>
                  <a:lnTo>
                    <a:pt x="1292352" y="1606295"/>
                  </a:lnTo>
                  <a:lnTo>
                    <a:pt x="1292352" y="1438655"/>
                  </a:lnTo>
                  <a:lnTo>
                    <a:pt x="1292352" y="1456944"/>
                  </a:lnTo>
                  <a:lnTo>
                    <a:pt x="1292352" y="1450847"/>
                  </a:lnTo>
                  <a:lnTo>
                    <a:pt x="1292352" y="1542287"/>
                  </a:lnTo>
                  <a:lnTo>
                    <a:pt x="1292352" y="1295400"/>
                  </a:lnTo>
                  <a:lnTo>
                    <a:pt x="1292352" y="1335023"/>
                  </a:lnTo>
                  <a:lnTo>
                    <a:pt x="1292352" y="1353311"/>
                  </a:lnTo>
                  <a:lnTo>
                    <a:pt x="1295400" y="1371600"/>
                  </a:lnTo>
                  <a:lnTo>
                    <a:pt x="1295400" y="1344167"/>
                  </a:lnTo>
                  <a:lnTo>
                    <a:pt x="1295400" y="1475232"/>
                  </a:lnTo>
                  <a:lnTo>
                    <a:pt x="1295400" y="1325879"/>
                  </a:lnTo>
                  <a:lnTo>
                    <a:pt x="1295400" y="1481327"/>
                  </a:lnTo>
                  <a:lnTo>
                    <a:pt x="1295400" y="1389888"/>
                  </a:lnTo>
                  <a:lnTo>
                    <a:pt x="1295400" y="1447800"/>
                  </a:lnTo>
                  <a:lnTo>
                    <a:pt x="1295400" y="1450847"/>
                  </a:lnTo>
                  <a:lnTo>
                    <a:pt x="1295400" y="1484376"/>
                  </a:lnTo>
                  <a:lnTo>
                    <a:pt x="1298448" y="1508759"/>
                  </a:lnTo>
                  <a:lnTo>
                    <a:pt x="1298448" y="1554480"/>
                  </a:lnTo>
                  <a:lnTo>
                    <a:pt x="1298448" y="1472183"/>
                  </a:lnTo>
                  <a:lnTo>
                    <a:pt x="1298448" y="1569719"/>
                  </a:lnTo>
                  <a:lnTo>
                    <a:pt x="1298448" y="1484376"/>
                  </a:lnTo>
                  <a:lnTo>
                    <a:pt x="1298448" y="1456944"/>
                  </a:lnTo>
                  <a:lnTo>
                    <a:pt x="1298448" y="1484376"/>
                  </a:lnTo>
                  <a:lnTo>
                    <a:pt x="1298448" y="1502664"/>
                  </a:lnTo>
                  <a:lnTo>
                    <a:pt x="1298448" y="1475232"/>
                  </a:lnTo>
                  <a:lnTo>
                    <a:pt x="1298448" y="1517903"/>
                  </a:lnTo>
                  <a:lnTo>
                    <a:pt x="1301496" y="1508759"/>
                  </a:lnTo>
                  <a:lnTo>
                    <a:pt x="1301496" y="1380744"/>
                  </a:lnTo>
                  <a:lnTo>
                    <a:pt x="1301496" y="1362455"/>
                  </a:lnTo>
                  <a:lnTo>
                    <a:pt x="1301496" y="1295400"/>
                  </a:lnTo>
                  <a:lnTo>
                    <a:pt x="1301496" y="1286255"/>
                  </a:lnTo>
                  <a:lnTo>
                    <a:pt x="1301496" y="1313688"/>
                  </a:lnTo>
                  <a:lnTo>
                    <a:pt x="1301496" y="1450847"/>
                  </a:lnTo>
                  <a:lnTo>
                    <a:pt x="1301496" y="1414271"/>
                  </a:lnTo>
                  <a:lnTo>
                    <a:pt x="1301496" y="1441703"/>
                  </a:lnTo>
                  <a:lnTo>
                    <a:pt x="1301496" y="1420367"/>
                  </a:lnTo>
                  <a:lnTo>
                    <a:pt x="1301496" y="1423415"/>
                  </a:lnTo>
                  <a:lnTo>
                    <a:pt x="1304544" y="1447800"/>
                  </a:lnTo>
                  <a:lnTo>
                    <a:pt x="1304544" y="1456944"/>
                  </a:lnTo>
                  <a:lnTo>
                    <a:pt x="1304544" y="1399032"/>
                  </a:lnTo>
                  <a:lnTo>
                    <a:pt x="1304544" y="1353311"/>
                  </a:lnTo>
                  <a:lnTo>
                    <a:pt x="1304544" y="1389888"/>
                  </a:lnTo>
                  <a:lnTo>
                    <a:pt x="1304544" y="1368552"/>
                  </a:lnTo>
                  <a:lnTo>
                    <a:pt x="1304544" y="1429511"/>
                  </a:lnTo>
                  <a:lnTo>
                    <a:pt x="1304544" y="1380744"/>
                  </a:lnTo>
                  <a:lnTo>
                    <a:pt x="1304544" y="1514855"/>
                  </a:lnTo>
                  <a:lnTo>
                    <a:pt x="1304544" y="1447800"/>
                  </a:lnTo>
                  <a:lnTo>
                    <a:pt x="1304544" y="1475232"/>
                  </a:lnTo>
                  <a:lnTo>
                    <a:pt x="1304544" y="1441703"/>
                  </a:lnTo>
                  <a:lnTo>
                    <a:pt x="1307592" y="1493520"/>
                  </a:lnTo>
                  <a:lnTo>
                    <a:pt x="1307592" y="1368552"/>
                  </a:lnTo>
                  <a:lnTo>
                    <a:pt x="1307592" y="1414271"/>
                  </a:lnTo>
                  <a:lnTo>
                    <a:pt x="1307592" y="1362455"/>
                  </a:lnTo>
                  <a:lnTo>
                    <a:pt x="1307592" y="1408176"/>
                  </a:lnTo>
                  <a:lnTo>
                    <a:pt x="1307592" y="1344167"/>
                  </a:lnTo>
                  <a:lnTo>
                    <a:pt x="1307592" y="1356359"/>
                  </a:lnTo>
                  <a:lnTo>
                    <a:pt x="1307592" y="1325879"/>
                  </a:lnTo>
                  <a:lnTo>
                    <a:pt x="1307592" y="1368552"/>
                  </a:lnTo>
                  <a:lnTo>
                    <a:pt x="1307592" y="1313688"/>
                  </a:lnTo>
                  <a:lnTo>
                    <a:pt x="1307592" y="1395983"/>
                  </a:lnTo>
                  <a:lnTo>
                    <a:pt x="1307592" y="1380744"/>
                  </a:lnTo>
                  <a:lnTo>
                    <a:pt x="1310640" y="1304544"/>
                  </a:lnTo>
                  <a:lnTo>
                    <a:pt x="1310640" y="1673352"/>
                  </a:lnTo>
                  <a:lnTo>
                    <a:pt x="1310640" y="1597152"/>
                  </a:lnTo>
                  <a:lnTo>
                    <a:pt x="1310640" y="1502664"/>
                  </a:lnTo>
                  <a:lnTo>
                    <a:pt x="1310640" y="1533143"/>
                  </a:lnTo>
                  <a:lnTo>
                    <a:pt x="1310640" y="1499615"/>
                  </a:lnTo>
                  <a:lnTo>
                    <a:pt x="1313688" y="1481327"/>
                  </a:lnTo>
                  <a:lnTo>
                    <a:pt x="1313688" y="1484376"/>
                  </a:lnTo>
                  <a:lnTo>
                    <a:pt x="1313688" y="1481327"/>
                  </a:lnTo>
                  <a:lnTo>
                    <a:pt x="1313688" y="1569719"/>
                  </a:lnTo>
                  <a:lnTo>
                    <a:pt x="1313688" y="1493520"/>
                  </a:lnTo>
                  <a:lnTo>
                    <a:pt x="1313688" y="1368552"/>
                  </a:lnTo>
                  <a:lnTo>
                    <a:pt x="1313688" y="1338071"/>
                  </a:lnTo>
                  <a:lnTo>
                    <a:pt x="1313688" y="1252727"/>
                  </a:lnTo>
                  <a:lnTo>
                    <a:pt x="1313688" y="1225295"/>
                  </a:lnTo>
                  <a:lnTo>
                    <a:pt x="1313688" y="1249679"/>
                  </a:lnTo>
                  <a:lnTo>
                    <a:pt x="1313688" y="1277111"/>
                  </a:lnTo>
                  <a:lnTo>
                    <a:pt x="1316736" y="1252727"/>
                  </a:lnTo>
                  <a:lnTo>
                    <a:pt x="1316736" y="1588008"/>
                  </a:lnTo>
                  <a:lnTo>
                    <a:pt x="1316736" y="1551431"/>
                  </a:lnTo>
                  <a:lnTo>
                    <a:pt x="1316736" y="1490471"/>
                  </a:lnTo>
                  <a:lnTo>
                    <a:pt x="1316736" y="1499615"/>
                  </a:lnTo>
                  <a:lnTo>
                    <a:pt x="1319784" y="1475232"/>
                  </a:lnTo>
                  <a:lnTo>
                    <a:pt x="1319784" y="1493520"/>
                  </a:lnTo>
                  <a:lnTo>
                    <a:pt x="1319784" y="1517903"/>
                  </a:lnTo>
                  <a:lnTo>
                    <a:pt x="1319784" y="1508759"/>
                  </a:lnTo>
                  <a:lnTo>
                    <a:pt x="1319784" y="1283208"/>
                  </a:lnTo>
                  <a:lnTo>
                    <a:pt x="1319784" y="1313688"/>
                  </a:lnTo>
                  <a:lnTo>
                    <a:pt x="1319784" y="1252727"/>
                  </a:lnTo>
                  <a:lnTo>
                    <a:pt x="1319784" y="1267967"/>
                  </a:lnTo>
                  <a:lnTo>
                    <a:pt x="1319784" y="1338071"/>
                  </a:lnTo>
                  <a:lnTo>
                    <a:pt x="1319784" y="1356359"/>
                  </a:lnTo>
                  <a:lnTo>
                    <a:pt x="1322832" y="1353311"/>
                  </a:lnTo>
                  <a:lnTo>
                    <a:pt x="1322832" y="1475232"/>
                  </a:lnTo>
                  <a:lnTo>
                    <a:pt x="1322832" y="1459991"/>
                  </a:lnTo>
                  <a:lnTo>
                    <a:pt x="1322832" y="1475232"/>
                  </a:lnTo>
                  <a:lnTo>
                    <a:pt x="1322832" y="1405127"/>
                  </a:lnTo>
                  <a:lnTo>
                    <a:pt x="1322832" y="1502664"/>
                  </a:lnTo>
                  <a:lnTo>
                    <a:pt x="1322832" y="1484376"/>
                  </a:lnTo>
                  <a:lnTo>
                    <a:pt x="1322832" y="1466088"/>
                  </a:lnTo>
                  <a:lnTo>
                    <a:pt x="1322832" y="1423415"/>
                  </a:lnTo>
                  <a:lnTo>
                    <a:pt x="1322832" y="1447800"/>
                  </a:lnTo>
                  <a:lnTo>
                    <a:pt x="1325880" y="1466088"/>
                  </a:lnTo>
                  <a:lnTo>
                    <a:pt x="1325880" y="1362455"/>
                  </a:lnTo>
                  <a:lnTo>
                    <a:pt x="1325880" y="1371600"/>
                  </a:lnTo>
                  <a:lnTo>
                    <a:pt x="1325880" y="1335023"/>
                  </a:lnTo>
                  <a:lnTo>
                    <a:pt x="1325880" y="1389888"/>
                  </a:lnTo>
                  <a:lnTo>
                    <a:pt x="1325880" y="1222247"/>
                  </a:lnTo>
                  <a:lnTo>
                    <a:pt x="1325880" y="1243583"/>
                  </a:lnTo>
                  <a:lnTo>
                    <a:pt x="1328928" y="1283208"/>
                  </a:lnTo>
                  <a:lnTo>
                    <a:pt x="1328928" y="1545336"/>
                  </a:lnTo>
                  <a:lnTo>
                    <a:pt x="1328928" y="1508759"/>
                  </a:lnTo>
                  <a:lnTo>
                    <a:pt x="1328928" y="1472183"/>
                  </a:lnTo>
                  <a:lnTo>
                    <a:pt x="1328928" y="1475232"/>
                  </a:lnTo>
                  <a:lnTo>
                    <a:pt x="1328928" y="1493520"/>
                  </a:lnTo>
                  <a:lnTo>
                    <a:pt x="1331976" y="1578864"/>
                  </a:lnTo>
                  <a:lnTo>
                    <a:pt x="1331976" y="1295400"/>
                  </a:lnTo>
                  <a:lnTo>
                    <a:pt x="1331976" y="1353311"/>
                  </a:lnTo>
                  <a:lnTo>
                    <a:pt x="1331976" y="1362455"/>
                  </a:lnTo>
                  <a:lnTo>
                    <a:pt x="1331976" y="1429511"/>
                  </a:lnTo>
                  <a:lnTo>
                    <a:pt x="1331976" y="1395983"/>
                  </a:lnTo>
                  <a:lnTo>
                    <a:pt x="1335023" y="1405127"/>
                  </a:lnTo>
                  <a:lnTo>
                    <a:pt x="1335023" y="1368552"/>
                  </a:lnTo>
                  <a:lnTo>
                    <a:pt x="1335023" y="1325879"/>
                  </a:lnTo>
                  <a:lnTo>
                    <a:pt x="1335023" y="1310639"/>
                  </a:lnTo>
                  <a:lnTo>
                    <a:pt x="1335023" y="1304544"/>
                  </a:lnTo>
                  <a:lnTo>
                    <a:pt x="1335023" y="1313688"/>
                  </a:lnTo>
                  <a:lnTo>
                    <a:pt x="1335023" y="1335023"/>
                  </a:lnTo>
                  <a:lnTo>
                    <a:pt x="1335023" y="1325879"/>
                  </a:lnTo>
                  <a:lnTo>
                    <a:pt x="1335023" y="1508759"/>
                  </a:lnTo>
                  <a:lnTo>
                    <a:pt x="1338072" y="1517903"/>
                  </a:lnTo>
                  <a:lnTo>
                    <a:pt x="1338072" y="1533143"/>
                  </a:lnTo>
                  <a:lnTo>
                    <a:pt x="1338072" y="1347215"/>
                  </a:lnTo>
                  <a:lnTo>
                    <a:pt x="1338072" y="1371600"/>
                  </a:lnTo>
                  <a:lnTo>
                    <a:pt x="1338072" y="1258823"/>
                  </a:lnTo>
                  <a:lnTo>
                    <a:pt x="1338072" y="1267967"/>
                  </a:lnTo>
                  <a:lnTo>
                    <a:pt x="1338072" y="1060703"/>
                  </a:lnTo>
                  <a:lnTo>
                    <a:pt x="1338072" y="1115567"/>
                  </a:lnTo>
                  <a:lnTo>
                    <a:pt x="1338072" y="1139952"/>
                  </a:lnTo>
                  <a:lnTo>
                    <a:pt x="1338072" y="1170432"/>
                  </a:lnTo>
                  <a:lnTo>
                    <a:pt x="1341120" y="1127759"/>
                  </a:lnTo>
                  <a:lnTo>
                    <a:pt x="1341120" y="1514855"/>
                  </a:lnTo>
                  <a:lnTo>
                    <a:pt x="1341120" y="1493520"/>
                  </a:lnTo>
                  <a:lnTo>
                    <a:pt x="1341120" y="1459991"/>
                  </a:lnTo>
                  <a:lnTo>
                    <a:pt x="1341120" y="1389888"/>
                  </a:lnTo>
                  <a:lnTo>
                    <a:pt x="1341120" y="1368552"/>
                  </a:lnTo>
                  <a:lnTo>
                    <a:pt x="1341120" y="1447800"/>
                  </a:lnTo>
                  <a:lnTo>
                    <a:pt x="1344167" y="1432559"/>
                  </a:lnTo>
                  <a:lnTo>
                    <a:pt x="1344167" y="1344167"/>
                  </a:lnTo>
                  <a:lnTo>
                    <a:pt x="1344167" y="1353311"/>
                  </a:lnTo>
                  <a:lnTo>
                    <a:pt x="1344167" y="966215"/>
                  </a:lnTo>
                  <a:lnTo>
                    <a:pt x="1344167" y="975359"/>
                  </a:lnTo>
                  <a:lnTo>
                    <a:pt x="1344167" y="1042415"/>
                  </a:lnTo>
                  <a:lnTo>
                    <a:pt x="1344167" y="1127759"/>
                  </a:lnTo>
                  <a:lnTo>
                    <a:pt x="1344167" y="1149095"/>
                  </a:lnTo>
                  <a:lnTo>
                    <a:pt x="1344167" y="1182623"/>
                  </a:lnTo>
                  <a:lnTo>
                    <a:pt x="1347216" y="1216152"/>
                  </a:lnTo>
                  <a:lnTo>
                    <a:pt x="1347216" y="1234439"/>
                  </a:lnTo>
                  <a:lnTo>
                    <a:pt x="1347216" y="1274064"/>
                  </a:lnTo>
                  <a:lnTo>
                    <a:pt x="1347216" y="1389888"/>
                  </a:lnTo>
                  <a:lnTo>
                    <a:pt x="1347216" y="1408176"/>
                  </a:lnTo>
                  <a:lnTo>
                    <a:pt x="1347216" y="1395983"/>
                  </a:lnTo>
                  <a:lnTo>
                    <a:pt x="1347216" y="957071"/>
                  </a:lnTo>
                  <a:lnTo>
                    <a:pt x="1347216" y="1097279"/>
                  </a:lnTo>
                  <a:lnTo>
                    <a:pt x="1347216" y="1045463"/>
                  </a:lnTo>
                  <a:lnTo>
                    <a:pt x="1350264" y="1033271"/>
                  </a:lnTo>
                  <a:lnTo>
                    <a:pt x="1350264" y="1097279"/>
                  </a:lnTo>
                  <a:lnTo>
                    <a:pt x="1350264" y="1051559"/>
                  </a:lnTo>
                  <a:lnTo>
                    <a:pt x="1350264" y="1258823"/>
                  </a:lnTo>
                  <a:lnTo>
                    <a:pt x="1350264" y="1200911"/>
                  </a:lnTo>
                  <a:lnTo>
                    <a:pt x="1350264" y="1335023"/>
                  </a:lnTo>
                  <a:lnTo>
                    <a:pt x="1350264" y="1252727"/>
                  </a:lnTo>
                  <a:lnTo>
                    <a:pt x="1350264" y="1024127"/>
                  </a:lnTo>
                  <a:lnTo>
                    <a:pt x="1353311" y="1158239"/>
                  </a:lnTo>
                  <a:lnTo>
                    <a:pt x="1353311" y="1146047"/>
                  </a:lnTo>
                  <a:lnTo>
                    <a:pt x="1353311" y="1399032"/>
                  </a:lnTo>
                  <a:lnTo>
                    <a:pt x="1353311" y="1389888"/>
                  </a:lnTo>
                  <a:lnTo>
                    <a:pt x="1353311" y="1344167"/>
                  </a:lnTo>
                  <a:lnTo>
                    <a:pt x="1353311" y="1356359"/>
                  </a:lnTo>
                  <a:lnTo>
                    <a:pt x="1353311" y="1325879"/>
                  </a:lnTo>
                  <a:lnTo>
                    <a:pt x="1353311" y="1286255"/>
                  </a:lnTo>
                  <a:lnTo>
                    <a:pt x="1356360" y="1267967"/>
                  </a:lnTo>
                  <a:lnTo>
                    <a:pt x="1356360" y="1277111"/>
                  </a:lnTo>
                  <a:lnTo>
                    <a:pt x="1356360" y="795527"/>
                  </a:lnTo>
                  <a:lnTo>
                    <a:pt x="1356360" y="890015"/>
                  </a:lnTo>
                  <a:lnTo>
                    <a:pt x="1356360" y="771144"/>
                  </a:lnTo>
                  <a:lnTo>
                    <a:pt x="1356360" y="862583"/>
                  </a:lnTo>
                  <a:lnTo>
                    <a:pt x="1356360" y="899159"/>
                  </a:lnTo>
                  <a:lnTo>
                    <a:pt x="1356360" y="932688"/>
                  </a:lnTo>
                  <a:lnTo>
                    <a:pt x="1356360" y="1027176"/>
                  </a:lnTo>
                  <a:lnTo>
                    <a:pt x="1359408" y="1210055"/>
                  </a:lnTo>
                  <a:lnTo>
                    <a:pt x="1359408" y="1274064"/>
                  </a:lnTo>
                  <a:lnTo>
                    <a:pt x="1359408" y="1240535"/>
                  </a:lnTo>
                  <a:lnTo>
                    <a:pt x="1359408" y="1438655"/>
                  </a:lnTo>
                  <a:lnTo>
                    <a:pt x="1359408" y="1429511"/>
                  </a:lnTo>
                  <a:lnTo>
                    <a:pt x="1359408" y="1319783"/>
                  </a:lnTo>
                  <a:lnTo>
                    <a:pt x="1359408" y="1328927"/>
                  </a:lnTo>
                  <a:lnTo>
                    <a:pt x="1359408" y="1267967"/>
                  </a:lnTo>
                  <a:lnTo>
                    <a:pt x="1362455" y="1240535"/>
                  </a:lnTo>
                  <a:lnTo>
                    <a:pt x="1362455" y="1027176"/>
                  </a:lnTo>
                  <a:lnTo>
                    <a:pt x="1362455" y="1097279"/>
                  </a:lnTo>
                  <a:lnTo>
                    <a:pt x="1362455" y="1045463"/>
                  </a:lnTo>
                  <a:lnTo>
                    <a:pt x="1362455" y="1377695"/>
                  </a:lnTo>
                  <a:lnTo>
                    <a:pt x="1365504" y="1389888"/>
                  </a:lnTo>
                  <a:lnTo>
                    <a:pt x="1365504" y="1353311"/>
                  </a:lnTo>
                  <a:lnTo>
                    <a:pt x="1365504" y="1335023"/>
                  </a:lnTo>
                  <a:lnTo>
                    <a:pt x="1365504" y="1267967"/>
                  </a:lnTo>
                  <a:lnTo>
                    <a:pt x="1365504" y="1164335"/>
                  </a:lnTo>
                  <a:lnTo>
                    <a:pt x="1365504" y="1258823"/>
                  </a:lnTo>
                  <a:lnTo>
                    <a:pt x="1365504" y="1432559"/>
                  </a:lnTo>
                  <a:lnTo>
                    <a:pt x="1365504" y="1377695"/>
                  </a:lnTo>
                  <a:lnTo>
                    <a:pt x="1365504" y="1447800"/>
                  </a:lnTo>
                  <a:lnTo>
                    <a:pt x="1365504" y="1432559"/>
                  </a:lnTo>
                  <a:lnTo>
                    <a:pt x="1365504" y="1524000"/>
                  </a:lnTo>
                  <a:lnTo>
                    <a:pt x="1368552" y="1475232"/>
                  </a:lnTo>
                  <a:lnTo>
                    <a:pt x="1368552" y="1399032"/>
                  </a:lnTo>
                  <a:lnTo>
                    <a:pt x="1368552" y="1429511"/>
                  </a:lnTo>
                  <a:lnTo>
                    <a:pt x="1368552" y="1210055"/>
                  </a:lnTo>
                  <a:lnTo>
                    <a:pt x="1368552" y="1283208"/>
                  </a:lnTo>
                  <a:lnTo>
                    <a:pt x="1368552" y="1274064"/>
                  </a:lnTo>
                  <a:lnTo>
                    <a:pt x="1368552" y="1362455"/>
                  </a:lnTo>
                  <a:lnTo>
                    <a:pt x="1368552" y="1292352"/>
                  </a:lnTo>
                  <a:lnTo>
                    <a:pt x="1368552" y="1328927"/>
                  </a:lnTo>
                  <a:lnTo>
                    <a:pt x="1371600" y="1292352"/>
                  </a:lnTo>
                  <a:lnTo>
                    <a:pt x="1371600" y="1380744"/>
                  </a:lnTo>
                  <a:lnTo>
                    <a:pt x="1371600" y="1353311"/>
                  </a:lnTo>
                  <a:lnTo>
                    <a:pt x="1371600" y="1588008"/>
                  </a:lnTo>
                  <a:lnTo>
                    <a:pt x="1371600" y="1554480"/>
                  </a:lnTo>
                  <a:lnTo>
                    <a:pt x="1371600" y="1594103"/>
                  </a:lnTo>
                  <a:lnTo>
                    <a:pt x="1371600" y="1554480"/>
                  </a:lnTo>
                  <a:lnTo>
                    <a:pt x="1371600" y="1514855"/>
                  </a:lnTo>
                  <a:lnTo>
                    <a:pt x="1371600" y="1484376"/>
                  </a:lnTo>
                  <a:lnTo>
                    <a:pt x="1374648" y="1472183"/>
                  </a:lnTo>
                  <a:lnTo>
                    <a:pt x="1374648" y="758951"/>
                  </a:lnTo>
                  <a:lnTo>
                    <a:pt x="1377696" y="743711"/>
                  </a:lnTo>
                  <a:lnTo>
                    <a:pt x="1377696" y="1191767"/>
                  </a:lnTo>
                  <a:lnTo>
                    <a:pt x="1377696" y="1182623"/>
                  </a:lnTo>
                  <a:lnTo>
                    <a:pt x="1377696" y="1575815"/>
                  </a:lnTo>
                  <a:lnTo>
                    <a:pt x="1380744" y="1578864"/>
                  </a:lnTo>
                  <a:lnTo>
                    <a:pt x="1380744" y="1584959"/>
                  </a:lnTo>
                  <a:lnTo>
                    <a:pt x="1380744" y="1578864"/>
                  </a:lnTo>
                  <a:lnTo>
                    <a:pt x="1380744" y="1508759"/>
                  </a:lnTo>
                  <a:lnTo>
                    <a:pt x="1380744" y="1277111"/>
                  </a:lnTo>
                  <a:lnTo>
                    <a:pt x="1380744" y="1301495"/>
                  </a:lnTo>
                  <a:lnTo>
                    <a:pt x="1380744" y="1283208"/>
                  </a:lnTo>
                  <a:lnTo>
                    <a:pt x="1380744" y="1295400"/>
                  </a:lnTo>
                  <a:lnTo>
                    <a:pt x="1380744" y="1207008"/>
                  </a:lnTo>
                  <a:lnTo>
                    <a:pt x="1383792" y="1222247"/>
                  </a:lnTo>
                  <a:lnTo>
                    <a:pt x="1383792" y="1301495"/>
                  </a:lnTo>
                  <a:lnTo>
                    <a:pt x="1383792" y="1386839"/>
                  </a:lnTo>
                  <a:lnTo>
                    <a:pt x="1383792" y="1295400"/>
                  </a:lnTo>
                  <a:lnTo>
                    <a:pt x="1383792" y="1368552"/>
                  </a:lnTo>
                  <a:lnTo>
                    <a:pt x="1383792" y="1252727"/>
                  </a:lnTo>
                  <a:lnTo>
                    <a:pt x="1383792" y="1274064"/>
                  </a:lnTo>
                  <a:lnTo>
                    <a:pt x="1383792" y="1210055"/>
                  </a:lnTo>
                  <a:lnTo>
                    <a:pt x="1383792" y="1216152"/>
                  </a:lnTo>
                  <a:lnTo>
                    <a:pt x="1383792" y="1286255"/>
                  </a:lnTo>
                  <a:lnTo>
                    <a:pt x="1386840" y="1286255"/>
                  </a:lnTo>
                  <a:lnTo>
                    <a:pt x="1386840" y="1277111"/>
                  </a:lnTo>
                  <a:lnTo>
                    <a:pt x="1386840" y="1423415"/>
                  </a:lnTo>
                  <a:lnTo>
                    <a:pt x="1386840" y="1389888"/>
                  </a:lnTo>
                  <a:lnTo>
                    <a:pt x="1386840" y="1423415"/>
                  </a:lnTo>
                  <a:lnTo>
                    <a:pt x="1386840" y="1261871"/>
                  </a:lnTo>
                  <a:lnTo>
                    <a:pt x="1386840" y="1295400"/>
                  </a:lnTo>
                  <a:lnTo>
                    <a:pt x="1386840" y="1319783"/>
                  </a:lnTo>
                  <a:lnTo>
                    <a:pt x="1386840" y="1304544"/>
                  </a:lnTo>
                  <a:lnTo>
                    <a:pt x="1386840" y="1380744"/>
                  </a:lnTo>
                  <a:lnTo>
                    <a:pt x="1386840" y="1475232"/>
                  </a:lnTo>
                  <a:lnTo>
                    <a:pt x="1386840" y="1377695"/>
                  </a:lnTo>
                  <a:lnTo>
                    <a:pt x="1389888" y="1328927"/>
                  </a:lnTo>
                  <a:lnTo>
                    <a:pt x="1389888" y="932688"/>
                  </a:lnTo>
                  <a:lnTo>
                    <a:pt x="1389888" y="941832"/>
                  </a:lnTo>
                  <a:lnTo>
                    <a:pt x="1389888" y="896111"/>
                  </a:lnTo>
                  <a:lnTo>
                    <a:pt x="1389888" y="957071"/>
                  </a:lnTo>
                  <a:lnTo>
                    <a:pt x="1389888" y="1018032"/>
                  </a:lnTo>
                  <a:lnTo>
                    <a:pt x="1389888" y="1078991"/>
                  </a:lnTo>
                  <a:lnTo>
                    <a:pt x="1389888" y="1139952"/>
                  </a:lnTo>
                  <a:lnTo>
                    <a:pt x="1392936" y="1225295"/>
                  </a:lnTo>
                  <a:lnTo>
                    <a:pt x="1392936" y="1188720"/>
                  </a:lnTo>
                  <a:lnTo>
                    <a:pt x="1392936" y="1173479"/>
                  </a:lnTo>
                  <a:lnTo>
                    <a:pt x="1392936" y="1210055"/>
                  </a:lnTo>
                  <a:lnTo>
                    <a:pt x="1392936" y="1112520"/>
                  </a:lnTo>
                  <a:lnTo>
                    <a:pt x="1392936" y="1170432"/>
                  </a:lnTo>
                  <a:lnTo>
                    <a:pt x="1392936" y="1243583"/>
                  </a:lnTo>
                  <a:lnTo>
                    <a:pt x="1392936" y="1231391"/>
                  </a:lnTo>
                  <a:lnTo>
                    <a:pt x="1392936" y="1386839"/>
                  </a:lnTo>
                  <a:lnTo>
                    <a:pt x="1392936" y="1310639"/>
                  </a:lnTo>
                  <a:lnTo>
                    <a:pt x="1392936" y="1225295"/>
                  </a:lnTo>
                  <a:lnTo>
                    <a:pt x="1395984" y="1136903"/>
                  </a:lnTo>
                  <a:lnTo>
                    <a:pt x="1395984" y="1155191"/>
                  </a:lnTo>
                  <a:lnTo>
                    <a:pt x="1395984" y="1094232"/>
                  </a:lnTo>
                  <a:lnTo>
                    <a:pt x="1395984" y="1097279"/>
                  </a:lnTo>
                  <a:lnTo>
                    <a:pt x="1395984" y="1060703"/>
                  </a:lnTo>
                  <a:lnTo>
                    <a:pt x="1395984" y="1085088"/>
                  </a:lnTo>
                  <a:lnTo>
                    <a:pt x="1395984" y="1103376"/>
                  </a:lnTo>
                  <a:lnTo>
                    <a:pt x="1395984" y="1112520"/>
                  </a:lnTo>
                  <a:lnTo>
                    <a:pt x="1395984" y="1149095"/>
                  </a:lnTo>
                  <a:lnTo>
                    <a:pt x="1395984" y="1103376"/>
                  </a:lnTo>
                  <a:lnTo>
                    <a:pt x="1395984" y="1063752"/>
                  </a:lnTo>
                  <a:lnTo>
                    <a:pt x="1399032" y="1094232"/>
                  </a:lnTo>
                  <a:lnTo>
                    <a:pt x="1399032" y="1130808"/>
                  </a:lnTo>
                  <a:lnTo>
                    <a:pt x="1399032" y="1112520"/>
                  </a:lnTo>
                  <a:lnTo>
                    <a:pt x="1399032" y="1103376"/>
                  </a:lnTo>
                  <a:lnTo>
                    <a:pt x="1399032" y="1085088"/>
                  </a:lnTo>
                  <a:lnTo>
                    <a:pt x="1399032" y="1106423"/>
                  </a:lnTo>
                  <a:lnTo>
                    <a:pt x="1399032" y="1310639"/>
                  </a:lnTo>
                  <a:lnTo>
                    <a:pt x="1399032" y="1301495"/>
                  </a:lnTo>
                  <a:lnTo>
                    <a:pt x="1399032" y="1368552"/>
                  </a:lnTo>
                  <a:lnTo>
                    <a:pt x="1402080" y="1432559"/>
                  </a:lnTo>
                  <a:lnTo>
                    <a:pt x="1402080" y="1502664"/>
                  </a:lnTo>
                  <a:lnTo>
                    <a:pt x="1402080" y="1490471"/>
                  </a:lnTo>
                  <a:lnTo>
                    <a:pt x="1402080" y="1466088"/>
                  </a:lnTo>
                  <a:lnTo>
                    <a:pt x="1402080" y="1438655"/>
                  </a:lnTo>
                  <a:lnTo>
                    <a:pt x="1402080" y="1395983"/>
                  </a:lnTo>
                  <a:lnTo>
                    <a:pt x="1402080" y="1377695"/>
                  </a:lnTo>
                  <a:lnTo>
                    <a:pt x="1402080" y="1356359"/>
                  </a:lnTo>
                  <a:lnTo>
                    <a:pt x="1402080" y="1380744"/>
                  </a:lnTo>
                  <a:lnTo>
                    <a:pt x="1402080" y="1432559"/>
                  </a:lnTo>
                  <a:lnTo>
                    <a:pt x="1402080" y="1386839"/>
                  </a:lnTo>
                  <a:lnTo>
                    <a:pt x="1402080" y="1438655"/>
                  </a:lnTo>
                  <a:lnTo>
                    <a:pt x="1405128" y="1338071"/>
                  </a:lnTo>
                  <a:lnTo>
                    <a:pt x="1405128" y="1362455"/>
                  </a:lnTo>
                  <a:lnTo>
                    <a:pt x="1405128" y="1188720"/>
                  </a:lnTo>
                  <a:lnTo>
                    <a:pt x="1405128" y="1210055"/>
                  </a:lnTo>
                  <a:lnTo>
                    <a:pt x="1405128" y="1313688"/>
                  </a:lnTo>
                  <a:lnTo>
                    <a:pt x="1405128" y="1249679"/>
                  </a:lnTo>
                  <a:lnTo>
                    <a:pt x="1408176" y="1368552"/>
                  </a:lnTo>
                  <a:lnTo>
                    <a:pt x="1408176" y="1414271"/>
                  </a:lnTo>
                  <a:lnTo>
                    <a:pt x="1408176" y="1377695"/>
                  </a:lnTo>
                  <a:lnTo>
                    <a:pt x="1408176" y="1493520"/>
                  </a:lnTo>
                  <a:lnTo>
                    <a:pt x="1408176" y="1438655"/>
                  </a:lnTo>
                  <a:lnTo>
                    <a:pt x="1408176" y="1283208"/>
                  </a:lnTo>
                  <a:lnTo>
                    <a:pt x="1408176" y="1295400"/>
                  </a:lnTo>
                  <a:lnTo>
                    <a:pt x="1408176" y="1197864"/>
                  </a:lnTo>
                  <a:lnTo>
                    <a:pt x="1408176" y="1234439"/>
                  </a:lnTo>
                  <a:lnTo>
                    <a:pt x="1411223" y="1136903"/>
                  </a:lnTo>
                  <a:lnTo>
                    <a:pt x="1411223" y="1085088"/>
                  </a:lnTo>
                  <a:lnTo>
                    <a:pt x="1411223" y="938783"/>
                  </a:lnTo>
                  <a:lnTo>
                    <a:pt x="1411223" y="1027176"/>
                  </a:lnTo>
                  <a:lnTo>
                    <a:pt x="1411223" y="1130808"/>
                  </a:lnTo>
                  <a:lnTo>
                    <a:pt x="1411223" y="1097279"/>
                  </a:lnTo>
                  <a:lnTo>
                    <a:pt x="1411223" y="1447800"/>
                  </a:lnTo>
                  <a:lnTo>
                    <a:pt x="1414272" y="1545336"/>
                  </a:lnTo>
                  <a:lnTo>
                    <a:pt x="1414272" y="1481327"/>
                  </a:lnTo>
                  <a:lnTo>
                    <a:pt x="1414272" y="1493520"/>
                  </a:lnTo>
                  <a:lnTo>
                    <a:pt x="1414272" y="1042415"/>
                  </a:lnTo>
                  <a:lnTo>
                    <a:pt x="1414272" y="1054608"/>
                  </a:lnTo>
                  <a:lnTo>
                    <a:pt x="1414272" y="1127759"/>
                  </a:lnTo>
                  <a:lnTo>
                    <a:pt x="1417320" y="1225295"/>
                  </a:lnTo>
                  <a:lnTo>
                    <a:pt x="1417320" y="1240535"/>
                  </a:lnTo>
                  <a:lnTo>
                    <a:pt x="1417320" y="1069847"/>
                  </a:lnTo>
                  <a:lnTo>
                    <a:pt x="1417320" y="1179576"/>
                  </a:lnTo>
                  <a:lnTo>
                    <a:pt x="1417320" y="1054608"/>
                  </a:lnTo>
                  <a:lnTo>
                    <a:pt x="1417320" y="1078991"/>
                  </a:lnTo>
                  <a:lnTo>
                    <a:pt x="1417320" y="1252727"/>
                  </a:lnTo>
                  <a:lnTo>
                    <a:pt x="1417320" y="1301495"/>
                  </a:lnTo>
                  <a:lnTo>
                    <a:pt x="1420367" y="1301495"/>
                  </a:lnTo>
                  <a:lnTo>
                    <a:pt x="1420367" y="1054608"/>
                  </a:lnTo>
                  <a:lnTo>
                    <a:pt x="1420367" y="1136903"/>
                  </a:lnTo>
                  <a:lnTo>
                    <a:pt x="1420367" y="862583"/>
                  </a:lnTo>
                  <a:lnTo>
                    <a:pt x="1420367" y="871727"/>
                  </a:lnTo>
                  <a:lnTo>
                    <a:pt x="1423416" y="1063752"/>
                  </a:lnTo>
                  <a:lnTo>
                    <a:pt x="1423416" y="1008888"/>
                  </a:lnTo>
                  <a:lnTo>
                    <a:pt x="1423416" y="1243583"/>
                  </a:lnTo>
                  <a:lnTo>
                    <a:pt x="1423416" y="1149095"/>
                  </a:lnTo>
                  <a:lnTo>
                    <a:pt x="1423416" y="1002791"/>
                  </a:lnTo>
                  <a:lnTo>
                    <a:pt x="1423416" y="1011935"/>
                  </a:lnTo>
                  <a:lnTo>
                    <a:pt x="1423416" y="896111"/>
                  </a:lnTo>
                  <a:lnTo>
                    <a:pt x="1423416" y="1008888"/>
                  </a:lnTo>
                  <a:lnTo>
                    <a:pt x="1423416" y="1088135"/>
                  </a:lnTo>
                  <a:lnTo>
                    <a:pt x="1423416" y="1112520"/>
                  </a:lnTo>
                  <a:lnTo>
                    <a:pt x="1426464" y="1112520"/>
                  </a:lnTo>
                  <a:lnTo>
                    <a:pt x="1426464" y="957071"/>
                  </a:lnTo>
                  <a:lnTo>
                    <a:pt x="1426464" y="966215"/>
                  </a:lnTo>
                  <a:lnTo>
                    <a:pt x="1426464" y="731519"/>
                  </a:lnTo>
                  <a:lnTo>
                    <a:pt x="1426464" y="740663"/>
                  </a:lnTo>
                  <a:lnTo>
                    <a:pt x="1426464" y="947927"/>
                  </a:lnTo>
                  <a:lnTo>
                    <a:pt x="1426464" y="993647"/>
                  </a:lnTo>
                  <a:lnTo>
                    <a:pt x="1426464" y="1018032"/>
                  </a:lnTo>
                  <a:lnTo>
                    <a:pt x="1426464" y="1170432"/>
                  </a:lnTo>
                  <a:lnTo>
                    <a:pt x="1429511" y="1231391"/>
                  </a:lnTo>
                  <a:lnTo>
                    <a:pt x="1429511" y="1414271"/>
                  </a:lnTo>
                  <a:lnTo>
                    <a:pt x="1429511" y="1347215"/>
                  </a:lnTo>
                  <a:lnTo>
                    <a:pt x="1429511" y="1234439"/>
                  </a:lnTo>
                  <a:lnTo>
                    <a:pt x="1429511" y="1261871"/>
                  </a:lnTo>
                  <a:lnTo>
                    <a:pt x="1429511" y="1011935"/>
                  </a:lnTo>
                  <a:lnTo>
                    <a:pt x="1432560" y="847344"/>
                  </a:lnTo>
                  <a:lnTo>
                    <a:pt x="1432560" y="801623"/>
                  </a:lnTo>
                  <a:lnTo>
                    <a:pt x="1432560" y="688847"/>
                  </a:lnTo>
                  <a:lnTo>
                    <a:pt x="1432560" y="691895"/>
                  </a:lnTo>
                  <a:lnTo>
                    <a:pt x="1432560" y="679703"/>
                  </a:lnTo>
                  <a:lnTo>
                    <a:pt x="1432560" y="734567"/>
                  </a:lnTo>
                  <a:lnTo>
                    <a:pt x="1432560" y="871727"/>
                  </a:lnTo>
                  <a:lnTo>
                    <a:pt x="1432560" y="1027176"/>
                  </a:lnTo>
                  <a:lnTo>
                    <a:pt x="1432560" y="1136903"/>
                  </a:lnTo>
                  <a:lnTo>
                    <a:pt x="1432560" y="1267967"/>
                  </a:lnTo>
                  <a:lnTo>
                    <a:pt x="1432560" y="1216152"/>
                  </a:lnTo>
                  <a:lnTo>
                    <a:pt x="1432560" y="1225295"/>
                  </a:lnTo>
                  <a:lnTo>
                    <a:pt x="1432560" y="1240535"/>
                  </a:lnTo>
                  <a:lnTo>
                    <a:pt x="1435608" y="1252727"/>
                  </a:lnTo>
                  <a:lnTo>
                    <a:pt x="1435608" y="1356359"/>
                  </a:lnTo>
                  <a:lnTo>
                    <a:pt x="1435608" y="1261871"/>
                  </a:lnTo>
                  <a:lnTo>
                    <a:pt x="1435608" y="1274064"/>
                  </a:lnTo>
                  <a:lnTo>
                    <a:pt x="1435608" y="1231391"/>
                  </a:lnTo>
                  <a:lnTo>
                    <a:pt x="1435608" y="1368552"/>
                  </a:lnTo>
                  <a:lnTo>
                    <a:pt x="1435608" y="1335023"/>
                  </a:lnTo>
                  <a:lnTo>
                    <a:pt x="1435608" y="1301495"/>
                  </a:lnTo>
                  <a:lnTo>
                    <a:pt x="1435608" y="1286255"/>
                  </a:lnTo>
                  <a:lnTo>
                    <a:pt x="1435608" y="1234439"/>
                  </a:lnTo>
                  <a:lnTo>
                    <a:pt x="1435608" y="1112520"/>
                  </a:lnTo>
                  <a:lnTo>
                    <a:pt x="1438655" y="914400"/>
                  </a:lnTo>
                  <a:lnTo>
                    <a:pt x="1438655" y="1164335"/>
                  </a:lnTo>
                  <a:lnTo>
                    <a:pt x="1438655" y="1155191"/>
                  </a:lnTo>
                  <a:lnTo>
                    <a:pt x="1438655" y="1399032"/>
                  </a:lnTo>
                  <a:lnTo>
                    <a:pt x="1438655" y="1356359"/>
                  </a:lnTo>
                  <a:lnTo>
                    <a:pt x="1441704" y="1368552"/>
                  </a:lnTo>
                  <a:lnTo>
                    <a:pt x="1441704" y="1252727"/>
                  </a:lnTo>
                  <a:lnTo>
                    <a:pt x="1441704" y="1456944"/>
                  </a:lnTo>
                  <a:lnTo>
                    <a:pt x="1441704" y="1395983"/>
                  </a:lnTo>
                  <a:lnTo>
                    <a:pt x="1441704" y="1423415"/>
                  </a:lnTo>
                  <a:lnTo>
                    <a:pt x="1441704" y="1389888"/>
                  </a:lnTo>
                  <a:lnTo>
                    <a:pt x="1441704" y="1344167"/>
                  </a:lnTo>
                  <a:lnTo>
                    <a:pt x="1441704" y="1243583"/>
                  </a:lnTo>
                  <a:lnTo>
                    <a:pt x="1444752" y="1139952"/>
                  </a:lnTo>
                  <a:lnTo>
                    <a:pt x="1444752" y="999744"/>
                  </a:lnTo>
                  <a:lnTo>
                    <a:pt x="1444752" y="1008888"/>
                  </a:lnTo>
                  <a:lnTo>
                    <a:pt x="1444752" y="984503"/>
                  </a:lnTo>
                  <a:lnTo>
                    <a:pt x="1444752" y="1075944"/>
                  </a:lnTo>
                  <a:lnTo>
                    <a:pt x="1444752" y="947927"/>
                  </a:lnTo>
                  <a:lnTo>
                    <a:pt x="1444752" y="1042415"/>
                  </a:lnTo>
                  <a:lnTo>
                    <a:pt x="1444752" y="1252727"/>
                  </a:lnTo>
                  <a:lnTo>
                    <a:pt x="1447800" y="1274064"/>
                  </a:lnTo>
                  <a:lnTo>
                    <a:pt x="1447800" y="1301495"/>
                  </a:lnTo>
                  <a:lnTo>
                    <a:pt x="1447800" y="1182623"/>
                  </a:lnTo>
                  <a:lnTo>
                    <a:pt x="1447800" y="1389888"/>
                  </a:lnTo>
                  <a:lnTo>
                    <a:pt x="1447800" y="1222247"/>
                  </a:lnTo>
                  <a:lnTo>
                    <a:pt x="1447800" y="1155191"/>
                  </a:lnTo>
                  <a:lnTo>
                    <a:pt x="1447800" y="1136903"/>
                  </a:lnTo>
                  <a:lnTo>
                    <a:pt x="1447800" y="1243583"/>
                  </a:lnTo>
                  <a:lnTo>
                    <a:pt x="1447800" y="1377695"/>
                  </a:lnTo>
                  <a:lnTo>
                    <a:pt x="1450848" y="1423415"/>
                  </a:lnTo>
                  <a:lnTo>
                    <a:pt x="1450848" y="1353311"/>
                  </a:lnTo>
                  <a:lnTo>
                    <a:pt x="1450848" y="1447800"/>
                  </a:lnTo>
                  <a:lnTo>
                    <a:pt x="1450848" y="1371600"/>
                  </a:lnTo>
                  <a:lnTo>
                    <a:pt x="1450848" y="1438655"/>
                  </a:lnTo>
                  <a:lnTo>
                    <a:pt x="1450848" y="1286255"/>
                  </a:lnTo>
                  <a:lnTo>
                    <a:pt x="1450848" y="1338071"/>
                  </a:lnTo>
                  <a:lnTo>
                    <a:pt x="1450848" y="993647"/>
                  </a:lnTo>
                  <a:lnTo>
                    <a:pt x="1453896" y="999744"/>
                  </a:lnTo>
                  <a:lnTo>
                    <a:pt x="1453896" y="1075944"/>
                  </a:lnTo>
                  <a:lnTo>
                    <a:pt x="1453896" y="1002791"/>
                  </a:lnTo>
                  <a:lnTo>
                    <a:pt x="1453896" y="1286255"/>
                  </a:lnTo>
                  <a:lnTo>
                    <a:pt x="1453896" y="1243583"/>
                  </a:lnTo>
                  <a:lnTo>
                    <a:pt x="1453896" y="1295400"/>
                  </a:lnTo>
                  <a:lnTo>
                    <a:pt x="1453896" y="1225295"/>
                  </a:lnTo>
                  <a:lnTo>
                    <a:pt x="1453896" y="1188720"/>
                  </a:lnTo>
                  <a:lnTo>
                    <a:pt x="1456944" y="1136903"/>
                  </a:lnTo>
                  <a:lnTo>
                    <a:pt x="1456944" y="896111"/>
                  </a:lnTo>
                  <a:lnTo>
                    <a:pt x="1456944" y="984503"/>
                  </a:lnTo>
                  <a:lnTo>
                    <a:pt x="1456944" y="1103376"/>
                  </a:lnTo>
                  <a:lnTo>
                    <a:pt x="1456944" y="1018032"/>
                  </a:lnTo>
                  <a:lnTo>
                    <a:pt x="1456944" y="1045463"/>
                  </a:lnTo>
                  <a:lnTo>
                    <a:pt x="1456944" y="1036319"/>
                  </a:lnTo>
                  <a:lnTo>
                    <a:pt x="1459992" y="1078991"/>
                  </a:lnTo>
                  <a:lnTo>
                    <a:pt x="1459992" y="1033271"/>
                  </a:lnTo>
                  <a:lnTo>
                    <a:pt x="1459992" y="1018032"/>
                  </a:lnTo>
                  <a:lnTo>
                    <a:pt x="1459992" y="1042415"/>
                  </a:lnTo>
                  <a:lnTo>
                    <a:pt x="1459992" y="1136903"/>
                  </a:lnTo>
                  <a:lnTo>
                    <a:pt x="1459992" y="1024127"/>
                  </a:lnTo>
                  <a:lnTo>
                    <a:pt x="1459992" y="1261871"/>
                  </a:lnTo>
                  <a:lnTo>
                    <a:pt x="1459992" y="1179576"/>
                  </a:lnTo>
                  <a:lnTo>
                    <a:pt x="1463040" y="1164335"/>
                  </a:lnTo>
                  <a:lnTo>
                    <a:pt x="1463040" y="1136903"/>
                  </a:lnTo>
                  <a:lnTo>
                    <a:pt x="1463040" y="1188720"/>
                  </a:lnTo>
                  <a:lnTo>
                    <a:pt x="1463040" y="1103376"/>
                  </a:lnTo>
                  <a:lnTo>
                    <a:pt x="1463040" y="1170432"/>
                  </a:lnTo>
                  <a:lnTo>
                    <a:pt x="1463040" y="1188720"/>
                  </a:lnTo>
                  <a:lnTo>
                    <a:pt x="1463040" y="1164335"/>
                  </a:lnTo>
                  <a:lnTo>
                    <a:pt x="1463040" y="1231391"/>
                  </a:lnTo>
                  <a:lnTo>
                    <a:pt x="1463040" y="1197864"/>
                  </a:lnTo>
                  <a:lnTo>
                    <a:pt x="1463040" y="1139952"/>
                  </a:lnTo>
                  <a:lnTo>
                    <a:pt x="1463040" y="1149095"/>
                  </a:lnTo>
                  <a:lnTo>
                    <a:pt x="1463040" y="1170432"/>
                  </a:lnTo>
                  <a:lnTo>
                    <a:pt x="1466088" y="1191767"/>
                  </a:lnTo>
                  <a:lnTo>
                    <a:pt x="1466088" y="1149095"/>
                  </a:lnTo>
                  <a:lnTo>
                    <a:pt x="1466088" y="1551431"/>
                  </a:lnTo>
                  <a:lnTo>
                    <a:pt x="1466088" y="1542287"/>
                  </a:lnTo>
                  <a:lnTo>
                    <a:pt x="1466088" y="1481327"/>
                  </a:lnTo>
                  <a:lnTo>
                    <a:pt x="1466088" y="1420367"/>
                  </a:lnTo>
                  <a:lnTo>
                    <a:pt x="1466088" y="1252727"/>
                  </a:lnTo>
                  <a:lnTo>
                    <a:pt x="1466088" y="1243583"/>
                  </a:lnTo>
                  <a:lnTo>
                    <a:pt x="1469136" y="1207008"/>
                  </a:lnTo>
                  <a:lnTo>
                    <a:pt x="1469136" y="1088135"/>
                  </a:lnTo>
                  <a:lnTo>
                    <a:pt x="1469136" y="957071"/>
                  </a:lnTo>
                  <a:lnTo>
                    <a:pt x="1469136" y="981455"/>
                  </a:lnTo>
                  <a:lnTo>
                    <a:pt x="1469136" y="1094232"/>
                  </a:lnTo>
                  <a:lnTo>
                    <a:pt x="1469136" y="1063752"/>
                  </a:lnTo>
                  <a:lnTo>
                    <a:pt x="1469136" y="1222247"/>
                  </a:lnTo>
                  <a:lnTo>
                    <a:pt x="1469136" y="1191767"/>
                  </a:lnTo>
                  <a:lnTo>
                    <a:pt x="1469136" y="1267967"/>
                  </a:lnTo>
                  <a:lnTo>
                    <a:pt x="1469136" y="1234439"/>
                  </a:lnTo>
                  <a:lnTo>
                    <a:pt x="1472184" y="1197864"/>
                  </a:lnTo>
                  <a:lnTo>
                    <a:pt x="1472184" y="1088135"/>
                  </a:lnTo>
                  <a:lnTo>
                    <a:pt x="1472184" y="1060703"/>
                  </a:lnTo>
                  <a:lnTo>
                    <a:pt x="1472184" y="1075944"/>
                  </a:lnTo>
                  <a:lnTo>
                    <a:pt x="1472184" y="1115567"/>
                  </a:lnTo>
                  <a:lnTo>
                    <a:pt x="1472184" y="1063752"/>
                  </a:lnTo>
                  <a:lnTo>
                    <a:pt x="1472184" y="1234439"/>
                  </a:lnTo>
                  <a:lnTo>
                    <a:pt x="1472184" y="1210055"/>
                  </a:lnTo>
                  <a:lnTo>
                    <a:pt x="1472184" y="1243583"/>
                  </a:lnTo>
                  <a:lnTo>
                    <a:pt x="1472184" y="1240535"/>
                  </a:lnTo>
                  <a:lnTo>
                    <a:pt x="1472184" y="1231391"/>
                  </a:lnTo>
                  <a:lnTo>
                    <a:pt x="1475232" y="1225295"/>
                  </a:lnTo>
                  <a:lnTo>
                    <a:pt x="1475232" y="1200911"/>
                  </a:lnTo>
                  <a:lnTo>
                    <a:pt x="1475232" y="1139952"/>
                  </a:lnTo>
                  <a:lnTo>
                    <a:pt x="1475232" y="1210055"/>
                  </a:lnTo>
                  <a:lnTo>
                    <a:pt x="1475232" y="1249679"/>
                  </a:lnTo>
                  <a:lnTo>
                    <a:pt x="1475232" y="1182623"/>
                  </a:lnTo>
                  <a:lnTo>
                    <a:pt x="1475232" y="1127759"/>
                  </a:lnTo>
                  <a:lnTo>
                    <a:pt x="1475232" y="1002791"/>
                  </a:lnTo>
                  <a:lnTo>
                    <a:pt x="1475232" y="896111"/>
                  </a:lnTo>
                  <a:lnTo>
                    <a:pt x="1475232" y="862583"/>
                  </a:lnTo>
                  <a:lnTo>
                    <a:pt x="1475232" y="871727"/>
                  </a:lnTo>
                  <a:lnTo>
                    <a:pt x="1475232" y="917447"/>
                  </a:lnTo>
                  <a:lnTo>
                    <a:pt x="1475232" y="975359"/>
                  </a:lnTo>
                  <a:lnTo>
                    <a:pt x="1475232" y="1033271"/>
                  </a:lnTo>
                  <a:lnTo>
                    <a:pt x="1478280" y="1097279"/>
                  </a:lnTo>
                  <a:lnTo>
                    <a:pt x="1478280" y="1024127"/>
                  </a:lnTo>
                  <a:lnTo>
                    <a:pt x="1478280" y="999744"/>
                  </a:lnTo>
                  <a:lnTo>
                    <a:pt x="1478280" y="1078991"/>
                  </a:lnTo>
                  <a:lnTo>
                    <a:pt x="1478280" y="1441703"/>
                  </a:lnTo>
                  <a:lnTo>
                    <a:pt x="1478280" y="1371600"/>
                  </a:lnTo>
                  <a:lnTo>
                    <a:pt x="1478280" y="1353311"/>
                  </a:lnTo>
                  <a:lnTo>
                    <a:pt x="1478280" y="1377695"/>
                  </a:lnTo>
                  <a:lnTo>
                    <a:pt x="1478280" y="1304544"/>
                  </a:lnTo>
                  <a:lnTo>
                    <a:pt x="1478280" y="1286255"/>
                  </a:lnTo>
                  <a:lnTo>
                    <a:pt x="1481328" y="1112520"/>
                  </a:lnTo>
                  <a:lnTo>
                    <a:pt x="1481328" y="1249679"/>
                  </a:lnTo>
                  <a:lnTo>
                    <a:pt x="1481328" y="950976"/>
                  </a:lnTo>
                  <a:lnTo>
                    <a:pt x="1481328" y="1139952"/>
                  </a:lnTo>
                  <a:lnTo>
                    <a:pt x="1481328" y="1258823"/>
                  </a:lnTo>
                  <a:lnTo>
                    <a:pt x="1484376" y="1277111"/>
                  </a:lnTo>
                  <a:lnTo>
                    <a:pt x="1484376" y="1292352"/>
                  </a:lnTo>
                  <a:lnTo>
                    <a:pt x="1484376" y="1274064"/>
                  </a:lnTo>
                  <a:lnTo>
                    <a:pt x="1484376" y="1258823"/>
                  </a:lnTo>
                  <a:lnTo>
                    <a:pt x="1484376" y="1277111"/>
                  </a:lnTo>
                  <a:lnTo>
                    <a:pt x="1484376" y="1249679"/>
                  </a:lnTo>
                  <a:lnTo>
                    <a:pt x="1484376" y="1207008"/>
                  </a:lnTo>
                  <a:lnTo>
                    <a:pt x="1484376" y="1115567"/>
                  </a:lnTo>
                  <a:lnTo>
                    <a:pt x="1484376" y="969263"/>
                  </a:lnTo>
                  <a:lnTo>
                    <a:pt x="1484376" y="792479"/>
                  </a:lnTo>
                  <a:lnTo>
                    <a:pt x="1484376" y="804671"/>
                  </a:lnTo>
                  <a:lnTo>
                    <a:pt x="1484376" y="844295"/>
                  </a:lnTo>
                  <a:lnTo>
                    <a:pt x="1484376" y="969263"/>
                  </a:lnTo>
                  <a:lnTo>
                    <a:pt x="1484376" y="1027176"/>
                  </a:lnTo>
                  <a:lnTo>
                    <a:pt x="1487423" y="1243583"/>
                  </a:lnTo>
                  <a:lnTo>
                    <a:pt x="1487423" y="1328927"/>
                  </a:lnTo>
                  <a:lnTo>
                    <a:pt x="1487423" y="1112520"/>
                  </a:lnTo>
                  <a:lnTo>
                    <a:pt x="1487423" y="1115567"/>
                  </a:lnTo>
                  <a:lnTo>
                    <a:pt x="1487423" y="1036319"/>
                  </a:lnTo>
                  <a:lnTo>
                    <a:pt x="1487423" y="1146047"/>
                  </a:lnTo>
                  <a:lnTo>
                    <a:pt x="1487423" y="1261871"/>
                  </a:lnTo>
                  <a:lnTo>
                    <a:pt x="1487423" y="1344167"/>
                  </a:lnTo>
                  <a:lnTo>
                    <a:pt x="1487423" y="1225295"/>
                  </a:lnTo>
                  <a:lnTo>
                    <a:pt x="1487423" y="1207008"/>
                  </a:lnTo>
                  <a:lnTo>
                    <a:pt x="1487423" y="1344167"/>
                  </a:lnTo>
                  <a:lnTo>
                    <a:pt x="1490472" y="1313688"/>
                  </a:lnTo>
                  <a:lnTo>
                    <a:pt x="1490472" y="1249679"/>
                  </a:lnTo>
                  <a:lnTo>
                    <a:pt x="1490472" y="1286255"/>
                  </a:lnTo>
                  <a:lnTo>
                    <a:pt x="1490472" y="1018032"/>
                  </a:lnTo>
                  <a:lnTo>
                    <a:pt x="1490472" y="1024127"/>
                  </a:lnTo>
                  <a:lnTo>
                    <a:pt x="1490472" y="1045463"/>
                  </a:lnTo>
                  <a:lnTo>
                    <a:pt x="1493520" y="1024127"/>
                  </a:lnTo>
                  <a:lnTo>
                    <a:pt x="1493520" y="1313688"/>
                  </a:lnTo>
                  <a:lnTo>
                    <a:pt x="1493520" y="1292352"/>
                  </a:lnTo>
                  <a:lnTo>
                    <a:pt x="1493520" y="1216152"/>
                  </a:lnTo>
                  <a:lnTo>
                    <a:pt x="1493520" y="1240535"/>
                  </a:lnTo>
                  <a:lnTo>
                    <a:pt x="1493520" y="1252727"/>
                  </a:lnTo>
                  <a:lnTo>
                    <a:pt x="1493520" y="1179576"/>
                  </a:lnTo>
                  <a:lnTo>
                    <a:pt x="1496567" y="1149095"/>
                  </a:lnTo>
                  <a:lnTo>
                    <a:pt x="1496567" y="1310639"/>
                  </a:lnTo>
                  <a:lnTo>
                    <a:pt x="1496567" y="1295400"/>
                  </a:lnTo>
                  <a:lnTo>
                    <a:pt x="1496567" y="1240535"/>
                  </a:lnTo>
                  <a:lnTo>
                    <a:pt x="1496567" y="1277111"/>
                  </a:lnTo>
                  <a:lnTo>
                    <a:pt x="1496567" y="1292352"/>
                  </a:lnTo>
                  <a:lnTo>
                    <a:pt x="1499616" y="1313688"/>
                  </a:lnTo>
                  <a:lnTo>
                    <a:pt x="1499616" y="1356359"/>
                  </a:lnTo>
                  <a:lnTo>
                    <a:pt x="1499616" y="1252727"/>
                  </a:lnTo>
                  <a:lnTo>
                    <a:pt x="1499616" y="1328927"/>
                  </a:lnTo>
                  <a:lnTo>
                    <a:pt x="1499616" y="1283208"/>
                  </a:lnTo>
                  <a:lnTo>
                    <a:pt x="1499616" y="1115567"/>
                  </a:lnTo>
                  <a:lnTo>
                    <a:pt x="1499616" y="1121664"/>
                  </a:lnTo>
                  <a:lnTo>
                    <a:pt x="1502664" y="1127759"/>
                  </a:lnTo>
                  <a:lnTo>
                    <a:pt x="1502664" y="1097279"/>
                  </a:lnTo>
                  <a:lnTo>
                    <a:pt x="1502664" y="1060703"/>
                  </a:lnTo>
                  <a:lnTo>
                    <a:pt x="1502664" y="1121664"/>
                  </a:lnTo>
                  <a:lnTo>
                    <a:pt x="1502664" y="1353311"/>
                  </a:lnTo>
                  <a:lnTo>
                    <a:pt x="1502664" y="1277111"/>
                  </a:lnTo>
                  <a:lnTo>
                    <a:pt x="1502664" y="1356359"/>
                  </a:lnTo>
                  <a:lnTo>
                    <a:pt x="1502664" y="1310639"/>
                  </a:lnTo>
                  <a:lnTo>
                    <a:pt x="1502664" y="1234439"/>
                  </a:lnTo>
                  <a:lnTo>
                    <a:pt x="1502664" y="1197864"/>
                  </a:lnTo>
                  <a:lnTo>
                    <a:pt x="1502664" y="1191767"/>
                  </a:lnTo>
                  <a:lnTo>
                    <a:pt x="1505711" y="1170432"/>
                  </a:lnTo>
                  <a:lnTo>
                    <a:pt x="1505711" y="975359"/>
                  </a:lnTo>
                  <a:lnTo>
                    <a:pt x="1505711" y="1018032"/>
                  </a:lnTo>
                  <a:lnTo>
                    <a:pt x="1505711" y="1112520"/>
                  </a:lnTo>
                  <a:lnTo>
                    <a:pt x="1505711" y="1121664"/>
                  </a:lnTo>
                  <a:lnTo>
                    <a:pt x="1505711" y="1353311"/>
                  </a:lnTo>
                  <a:lnTo>
                    <a:pt x="1505711" y="1319783"/>
                  </a:lnTo>
                  <a:lnTo>
                    <a:pt x="1508760" y="1335023"/>
                  </a:lnTo>
                  <a:lnTo>
                    <a:pt x="1508760" y="941832"/>
                  </a:lnTo>
                  <a:lnTo>
                    <a:pt x="1508760" y="957071"/>
                  </a:lnTo>
                  <a:lnTo>
                    <a:pt x="1508760" y="1127759"/>
                  </a:lnTo>
                  <a:lnTo>
                    <a:pt x="1511808" y="1200911"/>
                  </a:lnTo>
                  <a:lnTo>
                    <a:pt x="1511808" y="1274064"/>
                  </a:lnTo>
                  <a:lnTo>
                    <a:pt x="1511808" y="1328927"/>
                  </a:lnTo>
                  <a:lnTo>
                    <a:pt x="1511808" y="1313688"/>
                  </a:lnTo>
                  <a:lnTo>
                    <a:pt x="1511808" y="1274064"/>
                  </a:lnTo>
                  <a:lnTo>
                    <a:pt x="1511808" y="1179576"/>
                  </a:lnTo>
                  <a:lnTo>
                    <a:pt x="1511808" y="1258823"/>
                  </a:lnTo>
                  <a:lnTo>
                    <a:pt x="1511808" y="1188720"/>
                  </a:lnTo>
                  <a:lnTo>
                    <a:pt x="1511808" y="1301495"/>
                  </a:lnTo>
                  <a:lnTo>
                    <a:pt x="1511808" y="1286255"/>
                  </a:lnTo>
                  <a:lnTo>
                    <a:pt x="1511808" y="1295400"/>
                  </a:lnTo>
                  <a:lnTo>
                    <a:pt x="1514855" y="1261871"/>
                  </a:lnTo>
                  <a:lnTo>
                    <a:pt x="1514855" y="1210055"/>
                  </a:lnTo>
                  <a:lnTo>
                    <a:pt x="1514855" y="1267967"/>
                  </a:lnTo>
                  <a:lnTo>
                    <a:pt x="1514855" y="1097279"/>
                  </a:lnTo>
                  <a:lnTo>
                    <a:pt x="1514855" y="1158239"/>
                  </a:lnTo>
                  <a:lnTo>
                    <a:pt x="1514855" y="1191767"/>
                  </a:lnTo>
                  <a:lnTo>
                    <a:pt x="1514855" y="1274064"/>
                  </a:lnTo>
                  <a:lnTo>
                    <a:pt x="1514855" y="1325879"/>
                  </a:lnTo>
                  <a:lnTo>
                    <a:pt x="1514855" y="1371600"/>
                  </a:lnTo>
                  <a:lnTo>
                    <a:pt x="1517904" y="1414271"/>
                  </a:lnTo>
                  <a:lnTo>
                    <a:pt x="1517904" y="1420367"/>
                  </a:lnTo>
                  <a:lnTo>
                    <a:pt x="1517904" y="1182623"/>
                  </a:lnTo>
                  <a:lnTo>
                    <a:pt x="1517904" y="1197864"/>
                  </a:lnTo>
                  <a:lnTo>
                    <a:pt x="1517904" y="658367"/>
                  </a:lnTo>
                  <a:lnTo>
                    <a:pt x="1517904" y="691895"/>
                  </a:lnTo>
                  <a:lnTo>
                    <a:pt x="1517904" y="783335"/>
                  </a:lnTo>
                  <a:lnTo>
                    <a:pt x="1520952" y="865632"/>
                  </a:lnTo>
                  <a:lnTo>
                    <a:pt x="1520952" y="1188720"/>
                  </a:lnTo>
                  <a:lnTo>
                    <a:pt x="1520952" y="1121664"/>
                  </a:lnTo>
                  <a:lnTo>
                    <a:pt x="1520952" y="1164335"/>
                  </a:lnTo>
                  <a:lnTo>
                    <a:pt x="1520952" y="1139952"/>
                  </a:lnTo>
                  <a:lnTo>
                    <a:pt x="1520952" y="1197864"/>
                  </a:lnTo>
                  <a:lnTo>
                    <a:pt x="1524000" y="1274064"/>
                  </a:lnTo>
                  <a:lnTo>
                    <a:pt x="1524000" y="740663"/>
                  </a:lnTo>
                  <a:lnTo>
                    <a:pt x="1524000" y="768095"/>
                  </a:lnTo>
                  <a:lnTo>
                    <a:pt x="1524000" y="697991"/>
                  </a:lnTo>
                  <a:lnTo>
                    <a:pt x="1524000" y="752855"/>
                  </a:lnTo>
                  <a:lnTo>
                    <a:pt x="1524000" y="932688"/>
                  </a:lnTo>
                  <a:lnTo>
                    <a:pt x="1524000" y="984503"/>
                  </a:lnTo>
                  <a:lnTo>
                    <a:pt x="1524000" y="1002791"/>
                  </a:lnTo>
                  <a:lnTo>
                    <a:pt x="1527048" y="969263"/>
                  </a:lnTo>
                  <a:lnTo>
                    <a:pt x="1527048" y="1024127"/>
                  </a:lnTo>
                  <a:lnTo>
                    <a:pt x="1527048" y="990600"/>
                  </a:lnTo>
                  <a:lnTo>
                    <a:pt x="1527048" y="1024127"/>
                  </a:lnTo>
                  <a:lnTo>
                    <a:pt x="1527048" y="938783"/>
                  </a:lnTo>
                  <a:lnTo>
                    <a:pt x="1527048" y="999744"/>
                  </a:lnTo>
                  <a:lnTo>
                    <a:pt x="1527048" y="1304544"/>
                  </a:lnTo>
                  <a:lnTo>
                    <a:pt x="1527048" y="1286255"/>
                  </a:lnTo>
                  <a:lnTo>
                    <a:pt x="1527048" y="1310639"/>
                  </a:lnTo>
                  <a:lnTo>
                    <a:pt x="1530096" y="1249679"/>
                  </a:lnTo>
                  <a:lnTo>
                    <a:pt x="1530096" y="1274064"/>
                  </a:lnTo>
                  <a:lnTo>
                    <a:pt x="1530096" y="1240535"/>
                  </a:lnTo>
                  <a:lnTo>
                    <a:pt x="1530096" y="1243583"/>
                  </a:lnTo>
                  <a:lnTo>
                    <a:pt x="1530096" y="957071"/>
                  </a:lnTo>
                  <a:lnTo>
                    <a:pt x="1530096" y="993647"/>
                  </a:lnTo>
                  <a:lnTo>
                    <a:pt x="1530096" y="941832"/>
                  </a:lnTo>
                  <a:lnTo>
                    <a:pt x="1530096" y="975359"/>
                  </a:lnTo>
                  <a:lnTo>
                    <a:pt x="1530096" y="1069847"/>
                  </a:lnTo>
                  <a:lnTo>
                    <a:pt x="1530096" y="1088135"/>
                  </a:lnTo>
                  <a:lnTo>
                    <a:pt x="1530096" y="1097279"/>
                  </a:lnTo>
                  <a:lnTo>
                    <a:pt x="1533144" y="1249679"/>
                  </a:lnTo>
                  <a:lnTo>
                    <a:pt x="1533144" y="1295400"/>
                  </a:lnTo>
                  <a:lnTo>
                    <a:pt x="1533144" y="1292352"/>
                  </a:lnTo>
                  <a:lnTo>
                    <a:pt x="1533144" y="1353311"/>
                  </a:lnTo>
                  <a:lnTo>
                    <a:pt x="1533144" y="1335023"/>
                  </a:lnTo>
                  <a:lnTo>
                    <a:pt x="1533144" y="1249679"/>
                  </a:lnTo>
                  <a:lnTo>
                    <a:pt x="1533144" y="1310639"/>
                  </a:lnTo>
                  <a:lnTo>
                    <a:pt x="1533144" y="1344167"/>
                  </a:lnTo>
                  <a:lnTo>
                    <a:pt x="1533144" y="1328927"/>
                  </a:lnTo>
                  <a:lnTo>
                    <a:pt x="1533144" y="1258823"/>
                  </a:lnTo>
                  <a:lnTo>
                    <a:pt x="1536192" y="1338071"/>
                  </a:lnTo>
                  <a:lnTo>
                    <a:pt x="1536192" y="1405127"/>
                  </a:lnTo>
                  <a:lnTo>
                    <a:pt x="1536192" y="1261871"/>
                  </a:lnTo>
                  <a:lnTo>
                    <a:pt x="1536192" y="1292352"/>
                  </a:lnTo>
                  <a:lnTo>
                    <a:pt x="1536192" y="877823"/>
                  </a:lnTo>
                  <a:lnTo>
                    <a:pt x="1536192" y="984503"/>
                  </a:lnTo>
                  <a:lnTo>
                    <a:pt x="1536192" y="1103376"/>
                  </a:lnTo>
                  <a:lnTo>
                    <a:pt x="1536192" y="1088135"/>
                  </a:lnTo>
                  <a:lnTo>
                    <a:pt x="1536192" y="1121664"/>
                  </a:lnTo>
                  <a:lnTo>
                    <a:pt x="1536192" y="1106423"/>
                  </a:lnTo>
                  <a:lnTo>
                    <a:pt x="1539240" y="1094232"/>
                  </a:lnTo>
                  <a:lnTo>
                    <a:pt x="1539240" y="905255"/>
                  </a:lnTo>
                  <a:lnTo>
                    <a:pt x="1539240" y="835151"/>
                  </a:lnTo>
                  <a:lnTo>
                    <a:pt x="1539240" y="740663"/>
                  </a:lnTo>
                  <a:lnTo>
                    <a:pt x="1539240" y="707135"/>
                  </a:lnTo>
                  <a:lnTo>
                    <a:pt x="1539240" y="813815"/>
                  </a:lnTo>
                  <a:lnTo>
                    <a:pt x="1539240" y="1524000"/>
                  </a:lnTo>
                  <a:lnTo>
                    <a:pt x="1542288" y="1450847"/>
                  </a:lnTo>
                  <a:lnTo>
                    <a:pt x="1542288" y="777239"/>
                  </a:lnTo>
                  <a:lnTo>
                    <a:pt x="1542288" y="801623"/>
                  </a:lnTo>
                  <a:lnTo>
                    <a:pt x="1542288" y="752855"/>
                  </a:lnTo>
                  <a:lnTo>
                    <a:pt x="1542288" y="792479"/>
                  </a:lnTo>
                  <a:lnTo>
                    <a:pt x="1542288" y="835151"/>
                  </a:lnTo>
                  <a:lnTo>
                    <a:pt x="1542288" y="890015"/>
                  </a:lnTo>
                  <a:lnTo>
                    <a:pt x="1542288" y="969263"/>
                  </a:lnTo>
                  <a:lnTo>
                    <a:pt x="1545336" y="1042415"/>
                  </a:lnTo>
                  <a:lnTo>
                    <a:pt x="1545336" y="1267967"/>
                  </a:lnTo>
                  <a:lnTo>
                    <a:pt x="1545336" y="1216152"/>
                  </a:lnTo>
                  <a:lnTo>
                    <a:pt x="1545336" y="1472183"/>
                  </a:lnTo>
                  <a:lnTo>
                    <a:pt x="1545336" y="1432559"/>
                  </a:lnTo>
                  <a:lnTo>
                    <a:pt x="1545336" y="1542287"/>
                  </a:lnTo>
                  <a:lnTo>
                    <a:pt x="1545336" y="1508759"/>
                  </a:lnTo>
                  <a:lnTo>
                    <a:pt x="1545336" y="1441703"/>
                  </a:lnTo>
                  <a:lnTo>
                    <a:pt x="1548384" y="1377695"/>
                  </a:lnTo>
                  <a:lnTo>
                    <a:pt x="1548384" y="1338071"/>
                  </a:lnTo>
                  <a:lnTo>
                    <a:pt x="1548384" y="1085088"/>
                  </a:lnTo>
                  <a:lnTo>
                    <a:pt x="1548384" y="1042415"/>
                  </a:lnTo>
                  <a:lnTo>
                    <a:pt x="1548384" y="886967"/>
                  </a:lnTo>
                  <a:lnTo>
                    <a:pt x="1548384" y="917447"/>
                  </a:lnTo>
                  <a:lnTo>
                    <a:pt x="1548384" y="1146047"/>
                  </a:lnTo>
                  <a:lnTo>
                    <a:pt x="1551432" y="1210055"/>
                  </a:lnTo>
                  <a:lnTo>
                    <a:pt x="1551432" y="1319783"/>
                  </a:lnTo>
                  <a:lnTo>
                    <a:pt x="1551432" y="1304544"/>
                  </a:lnTo>
                  <a:lnTo>
                    <a:pt x="1551432" y="1386839"/>
                  </a:lnTo>
                  <a:lnTo>
                    <a:pt x="1551432" y="1380744"/>
                  </a:lnTo>
                  <a:lnTo>
                    <a:pt x="1551432" y="1423415"/>
                  </a:lnTo>
                  <a:lnTo>
                    <a:pt x="1554480" y="1405127"/>
                  </a:lnTo>
                  <a:lnTo>
                    <a:pt x="1554480" y="813815"/>
                  </a:lnTo>
                  <a:lnTo>
                    <a:pt x="1554480" y="838200"/>
                  </a:lnTo>
                  <a:lnTo>
                    <a:pt x="1554480" y="826007"/>
                  </a:lnTo>
                  <a:lnTo>
                    <a:pt x="1554480" y="1136903"/>
                  </a:lnTo>
                  <a:lnTo>
                    <a:pt x="1557528" y="1164335"/>
                  </a:lnTo>
                  <a:lnTo>
                    <a:pt x="1557528" y="1395983"/>
                  </a:lnTo>
                  <a:lnTo>
                    <a:pt x="1557528" y="1380744"/>
                  </a:lnTo>
                  <a:lnTo>
                    <a:pt x="1557528" y="1542287"/>
                  </a:lnTo>
                  <a:lnTo>
                    <a:pt x="1557528" y="1490471"/>
                  </a:lnTo>
                  <a:lnTo>
                    <a:pt x="1557528" y="1447800"/>
                  </a:lnTo>
                  <a:lnTo>
                    <a:pt x="1560576" y="1380744"/>
                  </a:lnTo>
                  <a:lnTo>
                    <a:pt x="1560576" y="999744"/>
                  </a:lnTo>
                  <a:lnTo>
                    <a:pt x="1560576" y="1024127"/>
                  </a:lnTo>
                  <a:lnTo>
                    <a:pt x="1560576" y="1338071"/>
                  </a:lnTo>
                  <a:lnTo>
                    <a:pt x="1563623" y="1335023"/>
                  </a:lnTo>
                  <a:lnTo>
                    <a:pt x="1563623" y="1338071"/>
                  </a:lnTo>
                  <a:lnTo>
                    <a:pt x="1563623" y="1356359"/>
                  </a:lnTo>
                  <a:lnTo>
                    <a:pt x="1563623" y="1432559"/>
                  </a:lnTo>
                  <a:lnTo>
                    <a:pt x="1563623" y="1356359"/>
                  </a:lnTo>
                  <a:lnTo>
                    <a:pt x="1563623" y="1094232"/>
                  </a:lnTo>
                  <a:lnTo>
                    <a:pt x="1563623" y="1103376"/>
                  </a:lnTo>
                  <a:lnTo>
                    <a:pt x="1566672" y="1252727"/>
                  </a:lnTo>
                  <a:lnTo>
                    <a:pt x="1566672" y="1368552"/>
                  </a:lnTo>
                  <a:lnTo>
                    <a:pt x="1566672" y="1319783"/>
                  </a:lnTo>
                  <a:lnTo>
                    <a:pt x="1566672" y="1252727"/>
                  </a:lnTo>
                  <a:lnTo>
                    <a:pt x="1566672" y="1243583"/>
                  </a:lnTo>
                  <a:lnTo>
                    <a:pt x="1566672" y="1210055"/>
                  </a:lnTo>
                  <a:lnTo>
                    <a:pt x="1566672" y="1112520"/>
                  </a:lnTo>
                  <a:lnTo>
                    <a:pt x="1566672" y="1075944"/>
                  </a:lnTo>
                  <a:lnTo>
                    <a:pt x="1566672" y="1094232"/>
                  </a:lnTo>
                  <a:lnTo>
                    <a:pt x="1566672" y="1121664"/>
                  </a:lnTo>
                  <a:lnTo>
                    <a:pt x="1566672" y="1170432"/>
                  </a:lnTo>
                  <a:lnTo>
                    <a:pt x="1566672" y="1207008"/>
                  </a:lnTo>
                  <a:lnTo>
                    <a:pt x="1566672" y="1197864"/>
                  </a:lnTo>
                  <a:lnTo>
                    <a:pt x="1569720" y="1207008"/>
                  </a:lnTo>
                  <a:lnTo>
                    <a:pt x="1569720" y="1158239"/>
                  </a:lnTo>
                  <a:lnTo>
                    <a:pt x="1569720" y="1106423"/>
                  </a:lnTo>
                  <a:lnTo>
                    <a:pt x="1569720" y="1094232"/>
                  </a:lnTo>
                  <a:lnTo>
                    <a:pt x="1569720" y="1158239"/>
                  </a:lnTo>
                  <a:lnTo>
                    <a:pt x="1569720" y="1405127"/>
                  </a:lnTo>
                  <a:lnTo>
                    <a:pt x="1569720" y="1377695"/>
                  </a:lnTo>
                  <a:lnTo>
                    <a:pt x="1569720" y="1450847"/>
                  </a:lnTo>
                  <a:lnTo>
                    <a:pt x="1572767" y="1475232"/>
                  </a:lnTo>
                  <a:lnTo>
                    <a:pt x="1572767" y="990600"/>
                  </a:lnTo>
                  <a:lnTo>
                    <a:pt x="1572767" y="1054608"/>
                  </a:lnTo>
                  <a:lnTo>
                    <a:pt x="1572767" y="1106423"/>
                  </a:lnTo>
                  <a:lnTo>
                    <a:pt x="1575816" y="1182623"/>
                  </a:lnTo>
                  <a:lnTo>
                    <a:pt x="1575816" y="1261871"/>
                  </a:lnTo>
                  <a:lnTo>
                    <a:pt x="1575816" y="1286255"/>
                  </a:lnTo>
                  <a:lnTo>
                    <a:pt x="1575816" y="1353311"/>
                  </a:lnTo>
                  <a:lnTo>
                    <a:pt x="1575816" y="1283208"/>
                  </a:lnTo>
                  <a:lnTo>
                    <a:pt x="1575816" y="1210055"/>
                  </a:lnTo>
                  <a:lnTo>
                    <a:pt x="1575816" y="1252727"/>
                  </a:lnTo>
                  <a:lnTo>
                    <a:pt x="1575816" y="1231391"/>
                  </a:lnTo>
                  <a:lnTo>
                    <a:pt x="1575816" y="1313688"/>
                  </a:lnTo>
                  <a:lnTo>
                    <a:pt x="1578864" y="1356359"/>
                  </a:lnTo>
                  <a:lnTo>
                    <a:pt x="1578864" y="1353311"/>
                  </a:lnTo>
                  <a:lnTo>
                    <a:pt x="1578864" y="1356359"/>
                  </a:lnTo>
                  <a:lnTo>
                    <a:pt x="1578864" y="1319783"/>
                  </a:lnTo>
                  <a:lnTo>
                    <a:pt x="1578864" y="1051559"/>
                  </a:lnTo>
                  <a:lnTo>
                    <a:pt x="1578864" y="1063752"/>
                  </a:lnTo>
                  <a:lnTo>
                    <a:pt x="1578864" y="1112520"/>
                  </a:lnTo>
                  <a:lnTo>
                    <a:pt x="1578864" y="1115567"/>
                  </a:lnTo>
                  <a:lnTo>
                    <a:pt x="1581911" y="1139952"/>
                  </a:lnTo>
                  <a:lnTo>
                    <a:pt x="1581911" y="1249679"/>
                  </a:lnTo>
                  <a:lnTo>
                    <a:pt x="1581911" y="1170432"/>
                  </a:lnTo>
                  <a:lnTo>
                    <a:pt x="1581911" y="1191767"/>
                  </a:lnTo>
                  <a:lnTo>
                    <a:pt x="1581911" y="1188720"/>
                  </a:lnTo>
                  <a:lnTo>
                    <a:pt x="1581911" y="1472183"/>
                  </a:lnTo>
                  <a:lnTo>
                    <a:pt x="1581911" y="1466088"/>
                  </a:lnTo>
                  <a:lnTo>
                    <a:pt x="1584960" y="1490471"/>
                  </a:lnTo>
                  <a:lnTo>
                    <a:pt x="1584960" y="1542287"/>
                  </a:lnTo>
                  <a:lnTo>
                    <a:pt x="1584960" y="1207008"/>
                  </a:lnTo>
                  <a:lnTo>
                    <a:pt x="1584960" y="1258823"/>
                  </a:lnTo>
                  <a:lnTo>
                    <a:pt x="1584960" y="1036319"/>
                  </a:lnTo>
                  <a:lnTo>
                    <a:pt x="1584960" y="1097279"/>
                  </a:lnTo>
                  <a:lnTo>
                    <a:pt x="1588008" y="1063752"/>
                  </a:lnTo>
                  <a:lnTo>
                    <a:pt x="1588008" y="1027176"/>
                  </a:lnTo>
                  <a:lnTo>
                    <a:pt x="1588008" y="1054608"/>
                  </a:lnTo>
                  <a:lnTo>
                    <a:pt x="1588008" y="957071"/>
                  </a:lnTo>
                  <a:lnTo>
                    <a:pt x="1588008" y="1097279"/>
                  </a:lnTo>
                  <a:lnTo>
                    <a:pt x="1588008" y="1362455"/>
                  </a:lnTo>
                  <a:lnTo>
                    <a:pt x="1591055" y="1405127"/>
                  </a:lnTo>
                  <a:lnTo>
                    <a:pt x="1591055" y="1533143"/>
                  </a:lnTo>
                  <a:lnTo>
                    <a:pt x="1591055" y="1499615"/>
                  </a:lnTo>
                  <a:lnTo>
                    <a:pt x="1591055" y="1395983"/>
                  </a:lnTo>
                  <a:lnTo>
                    <a:pt x="1591055" y="917447"/>
                  </a:lnTo>
                  <a:lnTo>
                    <a:pt x="1591055" y="990600"/>
                  </a:lnTo>
                  <a:lnTo>
                    <a:pt x="1591055" y="880871"/>
                  </a:lnTo>
                  <a:lnTo>
                    <a:pt x="1591055" y="896111"/>
                  </a:lnTo>
                  <a:lnTo>
                    <a:pt x="1594104" y="1045463"/>
                  </a:lnTo>
                  <a:lnTo>
                    <a:pt x="1594104" y="1115567"/>
                  </a:lnTo>
                  <a:lnTo>
                    <a:pt x="1594104" y="1182623"/>
                  </a:lnTo>
                  <a:lnTo>
                    <a:pt x="1594104" y="1301495"/>
                  </a:lnTo>
                  <a:lnTo>
                    <a:pt x="1594104" y="1328927"/>
                  </a:lnTo>
                  <a:lnTo>
                    <a:pt x="1594104" y="1210055"/>
                  </a:lnTo>
                  <a:lnTo>
                    <a:pt x="1594104" y="1094232"/>
                  </a:lnTo>
                  <a:lnTo>
                    <a:pt x="1594104" y="1060703"/>
                  </a:lnTo>
                  <a:lnTo>
                    <a:pt x="1594104" y="938783"/>
                  </a:lnTo>
                  <a:lnTo>
                    <a:pt x="1594104" y="947927"/>
                  </a:lnTo>
                  <a:lnTo>
                    <a:pt x="1594104" y="1024127"/>
                  </a:lnTo>
                  <a:lnTo>
                    <a:pt x="1594104" y="1054608"/>
                  </a:lnTo>
                  <a:lnTo>
                    <a:pt x="1594104" y="1103376"/>
                  </a:lnTo>
                  <a:lnTo>
                    <a:pt x="1594104" y="1222247"/>
                  </a:lnTo>
                  <a:lnTo>
                    <a:pt x="1597152" y="1286255"/>
                  </a:lnTo>
                  <a:lnTo>
                    <a:pt x="1597152" y="1353311"/>
                  </a:lnTo>
                  <a:lnTo>
                    <a:pt x="1597152" y="1335023"/>
                  </a:lnTo>
                  <a:lnTo>
                    <a:pt x="1597152" y="1234439"/>
                  </a:lnTo>
                  <a:lnTo>
                    <a:pt x="1597152" y="1182623"/>
                  </a:lnTo>
                  <a:lnTo>
                    <a:pt x="1597152" y="1191767"/>
                  </a:lnTo>
                  <a:lnTo>
                    <a:pt x="1597152" y="847344"/>
                  </a:lnTo>
                  <a:lnTo>
                    <a:pt x="1597152" y="950976"/>
                  </a:lnTo>
                  <a:lnTo>
                    <a:pt x="1597152" y="990600"/>
                  </a:lnTo>
                  <a:lnTo>
                    <a:pt x="1597152" y="1088135"/>
                  </a:lnTo>
                  <a:lnTo>
                    <a:pt x="1597152" y="1130808"/>
                  </a:lnTo>
                  <a:lnTo>
                    <a:pt x="1600200" y="1018032"/>
                  </a:lnTo>
                  <a:lnTo>
                    <a:pt x="1600200" y="1002791"/>
                  </a:lnTo>
                  <a:lnTo>
                    <a:pt x="1600200" y="999744"/>
                  </a:lnTo>
                  <a:lnTo>
                    <a:pt x="1600200" y="1106423"/>
                  </a:lnTo>
                  <a:lnTo>
                    <a:pt x="1600200" y="1085088"/>
                  </a:lnTo>
                  <a:lnTo>
                    <a:pt x="1600200" y="856488"/>
                  </a:lnTo>
                  <a:lnTo>
                    <a:pt x="1600200" y="999744"/>
                  </a:lnTo>
                  <a:lnTo>
                    <a:pt x="1600200" y="966215"/>
                  </a:lnTo>
                  <a:lnTo>
                    <a:pt x="1600200" y="984503"/>
                  </a:lnTo>
                  <a:lnTo>
                    <a:pt x="1600200" y="1027176"/>
                  </a:lnTo>
                  <a:lnTo>
                    <a:pt x="1603248" y="1063752"/>
                  </a:lnTo>
                  <a:lnTo>
                    <a:pt x="1603248" y="1188720"/>
                  </a:lnTo>
                  <a:lnTo>
                    <a:pt x="1603248" y="1085088"/>
                  </a:lnTo>
                  <a:lnTo>
                    <a:pt x="1603248" y="1258823"/>
                  </a:lnTo>
                  <a:lnTo>
                    <a:pt x="1603248" y="1182623"/>
                  </a:lnTo>
                  <a:lnTo>
                    <a:pt x="1603248" y="1277111"/>
                  </a:lnTo>
                  <a:lnTo>
                    <a:pt x="1606296" y="1368552"/>
                  </a:lnTo>
                  <a:lnTo>
                    <a:pt x="1606296" y="1447800"/>
                  </a:lnTo>
                  <a:lnTo>
                    <a:pt x="1606296" y="1536191"/>
                  </a:lnTo>
                  <a:lnTo>
                    <a:pt x="1606296" y="1481327"/>
                  </a:lnTo>
                  <a:lnTo>
                    <a:pt x="1606296" y="1002791"/>
                  </a:lnTo>
                  <a:lnTo>
                    <a:pt x="1606296" y="1097279"/>
                  </a:lnTo>
                  <a:lnTo>
                    <a:pt x="1606296" y="1130808"/>
                  </a:lnTo>
                  <a:lnTo>
                    <a:pt x="1606296" y="1155191"/>
                  </a:lnTo>
                  <a:lnTo>
                    <a:pt x="1609344" y="1188720"/>
                  </a:lnTo>
                  <a:lnTo>
                    <a:pt x="1609344" y="1149095"/>
                  </a:lnTo>
                  <a:lnTo>
                    <a:pt x="1609344" y="1197864"/>
                  </a:lnTo>
                  <a:lnTo>
                    <a:pt x="1609344" y="1146047"/>
                  </a:lnTo>
                  <a:lnTo>
                    <a:pt x="1609344" y="1179576"/>
                  </a:lnTo>
                  <a:lnTo>
                    <a:pt x="1609344" y="1103376"/>
                  </a:lnTo>
                  <a:lnTo>
                    <a:pt x="1609344" y="1127759"/>
                  </a:lnTo>
                  <a:lnTo>
                    <a:pt x="1609344" y="1106423"/>
                  </a:lnTo>
                  <a:lnTo>
                    <a:pt x="1609344" y="1130808"/>
                  </a:lnTo>
                  <a:lnTo>
                    <a:pt x="1609344" y="786383"/>
                  </a:lnTo>
                  <a:lnTo>
                    <a:pt x="1609344" y="810767"/>
                  </a:lnTo>
                  <a:lnTo>
                    <a:pt x="1612392" y="905255"/>
                  </a:lnTo>
                  <a:lnTo>
                    <a:pt x="1612392" y="1405127"/>
                  </a:lnTo>
                  <a:lnTo>
                    <a:pt x="1612392" y="1356359"/>
                  </a:lnTo>
                  <a:lnTo>
                    <a:pt x="1612392" y="1249679"/>
                  </a:lnTo>
                  <a:lnTo>
                    <a:pt x="1615440" y="1234439"/>
                  </a:lnTo>
                  <a:lnTo>
                    <a:pt x="1615440" y="1292352"/>
                  </a:lnTo>
                  <a:lnTo>
                    <a:pt x="1615440" y="1097279"/>
                  </a:lnTo>
                  <a:lnTo>
                    <a:pt x="1615440" y="1112520"/>
                  </a:lnTo>
                  <a:lnTo>
                    <a:pt x="1615440" y="1139952"/>
                  </a:lnTo>
                  <a:lnTo>
                    <a:pt x="1615440" y="1130808"/>
                  </a:lnTo>
                  <a:lnTo>
                    <a:pt x="1615440" y="1210055"/>
                  </a:lnTo>
                  <a:lnTo>
                    <a:pt x="1615440" y="1261871"/>
                  </a:lnTo>
                  <a:lnTo>
                    <a:pt x="1618488" y="1249679"/>
                  </a:lnTo>
                  <a:lnTo>
                    <a:pt x="1618488" y="844295"/>
                  </a:lnTo>
                  <a:lnTo>
                    <a:pt x="1618488" y="984503"/>
                  </a:lnTo>
                  <a:lnTo>
                    <a:pt x="1618488" y="999744"/>
                  </a:lnTo>
                  <a:lnTo>
                    <a:pt x="1618488" y="1085088"/>
                  </a:lnTo>
                  <a:lnTo>
                    <a:pt x="1621536" y="1173479"/>
                  </a:lnTo>
                  <a:lnTo>
                    <a:pt x="1621536" y="1097279"/>
                  </a:lnTo>
                  <a:lnTo>
                    <a:pt x="1621536" y="1155191"/>
                  </a:lnTo>
                  <a:lnTo>
                    <a:pt x="1621536" y="1078991"/>
                  </a:lnTo>
                  <a:lnTo>
                    <a:pt x="1621536" y="1173479"/>
                  </a:lnTo>
                  <a:lnTo>
                    <a:pt x="1621536" y="1115567"/>
                  </a:lnTo>
                  <a:lnTo>
                    <a:pt x="1621536" y="1127759"/>
                  </a:lnTo>
                  <a:lnTo>
                    <a:pt x="1621536" y="1075944"/>
                  </a:lnTo>
                  <a:lnTo>
                    <a:pt x="1621536" y="1191767"/>
                  </a:lnTo>
                  <a:lnTo>
                    <a:pt x="1621536" y="1240535"/>
                  </a:lnTo>
                  <a:lnTo>
                    <a:pt x="1621536" y="1371600"/>
                  </a:lnTo>
                  <a:lnTo>
                    <a:pt x="1621536" y="1377695"/>
                  </a:lnTo>
                  <a:lnTo>
                    <a:pt x="1624584" y="1395983"/>
                  </a:lnTo>
                  <a:lnTo>
                    <a:pt x="1624584" y="1405127"/>
                  </a:lnTo>
                  <a:lnTo>
                    <a:pt x="1624584" y="1399032"/>
                  </a:lnTo>
                  <a:lnTo>
                    <a:pt x="1624584" y="1386839"/>
                  </a:lnTo>
                  <a:lnTo>
                    <a:pt x="1624584" y="1389888"/>
                  </a:lnTo>
                  <a:lnTo>
                    <a:pt x="1624584" y="880871"/>
                  </a:lnTo>
                  <a:lnTo>
                    <a:pt x="1624584" y="950976"/>
                  </a:lnTo>
                  <a:lnTo>
                    <a:pt x="1624584" y="975359"/>
                  </a:lnTo>
                  <a:lnTo>
                    <a:pt x="1624584" y="1042415"/>
                  </a:lnTo>
                  <a:lnTo>
                    <a:pt x="1627632" y="1179576"/>
                  </a:lnTo>
                  <a:lnTo>
                    <a:pt x="1627632" y="1207008"/>
                  </a:lnTo>
                  <a:lnTo>
                    <a:pt x="1627632" y="1222247"/>
                  </a:lnTo>
                  <a:lnTo>
                    <a:pt x="1627632" y="1261871"/>
                  </a:lnTo>
                  <a:lnTo>
                    <a:pt x="1627632" y="1191767"/>
                  </a:lnTo>
                  <a:lnTo>
                    <a:pt x="1627632" y="1075944"/>
                  </a:lnTo>
                  <a:lnTo>
                    <a:pt x="1627632" y="1139952"/>
                  </a:lnTo>
                  <a:lnTo>
                    <a:pt x="1627632" y="1027176"/>
                  </a:lnTo>
                  <a:lnTo>
                    <a:pt x="1630679" y="950976"/>
                  </a:lnTo>
                  <a:lnTo>
                    <a:pt x="1630679" y="941832"/>
                  </a:lnTo>
                  <a:lnTo>
                    <a:pt x="1630679" y="923544"/>
                  </a:lnTo>
                  <a:lnTo>
                    <a:pt x="1630679" y="896111"/>
                  </a:lnTo>
                  <a:lnTo>
                    <a:pt x="1630679" y="914400"/>
                  </a:lnTo>
                  <a:lnTo>
                    <a:pt x="1630679" y="1325879"/>
                  </a:lnTo>
                  <a:lnTo>
                    <a:pt x="1630679" y="1301495"/>
                  </a:lnTo>
                  <a:lnTo>
                    <a:pt x="1630679" y="1386839"/>
                  </a:lnTo>
                  <a:lnTo>
                    <a:pt x="1633727" y="1386839"/>
                  </a:lnTo>
                  <a:lnTo>
                    <a:pt x="1633727" y="1395983"/>
                  </a:lnTo>
                  <a:lnTo>
                    <a:pt x="1633727" y="1408176"/>
                  </a:lnTo>
                  <a:lnTo>
                    <a:pt x="1633727" y="1240535"/>
                  </a:lnTo>
                  <a:lnTo>
                    <a:pt x="1633727" y="1097279"/>
                  </a:lnTo>
                  <a:lnTo>
                    <a:pt x="1633727" y="1173479"/>
                  </a:lnTo>
                  <a:lnTo>
                    <a:pt x="1633727" y="950976"/>
                  </a:lnTo>
                  <a:lnTo>
                    <a:pt x="1633727" y="984503"/>
                  </a:lnTo>
                  <a:lnTo>
                    <a:pt x="1633727" y="950976"/>
                  </a:lnTo>
                  <a:lnTo>
                    <a:pt x="1636776" y="1097279"/>
                  </a:lnTo>
                  <a:lnTo>
                    <a:pt x="1636776" y="1395983"/>
                  </a:lnTo>
                  <a:lnTo>
                    <a:pt x="1636776" y="1368552"/>
                  </a:lnTo>
                  <a:lnTo>
                    <a:pt x="1636776" y="1286255"/>
                  </a:lnTo>
                  <a:lnTo>
                    <a:pt x="1636776" y="1338071"/>
                  </a:lnTo>
                  <a:lnTo>
                    <a:pt x="1636776" y="1319783"/>
                  </a:lnTo>
                  <a:lnTo>
                    <a:pt x="1639824" y="1328927"/>
                  </a:lnTo>
                  <a:lnTo>
                    <a:pt x="1639824" y="1164335"/>
                  </a:lnTo>
                  <a:lnTo>
                    <a:pt x="1639824" y="1207008"/>
                  </a:lnTo>
                  <a:lnTo>
                    <a:pt x="1639824" y="1121664"/>
                  </a:lnTo>
                  <a:lnTo>
                    <a:pt x="1639824" y="1164335"/>
                  </a:lnTo>
                  <a:lnTo>
                    <a:pt x="1639824" y="1197864"/>
                  </a:lnTo>
                  <a:lnTo>
                    <a:pt x="1639824" y="1127759"/>
                  </a:lnTo>
                  <a:lnTo>
                    <a:pt x="1639824" y="1136903"/>
                  </a:lnTo>
                  <a:lnTo>
                    <a:pt x="1642872" y="1158239"/>
                  </a:lnTo>
                  <a:lnTo>
                    <a:pt x="1642872" y="1243583"/>
                  </a:lnTo>
                  <a:lnTo>
                    <a:pt x="1642872" y="1106423"/>
                  </a:lnTo>
                  <a:lnTo>
                    <a:pt x="1642872" y="1210055"/>
                  </a:lnTo>
                  <a:lnTo>
                    <a:pt x="1642872" y="1182623"/>
                  </a:lnTo>
                  <a:lnTo>
                    <a:pt x="1642872" y="1033271"/>
                  </a:lnTo>
                  <a:lnTo>
                    <a:pt x="1642872" y="1085088"/>
                  </a:lnTo>
                  <a:lnTo>
                    <a:pt x="1645920" y="1127759"/>
                  </a:lnTo>
                  <a:lnTo>
                    <a:pt x="1645920" y="1328927"/>
                  </a:lnTo>
                  <a:lnTo>
                    <a:pt x="1645920" y="1313688"/>
                  </a:lnTo>
                  <a:lnTo>
                    <a:pt x="1645920" y="1368552"/>
                  </a:lnTo>
                  <a:lnTo>
                    <a:pt x="1645920" y="1319783"/>
                  </a:lnTo>
                  <a:lnTo>
                    <a:pt x="1645920" y="1210055"/>
                  </a:lnTo>
                  <a:lnTo>
                    <a:pt x="1645920" y="1136903"/>
                  </a:lnTo>
                  <a:lnTo>
                    <a:pt x="1645920" y="1063752"/>
                  </a:lnTo>
                  <a:lnTo>
                    <a:pt x="1648967" y="1158239"/>
                  </a:lnTo>
                  <a:lnTo>
                    <a:pt x="1648967" y="1182623"/>
                  </a:lnTo>
                  <a:lnTo>
                    <a:pt x="1648967" y="1063752"/>
                  </a:lnTo>
                  <a:lnTo>
                    <a:pt x="1648967" y="1136903"/>
                  </a:lnTo>
                  <a:lnTo>
                    <a:pt x="1648967" y="1472183"/>
                  </a:lnTo>
                  <a:lnTo>
                    <a:pt x="1648967" y="1414271"/>
                  </a:lnTo>
                  <a:lnTo>
                    <a:pt x="1648967" y="1319783"/>
                  </a:lnTo>
                  <a:lnTo>
                    <a:pt x="1652015" y="1423415"/>
                  </a:lnTo>
                  <a:lnTo>
                    <a:pt x="1652015" y="1301495"/>
                  </a:lnTo>
                  <a:lnTo>
                    <a:pt x="1652015" y="1319783"/>
                  </a:lnTo>
                  <a:lnTo>
                    <a:pt x="1652015" y="1231391"/>
                  </a:lnTo>
                  <a:lnTo>
                    <a:pt x="1652015" y="1277111"/>
                  </a:lnTo>
                  <a:lnTo>
                    <a:pt x="1652015" y="1313688"/>
                  </a:lnTo>
                  <a:lnTo>
                    <a:pt x="1652015" y="1283208"/>
                  </a:lnTo>
                  <a:lnTo>
                    <a:pt x="1655064" y="1344167"/>
                  </a:lnTo>
                  <a:lnTo>
                    <a:pt x="1655064" y="1347215"/>
                  </a:lnTo>
                  <a:lnTo>
                    <a:pt x="1655064" y="1002791"/>
                  </a:lnTo>
                  <a:lnTo>
                    <a:pt x="1655064" y="1054608"/>
                  </a:lnTo>
                  <a:lnTo>
                    <a:pt x="1655064" y="1018032"/>
                  </a:lnTo>
                  <a:lnTo>
                    <a:pt x="1655064" y="1078991"/>
                  </a:lnTo>
                  <a:lnTo>
                    <a:pt x="1655064" y="1121664"/>
                  </a:lnTo>
                  <a:lnTo>
                    <a:pt x="1655064" y="1267967"/>
                  </a:lnTo>
                  <a:lnTo>
                    <a:pt x="1658112" y="1286255"/>
                  </a:lnTo>
                  <a:lnTo>
                    <a:pt x="1658112" y="1295400"/>
                  </a:lnTo>
                  <a:lnTo>
                    <a:pt x="1658112" y="1304544"/>
                  </a:lnTo>
                  <a:lnTo>
                    <a:pt x="1658112" y="1356359"/>
                  </a:lnTo>
                  <a:lnTo>
                    <a:pt x="1658112" y="1252727"/>
                  </a:lnTo>
                  <a:lnTo>
                    <a:pt x="1658112" y="1347215"/>
                  </a:lnTo>
                  <a:lnTo>
                    <a:pt x="1658112" y="1216152"/>
                  </a:lnTo>
                  <a:lnTo>
                    <a:pt x="1658112" y="1252727"/>
                  </a:lnTo>
                  <a:lnTo>
                    <a:pt x="1658112" y="1085088"/>
                  </a:lnTo>
                  <a:lnTo>
                    <a:pt x="1661160" y="1045463"/>
                  </a:lnTo>
                  <a:lnTo>
                    <a:pt x="1661160" y="1036319"/>
                  </a:lnTo>
                  <a:lnTo>
                    <a:pt x="1661160" y="1380744"/>
                  </a:lnTo>
                  <a:lnTo>
                    <a:pt x="1661160" y="1368552"/>
                  </a:lnTo>
                  <a:lnTo>
                    <a:pt x="1661160" y="1325879"/>
                  </a:lnTo>
                  <a:lnTo>
                    <a:pt x="1661160" y="1252727"/>
                  </a:lnTo>
                  <a:lnTo>
                    <a:pt x="1664208" y="1304544"/>
                  </a:lnTo>
                  <a:lnTo>
                    <a:pt x="1664208" y="1188720"/>
                  </a:lnTo>
                  <a:lnTo>
                    <a:pt x="1664208" y="1243583"/>
                  </a:lnTo>
                  <a:lnTo>
                    <a:pt x="1664208" y="1304544"/>
                  </a:lnTo>
                  <a:lnTo>
                    <a:pt x="1664208" y="1313688"/>
                  </a:lnTo>
                  <a:lnTo>
                    <a:pt x="1664208" y="1258823"/>
                  </a:lnTo>
                  <a:lnTo>
                    <a:pt x="1664208" y="1200911"/>
                  </a:lnTo>
                  <a:lnTo>
                    <a:pt x="1664208" y="1222247"/>
                  </a:lnTo>
                  <a:lnTo>
                    <a:pt x="1664208" y="1106423"/>
                  </a:lnTo>
                  <a:lnTo>
                    <a:pt x="1664208" y="1155191"/>
                  </a:lnTo>
                  <a:lnTo>
                    <a:pt x="1667255" y="1249679"/>
                  </a:lnTo>
                  <a:lnTo>
                    <a:pt x="1667255" y="1274064"/>
                  </a:lnTo>
                  <a:lnTo>
                    <a:pt x="1667255" y="1277111"/>
                  </a:lnTo>
                  <a:lnTo>
                    <a:pt x="1667255" y="1353311"/>
                  </a:lnTo>
                  <a:lnTo>
                    <a:pt x="1667255" y="1377695"/>
                  </a:lnTo>
                  <a:lnTo>
                    <a:pt x="1667255" y="1301495"/>
                  </a:lnTo>
                  <a:lnTo>
                    <a:pt x="1667255" y="1225295"/>
                  </a:lnTo>
                  <a:lnTo>
                    <a:pt x="1667255" y="1182623"/>
                  </a:lnTo>
                  <a:lnTo>
                    <a:pt x="1667255" y="1197864"/>
                  </a:lnTo>
                  <a:lnTo>
                    <a:pt x="1667255" y="1362455"/>
                  </a:lnTo>
                  <a:lnTo>
                    <a:pt x="1667255" y="1319783"/>
                  </a:lnTo>
                  <a:lnTo>
                    <a:pt x="1667255" y="1371600"/>
                  </a:lnTo>
                  <a:lnTo>
                    <a:pt x="1670303" y="1423415"/>
                  </a:lnTo>
                  <a:lnTo>
                    <a:pt x="1670303" y="1438655"/>
                  </a:lnTo>
                  <a:lnTo>
                    <a:pt x="1670303" y="1325879"/>
                  </a:lnTo>
                  <a:lnTo>
                    <a:pt x="1670303" y="1368552"/>
                  </a:lnTo>
                  <a:lnTo>
                    <a:pt x="1670303" y="1347215"/>
                  </a:lnTo>
                  <a:lnTo>
                    <a:pt x="1670303" y="1377695"/>
                  </a:lnTo>
                  <a:lnTo>
                    <a:pt x="1670303" y="1301495"/>
                  </a:lnTo>
                  <a:lnTo>
                    <a:pt x="1673352" y="1252727"/>
                  </a:lnTo>
                  <a:lnTo>
                    <a:pt x="1673352" y="1313688"/>
                  </a:lnTo>
                  <a:lnTo>
                    <a:pt x="1673352" y="1243583"/>
                  </a:lnTo>
                  <a:lnTo>
                    <a:pt x="1673352" y="1371600"/>
                  </a:lnTo>
                  <a:lnTo>
                    <a:pt x="1673352" y="1356359"/>
                  </a:lnTo>
                  <a:lnTo>
                    <a:pt x="1673352" y="1054608"/>
                  </a:lnTo>
                  <a:lnTo>
                    <a:pt x="1673352" y="1085088"/>
                  </a:lnTo>
                  <a:lnTo>
                    <a:pt x="1676400" y="1106423"/>
                  </a:lnTo>
                  <a:lnTo>
                    <a:pt x="1676400" y="1146047"/>
                  </a:lnTo>
                  <a:lnTo>
                    <a:pt x="1676400" y="1158239"/>
                  </a:lnTo>
                  <a:lnTo>
                    <a:pt x="1676400" y="1103376"/>
                  </a:lnTo>
                  <a:lnTo>
                    <a:pt x="1676400" y="1158239"/>
                  </a:lnTo>
                  <a:lnTo>
                    <a:pt x="1676400" y="1225295"/>
                  </a:lnTo>
                  <a:lnTo>
                    <a:pt x="1676400" y="1188720"/>
                  </a:lnTo>
                  <a:lnTo>
                    <a:pt x="1676400" y="1328927"/>
                  </a:lnTo>
                  <a:lnTo>
                    <a:pt x="1679448" y="1304544"/>
                  </a:lnTo>
                  <a:lnTo>
                    <a:pt x="1679448" y="1286255"/>
                  </a:lnTo>
                  <a:lnTo>
                    <a:pt x="1679448" y="1371600"/>
                  </a:lnTo>
                  <a:lnTo>
                    <a:pt x="1679448" y="1459991"/>
                  </a:lnTo>
                  <a:lnTo>
                    <a:pt x="1679448" y="1484376"/>
                  </a:lnTo>
                  <a:lnTo>
                    <a:pt x="1679448" y="1380744"/>
                  </a:lnTo>
                  <a:lnTo>
                    <a:pt x="1679448" y="1405127"/>
                  </a:lnTo>
                  <a:lnTo>
                    <a:pt x="1679448" y="1368552"/>
                  </a:lnTo>
                  <a:lnTo>
                    <a:pt x="1679448" y="1371600"/>
                  </a:lnTo>
                  <a:lnTo>
                    <a:pt x="1679448" y="1292352"/>
                  </a:lnTo>
                  <a:lnTo>
                    <a:pt x="1682496" y="1222247"/>
                  </a:lnTo>
                  <a:lnTo>
                    <a:pt x="1682496" y="1216152"/>
                  </a:lnTo>
                  <a:lnTo>
                    <a:pt x="1682496" y="1197864"/>
                  </a:lnTo>
                  <a:lnTo>
                    <a:pt x="1682496" y="1182623"/>
                  </a:lnTo>
                  <a:lnTo>
                    <a:pt x="1682496" y="1191767"/>
                  </a:lnTo>
                  <a:lnTo>
                    <a:pt x="1682496" y="1283208"/>
                  </a:lnTo>
                  <a:lnTo>
                    <a:pt x="1682496" y="1234439"/>
                  </a:lnTo>
                  <a:lnTo>
                    <a:pt x="1682496" y="1335023"/>
                  </a:lnTo>
                  <a:lnTo>
                    <a:pt x="1685544" y="1377695"/>
                  </a:lnTo>
                  <a:lnTo>
                    <a:pt x="1685544" y="1429511"/>
                  </a:lnTo>
                  <a:lnTo>
                    <a:pt x="1685544" y="1447800"/>
                  </a:lnTo>
                  <a:lnTo>
                    <a:pt x="1685544" y="1466088"/>
                  </a:lnTo>
                  <a:lnTo>
                    <a:pt x="1685544" y="1499615"/>
                  </a:lnTo>
                  <a:lnTo>
                    <a:pt x="1685544" y="1481327"/>
                  </a:lnTo>
                  <a:lnTo>
                    <a:pt x="1685544" y="1313688"/>
                  </a:lnTo>
                  <a:lnTo>
                    <a:pt x="1685544" y="1338071"/>
                  </a:lnTo>
                  <a:lnTo>
                    <a:pt x="1685544" y="1301495"/>
                  </a:lnTo>
                  <a:lnTo>
                    <a:pt x="1688591" y="1313688"/>
                  </a:lnTo>
                  <a:lnTo>
                    <a:pt x="1688591" y="1423415"/>
                  </a:lnTo>
                  <a:lnTo>
                    <a:pt x="1688591" y="1399032"/>
                  </a:lnTo>
                  <a:lnTo>
                    <a:pt x="1688591" y="1447800"/>
                  </a:lnTo>
                  <a:lnTo>
                    <a:pt x="1688591" y="1438655"/>
                  </a:lnTo>
                  <a:lnTo>
                    <a:pt x="1688591" y="1414271"/>
                  </a:lnTo>
                  <a:lnTo>
                    <a:pt x="1688591" y="1429511"/>
                  </a:lnTo>
                  <a:lnTo>
                    <a:pt x="1688591" y="1441703"/>
                  </a:lnTo>
                  <a:lnTo>
                    <a:pt x="1688591" y="1420367"/>
                  </a:lnTo>
                  <a:lnTo>
                    <a:pt x="1691639" y="1399032"/>
                  </a:lnTo>
                  <a:lnTo>
                    <a:pt x="1691639" y="1405127"/>
                  </a:lnTo>
                  <a:lnTo>
                    <a:pt x="1691639" y="1395983"/>
                  </a:lnTo>
                  <a:lnTo>
                    <a:pt x="1691639" y="1408176"/>
                  </a:lnTo>
                  <a:lnTo>
                    <a:pt x="1691639" y="1380744"/>
                  </a:lnTo>
                  <a:lnTo>
                    <a:pt x="1691639" y="1399032"/>
                  </a:lnTo>
                  <a:lnTo>
                    <a:pt x="1691639" y="1386839"/>
                  </a:lnTo>
                  <a:lnTo>
                    <a:pt x="1691639" y="1450847"/>
                  </a:lnTo>
                  <a:lnTo>
                    <a:pt x="1691639" y="1420367"/>
                  </a:lnTo>
                  <a:lnTo>
                    <a:pt x="1691639" y="1432559"/>
                  </a:lnTo>
                  <a:lnTo>
                    <a:pt x="1691639" y="1274064"/>
                  </a:lnTo>
                  <a:lnTo>
                    <a:pt x="1691639" y="1188720"/>
                  </a:lnTo>
                  <a:lnTo>
                    <a:pt x="1691639" y="1085088"/>
                  </a:lnTo>
                  <a:lnTo>
                    <a:pt x="1694688" y="1094232"/>
                  </a:lnTo>
                  <a:lnTo>
                    <a:pt x="1694688" y="1191767"/>
                  </a:lnTo>
                  <a:lnTo>
                    <a:pt x="1694688" y="1155191"/>
                  </a:lnTo>
                  <a:lnTo>
                    <a:pt x="1694688" y="1447800"/>
                  </a:lnTo>
                  <a:lnTo>
                    <a:pt x="1694688" y="1423415"/>
                  </a:lnTo>
                  <a:lnTo>
                    <a:pt x="1694688" y="1432559"/>
                  </a:lnTo>
                  <a:lnTo>
                    <a:pt x="1697736" y="1441703"/>
                  </a:lnTo>
                  <a:lnTo>
                    <a:pt x="1697736" y="1459991"/>
                  </a:lnTo>
                  <a:lnTo>
                    <a:pt x="1697736" y="1502664"/>
                  </a:lnTo>
                  <a:lnTo>
                    <a:pt x="1697736" y="1450847"/>
                  </a:lnTo>
                  <a:lnTo>
                    <a:pt x="1697736" y="1335023"/>
                  </a:lnTo>
                  <a:lnTo>
                    <a:pt x="1697736" y="1347215"/>
                  </a:lnTo>
                  <a:lnTo>
                    <a:pt x="1697736" y="1328927"/>
                  </a:lnTo>
                  <a:lnTo>
                    <a:pt x="1697736" y="1338071"/>
                  </a:lnTo>
                  <a:lnTo>
                    <a:pt x="1700784" y="1325879"/>
                  </a:lnTo>
                  <a:lnTo>
                    <a:pt x="1700784" y="1304544"/>
                  </a:lnTo>
                  <a:lnTo>
                    <a:pt x="1700784" y="1313688"/>
                  </a:lnTo>
                  <a:lnTo>
                    <a:pt x="1700784" y="1325879"/>
                  </a:lnTo>
                  <a:lnTo>
                    <a:pt x="1700784" y="1578864"/>
                  </a:lnTo>
                  <a:lnTo>
                    <a:pt x="1700784" y="1545336"/>
                  </a:lnTo>
                  <a:lnTo>
                    <a:pt x="1703832" y="1502664"/>
                  </a:lnTo>
                  <a:lnTo>
                    <a:pt x="1703832" y="1441703"/>
                  </a:lnTo>
                  <a:lnTo>
                    <a:pt x="1703832" y="1371600"/>
                  </a:lnTo>
                  <a:lnTo>
                    <a:pt x="1703832" y="1356359"/>
                  </a:lnTo>
                  <a:lnTo>
                    <a:pt x="1703832" y="1353311"/>
                  </a:lnTo>
                  <a:lnTo>
                    <a:pt x="1703832" y="1377695"/>
                  </a:lnTo>
                  <a:lnTo>
                    <a:pt x="1703832" y="1441703"/>
                  </a:lnTo>
                  <a:lnTo>
                    <a:pt x="1703832" y="1386839"/>
                  </a:lnTo>
                  <a:lnTo>
                    <a:pt x="1703832" y="1542287"/>
                  </a:lnTo>
                  <a:lnTo>
                    <a:pt x="1703832" y="1536191"/>
                  </a:lnTo>
                  <a:lnTo>
                    <a:pt x="1706879" y="1493520"/>
                  </a:lnTo>
                  <a:lnTo>
                    <a:pt x="1706879" y="1560575"/>
                  </a:lnTo>
                  <a:lnTo>
                    <a:pt x="1706879" y="1533143"/>
                  </a:lnTo>
                  <a:lnTo>
                    <a:pt x="1706879" y="1566671"/>
                  </a:lnTo>
                  <a:lnTo>
                    <a:pt x="1706879" y="1524000"/>
                  </a:lnTo>
                  <a:lnTo>
                    <a:pt x="1706879" y="1578864"/>
                  </a:lnTo>
                  <a:lnTo>
                    <a:pt x="1706879" y="1502664"/>
                  </a:lnTo>
                  <a:lnTo>
                    <a:pt x="1706879" y="1484376"/>
                  </a:lnTo>
                  <a:lnTo>
                    <a:pt x="1706879" y="1542287"/>
                  </a:lnTo>
                  <a:lnTo>
                    <a:pt x="1706879" y="1508759"/>
                  </a:lnTo>
                  <a:lnTo>
                    <a:pt x="1709927" y="1493520"/>
                  </a:lnTo>
                  <a:lnTo>
                    <a:pt x="1709927" y="1146047"/>
                  </a:lnTo>
                  <a:lnTo>
                    <a:pt x="1709927" y="1225295"/>
                  </a:lnTo>
                  <a:lnTo>
                    <a:pt x="1709927" y="1216152"/>
                  </a:lnTo>
                  <a:lnTo>
                    <a:pt x="1709927" y="1210055"/>
                  </a:lnTo>
                  <a:lnTo>
                    <a:pt x="1709927" y="1225295"/>
                  </a:lnTo>
                  <a:lnTo>
                    <a:pt x="1712976" y="1277111"/>
                  </a:lnTo>
                  <a:lnTo>
                    <a:pt x="1712976" y="1459991"/>
                  </a:lnTo>
                  <a:lnTo>
                    <a:pt x="1712976" y="1447800"/>
                  </a:lnTo>
                  <a:lnTo>
                    <a:pt x="1712976" y="1399032"/>
                  </a:lnTo>
                  <a:lnTo>
                    <a:pt x="1712976" y="1420367"/>
                  </a:lnTo>
                  <a:lnTo>
                    <a:pt x="1712976" y="1234439"/>
                  </a:lnTo>
                  <a:lnTo>
                    <a:pt x="1712976" y="1261871"/>
                  </a:lnTo>
                  <a:lnTo>
                    <a:pt x="1712976" y="1304544"/>
                  </a:lnTo>
                  <a:lnTo>
                    <a:pt x="1716024" y="1182623"/>
                  </a:lnTo>
                  <a:lnTo>
                    <a:pt x="1716024" y="1243583"/>
                  </a:lnTo>
                  <a:lnTo>
                    <a:pt x="1716024" y="1216152"/>
                  </a:lnTo>
                  <a:lnTo>
                    <a:pt x="1716024" y="1127759"/>
                  </a:lnTo>
                  <a:lnTo>
                    <a:pt x="1716024" y="1283208"/>
                  </a:lnTo>
                  <a:lnTo>
                    <a:pt x="1716024" y="1146047"/>
                  </a:lnTo>
                  <a:lnTo>
                    <a:pt x="1716024" y="1344167"/>
                  </a:lnTo>
                  <a:lnTo>
                    <a:pt x="1716024" y="1335023"/>
                  </a:lnTo>
                  <a:lnTo>
                    <a:pt x="1716024" y="1347215"/>
                  </a:lnTo>
                  <a:lnTo>
                    <a:pt x="1716024" y="1335023"/>
                  </a:lnTo>
                  <a:lnTo>
                    <a:pt x="1719072" y="1386839"/>
                  </a:lnTo>
                  <a:lnTo>
                    <a:pt x="1719072" y="1399032"/>
                  </a:lnTo>
                  <a:lnTo>
                    <a:pt x="1719072" y="1447800"/>
                  </a:lnTo>
                  <a:lnTo>
                    <a:pt x="1719072" y="1459991"/>
                  </a:lnTo>
                  <a:lnTo>
                    <a:pt x="1719072" y="1493520"/>
                  </a:lnTo>
                  <a:lnTo>
                    <a:pt x="1719072" y="1466088"/>
                  </a:lnTo>
                  <a:lnTo>
                    <a:pt x="1719072" y="1399032"/>
                  </a:lnTo>
                  <a:lnTo>
                    <a:pt x="1719072" y="1380744"/>
                  </a:lnTo>
                  <a:lnTo>
                    <a:pt x="1719072" y="1371600"/>
                  </a:lnTo>
                  <a:lnTo>
                    <a:pt x="1719072" y="1380744"/>
                  </a:lnTo>
                  <a:lnTo>
                    <a:pt x="1719072" y="1389888"/>
                  </a:lnTo>
                  <a:lnTo>
                    <a:pt x="1719072" y="1395983"/>
                  </a:lnTo>
                  <a:lnTo>
                    <a:pt x="1719072" y="1399032"/>
                  </a:lnTo>
                  <a:lnTo>
                    <a:pt x="1722120" y="1429511"/>
                  </a:lnTo>
                  <a:lnTo>
                    <a:pt x="1722120" y="1441703"/>
                  </a:lnTo>
                  <a:lnTo>
                    <a:pt x="1722120" y="1191767"/>
                  </a:lnTo>
                  <a:lnTo>
                    <a:pt x="1722120" y="1200911"/>
                  </a:lnTo>
                  <a:lnTo>
                    <a:pt x="1722120" y="1164335"/>
                  </a:lnTo>
                  <a:lnTo>
                    <a:pt x="1722120" y="1216152"/>
                  </a:lnTo>
                  <a:lnTo>
                    <a:pt x="1722120" y="1243583"/>
                  </a:lnTo>
                  <a:lnTo>
                    <a:pt x="1722120" y="1286255"/>
                  </a:lnTo>
                  <a:lnTo>
                    <a:pt x="1722120" y="1405127"/>
                  </a:lnTo>
                  <a:lnTo>
                    <a:pt x="1722120" y="1484376"/>
                  </a:lnTo>
                  <a:lnTo>
                    <a:pt x="1725167" y="1536191"/>
                  </a:lnTo>
                  <a:lnTo>
                    <a:pt x="1725167" y="1575815"/>
                  </a:lnTo>
                  <a:lnTo>
                    <a:pt x="1725167" y="1569719"/>
                  </a:lnTo>
                  <a:lnTo>
                    <a:pt x="1725167" y="1584959"/>
                  </a:lnTo>
                  <a:lnTo>
                    <a:pt x="1725167" y="1325879"/>
                  </a:lnTo>
                  <a:lnTo>
                    <a:pt x="1725167" y="1395983"/>
                  </a:lnTo>
                  <a:lnTo>
                    <a:pt x="1725167" y="1450847"/>
                  </a:lnTo>
                  <a:lnTo>
                    <a:pt x="1725167" y="1569719"/>
                  </a:lnTo>
                  <a:lnTo>
                    <a:pt x="1725167" y="1597152"/>
                  </a:lnTo>
                  <a:lnTo>
                    <a:pt x="1728215" y="1545336"/>
                  </a:lnTo>
                  <a:lnTo>
                    <a:pt x="1728215" y="1335023"/>
                  </a:lnTo>
                  <a:lnTo>
                    <a:pt x="1728215" y="1371600"/>
                  </a:lnTo>
                  <a:lnTo>
                    <a:pt x="1728215" y="1274064"/>
                  </a:lnTo>
                  <a:lnTo>
                    <a:pt x="1728215" y="1328927"/>
                  </a:lnTo>
                  <a:lnTo>
                    <a:pt x="1728215" y="1389888"/>
                  </a:lnTo>
                  <a:lnTo>
                    <a:pt x="1728215" y="1347215"/>
                  </a:lnTo>
                  <a:lnTo>
                    <a:pt x="1728215" y="1502664"/>
                  </a:lnTo>
                  <a:lnTo>
                    <a:pt x="1731264" y="1533143"/>
                  </a:lnTo>
                  <a:lnTo>
                    <a:pt x="1731264" y="1551431"/>
                  </a:lnTo>
                  <a:lnTo>
                    <a:pt x="1731264" y="1344167"/>
                  </a:lnTo>
                  <a:lnTo>
                    <a:pt x="1731264" y="1377695"/>
                  </a:lnTo>
                  <a:lnTo>
                    <a:pt x="1731264" y="1499615"/>
                  </a:lnTo>
                  <a:lnTo>
                    <a:pt x="1731264" y="1429511"/>
                  </a:lnTo>
                  <a:lnTo>
                    <a:pt x="1731264" y="1475232"/>
                  </a:lnTo>
                  <a:lnTo>
                    <a:pt x="1731264" y="1466088"/>
                  </a:lnTo>
                  <a:lnTo>
                    <a:pt x="1734312" y="1484376"/>
                  </a:lnTo>
                  <a:lnTo>
                    <a:pt x="1734312" y="1551431"/>
                  </a:lnTo>
                  <a:lnTo>
                    <a:pt x="1734312" y="1508759"/>
                  </a:lnTo>
                  <a:lnTo>
                    <a:pt x="1734312" y="1575815"/>
                  </a:lnTo>
                  <a:lnTo>
                    <a:pt x="1734312" y="1560575"/>
                  </a:lnTo>
                  <a:lnTo>
                    <a:pt x="1734312" y="1328927"/>
                  </a:lnTo>
                  <a:lnTo>
                    <a:pt x="1737360" y="1325879"/>
                  </a:lnTo>
                  <a:lnTo>
                    <a:pt x="1737360" y="1304544"/>
                  </a:lnTo>
                  <a:lnTo>
                    <a:pt x="1737360" y="1292352"/>
                  </a:lnTo>
                  <a:lnTo>
                    <a:pt x="1737360" y="1261871"/>
                  </a:lnTo>
                  <a:lnTo>
                    <a:pt x="1737360" y="1286255"/>
                  </a:lnTo>
                  <a:lnTo>
                    <a:pt x="1737360" y="1301495"/>
                  </a:lnTo>
                  <a:lnTo>
                    <a:pt x="1737360" y="1347215"/>
                  </a:lnTo>
                  <a:lnTo>
                    <a:pt x="1737360" y="1380744"/>
                  </a:lnTo>
                  <a:lnTo>
                    <a:pt x="1737360" y="1429511"/>
                  </a:lnTo>
                  <a:lnTo>
                    <a:pt x="1737360" y="1395983"/>
                  </a:lnTo>
                  <a:lnTo>
                    <a:pt x="1737360" y="1328927"/>
                  </a:lnTo>
                  <a:lnTo>
                    <a:pt x="1737360" y="1347215"/>
                  </a:lnTo>
                  <a:lnTo>
                    <a:pt x="1737360" y="1380744"/>
                  </a:lnTo>
                  <a:lnTo>
                    <a:pt x="1737360" y="1362455"/>
                  </a:lnTo>
                  <a:lnTo>
                    <a:pt x="1740408" y="1347215"/>
                  </a:lnTo>
                  <a:lnTo>
                    <a:pt x="1740408" y="1423415"/>
                  </a:lnTo>
                  <a:lnTo>
                    <a:pt x="1740408" y="1399032"/>
                  </a:lnTo>
                  <a:lnTo>
                    <a:pt x="1740408" y="1459991"/>
                  </a:lnTo>
                  <a:lnTo>
                    <a:pt x="1740408" y="1456944"/>
                  </a:lnTo>
                  <a:lnTo>
                    <a:pt x="1740408" y="1551431"/>
                  </a:lnTo>
                  <a:lnTo>
                    <a:pt x="1740408" y="1475232"/>
                  </a:lnTo>
                  <a:lnTo>
                    <a:pt x="1740408" y="1459991"/>
                  </a:lnTo>
                  <a:lnTo>
                    <a:pt x="1743455" y="1447800"/>
                  </a:lnTo>
                  <a:lnTo>
                    <a:pt x="1743455" y="1173479"/>
                  </a:lnTo>
                  <a:lnTo>
                    <a:pt x="1743455" y="1207008"/>
                  </a:lnTo>
                  <a:lnTo>
                    <a:pt x="1743455" y="1277111"/>
                  </a:lnTo>
                  <a:lnTo>
                    <a:pt x="1743455" y="1377695"/>
                  </a:lnTo>
                  <a:lnTo>
                    <a:pt x="1746503" y="1368552"/>
                  </a:lnTo>
                  <a:lnTo>
                    <a:pt x="1746503" y="1414271"/>
                  </a:lnTo>
                  <a:lnTo>
                    <a:pt x="1746503" y="1481327"/>
                  </a:lnTo>
                  <a:lnTo>
                    <a:pt x="1746503" y="1395983"/>
                  </a:lnTo>
                  <a:lnTo>
                    <a:pt x="1746503" y="1191767"/>
                  </a:lnTo>
                  <a:lnTo>
                    <a:pt x="1746503" y="1210055"/>
                  </a:lnTo>
                  <a:lnTo>
                    <a:pt x="1746503" y="1267967"/>
                  </a:lnTo>
                  <a:lnTo>
                    <a:pt x="1746503" y="1277111"/>
                  </a:lnTo>
                  <a:lnTo>
                    <a:pt x="1746503" y="1252727"/>
                  </a:lnTo>
                  <a:lnTo>
                    <a:pt x="1749552" y="1252727"/>
                  </a:lnTo>
                  <a:lnTo>
                    <a:pt x="1749552" y="1149095"/>
                  </a:lnTo>
                  <a:lnTo>
                    <a:pt x="1749552" y="1121664"/>
                  </a:lnTo>
                  <a:lnTo>
                    <a:pt x="1749552" y="1164335"/>
                  </a:lnTo>
                  <a:lnTo>
                    <a:pt x="1749552" y="1258823"/>
                  </a:lnTo>
                  <a:lnTo>
                    <a:pt x="1749552" y="1243583"/>
                  </a:lnTo>
                  <a:lnTo>
                    <a:pt x="1749552" y="1389888"/>
                  </a:lnTo>
                  <a:lnTo>
                    <a:pt x="1752600" y="1420367"/>
                  </a:lnTo>
                  <a:lnTo>
                    <a:pt x="1752600" y="1450847"/>
                  </a:lnTo>
                  <a:lnTo>
                    <a:pt x="1752600" y="1414271"/>
                  </a:lnTo>
                  <a:lnTo>
                    <a:pt x="1752600" y="1423415"/>
                  </a:lnTo>
                  <a:lnTo>
                    <a:pt x="1752600" y="1438655"/>
                  </a:lnTo>
                  <a:lnTo>
                    <a:pt x="1752600" y="1490471"/>
                  </a:lnTo>
                  <a:lnTo>
                    <a:pt x="1752600" y="1536191"/>
                  </a:lnTo>
                  <a:lnTo>
                    <a:pt x="1752600" y="1569719"/>
                  </a:lnTo>
                  <a:lnTo>
                    <a:pt x="1755648" y="1545336"/>
                  </a:lnTo>
                  <a:lnTo>
                    <a:pt x="1755648" y="1484376"/>
                  </a:lnTo>
                  <a:lnTo>
                    <a:pt x="1755648" y="1499615"/>
                  </a:lnTo>
                  <a:lnTo>
                    <a:pt x="1755648" y="1103376"/>
                  </a:lnTo>
                  <a:lnTo>
                    <a:pt x="1755648" y="1191767"/>
                  </a:lnTo>
                  <a:lnTo>
                    <a:pt x="1758696" y="1243583"/>
                  </a:lnTo>
                  <a:lnTo>
                    <a:pt x="1758696" y="1240535"/>
                  </a:lnTo>
                  <a:lnTo>
                    <a:pt x="1758696" y="1197864"/>
                  </a:lnTo>
                  <a:lnTo>
                    <a:pt x="1758696" y="1191767"/>
                  </a:lnTo>
                  <a:lnTo>
                    <a:pt x="1758696" y="1335023"/>
                  </a:lnTo>
                  <a:lnTo>
                    <a:pt x="1758696" y="1475232"/>
                  </a:lnTo>
                  <a:lnTo>
                    <a:pt x="1758696" y="1459991"/>
                  </a:lnTo>
                  <a:lnTo>
                    <a:pt x="1758696" y="1484376"/>
                  </a:lnTo>
                  <a:lnTo>
                    <a:pt x="1758696" y="1459991"/>
                  </a:lnTo>
                  <a:lnTo>
                    <a:pt x="1758696" y="1420367"/>
                  </a:lnTo>
                  <a:lnTo>
                    <a:pt x="1761744" y="1438655"/>
                  </a:lnTo>
                  <a:lnTo>
                    <a:pt x="1761744" y="929639"/>
                  </a:lnTo>
                  <a:lnTo>
                    <a:pt x="1761744" y="932688"/>
                  </a:lnTo>
                  <a:lnTo>
                    <a:pt x="1761744" y="947927"/>
                  </a:lnTo>
                  <a:lnTo>
                    <a:pt x="1764791" y="932688"/>
                  </a:lnTo>
                  <a:lnTo>
                    <a:pt x="1764791" y="1301495"/>
                  </a:lnTo>
                  <a:lnTo>
                    <a:pt x="1764791" y="1261871"/>
                  </a:lnTo>
                  <a:lnTo>
                    <a:pt x="1764791" y="1310639"/>
                  </a:lnTo>
                  <a:lnTo>
                    <a:pt x="1764791" y="1267967"/>
                  </a:lnTo>
                  <a:lnTo>
                    <a:pt x="1764791" y="1371600"/>
                  </a:lnTo>
                  <a:lnTo>
                    <a:pt x="1767839" y="1347215"/>
                  </a:lnTo>
                  <a:lnTo>
                    <a:pt x="1767839" y="1292352"/>
                  </a:lnTo>
                  <a:lnTo>
                    <a:pt x="1767839" y="1335023"/>
                  </a:lnTo>
                  <a:lnTo>
                    <a:pt x="1767839" y="1155191"/>
                  </a:lnTo>
                  <a:lnTo>
                    <a:pt x="1767839" y="1182623"/>
                  </a:lnTo>
                  <a:lnTo>
                    <a:pt x="1767839" y="1158239"/>
                  </a:lnTo>
                  <a:lnTo>
                    <a:pt x="1767839" y="1182623"/>
                  </a:lnTo>
                  <a:lnTo>
                    <a:pt x="1767839" y="1188720"/>
                  </a:lnTo>
                  <a:lnTo>
                    <a:pt x="1770888" y="1170432"/>
                  </a:lnTo>
                  <a:lnTo>
                    <a:pt x="1770888" y="1191767"/>
                  </a:lnTo>
                  <a:lnTo>
                    <a:pt x="1770888" y="1136903"/>
                  </a:lnTo>
                  <a:lnTo>
                    <a:pt x="1770888" y="1158239"/>
                  </a:lnTo>
                  <a:lnTo>
                    <a:pt x="1770888" y="1210055"/>
                  </a:lnTo>
                  <a:lnTo>
                    <a:pt x="1770888" y="1414271"/>
                  </a:lnTo>
                  <a:lnTo>
                    <a:pt x="1770888" y="1514855"/>
                  </a:lnTo>
                  <a:lnTo>
                    <a:pt x="1770888" y="1536191"/>
                  </a:lnTo>
                  <a:lnTo>
                    <a:pt x="1770888" y="1533143"/>
                  </a:lnTo>
                  <a:lnTo>
                    <a:pt x="1770888" y="1493520"/>
                  </a:lnTo>
                  <a:lnTo>
                    <a:pt x="1770888" y="1499615"/>
                  </a:lnTo>
                  <a:lnTo>
                    <a:pt x="1770888" y="1484376"/>
                  </a:lnTo>
                  <a:lnTo>
                    <a:pt x="1770888" y="1472183"/>
                  </a:lnTo>
                  <a:lnTo>
                    <a:pt x="1773936" y="1472183"/>
                  </a:lnTo>
                  <a:lnTo>
                    <a:pt x="1773936" y="1493520"/>
                  </a:lnTo>
                  <a:lnTo>
                    <a:pt x="1773936" y="1475232"/>
                  </a:lnTo>
                  <a:lnTo>
                    <a:pt x="1773936" y="1408176"/>
                  </a:lnTo>
                  <a:lnTo>
                    <a:pt x="1773936" y="1338071"/>
                  </a:lnTo>
                  <a:lnTo>
                    <a:pt x="1773936" y="1328927"/>
                  </a:lnTo>
                  <a:lnTo>
                    <a:pt x="1773936" y="1301495"/>
                  </a:lnTo>
                  <a:lnTo>
                    <a:pt x="1773936" y="1286255"/>
                  </a:lnTo>
                  <a:lnTo>
                    <a:pt x="1773936" y="1325879"/>
                  </a:lnTo>
                  <a:lnTo>
                    <a:pt x="1773936" y="1295400"/>
                  </a:lnTo>
                  <a:lnTo>
                    <a:pt x="1773936" y="1377695"/>
                  </a:lnTo>
                  <a:lnTo>
                    <a:pt x="1773936" y="1356359"/>
                  </a:lnTo>
                  <a:lnTo>
                    <a:pt x="1773936" y="1389888"/>
                  </a:lnTo>
                  <a:lnTo>
                    <a:pt x="1776984" y="1414271"/>
                  </a:lnTo>
                  <a:lnTo>
                    <a:pt x="1776984" y="1395983"/>
                  </a:lnTo>
                  <a:lnTo>
                    <a:pt x="1776984" y="1399032"/>
                  </a:lnTo>
                  <a:lnTo>
                    <a:pt x="1776984" y="1283208"/>
                  </a:lnTo>
                  <a:lnTo>
                    <a:pt x="1776984" y="1286255"/>
                  </a:lnTo>
                  <a:lnTo>
                    <a:pt x="1776984" y="1258823"/>
                  </a:lnTo>
                  <a:lnTo>
                    <a:pt x="1776984" y="1283208"/>
                  </a:lnTo>
                  <a:lnTo>
                    <a:pt x="1776984" y="1377695"/>
                  </a:lnTo>
                  <a:lnTo>
                    <a:pt x="1776984" y="1399032"/>
                  </a:lnTo>
                  <a:lnTo>
                    <a:pt x="1776984" y="1493520"/>
                  </a:lnTo>
                  <a:lnTo>
                    <a:pt x="1780032" y="1569719"/>
                  </a:lnTo>
                  <a:lnTo>
                    <a:pt x="1780032" y="1490471"/>
                  </a:lnTo>
                  <a:lnTo>
                    <a:pt x="1780032" y="1524000"/>
                  </a:lnTo>
                  <a:lnTo>
                    <a:pt x="1780032" y="1301495"/>
                  </a:lnTo>
                  <a:lnTo>
                    <a:pt x="1780032" y="1304544"/>
                  </a:lnTo>
                  <a:lnTo>
                    <a:pt x="1780032" y="1216152"/>
                  </a:lnTo>
                  <a:lnTo>
                    <a:pt x="1780032" y="1258823"/>
                  </a:lnTo>
                  <a:lnTo>
                    <a:pt x="1780032" y="1173479"/>
                  </a:lnTo>
                  <a:lnTo>
                    <a:pt x="1783079" y="1045463"/>
                  </a:lnTo>
                  <a:lnTo>
                    <a:pt x="1783079" y="1094232"/>
                  </a:lnTo>
                  <a:lnTo>
                    <a:pt x="1783079" y="1085088"/>
                  </a:lnTo>
                  <a:lnTo>
                    <a:pt x="1783079" y="1011935"/>
                  </a:lnTo>
                  <a:lnTo>
                    <a:pt x="1783079" y="1045463"/>
                  </a:lnTo>
                  <a:lnTo>
                    <a:pt x="1783079" y="1466088"/>
                  </a:lnTo>
                  <a:lnTo>
                    <a:pt x="1786127" y="1466088"/>
                  </a:lnTo>
                  <a:lnTo>
                    <a:pt x="1786127" y="1018032"/>
                  </a:lnTo>
                  <a:lnTo>
                    <a:pt x="1786127" y="1130808"/>
                  </a:lnTo>
                  <a:lnTo>
                    <a:pt x="1786127" y="1207008"/>
                  </a:lnTo>
                  <a:lnTo>
                    <a:pt x="1786127" y="1249679"/>
                  </a:lnTo>
                  <a:lnTo>
                    <a:pt x="1786127" y="1301495"/>
                  </a:lnTo>
                  <a:lnTo>
                    <a:pt x="1789176" y="1353311"/>
                  </a:lnTo>
                  <a:lnTo>
                    <a:pt x="1789176" y="1377695"/>
                  </a:lnTo>
                  <a:lnTo>
                    <a:pt x="1789176" y="1429511"/>
                  </a:lnTo>
                  <a:lnTo>
                    <a:pt x="1789176" y="1447800"/>
                  </a:lnTo>
                  <a:lnTo>
                    <a:pt x="1789176" y="1380744"/>
                  </a:lnTo>
                  <a:lnTo>
                    <a:pt x="1789176" y="1258823"/>
                  </a:lnTo>
                  <a:lnTo>
                    <a:pt x="1789176" y="1210055"/>
                  </a:lnTo>
                  <a:lnTo>
                    <a:pt x="1789176" y="1179576"/>
                  </a:lnTo>
                  <a:lnTo>
                    <a:pt x="1789176" y="1225295"/>
                  </a:lnTo>
                  <a:lnTo>
                    <a:pt x="1789176" y="1258823"/>
                  </a:lnTo>
                  <a:lnTo>
                    <a:pt x="1789176" y="1200911"/>
                  </a:lnTo>
                  <a:lnTo>
                    <a:pt x="1789176" y="1240535"/>
                  </a:lnTo>
                  <a:lnTo>
                    <a:pt x="1792224" y="1258823"/>
                  </a:lnTo>
                  <a:lnTo>
                    <a:pt x="1792224" y="1310639"/>
                  </a:lnTo>
                  <a:lnTo>
                    <a:pt x="1792224" y="1292352"/>
                  </a:lnTo>
                  <a:lnTo>
                    <a:pt x="1792224" y="1353311"/>
                  </a:lnTo>
                  <a:lnTo>
                    <a:pt x="1792224" y="1325879"/>
                  </a:lnTo>
                  <a:lnTo>
                    <a:pt x="1792224" y="1286255"/>
                  </a:lnTo>
                  <a:lnTo>
                    <a:pt x="1792224" y="1243583"/>
                  </a:lnTo>
                  <a:lnTo>
                    <a:pt x="1792224" y="1182623"/>
                  </a:lnTo>
                  <a:lnTo>
                    <a:pt x="1792224" y="1225295"/>
                  </a:lnTo>
                  <a:lnTo>
                    <a:pt x="1795272" y="1243583"/>
                  </a:lnTo>
                  <a:lnTo>
                    <a:pt x="1795272" y="1380744"/>
                  </a:lnTo>
                  <a:lnTo>
                    <a:pt x="1795272" y="1277111"/>
                  </a:lnTo>
                  <a:lnTo>
                    <a:pt x="1795272" y="1423415"/>
                  </a:lnTo>
                  <a:lnTo>
                    <a:pt x="1795272" y="1395983"/>
                  </a:lnTo>
                  <a:lnTo>
                    <a:pt x="1795272" y="1414271"/>
                  </a:lnTo>
                  <a:lnTo>
                    <a:pt x="1795272" y="1362455"/>
                  </a:lnTo>
                  <a:lnTo>
                    <a:pt x="1795272" y="1408176"/>
                  </a:lnTo>
                  <a:lnTo>
                    <a:pt x="1798320" y="1362455"/>
                  </a:lnTo>
                  <a:lnTo>
                    <a:pt x="1798320" y="1347215"/>
                  </a:lnTo>
                  <a:lnTo>
                    <a:pt x="1798320" y="1368552"/>
                  </a:lnTo>
                  <a:lnTo>
                    <a:pt x="1798320" y="1380744"/>
                  </a:lnTo>
                  <a:lnTo>
                    <a:pt x="1798320" y="1310639"/>
                  </a:lnTo>
                  <a:lnTo>
                    <a:pt x="1798320" y="1130808"/>
                  </a:lnTo>
                  <a:lnTo>
                    <a:pt x="1798320" y="1188720"/>
                  </a:lnTo>
                  <a:lnTo>
                    <a:pt x="1798320" y="1234439"/>
                  </a:lnTo>
                  <a:lnTo>
                    <a:pt x="1798320" y="1252727"/>
                  </a:lnTo>
                  <a:lnTo>
                    <a:pt x="1801367" y="1274064"/>
                  </a:lnTo>
                  <a:lnTo>
                    <a:pt x="1801367" y="1234439"/>
                  </a:lnTo>
                  <a:lnTo>
                    <a:pt x="1801367" y="1274064"/>
                  </a:lnTo>
                  <a:lnTo>
                    <a:pt x="1801367" y="1368552"/>
                  </a:lnTo>
                  <a:lnTo>
                    <a:pt x="1801367" y="1389888"/>
                  </a:lnTo>
                  <a:lnTo>
                    <a:pt x="1801367" y="1395983"/>
                  </a:lnTo>
                  <a:lnTo>
                    <a:pt x="1801367" y="1450847"/>
                  </a:lnTo>
                  <a:lnTo>
                    <a:pt x="1801367" y="1527047"/>
                  </a:lnTo>
                  <a:lnTo>
                    <a:pt x="1801367" y="1438655"/>
                  </a:lnTo>
                  <a:lnTo>
                    <a:pt x="1801367" y="1414271"/>
                  </a:lnTo>
                  <a:lnTo>
                    <a:pt x="1801367" y="1484376"/>
                  </a:lnTo>
                  <a:lnTo>
                    <a:pt x="1801367" y="1475232"/>
                  </a:lnTo>
                  <a:lnTo>
                    <a:pt x="1801367" y="1405127"/>
                  </a:lnTo>
                  <a:lnTo>
                    <a:pt x="1804415" y="1395983"/>
                  </a:lnTo>
                  <a:lnTo>
                    <a:pt x="1804415" y="1405127"/>
                  </a:lnTo>
                  <a:lnTo>
                    <a:pt x="1804415" y="1274064"/>
                  </a:lnTo>
                  <a:lnTo>
                    <a:pt x="1804415" y="1301495"/>
                  </a:lnTo>
                  <a:lnTo>
                    <a:pt x="1804415" y="1286255"/>
                  </a:lnTo>
                  <a:lnTo>
                    <a:pt x="1804415" y="1338071"/>
                  </a:lnTo>
                  <a:lnTo>
                    <a:pt x="1804415" y="981455"/>
                  </a:lnTo>
                  <a:lnTo>
                    <a:pt x="1804415" y="1008888"/>
                  </a:lnTo>
                  <a:lnTo>
                    <a:pt x="1807464" y="1027176"/>
                  </a:lnTo>
                  <a:lnTo>
                    <a:pt x="1807464" y="1304544"/>
                  </a:lnTo>
                  <a:lnTo>
                    <a:pt x="1807464" y="1292352"/>
                  </a:lnTo>
                  <a:lnTo>
                    <a:pt x="1807464" y="1524000"/>
                  </a:lnTo>
                  <a:lnTo>
                    <a:pt x="1810512" y="1499615"/>
                  </a:lnTo>
                  <a:lnTo>
                    <a:pt x="1810512" y="1423415"/>
                  </a:lnTo>
                  <a:lnTo>
                    <a:pt x="1810512" y="1517903"/>
                  </a:lnTo>
                  <a:lnTo>
                    <a:pt x="1810512" y="1450847"/>
                  </a:lnTo>
                  <a:lnTo>
                    <a:pt x="1810512" y="1347215"/>
                  </a:lnTo>
                  <a:lnTo>
                    <a:pt x="1810512" y="1368552"/>
                  </a:lnTo>
                  <a:lnTo>
                    <a:pt x="1810512" y="1286255"/>
                  </a:lnTo>
                  <a:lnTo>
                    <a:pt x="1810512" y="1304544"/>
                  </a:lnTo>
                  <a:lnTo>
                    <a:pt x="1813560" y="1310639"/>
                  </a:lnTo>
                  <a:lnTo>
                    <a:pt x="1813560" y="1356359"/>
                  </a:lnTo>
                  <a:lnTo>
                    <a:pt x="1813560" y="1319783"/>
                  </a:lnTo>
                  <a:lnTo>
                    <a:pt x="1813560" y="1368552"/>
                  </a:lnTo>
                  <a:lnTo>
                    <a:pt x="1813560" y="1328927"/>
                  </a:lnTo>
                  <a:lnTo>
                    <a:pt x="1813560" y="1533143"/>
                  </a:lnTo>
                  <a:lnTo>
                    <a:pt x="1816608" y="1514855"/>
                  </a:lnTo>
                  <a:lnTo>
                    <a:pt x="1816608" y="1566671"/>
                  </a:lnTo>
                  <a:lnTo>
                    <a:pt x="1816608" y="1603247"/>
                  </a:lnTo>
                  <a:lnTo>
                    <a:pt x="1816608" y="1636776"/>
                  </a:lnTo>
                  <a:lnTo>
                    <a:pt x="1816608" y="1606295"/>
                  </a:lnTo>
                  <a:lnTo>
                    <a:pt x="1816608" y="1514855"/>
                  </a:lnTo>
                  <a:lnTo>
                    <a:pt x="1816608" y="1542287"/>
                  </a:lnTo>
                  <a:lnTo>
                    <a:pt x="1816608" y="1274064"/>
                  </a:lnTo>
                  <a:lnTo>
                    <a:pt x="1819655" y="1231391"/>
                  </a:lnTo>
                  <a:lnTo>
                    <a:pt x="1819655" y="1179576"/>
                  </a:lnTo>
                  <a:lnTo>
                    <a:pt x="1819655" y="1149095"/>
                  </a:lnTo>
                  <a:lnTo>
                    <a:pt x="1819655" y="1155191"/>
                  </a:lnTo>
                  <a:lnTo>
                    <a:pt x="1819655" y="1252727"/>
                  </a:lnTo>
                  <a:lnTo>
                    <a:pt x="1819655" y="1210055"/>
                  </a:lnTo>
                  <a:lnTo>
                    <a:pt x="1819655" y="1584959"/>
                  </a:lnTo>
                  <a:lnTo>
                    <a:pt x="1822703" y="1636776"/>
                  </a:lnTo>
                  <a:lnTo>
                    <a:pt x="1822703" y="1639824"/>
                  </a:lnTo>
                  <a:lnTo>
                    <a:pt x="1822703" y="1606295"/>
                  </a:lnTo>
                  <a:lnTo>
                    <a:pt x="1822703" y="1618487"/>
                  </a:lnTo>
                  <a:lnTo>
                    <a:pt x="1822703" y="1517903"/>
                  </a:lnTo>
                  <a:lnTo>
                    <a:pt x="1822703" y="1575815"/>
                  </a:lnTo>
                  <a:lnTo>
                    <a:pt x="1822703" y="1524000"/>
                  </a:lnTo>
                  <a:lnTo>
                    <a:pt x="1822703" y="1542287"/>
                  </a:lnTo>
                  <a:lnTo>
                    <a:pt x="1822703" y="1399032"/>
                  </a:lnTo>
                  <a:lnTo>
                    <a:pt x="1825752" y="1368552"/>
                  </a:lnTo>
                  <a:lnTo>
                    <a:pt x="1825752" y="1347215"/>
                  </a:lnTo>
                  <a:lnTo>
                    <a:pt x="1825752" y="1301495"/>
                  </a:lnTo>
                  <a:lnTo>
                    <a:pt x="1825752" y="1310639"/>
                  </a:lnTo>
                  <a:lnTo>
                    <a:pt x="1825752" y="1414271"/>
                  </a:lnTo>
                  <a:lnTo>
                    <a:pt x="1825752" y="1386839"/>
                  </a:lnTo>
                  <a:lnTo>
                    <a:pt x="1825752" y="1542287"/>
                  </a:lnTo>
                  <a:lnTo>
                    <a:pt x="1828800" y="1560575"/>
                  </a:lnTo>
                  <a:lnTo>
                    <a:pt x="1828800" y="1575815"/>
                  </a:lnTo>
                  <a:lnTo>
                    <a:pt x="1828800" y="1588008"/>
                  </a:lnTo>
                  <a:lnTo>
                    <a:pt x="1828800" y="1560575"/>
                  </a:lnTo>
                  <a:lnTo>
                    <a:pt x="1828800" y="1338071"/>
                  </a:lnTo>
                  <a:lnTo>
                    <a:pt x="1828800" y="1362455"/>
                  </a:lnTo>
                  <a:lnTo>
                    <a:pt x="1828800" y="1338071"/>
                  </a:lnTo>
                  <a:lnTo>
                    <a:pt x="1831848" y="1399032"/>
                  </a:lnTo>
                  <a:lnTo>
                    <a:pt x="1831848" y="1441703"/>
                  </a:lnTo>
                  <a:lnTo>
                    <a:pt x="1831848" y="1420367"/>
                  </a:lnTo>
                  <a:lnTo>
                    <a:pt x="1831848" y="1356359"/>
                  </a:lnTo>
                  <a:lnTo>
                    <a:pt x="1831848" y="1395983"/>
                  </a:lnTo>
                  <a:lnTo>
                    <a:pt x="1831848" y="1554480"/>
                  </a:lnTo>
                  <a:lnTo>
                    <a:pt x="1831848" y="1536191"/>
                  </a:lnTo>
                  <a:lnTo>
                    <a:pt x="1831848" y="1499615"/>
                  </a:lnTo>
                  <a:lnTo>
                    <a:pt x="1834896" y="1459991"/>
                  </a:lnTo>
                  <a:lnTo>
                    <a:pt x="1834896" y="1283208"/>
                  </a:lnTo>
                  <a:lnTo>
                    <a:pt x="1834896" y="1362455"/>
                  </a:lnTo>
                  <a:lnTo>
                    <a:pt x="1834896" y="1380744"/>
                  </a:lnTo>
                  <a:lnTo>
                    <a:pt x="1834896" y="1356359"/>
                  </a:lnTo>
                  <a:lnTo>
                    <a:pt x="1834896" y="1524000"/>
                  </a:lnTo>
                  <a:lnTo>
                    <a:pt x="1837944" y="1578864"/>
                  </a:lnTo>
                  <a:lnTo>
                    <a:pt x="1837944" y="1597152"/>
                  </a:lnTo>
                  <a:lnTo>
                    <a:pt x="1837944" y="1621536"/>
                  </a:lnTo>
                  <a:lnTo>
                    <a:pt x="1837944" y="1545336"/>
                  </a:lnTo>
                  <a:lnTo>
                    <a:pt x="1837944" y="1475232"/>
                  </a:lnTo>
                  <a:lnTo>
                    <a:pt x="1837944" y="1450847"/>
                  </a:lnTo>
                  <a:lnTo>
                    <a:pt x="1837944" y="1389888"/>
                  </a:lnTo>
                  <a:lnTo>
                    <a:pt x="1837944" y="1380744"/>
                  </a:lnTo>
                  <a:lnTo>
                    <a:pt x="1837944" y="1389888"/>
                  </a:lnTo>
                  <a:lnTo>
                    <a:pt x="1837944" y="1438655"/>
                  </a:lnTo>
                  <a:lnTo>
                    <a:pt x="1837944" y="1490471"/>
                  </a:lnTo>
                  <a:lnTo>
                    <a:pt x="1837944" y="1545336"/>
                  </a:lnTo>
                  <a:lnTo>
                    <a:pt x="1837944" y="1606295"/>
                  </a:lnTo>
                  <a:lnTo>
                    <a:pt x="1840991" y="1606295"/>
                  </a:lnTo>
                  <a:lnTo>
                    <a:pt x="1840991" y="1612391"/>
                  </a:lnTo>
                  <a:lnTo>
                    <a:pt x="1840991" y="1597152"/>
                  </a:lnTo>
                  <a:lnTo>
                    <a:pt x="1840991" y="1606295"/>
                  </a:lnTo>
                  <a:lnTo>
                    <a:pt x="1840991" y="1594103"/>
                  </a:lnTo>
                  <a:lnTo>
                    <a:pt x="1840991" y="1569719"/>
                  </a:lnTo>
                  <a:lnTo>
                    <a:pt x="1840991" y="1575815"/>
                  </a:lnTo>
                  <a:lnTo>
                    <a:pt x="1840991" y="1481327"/>
                  </a:lnTo>
                  <a:lnTo>
                    <a:pt x="1840991" y="1524000"/>
                  </a:lnTo>
                  <a:lnTo>
                    <a:pt x="1840991" y="1389888"/>
                  </a:lnTo>
                  <a:lnTo>
                    <a:pt x="1844039" y="1386839"/>
                  </a:lnTo>
                  <a:lnTo>
                    <a:pt x="1844039" y="1395983"/>
                  </a:lnTo>
                  <a:lnTo>
                    <a:pt x="1844039" y="1295400"/>
                  </a:lnTo>
                  <a:lnTo>
                    <a:pt x="1844039" y="1283208"/>
                  </a:lnTo>
                  <a:lnTo>
                    <a:pt x="1844039" y="1274064"/>
                  </a:lnTo>
                  <a:lnTo>
                    <a:pt x="1844039" y="1325879"/>
                  </a:lnTo>
                  <a:lnTo>
                    <a:pt x="1844039" y="1420367"/>
                  </a:lnTo>
                  <a:lnTo>
                    <a:pt x="1844039" y="1484376"/>
                  </a:lnTo>
                  <a:lnTo>
                    <a:pt x="1844039" y="1542287"/>
                  </a:lnTo>
                  <a:lnTo>
                    <a:pt x="1844039" y="1588008"/>
                  </a:lnTo>
                  <a:lnTo>
                    <a:pt x="1844039" y="1533143"/>
                  </a:lnTo>
                  <a:lnTo>
                    <a:pt x="1844039" y="1527047"/>
                  </a:lnTo>
                  <a:lnTo>
                    <a:pt x="1844039" y="1524000"/>
                  </a:lnTo>
                  <a:lnTo>
                    <a:pt x="1844039" y="1499615"/>
                  </a:lnTo>
                  <a:lnTo>
                    <a:pt x="1847088" y="1475232"/>
                  </a:lnTo>
                  <a:lnTo>
                    <a:pt x="1847088" y="1466088"/>
                  </a:lnTo>
                  <a:lnTo>
                    <a:pt x="1847088" y="1502664"/>
                  </a:lnTo>
                  <a:lnTo>
                    <a:pt x="1847088" y="1484376"/>
                  </a:lnTo>
                  <a:lnTo>
                    <a:pt x="1847088" y="1569719"/>
                  </a:lnTo>
                  <a:lnTo>
                    <a:pt x="1847088" y="1524000"/>
                  </a:lnTo>
                  <a:lnTo>
                    <a:pt x="1847088" y="1493520"/>
                  </a:lnTo>
                  <a:lnTo>
                    <a:pt x="1847088" y="1438655"/>
                  </a:lnTo>
                  <a:lnTo>
                    <a:pt x="1847088" y="1423415"/>
                  </a:lnTo>
                  <a:lnTo>
                    <a:pt x="1850136" y="1356359"/>
                  </a:lnTo>
                  <a:lnTo>
                    <a:pt x="1850136" y="1347215"/>
                  </a:lnTo>
                  <a:lnTo>
                    <a:pt x="1850136" y="1274064"/>
                  </a:lnTo>
                  <a:lnTo>
                    <a:pt x="1850136" y="1234439"/>
                  </a:lnTo>
                  <a:lnTo>
                    <a:pt x="1850136" y="1283208"/>
                  </a:lnTo>
                  <a:lnTo>
                    <a:pt x="1850136" y="1578864"/>
                  </a:lnTo>
                  <a:lnTo>
                    <a:pt x="1850136" y="1533143"/>
                  </a:lnTo>
                  <a:lnTo>
                    <a:pt x="1853184" y="1499615"/>
                  </a:lnTo>
                  <a:lnTo>
                    <a:pt x="1853184" y="1536191"/>
                  </a:lnTo>
                  <a:lnTo>
                    <a:pt x="1853184" y="1545336"/>
                  </a:lnTo>
                  <a:lnTo>
                    <a:pt x="1853184" y="1566671"/>
                  </a:lnTo>
                  <a:lnTo>
                    <a:pt x="1853184" y="1524000"/>
                  </a:lnTo>
                  <a:lnTo>
                    <a:pt x="1853184" y="1234439"/>
                  </a:lnTo>
                  <a:lnTo>
                    <a:pt x="1853184" y="1319783"/>
                  </a:lnTo>
                  <a:lnTo>
                    <a:pt x="1856232" y="1319783"/>
                  </a:lnTo>
                  <a:lnTo>
                    <a:pt x="1856232" y="1313688"/>
                  </a:lnTo>
                  <a:lnTo>
                    <a:pt x="1856232" y="1338071"/>
                  </a:lnTo>
                  <a:lnTo>
                    <a:pt x="1856232" y="1274064"/>
                  </a:lnTo>
                  <a:lnTo>
                    <a:pt x="1856232" y="1368552"/>
                  </a:lnTo>
                  <a:lnTo>
                    <a:pt x="1856232" y="1603247"/>
                  </a:lnTo>
                  <a:lnTo>
                    <a:pt x="1856232" y="1533143"/>
                  </a:lnTo>
                  <a:lnTo>
                    <a:pt x="1859279" y="1499615"/>
                  </a:lnTo>
                  <a:lnTo>
                    <a:pt x="1859279" y="1459991"/>
                  </a:lnTo>
                  <a:lnTo>
                    <a:pt x="1859279" y="1380744"/>
                  </a:lnTo>
                  <a:lnTo>
                    <a:pt x="1859279" y="1328927"/>
                  </a:lnTo>
                  <a:lnTo>
                    <a:pt x="1859279" y="1338071"/>
                  </a:lnTo>
                  <a:lnTo>
                    <a:pt x="1859279" y="1560575"/>
                  </a:lnTo>
                  <a:lnTo>
                    <a:pt x="1859279" y="1456944"/>
                  </a:lnTo>
                  <a:lnTo>
                    <a:pt x="1862327" y="1371600"/>
                  </a:lnTo>
                  <a:lnTo>
                    <a:pt x="1862327" y="1310639"/>
                  </a:lnTo>
                  <a:lnTo>
                    <a:pt x="1862327" y="1240535"/>
                  </a:lnTo>
                  <a:lnTo>
                    <a:pt x="1862327" y="1353311"/>
                  </a:lnTo>
                  <a:lnTo>
                    <a:pt x="1862327" y="1286255"/>
                  </a:lnTo>
                  <a:lnTo>
                    <a:pt x="1862327" y="1554480"/>
                  </a:lnTo>
                  <a:lnTo>
                    <a:pt x="1862327" y="1551431"/>
                  </a:lnTo>
                  <a:lnTo>
                    <a:pt x="1862327" y="1639824"/>
                  </a:lnTo>
                  <a:lnTo>
                    <a:pt x="1862327" y="1554480"/>
                  </a:lnTo>
                  <a:lnTo>
                    <a:pt x="1862327" y="1517903"/>
                  </a:lnTo>
                  <a:lnTo>
                    <a:pt x="1865376" y="1514855"/>
                  </a:lnTo>
                  <a:lnTo>
                    <a:pt x="1865376" y="1408176"/>
                  </a:lnTo>
                  <a:lnTo>
                    <a:pt x="1865376" y="1450847"/>
                  </a:lnTo>
                  <a:lnTo>
                    <a:pt x="1865376" y="1371600"/>
                  </a:lnTo>
                  <a:lnTo>
                    <a:pt x="1865376" y="1441703"/>
                  </a:lnTo>
                  <a:lnTo>
                    <a:pt x="1865376" y="1432559"/>
                  </a:lnTo>
                  <a:lnTo>
                    <a:pt x="1865376" y="1524000"/>
                  </a:lnTo>
                  <a:lnTo>
                    <a:pt x="1865376" y="1536191"/>
                  </a:lnTo>
                  <a:lnTo>
                    <a:pt x="1865376" y="1575815"/>
                  </a:lnTo>
                  <a:lnTo>
                    <a:pt x="1868424" y="1594103"/>
                  </a:lnTo>
                  <a:lnTo>
                    <a:pt x="1868424" y="1636776"/>
                  </a:lnTo>
                  <a:lnTo>
                    <a:pt x="1868424" y="1597152"/>
                  </a:lnTo>
                  <a:lnTo>
                    <a:pt x="1868424" y="1606295"/>
                  </a:lnTo>
                  <a:lnTo>
                    <a:pt x="1868424" y="1639824"/>
                  </a:lnTo>
                  <a:lnTo>
                    <a:pt x="1868424" y="1597152"/>
                  </a:lnTo>
                  <a:lnTo>
                    <a:pt x="1868424" y="1481327"/>
                  </a:lnTo>
                  <a:lnTo>
                    <a:pt x="1868424" y="1527047"/>
                  </a:lnTo>
                  <a:lnTo>
                    <a:pt x="1868424" y="1389888"/>
                  </a:lnTo>
                  <a:lnTo>
                    <a:pt x="1868424" y="1399032"/>
                  </a:lnTo>
                  <a:lnTo>
                    <a:pt x="1871472" y="1429511"/>
                  </a:lnTo>
                  <a:lnTo>
                    <a:pt x="1871472" y="1420367"/>
                  </a:lnTo>
                  <a:lnTo>
                    <a:pt x="1871472" y="1588008"/>
                  </a:lnTo>
                  <a:lnTo>
                    <a:pt x="1871472" y="1493520"/>
                  </a:lnTo>
                  <a:lnTo>
                    <a:pt x="1871472" y="1432559"/>
                  </a:lnTo>
                  <a:lnTo>
                    <a:pt x="1871472" y="1319783"/>
                  </a:lnTo>
                  <a:lnTo>
                    <a:pt x="1871472" y="1362455"/>
                  </a:lnTo>
                  <a:lnTo>
                    <a:pt x="1871472" y="1420367"/>
                  </a:lnTo>
                  <a:lnTo>
                    <a:pt x="1871472" y="1432559"/>
                  </a:lnTo>
                  <a:lnTo>
                    <a:pt x="1871472" y="1441703"/>
                  </a:lnTo>
                  <a:lnTo>
                    <a:pt x="1871472" y="1456944"/>
                  </a:lnTo>
                  <a:lnTo>
                    <a:pt x="1874520" y="1472183"/>
                  </a:lnTo>
                  <a:lnTo>
                    <a:pt x="1874520" y="1475232"/>
                  </a:lnTo>
                  <a:lnTo>
                    <a:pt x="1874520" y="1432559"/>
                  </a:lnTo>
                  <a:lnTo>
                    <a:pt x="1874520" y="1517903"/>
                  </a:lnTo>
                  <a:lnTo>
                    <a:pt x="1874520" y="1536191"/>
                  </a:lnTo>
                  <a:lnTo>
                    <a:pt x="1874520" y="1527047"/>
                  </a:lnTo>
                  <a:lnTo>
                    <a:pt x="1874520" y="1490471"/>
                  </a:lnTo>
                  <a:lnTo>
                    <a:pt x="1874520" y="1524000"/>
                  </a:lnTo>
                  <a:lnTo>
                    <a:pt x="1874520" y="1405127"/>
                  </a:lnTo>
                  <a:lnTo>
                    <a:pt x="1874520" y="1438655"/>
                  </a:lnTo>
                  <a:lnTo>
                    <a:pt x="1874520" y="1493520"/>
                  </a:lnTo>
                  <a:lnTo>
                    <a:pt x="1877567" y="1524000"/>
                  </a:lnTo>
                  <a:lnTo>
                    <a:pt x="1877567" y="1606295"/>
                  </a:lnTo>
                  <a:lnTo>
                    <a:pt x="1877567" y="1603247"/>
                  </a:lnTo>
                  <a:lnTo>
                    <a:pt x="1877567" y="1627631"/>
                  </a:lnTo>
                  <a:lnTo>
                    <a:pt x="1877567" y="1597152"/>
                  </a:lnTo>
                  <a:lnTo>
                    <a:pt x="1877567" y="1630679"/>
                  </a:lnTo>
                  <a:lnTo>
                    <a:pt x="1877567" y="1475232"/>
                  </a:lnTo>
                  <a:lnTo>
                    <a:pt x="1877567" y="1566671"/>
                  </a:lnTo>
                  <a:lnTo>
                    <a:pt x="1877567" y="1636776"/>
                  </a:lnTo>
                  <a:lnTo>
                    <a:pt x="1877567" y="1606295"/>
                  </a:lnTo>
                  <a:lnTo>
                    <a:pt x="1877567" y="1673352"/>
                  </a:lnTo>
                  <a:lnTo>
                    <a:pt x="1880615" y="1630679"/>
                  </a:lnTo>
                  <a:lnTo>
                    <a:pt x="1880615" y="1606295"/>
                  </a:lnTo>
                  <a:lnTo>
                    <a:pt x="1880615" y="1636776"/>
                  </a:lnTo>
                  <a:lnTo>
                    <a:pt x="1880615" y="1630679"/>
                  </a:lnTo>
                  <a:lnTo>
                    <a:pt x="1880615" y="1594103"/>
                  </a:lnTo>
                  <a:lnTo>
                    <a:pt x="1880615" y="1621536"/>
                  </a:lnTo>
                  <a:lnTo>
                    <a:pt x="1880615" y="1502664"/>
                  </a:lnTo>
                  <a:lnTo>
                    <a:pt x="1880615" y="1575815"/>
                  </a:lnTo>
                  <a:lnTo>
                    <a:pt x="1880615" y="1484376"/>
                  </a:lnTo>
                  <a:lnTo>
                    <a:pt x="1883664" y="1475232"/>
                  </a:lnTo>
                  <a:lnTo>
                    <a:pt x="1883664" y="1673352"/>
                  </a:lnTo>
                  <a:lnTo>
                    <a:pt x="1883664" y="1639824"/>
                  </a:lnTo>
                  <a:lnTo>
                    <a:pt x="1886712" y="1639824"/>
                  </a:lnTo>
                  <a:lnTo>
                    <a:pt x="1886712" y="1603247"/>
                  </a:lnTo>
                  <a:lnTo>
                    <a:pt x="1886712" y="1627631"/>
                  </a:lnTo>
                  <a:lnTo>
                    <a:pt x="1886712" y="1493520"/>
                  </a:lnTo>
                  <a:lnTo>
                    <a:pt x="1886712" y="1499615"/>
                  </a:lnTo>
                  <a:lnTo>
                    <a:pt x="1886712" y="1088135"/>
                  </a:lnTo>
                  <a:lnTo>
                    <a:pt x="1889760" y="1060703"/>
                  </a:lnTo>
                  <a:lnTo>
                    <a:pt x="1889760" y="1335023"/>
                  </a:lnTo>
                  <a:lnTo>
                    <a:pt x="1889760" y="1319783"/>
                  </a:lnTo>
                  <a:lnTo>
                    <a:pt x="1889760" y="1673352"/>
                  </a:lnTo>
                  <a:lnTo>
                    <a:pt x="1889760" y="1612391"/>
                  </a:lnTo>
                  <a:lnTo>
                    <a:pt x="1889760" y="1551431"/>
                  </a:lnTo>
                  <a:lnTo>
                    <a:pt x="1892808" y="1578864"/>
                  </a:lnTo>
                  <a:lnTo>
                    <a:pt x="1892808" y="1597152"/>
                  </a:lnTo>
                  <a:lnTo>
                    <a:pt x="1892808" y="1636776"/>
                  </a:lnTo>
                  <a:lnTo>
                    <a:pt x="1892808" y="1533143"/>
                  </a:lnTo>
                  <a:lnTo>
                    <a:pt x="1892808" y="1295400"/>
                  </a:lnTo>
                  <a:lnTo>
                    <a:pt x="1892808" y="1319783"/>
                  </a:lnTo>
                  <a:lnTo>
                    <a:pt x="1895855" y="1338071"/>
                  </a:lnTo>
                  <a:lnTo>
                    <a:pt x="1895855" y="1569719"/>
                  </a:lnTo>
                  <a:lnTo>
                    <a:pt x="1895855" y="1566671"/>
                  </a:lnTo>
                  <a:lnTo>
                    <a:pt x="1895855" y="1673352"/>
                  </a:lnTo>
                  <a:lnTo>
                    <a:pt x="1895855" y="1636776"/>
                  </a:lnTo>
                  <a:lnTo>
                    <a:pt x="1898903" y="1627631"/>
                  </a:lnTo>
                  <a:lnTo>
                    <a:pt x="1898903" y="1584959"/>
                  </a:lnTo>
                  <a:lnTo>
                    <a:pt x="1898903" y="1673352"/>
                  </a:lnTo>
                  <a:lnTo>
                    <a:pt x="1898903" y="1597152"/>
                  </a:lnTo>
                  <a:lnTo>
                    <a:pt x="1898903" y="1542287"/>
                  </a:lnTo>
                  <a:lnTo>
                    <a:pt x="1898903" y="1502664"/>
                  </a:lnTo>
                  <a:lnTo>
                    <a:pt x="1898903" y="1423415"/>
                  </a:lnTo>
                  <a:lnTo>
                    <a:pt x="1898903" y="1395983"/>
                  </a:lnTo>
                  <a:lnTo>
                    <a:pt x="1901952" y="1423415"/>
                  </a:lnTo>
                  <a:lnTo>
                    <a:pt x="1901952" y="1380744"/>
                  </a:lnTo>
                  <a:lnTo>
                    <a:pt x="1901952" y="1368552"/>
                  </a:lnTo>
                  <a:lnTo>
                    <a:pt x="1901952" y="1414271"/>
                  </a:lnTo>
                  <a:lnTo>
                    <a:pt x="1901952" y="1527047"/>
                  </a:lnTo>
                  <a:lnTo>
                    <a:pt x="1901952" y="1517903"/>
                  </a:lnTo>
                  <a:lnTo>
                    <a:pt x="1901952" y="1673352"/>
                  </a:lnTo>
                  <a:lnTo>
                    <a:pt x="1905000" y="1673352"/>
                  </a:lnTo>
                  <a:lnTo>
                    <a:pt x="1905000" y="1639824"/>
                  </a:lnTo>
                  <a:lnTo>
                    <a:pt x="1905000" y="1673352"/>
                  </a:lnTo>
                  <a:lnTo>
                    <a:pt x="1905000" y="1630679"/>
                  </a:lnTo>
                  <a:lnTo>
                    <a:pt x="1905000" y="1569719"/>
                  </a:lnTo>
                  <a:lnTo>
                    <a:pt x="1905000" y="1597152"/>
                  </a:lnTo>
                  <a:lnTo>
                    <a:pt x="1905000" y="1490471"/>
                  </a:lnTo>
                  <a:lnTo>
                    <a:pt x="1908048" y="1493520"/>
                  </a:lnTo>
                  <a:lnTo>
                    <a:pt x="1908048" y="1380744"/>
                  </a:lnTo>
                  <a:lnTo>
                    <a:pt x="1908048" y="1389888"/>
                  </a:lnTo>
                  <a:lnTo>
                    <a:pt x="1908048" y="1371600"/>
                  </a:lnTo>
                  <a:lnTo>
                    <a:pt x="1908048" y="1395983"/>
                  </a:lnTo>
                  <a:lnTo>
                    <a:pt x="1908048" y="1456944"/>
                  </a:lnTo>
                  <a:lnTo>
                    <a:pt x="1908048" y="1560575"/>
                  </a:lnTo>
                  <a:lnTo>
                    <a:pt x="1908048" y="1673352"/>
                  </a:lnTo>
                  <a:lnTo>
                    <a:pt x="1911096" y="1673352"/>
                  </a:lnTo>
                  <a:lnTo>
                    <a:pt x="1911096" y="1597152"/>
                  </a:lnTo>
                  <a:lnTo>
                    <a:pt x="1911096" y="1636776"/>
                  </a:lnTo>
                  <a:lnTo>
                    <a:pt x="1911096" y="1472183"/>
                  </a:lnTo>
                  <a:lnTo>
                    <a:pt x="1911096" y="1481327"/>
                  </a:lnTo>
                  <a:lnTo>
                    <a:pt x="1911096" y="1450847"/>
                  </a:lnTo>
                  <a:lnTo>
                    <a:pt x="1914144" y="1432559"/>
                  </a:lnTo>
                  <a:lnTo>
                    <a:pt x="1914144" y="1450847"/>
                  </a:lnTo>
                  <a:lnTo>
                    <a:pt x="1914144" y="1432559"/>
                  </a:lnTo>
                  <a:lnTo>
                    <a:pt x="1914144" y="1423415"/>
                  </a:lnTo>
                  <a:lnTo>
                    <a:pt x="1914144" y="1405127"/>
                  </a:lnTo>
                  <a:lnTo>
                    <a:pt x="1914144" y="1551431"/>
                  </a:lnTo>
                  <a:lnTo>
                    <a:pt x="1914144" y="1618487"/>
                  </a:lnTo>
                  <a:lnTo>
                    <a:pt x="1914144" y="1673352"/>
                  </a:lnTo>
                  <a:lnTo>
                    <a:pt x="1914144" y="1618487"/>
                  </a:lnTo>
                  <a:lnTo>
                    <a:pt x="1914144" y="1603247"/>
                  </a:lnTo>
                  <a:lnTo>
                    <a:pt x="1914144" y="1612391"/>
                  </a:lnTo>
                  <a:lnTo>
                    <a:pt x="1917191" y="1618487"/>
                  </a:lnTo>
                  <a:lnTo>
                    <a:pt x="1917191" y="1636776"/>
                  </a:lnTo>
                  <a:lnTo>
                    <a:pt x="1917191" y="1673352"/>
                  </a:lnTo>
                  <a:lnTo>
                    <a:pt x="1917191" y="1560575"/>
                  </a:lnTo>
                  <a:lnTo>
                    <a:pt x="1917191" y="1420367"/>
                  </a:lnTo>
                  <a:lnTo>
                    <a:pt x="1917191" y="1459991"/>
                  </a:lnTo>
                  <a:lnTo>
                    <a:pt x="1917191" y="1328927"/>
                  </a:lnTo>
                  <a:lnTo>
                    <a:pt x="1917191" y="1371600"/>
                  </a:lnTo>
                  <a:lnTo>
                    <a:pt x="1920239" y="1377695"/>
                  </a:lnTo>
                  <a:lnTo>
                    <a:pt x="1920239" y="1517903"/>
                  </a:lnTo>
                  <a:lnTo>
                    <a:pt x="1920239" y="1502664"/>
                  </a:lnTo>
                  <a:lnTo>
                    <a:pt x="1920239" y="1673352"/>
                  </a:lnTo>
                  <a:lnTo>
                    <a:pt x="1920239" y="1636776"/>
                  </a:lnTo>
                  <a:lnTo>
                    <a:pt x="1920239" y="1673352"/>
                  </a:lnTo>
                  <a:lnTo>
                    <a:pt x="1920239" y="1636776"/>
                  </a:lnTo>
                  <a:lnTo>
                    <a:pt x="1920239" y="1673352"/>
                  </a:lnTo>
                  <a:lnTo>
                    <a:pt x="1923288" y="1673352"/>
                  </a:lnTo>
                  <a:lnTo>
                    <a:pt x="1923288" y="1612391"/>
                  </a:lnTo>
                  <a:lnTo>
                    <a:pt x="1923288" y="1627631"/>
                  </a:lnTo>
                  <a:lnTo>
                    <a:pt x="1923288" y="1639824"/>
                  </a:lnTo>
                  <a:lnTo>
                    <a:pt x="1923288" y="1673352"/>
                  </a:lnTo>
                  <a:lnTo>
                    <a:pt x="1923288" y="1639824"/>
                  </a:lnTo>
                  <a:lnTo>
                    <a:pt x="1923288" y="1603247"/>
                  </a:lnTo>
                  <a:lnTo>
                    <a:pt x="1923288" y="1575815"/>
                  </a:lnTo>
                  <a:lnTo>
                    <a:pt x="1923288" y="1569719"/>
                  </a:lnTo>
                  <a:lnTo>
                    <a:pt x="1923288" y="1578864"/>
                  </a:lnTo>
                  <a:lnTo>
                    <a:pt x="1923288" y="1569719"/>
                  </a:lnTo>
                  <a:lnTo>
                    <a:pt x="1926336" y="1447800"/>
                  </a:lnTo>
                  <a:lnTo>
                    <a:pt x="1926336" y="1551431"/>
                  </a:lnTo>
                  <a:lnTo>
                    <a:pt x="1926336" y="1459991"/>
                  </a:lnTo>
                  <a:lnTo>
                    <a:pt x="1926336" y="1447800"/>
                  </a:lnTo>
                  <a:lnTo>
                    <a:pt x="1926336" y="1441703"/>
                  </a:lnTo>
                  <a:lnTo>
                    <a:pt x="1926336" y="1450847"/>
                  </a:lnTo>
                  <a:lnTo>
                    <a:pt x="1926336" y="1508759"/>
                  </a:lnTo>
                  <a:lnTo>
                    <a:pt x="1926336" y="1493520"/>
                  </a:lnTo>
                  <a:lnTo>
                    <a:pt x="1926336" y="1594103"/>
                  </a:lnTo>
                  <a:lnTo>
                    <a:pt x="1926336" y="1584959"/>
                  </a:lnTo>
                  <a:lnTo>
                    <a:pt x="1929384" y="1499615"/>
                  </a:lnTo>
                  <a:lnTo>
                    <a:pt x="1929384" y="1517903"/>
                  </a:lnTo>
                  <a:lnTo>
                    <a:pt x="1929384" y="1560575"/>
                  </a:lnTo>
                  <a:lnTo>
                    <a:pt x="1929384" y="1606295"/>
                  </a:lnTo>
                  <a:lnTo>
                    <a:pt x="1929384" y="1673352"/>
                  </a:lnTo>
                  <a:lnTo>
                    <a:pt x="1929384" y="1627631"/>
                  </a:lnTo>
                  <a:lnTo>
                    <a:pt x="1929384" y="1578864"/>
                  </a:lnTo>
                  <a:lnTo>
                    <a:pt x="1929384" y="1606295"/>
                  </a:lnTo>
                  <a:lnTo>
                    <a:pt x="1929384" y="1493520"/>
                  </a:lnTo>
                  <a:lnTo>
                    <a:pt x="1932432" y="1533143"/>
                  </a:lnTo>
                  <a:lnTo>
                    <a:pt x="1932432" y="1490471"/>
                  </a:lnTo>
                  <a:lnTo>
                    <a:pt x="1932432" y="1514855"/>
                  </a:lnTo>
                  <a:lnTo>
                    <a:pt x="1932432" y="1566671"/>
                  </a:lnTo>
                  <a:lnTo>
                    <a:pt x="1932432" y="1578864"/>
                  </a:lnTo>
                  <a:lnTo>
                    <a:pt x="1932432" y="1542287"/>
                  </a:lnTo>
                  <a:lnTo>
                    <a:pt x="1932432" y="1575815"/>
                  </a:lnTo>
                  <a:lnTo>
                    <a:pt x="1932432" y="1603247"/>
                  </a:lnTo>
                  <a:lnTo>
                    <a:pt x="1932432" y="1597152"/>
                  </a:lnTo>
                  <a:lnTo>
                    <a:pt x="1932432" y="1542287"/>
                  </a:lnTo>
                  <a:lnTo>
                    <a:pt x="1932432" y="1554480"/>
                  </a:lnTo>
                  <a:lnTo>
                    <a:pt x="1932432" y="1575815"/>
                  </a:lnTo>
                  <a:lnTo>
                    <a:pt x="1932432" y="1597152"/>
                  </a:lnTo>
                  <a:lnTo>
                    <a:pt x="1935479" y="1627631"/>
                  </a:lnTo>
                  <a:lnTo>
                    <a:pt x="1935479" y="1630679"/>
                  </a:lnTo>
                  <a:lnTo>
                    <a:pt x="1935479" y="1551431"/>
                  </a:lnTo>
                  <a:lnTo>
                    <a:pt x="1935479" y="1584959"/>
                  </a:lnTo>
                  <a:lnTo>
                    <a:pt x="1935479" y="1569719"/>
                  </a:lnTo>
                  <a:lnTo>
                    <a:pt x="1935479" y="1575815"/>
                  </a:lnTo>
                  <a:lnTo>
                    <a:pt x="1935479" y="1493520"/>
                  </a:lnTo>
                  <a:lnTo>
                    <a:pt x="1938527" y="1408176"/>
                  </a:lnTo>
                  <a:lnTo>
                    <a:pt x="1938527" y="1261871"/>
                  </a:lnTo>
                  <a:lnTo>
                    <a:pt x="1938527" y="1310639"/>
                  </a:lnTo>
                  <a:lnTo>
                    <a:pt x="1938527" y="1554480"/>
                  </a:lnTo>
                  <a:lnTo>
                    <a:pt x="1941576" y="1594103"/>
                  </a:lnTo>
                  <a:lnTo>
                    <a:pt x="1941576" y="1542287"/>
                  </a:lnTo>
                  <a:lnTo>
                    <a:pt x="1941576" y="1603247"/>
                  </a:lnTo>
                  <a:lnTo>
                    <a:pt x="1941576" y="1569719"/>
                  </a:lnTo>
                  <a:lnTo>
                    <a:pt x="1941576" y="1597152"/>
                  </a:lnTo>
                  <a:lnTo>
                    <a:pt x="1941576" y="1200911"/>
                  </a:lnTo>
                  <a:lnTo>
                    <a:pt x="1944624" y="1191767"/>
                  </a:lnTo>
                  <a:lnTo>
                    <a:pt x="1944624" y="1673352"/>
                  </a:lnTo>
                  <a:lnTo>
                    <a:pt x="1947672" y="1673352"/>
                  </a:lnTo>
                  <a:lnTo>
                    <a:pt x="1947672" y="1639824"/>
                  </a:lnTo>
                  <a:lnTo>
                    <a:pt x="1947672" y="1630679"/>
                  </a:lnTo>
                  <a:lnTo>
                    <a:pt x="1947672" y="1639824"/>
                  </a:lnTo>
                  <a:lnTo>
                    <a:pt x="1947672" y="1673352"/>
                  </a:lnTo>
                  <a:lnTo>
                    <a:pt x="1947672" y="1578864"/>
                  </a:lnTo>
                  <a:lnTo>
                    <a:pt x="1947672" y="1588008"/>
                  </a:lnTo>
                  <a:lnTo>
                    <a:pt x="1947672" y="1542287"/>
                  </a:lnTo>
                  <a:lnTo>
                    <a:pt x="1947672" y="1639824"/>
                  </a:lnTo>
                  <a:lnTo>
                    <a:pt x="1947672" y="1517903"/>
                  </a:lnTo>
                  <a:lnTo>
                    <a:pt x="1950720" y="1481327"/>
                  </a:lnTo>
                  <a:lnTo>
                    <a:pt x="1950720" y="1429511"/>
                  </a:lnTo>
                  <a:lnTo>
                    <a:pt x="1950720" y="1356359"/>
                  </a:lnTo>
                  <a:lnTo>
                    <a:pt x="1950720" y="1380744"/>
                  </a:lnTo>
                  <a:lnTo>
                    <a:pt x="1950720" y="1335023"/>
                  </a:lnTo>
                  <a:lnTo>
                    <a:pt x="1950720" y="1368552"/>
                  </a:lnTo>
                  <a:lnTo>
                    <a:pt x="1950720" y="1395983"/>
                  </a:lnTo>
                  <a:lnTo>
                    <a:pt x="1950720" y="1371600"/>
                  </a:lnTo>
                  <a:lnTo>
                    <a:pt x="1950720" y="1493520"/>
                  </a:lnTo>
                  <a:lnTo>
                    <a:pt x="1950720" y="1466088"/>
                  </a:lnTo>
                  <a:lnTo>
                    <a:pt x="1950720" y="1524000"/>
                  </a:lnTo>
                  <a:lnTo>
                    <a:pt x="1953767" y="1554480"/>
                  </a:lnTo>
                  <a:lnTo>
                    <a:pt x="1953767" y="1542287"/>
                  </a:lnTo>
                  <a:lnTo>
                    <a:pt x="1953767" y="1621536"/>
                  </a:lnTo>
                  <a:lnTo>
                    <a:pt x="1953767" y="1603247"/>
                  </a:lnTo>
                  <a:lnTo>
                    <a:pt x="1953767" y="1636776"/>
                  </a:lnTo>
                  <a:lnTo>
                    <a:pt x="1953767" y="1588008"/>
                  </a:lnTo>
                  <a:lnTo>
                    <a:pt x="1953767" y="1533143"/>
                  </a:lnTo>
                  <a:lnTo>
                    <a:pt x="1956815" y="1450847"/>
                  </a:lnTo>
                  <a:lnTo>
                    <a:pt x="1956815" y="1225295"/>
                  </a:lnTo>
                  <a:lnTo>
                    <a:pt x="1956815" y="1234439"/>
                  </a:lnTo>
                  <a:lnTo>
                    <a:pt x="1956815" y="1569719"/>
                  </a:lnTo>
                  <a:lnTo>
                    <a:pt x="1959864" y="1542287"/>
                  </a:lnTo>
                  <a:lnTo>
                    <a:pt x="1959864" y="1420367"/>
                  </a:lnTo>
                  <a:lnTo>
                    <a:pt x="1959864" y="1429511"/>
                  </a:lnTo>
                  <a:lnTo>
                    <a:pt x="1959864" y="1423415"/>
                  </a:lnTo>
                  <a:lnTo>
                    <a:pt x="1959864" y="1450847"/>
                  </a:lnTo>
                  <a:lnTo>
                    <a:pt x="1959864" y="1389888"/>
                  </a:lnTo>
                  <a:lnTo>
                    <a:pt x="1959864" y="1405127"/>
                  </a:lnTo>
                  <a:lnTo>
                    <a:pt x="1959864" y="1395983"/>
                  </a:lnTo>
                  <a:lnTo>
                    <a:pt x="1959864" y="1389888"/>
                  </a:lnTo>
                  <a:lnTo>
                    <a:pt x="1962912" y="1420367"/>
                  </a:lnTo>
                  <a:lnTo>
                    <a:pt x="1962912" y="1618487"/>
                  </a:lnTo>
                  <a:lnTo>
                    <a:pt x="1962912" y="1594103"/>
                  </a:lnTo>
                  <a:lnTo>
                    <a:pt x="1962912" y="1472183"/>
                  </a:lnTo>
                  <a:lnTo>
                    <a:pt x="1965960" y="1447800"/>
                  </a:lnTo>
                  <a:lnTo>
                    <a:pt x="1965960" y="1420367"/>
                  </a:lnTo>
                  <a:lnTo>
                    <a:pt x="1965960" y="1356359"/>
                  </a:lnTo>
                  <a:lnTo>
                    <a:pt x="1965960" y="1347215"/>
                  </a:lnTo>
                  <a:lnTo>
                    <a:pt x="1965960" y="1362455"/>
                  </a:lnTo>
                  <a:lnTo>
                    <a:pt x="1965960" y="1542287"/>
                  </a:lnTo>
                  <a:lnTo>
                    <a:pt x="1965960" y="1514855"/>
                  </a:lnTo>
                  <a:lnTo>
                    <a:pt x="1969008" y="1514855"/>
                  </a:lnTo>
                  <a:lnTo>
                    <a:pt x="1969008" y="1542287"/>
                  </a:lnTo>
                  <a:lnTo>
                    <a:pt x="1969008" y="1554480"/>
                  </a:lnTo>
                  <a:lnTo>
                    <a:pt x="1969008" y="1636776"/>
                  </a:lnTo>
                  <a:lnTo>
                    <a:pt x="1969008" y="1606295"/>
                  </a:lnTo>
                  <a:lnTo>
                    <a:pt x="1969008" y="1636776"/>
                  </a:lnTo>
                  <a:lnTo>
                    <a:pt x="1969008" y="1603247"/>
                  </a:lnTo>
                  <a:lnTo>
                    <a:pt x="1969008" y="1636776"/>
                  </a:lnTo>
                  <a:lnTo>
                    <a:pt x="1969008" y="1597152"/>
                  </a:lnTo>
                  <a:lnTo>
                    <a:pt x="1969008" y="1499615"/>
                  </a:lnTo>
                  <a:lnTo>
                    <a:pt x="1969008" y="1484376"/>
                  </a:lnTo>
                  <a:lnTo>
                    <a:pt x="1972055" y="1466088"/>
                  </a:lnTo>
                  <a:lnTo>
                    <a:pt x="1972055" y="1493520"/>
                  </a:lnTo>
                  <a:lnTo>
                    <a:pt x="1972055" y="1524000"/>
                  </a:lnTo>
                  <a:lnTo>
                    <a:pt x="1972055" y="1377695"/>
                  </a:lnTo>
                  <a:lnTo>
                    <a:pt x="1972055" y="1325879"/>
                  </a:lnTo>
                  <a:lnTo>
                    <a:pt x="1972055" y="1295400"/>
                  </a:lnTo>
                  <a:lnTo>
                    <a:pt x="1972055" y="1325879"/>
                  </a:lnTo>
                  <a:lnTo>
                    <a:pt x="1972055" y="1371600"/>
                  </a:lnTo>
                  <a:lnTo>
                    <a:pt x="1972055" y="1338071"/>
                  </a:lnTo>
                  <a:lnTo>
                    <a:pt x="1972055" y="1432559"/>
                  </a:lnTo>
                  <a:lnTo>
                    <a:pt x="1975103" y="1527047"/>
                  </a:lnTo>
                  <a:lnTo>
                    <a:pt x="1975103" y="1612391"/>
                  </a:lnTo>
                  <a:lnTo>
                    <a:pt x="1975103" y="1673352"/>
                  </a:lnTo>
                  <a:lnTo>
                    <a:pt x="1975103" y="1639824"/>
                  </a:lnTo>
                  <a:lnTo>
                    <a:pt x="1975103" y="1386839"/>
                  </a:lnTo>
                  <a:lnTo>
                    <a:pt x="1975103" y="1423415"/>
                  </a:lnTo>
                  <a:lnTo>
                    <a:pt x="1978152" y="1456944"/>
                  </a:lnTo>
                  <a:lnTo>
                    <a:pt x="1978152" y="1274064"/>
                  </a:lnTo>
                  <a:lnTo>
                    <a:pt x="1978152" y="1283208"/>
                  </a:lnTo>
                  <a:lnTo>
                    <a:pt x="1978152" y="1136903"/>
                  </a:lnTo>
                  <a:lnTo>
                    <a:pt x="1978152" y="1155191"/>
                  </a:lnTo>
                  <a:lnTo>
                    <a:pt x="1978152" y="1481327"/>
                  </a:lnTo>
                  <a:lnTo>
                    <a:pt x="1981200" y="1542287"/>
                  </a:lnTo>
                  <a:lnTo>
                    <a:pt x="1981200" y="1630679"/>
                  </a:lnTo>
                  <a:lnTo>
                    <a:pt x="1981200" y="1618487"/>
                  </a:lnTo>
                  <a:lnTo>
                    <a:pt x="1981200" y="1639824"/>
                  </a:lnTo>
                  <a:lnTo>
                    <a:pt x="1981200" y="1636776"/>
                  </a:lnTo>
                  <a:lnTo>
                    <a:pt x="1981200" y="1597152"/>
                  </a:lnTo>
                  <a:lnTo>
                    <a:pt x="1981200" y="1533143"/>
                  </a:lnTo>
                  <a:lnTo>
                    <a:pt x="1981200" y="1545336"/>
                  </a:lnTo>
                  <a:lnTo>
                    <a:pt x="1981200" y="1569719"/>
                  </a:lnTo>
                  <a:lnTo>
                    <a:pt x="1984248" y="1569719"/>
                  </a:lnTo>
                  <a:lnTo>
                    <a:pt x="1984248" y="1597152"/>
                  </a:lnTo>
                  <a:lnTo>
                    <a:pt x="1984248" y="1459991"/>
                  </a:lnTo>
                  <a:lnTo>
                    <a:pt x="1984248" y="1502664"/>
                  </a:lnTo>
                  <a:lnTo>
                    <a:pt x="1984248" y="1554480"/>
                  </a:lnTo>
                  <a:lnTo>
                    <a:pt x="1984248" y="1569719"/>
                  </a:lnTo>
                  <a:lnTo>
                    <a:pt x="1984248" y="1606295"/>
                  </a:lnTo>
                  <a:lnTo>
                    <a:pt x="1984248" y="1639824"/>
                  </a:lnTo>
                  <a:lnTo>
                    <a:pt x="1984248" y="1560575"/>
                  </a:lnTo>
                  <a:lnTo>
                    <a:pt x="1984248" y="1545336"/>
                  </a:lnTo>
                  <a:lnTo>
                    <a:pt x="1984248" y="1560575"/>
                  </a:lnTo>
                  <a:lnTo>
                    <a:pt x="1987296" y="1597152"/>
                  </a:lnTo>
                  <a:lnTo>
                    <a:pt x="1987296" y="1636776"/>
                  </a:lnTo>
                  <a:lnTo>
                    <a:pt x="1987296" y="1597152"/>
                  </a:lnTo>
                  <a:lnTo>
                    <a:pt x="1987296" y="1578864"/>
                  </a:lnTo>
                  <a:lnTo>
                    <a:pt x="1987296" y="1588008"/>
                  </a:lnTo>
                  <a:lnTo>
                    <a:pt x="1987296" y="1514855"/>
                  </a:lnTo>
                  <a:lnTo>
                    <a:pt x="1987296" y="1484376"/>
                  </a:lnTo>
                  <a:lnTo>
                    <a:pt x="1987296" y="1466088"/>
                  </a:lnTo>
                  <a:lnTo>
                    <a:pt x="1987296" y="1499615"/>
                  </a:lnTo>
                  <a:lnTo>
                    <a:pt x="1987296" y="1536191"/>
                  </a:lnTo>
                  <a:lnTo>
                    <a:pt x="1987296" y="1554480"/>
                  </a:lnTo>
                  <a:lnTo>
                    <a:pt x="1990344" y="1566671"/>
                  </a:lnTo>
                  <a:lnTo>
                    <a:pt x="1990344" y="1612391"/>
                  </a:lnTo>
                  <a:lnTo>
                    <a:pt x="1990344" y="1639824"/>
                  </a:lnTo>
                  <a:lnTo>
                    <a:pt x="1990344" y="1673352"/>
                  </a:lnTo>
                  <a:lnTo>
                    <a:pt x="1990344" y="1630679"/>
                  </a:lnTo>
                  <a:lnTo>
                    <a:pt x="1990344" y="1594103"/>
                  </a:lnTo>
                  <a:lnTo>
                    <a:pt x="1990344" y="1673352"/>
                  </a:lnTo>
                  <a:lnTo>
                    <a:pt x="1993391" y="1630679"/>
                  </a:lnTo>
                  <a:lnTo>
                    <a:pt x="1993391" y="1514855"/>
                  </a:lnTo>
                  <a:lnTo>
                    <a:pt x="1993391" y="1517903"/>
                  </a:lnTo>
                  <a:lnTo>
                    <a:pt x="1993391" y="1484376"/>
                  </a:lnTo>
                  <a:lnTo>
                    <a:pt x="1993391" y="1514855"/>
                  </a:lnTo>
                  <a:lnTo>
                    <a:pt x="1993391" y="1472183"/>
                  </a:lnTo>
                  <a:lnTo>
                    <a:pt x="1993391" y="1484376"/>
                  </a:lnTo>
                  <a:lnTo>
                    <a:pt x="1993391" y="1499615"/>
                  </a:lnTo>
                  <a:lnTo>
                    <a:pt x="1993391" y="1542287"/>
                  </a:lnTo>
                  <a:lnTo>
                    <a:pt x="1996439" y="1551431"/>
                  </a:lnTo>
                  <a:lnTo>
                    <a:pt x="1996439" y="1630679"/>
                  </a:lnTo>
                  <a:lnTo>
                    <a:pt x="1996439" y="1636776"/>
                  </a:lnTo>
                  <a:lnTo>
                    <a:pt x="1996439" y="1578864"/>
                  </a:lnTo>
                  <a:lnTo>
                    <a:pt x="1996439" y="1597152"/>
                  </a:lnTo>
                  <a:lnTo>
                    <a:pt x="1996439" y="1584959"/>
                  </a:lnTo>
                  <a:lnTo>
                    <a:pt x="1996439" y="1612391"/>
                  </a:lnTo>
                  <a:lnTo>
                    <a:pt x="1996439" y="1533143"/>
                  </a:lnTo>
                  <a:lnTo>
                    <a:pt x="1996439" y="1542287"/>
                  </a:lnTo>
                  <a:lnTo>
                    <a:pt x="1996439" y="1584959"/>
                  </a:lnTo>
                  <a:lnTo>
                    <a:pt x="1996439" y="1588008"/>
                  </a:lnTo>
                  <a:lnTo>
                    <a:pt x="1996439" y="1566671"/>
                  </a:lnTo>
                  <a:lnTo>
                    <a:pt x="1999488" y="1536191"/>
                  </a:lnTo>
                  <a:lnTo>
                    <a:pt x="1999488" y="1499615"/>
                  </a:lnTo>
                  <a:lnTo>
                    <a:pt x="1999488" y="1524000"/>
                  </a:lnTo>
                  <a:lnTo>
                    <a:pt x="1999488" y="1533143"/>
                  </a:lnTo>
                  <a:lnTo>
                    <a:pt x="1999488" y="1542287"/>
                  </a:lnTo>
                  <a:lnTo>
                    <a:pt x="1999488" y="1524000"/>
                  </a:lnTo>
                  <a:lnTo>
                    <a:pt x="1999488" y="1612391"/>
                  </a:lnTo>
                  <a:lnTo>
                    <a:pt x="1999488" y="1578864"/>
                  </a:lnTo>
                  <a:lnTo>
                    <a:pt x="1999488" y="1584959"/>
                  </a:lnTo>
                  <a:lnTo>
                    <a:pt x="1999488" y="1597152"/>
                  </a:lnTo>
                  <a:lnTo>
                    <a:pt x="1999488" y="1578864"/>
                  </a:lnTo>
                  <a:lnTo>
                    <a:pt x="2002536" y="1566671"/>
                  </a:lnTo>
                  <a:lnTo>
                    <a:pt x="2002536" y="1597152"/>
                  </a:lnTo>
                  <a:lnTo>
                    <a:pt x="2002536" y="1603247"/>
                  </a:lnTo>
                  <a:lnTo>
                    <a:pt x="2002536" y="1639824"/>
                  </a:lnTo>
                  <a:lnTo>
                    <a:pt x="2002536" y="1673352"/>
                  </a:lnTo>
                  <a:lnTo>
                    <a:pt x="2002536" y="1639824"/>
                  </a:lnTo>
                  <a:lnTo>
                    <a:pt x="2002536" y="1673352"/>
                  </a:lnTo>
                  <a:lnTo>
                    <a:pt x="2002536" y="1588008"/>
                  </a:lnTo>
                  <a:lnTo>
                    <a:pt x="2005584" y="1545336"/>
                  </a:lnTo>
                  <a:lnTo>
                    <a:pt x="2005584" y="1578864"/>
                  </a:lnTo>
                  <a:lnTo>
                    <a:pt x="2005584" y="1551431"/>
                  </a:lnTo>
                  <a:lnTo>
                    <a:pt x="2005584" y="1514855"/>
                  </a:lnTo>
                  <a:lnTo>
                    <a:pt x="2005584" y="1536191"/>
                  </a:lnTo>
                  <a:lnTo>
                    <a:pt x="2005584" y="1612391"/>
                  </a:lnTo>
                  <a:lnTo>
                    <a:pt x="2005584" y="1588008"/>
                  </a:lnTo>
                  <a:lnTo>
                    <a:pt x="2005584" y="1636776"/>
                  </a:lnTo>
                  <a:lnTo>
                    <a:pt x="2008632" y="1636776"/>
                  </a:lnTo>
                  <a:lnTo>
                    <a:pt x="2008632" y="1673352"/>
                  </a:lnTo>
                  <a:lnTo>
                    <a:pt x="2008632" y="1639824"/>
                  </a:lnTo>
                  <a:lnTo>
                    <a:pt x="2008632" y="1636776"/>
                  </a:lnTo>
                  <a:lnTo>
                    <a:pt x="2008632" y="1673352"/>
                  </a:lnTo>
                  <a:lnTo>
                    <a:pt x="2008632" y="1618487"/>
                  </a:lnTo>
                  <a:lnTo>
                    <a:pt x="2008632" y="1630679"/>
                  </a:lnTo>
                  <a:lnTo>
                    <a:pt x="2008632" y="1673352"/>
                  </a:lnTo>
                  <a:lnTo>
                    <a:pt x="2011679" y="1630679"/>
                  </a:lnTo>
                  <a:lnTo>
                    <a:pt x="2011679" y="1606295"/>
                  </a:lnTo>
                  <a:lnTo>
                    <a:pt x="2011679" y="1612391"/>
                  </a:lnTo>
                  <a:lnTo>
                    <a:pt x="2011679" y="1606295"/>
                  </a:lnTo>
                  <a:lnTo>
                    <a:pt x="2011679" y="1639824"/>
                  </a:lnTo>
                  <a:lnTo>
                    <a:pt x="2011679" y="1588008"/>
                  </a:lnTo>
                  <a:lnTo>
                    <a:pt x="2011679" y="1578864"/>
                  </a:lnTo>
                  <a:lnTo>
                    <a:pt x="2011679" y="1603247"/>
                  </a:lnTo>
                  <a:lnTo>
                    <a:pt x="2011679" y="1560575"/>
                  </a:lnTo>
                  <a:lnTo>
                    <a:pt x="2014727" y="1533143"/>
                  </a:lnTo>
                  <a:lnTo>
                    <a:pt x="2014727" y="1673352"/>
                  </a:lnTo>
                  <a:lnTo>
                    <a:pt x="2014727" y="1639824"/>
                  </a:lnTo>
                  <a:lnTo>
                    <a:pt x="2014727" y="1673352"/>
                  </a:lnTo>
                  <a:lnTo>
                    <a:pt x="2017776" y="1673352"/>
                  </a:lnTo>
                  <a:lnTo>
                    <a:pt x="2017776" y="1636776"/>
                  </a:lnTo>
                  <a:lnTo>
                    <a:pt x="2017776" y="1673352"/>
                  </a:lnTo>
                  <a:lnTo>
                    <a:pt x="2017776" y="1639824"/>
                  </a:lnTo>
                  <a:lnTo>
                    <a:pt x="2017776" y="1594103"/>
                  </a:lnTo>
                  <a:lnTo>
                    <a:pt x="2017776" y="1603247"/>
                  </a:lnTo>
                  <a:lnTo>
                    <a:pt x="2017776" y="1639824"/>
                  </a:lnTo>
                  <a:lnTo>
                    <a:pt x="2017776" y="1673352"/>
                  </a:lnTo>
                  <a:lnTo>
                    <a:pt x="2020824" y="1673352"/>
                  </a:lnTo>
                  <a:lnTo>
                    <a:pt x="2020824" y="1639824"/>
                  </a:lnTo>
                  <a:lnTo>
                    <a:pt x="2020824" y="1636776"/>
                  </a:lnTo>
                  <a:lnTo>
                    <a:pt x="2020824" y="1639824"/>
                  </a:lnTo>
                  <a:lnTo>
                    <a:pt x="2023872" y="1639824"/>
                  </a:lnTo>
                  <a:lnTo>
                    <a:pt x="2023872" y="1569719"/>
                  </a:lnTo>
                  <a:lnTo>
                    <a:pt x="2023872" y="1597152"/>
                  </a:lnTo>
                  <a:lnTo>
                    <a:pt x="2023872" y="1514855"/>
                  </a:lnTo>
                  <a:lnTo>
                    <a:pt x="2023872" y="1524000"/>
                  </a:lnTo>
                  <a:lnTo>
                    <a:pt x="2023872" y="1533143"/>
                  </a:lnTo>
                  <a:lnTo>
                    <a:pt x="2023872" y="1578864"/>
                  </a:lnTo>
                  <a:lnTo>
                    <a:pt x="2023872" y="1606295"/>
                  </a:lnTo>
                  <a:lnTo>
                    <a:pt x="2023872" y="1673352"/>
                  </a:lnTo>
                  <a:lnTo>
                    <a:pt x="2026920" y="1673352"/>
                  </a:lnTo>
                  <a:lnTo>
                    <a:pt x="2026920" y="1636776"/>
                  </a:lnTo>
                  <a:lnTo>
                    <a:pt x="2026920" y="1673352"/>
                  </a:lnTo>
                  <a:lnTo>
                    <a:pt x="2026920" y="1639824"/>
                  </a:lnTo>
                  <a:lnTo>
                    <a:pt x="2026920" y="1636776"/>
                  </a:lnTo>
                  <a:lnTo>
                    <a:pt x="2026920" y="1673352"/>
                  </a:lnTo>
                  <a:lnTo>
                    <a:pt x="2026920" y="1636776"/>
                  </a:lnTo>
                  <a:lnTo>
                    <a:pt x="2026920" y="1673352"/>
                  </a:lnTo>
                  <a:lnTo>
                    <a:pt x="2026920" y="1636776"/>
                  </a:lnTo>
                  <a:lnTo>
                    <a:pt x="2029967" y="1636776"/>
                  </a:lnTo>
                  <a:lnTo>
                    <a:pt x="2029967" y="1639824"/>
                  </a:lnTo>
                  <a:lnTo>
                    <a:pt x="2029967" y="1673352"/>
                  </a:lnTo>
                  <a:lnTo>
                    <a:pt x="2029967" y="1639824"/>
                  </a:lnTo>
                  <a:lnTo>
                    <a:pt x="2029967" y="1612391"/>
                  </a:lnTo>
                  <a:lnTo>
                    <a:pt x="2029967" y="1673352"/>
                  </a:lnTo>
                  <a:lnTo>
                    <a:pt x="2029967" y="1636776"/>
                  </a:lnTo>
                  <a:lnTo>
                    <a:pt x="2029967" y="1639824"/>
                  </a:lnTo>
                  <a:lnTo>
                    <a:pt x="2029967" y="1621536"/>
                  </a:lnTo>
                  <a:lnTo>
                    <a:pt x="2029967" y="1639824"/>
                  </a:lnTo>
                  <a:lnTo>
                    <a:pt x="2033015" y="1639824"/>
                  </a:lnTo>
                  <a:lnTo>
                    <a:pt x="2033015" y="1673352"/>
                  </a:lnTo>
                  <a:lnTo>
                    <a:pt x="2033015" y="1630679"/>
                  </a:lnTo>
                  <a:lnTo>
                    <a:pt x="2033015" y="1673352"/>
                  </a:lnTo>
                  <a:lnTo>
                    <a:pt x="2033015" y="1636776"/>
                  </a:lnTo>
                  <a:lnTo>
                    <a:pt x="2033015" y="1584959"/>
                  </a:lnTo>
                  <a:lnTo>
                    <a:pt x="2033015" y="1594103"/>
                  </a:lnTo>
                  <a:lnTo>
                    <a:pt x="2033015" y="1618487"/>
                  </a:lnTo>
                  <a:lnTo>
                    <a:pt x="2036064" y="1603247"/>
                  </a:lnTo>
                  <a:lnTo>
                    <a:pt x="2036064" y="1673352"/>
                  </a:lnTo>
                  <a:lnTo>
                    <a:pt x="2036064" y="1639824"/>
                  </a:lnTo>
                  <a:lnTo>
                    <a:pt x="2036064" y="1673352"/>
                  </a:lnTo>
                  <a:lnTo>
                    <a:pt x="2036064" y="1618487"/>
                  </a:lnTo>
                  <a:lnTo>
                    <a:pt x="2036064" y="1578864"/>
                  </a:lnTo>
                  <a:lnTo>
                    <a:pt x="2036064" y="1560575"/>
                  </a:lnTo>
                  <a:lnTo>
                    <a:pt x="2036064" y="1517903"/>
                  </a:lnTo>
                  <a:lnTo>
                    <a:pt x="2036064" y="1493520"/>
                  </a:lnTo>
                  <a:lnTo>
                    <a:pt x="2036064" y="1502664"/>
                  </a:lnTo>
                  <a:lnTo>
                    <a:pt x="2036064" y="1566671"/>
                  </a:lnTo>
                  <a:lnTo>
                    <a:pt x="2036064" y="1569719"/>
                  </a:lnTo>
                  <a:lnTo>
                    <a:pt x="2036064" y="1566671"/>
                  </a:lnTo>
                  <a:lnTo>
                    <a:pt x="2036064" y="1588008"/>
                  </a:lnTo>
                  <a:lnTo>
                    <a:pt x="2039112" y="1569719"/>
                  </a:lnTo>
                  <a:lnTo>
                    <a:pt x="2039112" y="1597152"/>
                  </a:lnTo>
                  <a:lnTo>
                    <a:pt x="2039112" y="1566671"/>
                  </a:lnTo>
                  <a:lnTo>
                    <a:pt x="2039112" y="1517903"/>
                  </a:lnTo>
                  <a:lnTo>
                    <a:pt x="2039112" y="1566671"/>
                  </a:lnTo>
                  <a:lnTo>
                    <a:pt x="2039112" y="1584959"/>
                  </a:lnTo>
                  <a:lnTo>
                    <a:pt x="2039112" y="1597152"/>
                  </a:lnTo>
                  <a:lnTo>
                    <a:pt x="2039112" y="1566671"/>
                  </a:lnTo>
                  <a:lnTo>
                    <a:pt x="2039112" y="1536191"/>
                  </a:lnTo>
                  <a:lnTo>
                    <a:pt x="2039112" y="1517903"/>
                  </a:lnTo>
                  <a:lnTo>
                    <a:pt x="2039112" y="1472183"/>
                  </a:lnTo>
                  <a:lnTo>
                    <a:pt x="2039112" y="1456944"/>
                  </a:lnTo>
                  <a:lnTo>
                    <a:pt x="2039112" y="1472183"/>
                  </a:lnTo>
                  <a:lnTo>
                    <a:pt x="2042160" y="1490471"/>
                  </a:lnTo>
                  <a:lnTo>
                    <a:pt x="2042160" y="1554480"/>
                  </a:lnTo>
                  <a:lnTo>
                    <a:pt x="2042160" y="1502664"/>
                  </a:lnTo>
                  <a:lnTo>
                    <a:pt x="2042160" y="1542287"/>
                  </a:lnTo>
                  <a:lnTo>
                    <a:pt x="2042160" y="1533143"/>
                  </a:lnTo>
                  <a:lnTo>
                    <a:pt x="2042160" y="1584959"/>
                  </a:lnTo>
                  <a:lnTo>
                    <a:pt x="2042160" y="1533143"/>
                  </a:lnTo>
                  <a:lnTo>
                    <a:pt x="2042160" y="1517903"/>
                  </a:lnTo>
                  <a:lnTo>
                    <a:pt x="2042160" y="1578864"/>
                  </a:lnTo>
                  <a:lnTo>
                    <a:pt x="2045208" y="1545336"/>
                  </a:lnTo>
                  <a:lnTo>
                    <a:pt x="2045208" y="1499615"/>
                  </a:lnTo>
                  <a:lnTo>
                    <a:pt x="2045208" y="1502664"/>
                  </a:lnTo>
                  <a:lnTo>
                    <a:pt x="2045208" y="1182623"/>
                  </a:lnTo>
                  <a:lnTo>
                    <a:pt x="2045208" y="1191767"/>
                  </a:lnTo>
                  <a:lnTo>
                    <a:pt x="2045208" y="1459991"/>
                  </a:lnTo>
                  <a:lnTo>
                    <a:pt x="2048255" y="1429511"/>
                  </a:lnTo>
                  <a:lnTo>
                    <a:pt x="2048255" y="1636776"/>
                  </a:lnTo>
                  <a:lnTo>
                    <a:pt x="2048255" y="1566671"/>
                  </a:lnTo>
                  <a:lnTo>
                    <a:pt x="2048255" y="1639824"/>
                  </a:lnTo>
                  <a:lnTo>
                    <a:pt x="2048255" y="1606295"/>
                  </a:lnTo>
                  <a:lnTo>
                    <a:pt x="2048255" y="1636776"/>
                  </a:lnTo>
                  <a:lnTo>
                    <a:pt x="2048255" y="1621536"/>
                  </a:lnTo>
                  <a:lnTo>
                    <a:pt x="2051303" y="1597152"/>
                  </a:lnTo>
                  <a:lnTo>
                    <a:pt x="2051303" y="1588008"/>
                  </a:lnTo>
                  <a:lnTo>
                    <a:pt x="2051303" y="1627631"/>
                  </a:lnTo>
                  <a:lnTo>
                    <a:pt x="2051303" y="1575815"/>
                  </a:lnTo>
                  <a:lnTo>
                    <a:pt x="2051303" y="1606295"/>
                  </a:lnTo>
                  <a:lnTo>
                    <a:pt x="2051303" y="1597152"/>
                  </a:lnTo>
                  <a:lnTo>
                    <a:pt x="2051303" y="1584959"/>
                  </a:lnTo>
                  <a:lnTo>
                    <a:pt x="2051303" y="1536191"/>
                  </a:lnTo>
                  <a:lnTo>
                    <a:pt x="2051303" y="1554480"/>
                  </a:lnTo>
                  <a:lnTo>
                    <a:pt x="2051303" y="1560575"/>
                  </a:lnTo>
                  <a:lnTo>
                    <a:pt x="2051303" y="1566671"/>
                  </a:lnTo>
                  <a:lnTo>
                    <a:pt x="2054352" y="1594103"/>
                  </a:lnTo>
                  <a:lnTo>
                    <a:pt x="2054352" y="1627631"/>
                  </a:lnTo>
                  <a:lnTo>
                    <a:pt x="2054352" y="1584959"/>
                  </a:lnTo>
                  <a:lnTo>
                    <a:pt x="2054352" y="1636776"/>
                  </a:lnTo>
                  <a:lnTo>
                    <a:pt x="2054352" y="1606295"/>
                  </a:lnTo>
                  <a:lnTo>
                    <a:pt x="2054352" y="1588008"/>
                  </a:lnTo>
                  <a:lnTo>
                    <a:pt x="2054352" y="1612391"/>
                  </a:lnTo>
                  <a:lnTo>
                    <a:pt x="2054352" y="1533143"/>
                  </a:lnTo>
                  <a:lnTo>
                    <a:pt x="2054352" y="1545336"/>
                  </a:lnTo>
                  <a:lnTo>
                    <a:pt x="2057400" y="1566671"/>
                  </a:lnTo>
                  <a:lnTo>
                    <a:pt x="2057400" y="1673352"/>
                  </a:lnTo>
                  <a:lnTo>
                    <a:pt x="2057400" y="1639824"/>
                  </a:lnTo>
                  <a:lnTo>
                    <a:pt x="2057400" y="1603247"/>
                  </a:lnTo>
                  <a:lnTo>
                    <a:pt x="2057400" y="1636776"/>
                  </a:lnTo>
                  <a:lnTo>
                    <a:pt x="2057400" y="1630679"/>
                  </a:lnTo>
                  <a:lnTo>
                    <a:pt x="2057400" y="1627631"/>
                  </a:lnTo>
                  <a:lnTo>
                    <a:pt x="2057400" y="1636776"/>
                  </a:lnTo>
                  <a:lnTo>
                    <a:pt x="2060448" y="1627631"/>
                  </a:lnTo>
                  <a:lnTo>
                    <a:pt x="2060448" y="1630679"/>
                  </a:lnTo>
                  <a:lnTo>
                    <a:pt x="2060448" y="1597152"/>
                  </a:lnTo>
                  <a:lnTo>
                    <a:pt x="2060448" y="1603247"/>
                  </a:lnTo>
                  <a:lnTo>
                    <a:pt x="2060448" y="1636776"/>
                  </a:lnTo>
                  <a:lnTo>
                    <a:pt x="2060448" y="1627631"/>
                  </a:lnTo>
                  <a:lnTo>
                    <a:pt x="2060448" y="1575815"/>
                  </a:lnTo>
                  <a:lnTo>
                    <a:pt x="2060448" y="1551431"/>
                  </a:lnTo>
                  <a:lnTo>
                    <a:pt x="2060448" y="1575815"/>
                  </a:lnTo>
                  <a:lnTo>
                    <a:pt x="2060448" y="1588008"/>
                  </a:lnTo>
                  <a:lnTo>
                    <a:pt x="2060448" y="1597152"/>
                  </a:lnTo>
                  <a:lnTo>
                    <a:pt x="2060448" y="1588008"/>
                  </a:lnTo>
                  <a:lnTo>
                    <a:pt x="2060448" y="1603247"/>
                  </a:lnTo>
                  <a:lnTo>
                    <a:pt x="2063496" y="1627631"/>
                  </a:lnTo>
                  <a:lnTo>
                    <a:pt x="2063496" y="1639824"/>
                  </a:lnTo>
                  <a:lnTo>
                    <a:pt x="2063496" y="1673352"/>
                  </a:lnTo>
                  <a:lnTo>
                    <a:pt x="2063496" y="1639824"/>
                  </a:lnTo>
                  <a:lnTo>
                    <a:pt x="2063496" y="1673352"/>
                  </a:lnTo>
                  <a:lnTo>
                    <a:pt x="2066544" y="1673352"/>
                  </a:lnTo>
                  <a:lnTo>
                    <a:pt x="2066544" y="1517903"/>
                  </a:lnTo>
                  <a:lnTo>
                    <a:pt x="2066544" y="1533143"/>
                  </a:lnTo>
                  <a:lnTo>
                    <a:pt x="2066544" y="1551431"/>
                  </a:lnTo>
                  <a:lnTo>
                    <a:pt x="2066544" y="1533143"/>
                  </a:lnTo>
                  <a:lnTo>
                    <a:pt x="2066544" y="1569719"/>
                  </a:lnTo>
                  <a:lnTo>
                    <a:pt x="2066544" y="1536191"/>
                  </a:lnTo>
                  <a:lnTo>
                    <a:pt x="2066544" y="1542287"/>
                  </a:lnTo>
                  <a:lnTo>
                    <a:pt x="2069591" y="1542287"/>
                  </a:lnTo>
                  <a:lnTo>
                    <a:pt x="2069591" y="1533143"/>
                  </a:lnTo>
                  <a:lnTo>
                    <a:pt x="2069591" y="1517903"/>
                  </a:lnTo>
                  <a:lnTo>
                    <a:pt x="2069591" y="1502664"/>
                  </a:lnTo>
                  <a:lnTo>
                    <a:pt x="2069591" y="1508759"/>
                  </a:lnTo>
                  <a:lnTo>
                    <a:pt x="2069591" y="1673352"/>
                  </a:lnTo>
                  <a:lnTo>
                    <a:pt x="2072639" y="1673352"/>
                  </a:lnTo>
                  <a:lnTo>
                    <a:pt x="2072639" y="1639824"/>
                  </a:lnTo>
                  <a:lnTo>
                    <a:pt x="2072639" y="1566671"/>
                  </a:lnTo>
                  <a:lnTo>
                    <a:pt x="2072639" y="1578864"/>
                  </a:lnTo>
                  <a:lnTo>
                    <a:pt x="2072639" y="1566671"/>
                  </a:lnTo>
                  <a:lnTo>
                    <a:pt x="2072639" y="1575815"/>
                  </a:lnTo>
                  <a:lnTo>
                    <a:pt x="2072639" y="1588008"/>
                  </a:lnTo>
                  <a:lnTo>
                    <a:pt x="2072639" y="1578864"/>
                  </a:lnTo>
                  <a:lnTo>
                    <a:pt x="2072639" y="1673352"/>
                  </a:lnTo>
                  <a:lnTo>
                    <a:pt x="2075688" y="1673352"/>
                  </a:lnTo>
                  <a:lnTo>
                    <a:pt x="2075688" y="1630679"/>
                  </a:lnTo>
                  <a:lnTo>
                    <a:pt x="2075688" y="1673352"/>
                  </a:lnTo>
                  <a:lnTo>
                    <a:pt x="2075688" y="1588008"/>
                  </a:lnTo>
                  <a:lnTo>
                    <a:pt x="2075688" y="1606295"/>
                  </a:lnTo>
                  <a:lnTo>
                    <a:pt x="2075688" y="1636776"/>
                  </a:lnTo>
                  <a:lnTo>
                    <a:pt x="2078736" y="1673352"/>
                  </a:lnTo>
                  <a:lnTo>
                    <a:pt x="2081784" y="1673352"/>
                  </a:lnTo>
                  <a:lnTo>
                    <a:pt x="2081784" y="1578864"/>
                  </a:lnTo>
                  <a:lnTo>
                    <a:pt x="2081784" y="1551431"/>
                  </a:lnTo>
                  <a:lnTo>
                    <a:pt x="2081784" y="1514855"/>
                  </a:lnTo>
                  <a:lnTo>
                    <a:pt x="2081784" y="1578864"/>
                  </a:lnTo>
                  <a:lnTo>
                    <a:pt x="2081784" y="1569719"/>
                  </a:lnTo>
                  <a:lnTo>
                    <a:pt x="2081784" y="1627631"/>
                  </a:lnTo>
                  <a:lnTo>
                    <a:pt x="2084832" y="1627631"/>
                  </a:lnTo>
                  <a:lnTo>
                    <a:pt x="2084832" y="1673352"/>
                  </a:lnTo>
                  <a:lnTo>
                    <a:pt x="2084832" y="1639824"/>
                  </a:lnTo>
                  <a:lnTo>
                    <a:pt x="2084832" y="1673352"/>
                  </a:lnTo>
                  <a:lnTo>
                    <a:pt x="2084832" y="1636776"/>
                  </a:lnTo>
                  <a:lnTo>
                    <a:pt x="2084832" y="1673352"/>
                  </a:lnTo>
                  <a:lnTo>
                    <a:pt x="2087879" y="1673352"/>
                  </a:lnTo>
                  <a:lnTo>
                    <a:pt x="2087879" y="1612391"/>
                  </a:lnTo>
                  <a:lnTo>
                    <a:pt x="2087879" y="1597152"/>
                  </a:lnTo>
                  <a:lnTo>
                    <a:pt x="2087879" y="1588008"/>
                  </a:lnTo>
                  <a:lnTo>
                    <a:pt x="2087879" y="1621536"/>
                  </a:lnTo>
                  <a:lnTo>
                    <a:pt x="2087879" y="1636776"/>
                  </a:lnTo>
                  <a:lnTo>
                    <a:pt x="2087879" y="1603247"/>
                  </a:lnTo>
                  <a:lnTo>
                    <a:pt x="2090927" y="1627631"/>
                  </a:lnTo>
                  <a:lnTo>
                    <a:pt x="2090927" y="1618487"/>
                  </a:lnTo>
                  <a:lnTo>
                    <a:pt x="2090927" y="1636776"/>
                  </a:lnTo>
                  <a:lnTo>
                    <a:pt x="2090927" y="1639824"/>
                  </a:lnTo>
                  <a:lnTo>
                    <a:pt x="2090927" y="1673352"/>
                  </a:lnTo>
                  <a:lnTo>
                    <a:pt x="2090927" y="1639824"/>
                  </a:lnTo>
                  <a:lnTo>
                    <a:pt x="2090927" y="1673352"/>
                  </a:lnTo>
                  <a:lnTo>
                    <a:pt x="2093976" y="1673352"/>
                  </a:lnTo>
                  <a:lnTo>
                    <a:pt x="2093976" y="1618487"/>
                  </a:lnTo>
                  <a:lnTo>
                    <a:pt x="2093976" y="1639824"/>
                  </a:lnTo>
                  <a:lnTo>
                    <a:pt x="2093976" y="1569719"/>
                  </a:lnTo>
                  <a:lnTo>
                    <a:pt x="2093976" y="1621536"/>
                  </a:lnTo>
                  <a:lnTo>
                    <a:pt x="2093976" y="1533143"/>
                  </a:lnTo>
                  <a:lnTo>
                    <a:pt x="2097024" y="1472183"/>
                  </a:lnTo>
                  <a:lnTo>
                    <a:pt x="2097024" y="1450847"/>
                  </a:lnTo>
                  <a:lnTo>
                    <a:pt x="2097024" y="1447800"/>
                  </a:lnTo>
                  <a:lnTo>
                    <a:pt x="2097024" y="1466088"/>
                  </a:lnTo>
                  <a:lnTo>
                    <a:pt x="2097024" y="1502664"/>
                  </a:lnTo>
                  <a:lnTo>
                    <a:pt x="2097024" y="1551431"/>
                  </a:lnTo>
                  <a:lnTo>
                    <a:pt x="2097024" y="1569719"/>
                  </a:lnTo>
                  <a:lnTo>
                    <a:pt x="2097024" y="1493520"/>
                  </a:lnTo>
                  <a:lnTo>
                    <a:pt x="2097024" y="1459991"/>
                  </a:lnTo>
                  <a:lnTo>
                    <a:pt x="2097024" y="1472183"/>
                  </a:lnTo>
                  <a:lnTo>
                    <a:pt x="2097024" y="1493520"/>
                  </a:lnTo>
                  <a:lnTo>
                    <a:pt x="2097024" y="1524000"/>
                  </a:lnTo>
                  <a:lnTo>
                    <a:pt x="2100072" y="1551431"/>
                  </a:lnTo>
                  <a:lnTo>
                    <a:pt x="2100072" y="1673352"/>
                  </a:lnTo>
                  <a:lnTo>
                    <a:pt x="2100072" y="1636776"/>
                  </a:lnTo>
                  <a:lnTo>
                    <a:pt x="2100072" y="1627631"/>
                  </a:lnTo>
                  <a:lnTo>
                    <a:pt x="2100072" y="1603247"/>
                  </a:lnTo>
                  <a:lnTo>
                    <a:pt x="2100072" y="1594103"/>
                  </a:lnTo>
                  <a:lnTo>
                    <a:pt x="2103120" y="1584959"/>
                  </a:lnTo>
                  <a:lnTo>
                    <a:pt x="2103120" y="1569719"/>
                  </a:lnTo>
                  <a:lnTo>
                    <a:pt x="2103120" y="1545336"/>
                  </a:lnTo>
                  <a:lnTo>
                    <a:pt x="2103120" y="1533143"/>
                  </a:lnTo>
                  <a:lnTo>
                    <a:pt x="2103120" y="1499615"/>
                  </a:lnTo>
                  <a:lnTo>
                    <a:pt x="2103120" y="1578864"/>
                  </a:lnTo>
                  <a:lnTo>
                    <a:pt x="2103120" y="1594103"/>
                  </a:lnTo>
                  <a:lnTo>
                    <a:pt x="2103120" y="1597152"/>
                  </a:lnTo>
                  <a:lnTo>
                    <a:pt x="2103120" y="1594103"/>
                  </a:lnTo>
                  <a:lnTo>
                    <a:pt x="2103120" y="1551431"/>
                  </a:lnTo>
                  <a:lnTo>
                    <a:pt x="2103120" y="1566671"/>
                  </a:lnTo>
                  <a:lnTo>
                    <a:pt x="2106167" y="1575815"/>
                  </a:lnTo>
                  <a:lnTo>
                    <a:pt x="2106167" y="1560575"/>
                  </a:lnTo>
                  <a:lnTo>
                    <a:pt x="2106167" y="1524000"/>
                  </a:lnTo>
                  <a:lnTo>
                    <a:pt x="2106167" y="1533143"/>
                  </a:lnTo>
                  <a:lnTo>
                    <a:pt x="2106167" y="1566671"/>
                  </a:lnTo>
                  <a:lnTo>
                    <a:pt x="2106167" y="1554480"/>
                  </a:lnTo>
                  <a:lnTo>
                    <a:pt x="2106167" y="1636776"/>
                  </a:lnTo>
                  <a:lnTo>
                    <a:pt x="2106167" y="1575815"/>
                  </a:lnTo>
                  <a:lnTo>
                    <a:pt x="2106167" y="1627631"/>
                  </a:lnTo>
                  <a:lnTo>
                    <a:pt x="2106167" y="1630679"/>
                  </a:lnTo>
                  <a:lnTo>
                    <a:pt x="2106167" y="1636776"/>
                  </a:lnTo>
                  <a:lnTo>
                    <a:pt x="2106167" y="1627631"/>
                  </a:lnTo>
                  <a:lnTo>
                    <a:pt x="2109216" y="1597152"/>
                  </a:lnTo>
                  <a:lnTo>
                    <a:pt x="2109216" y="1594103"/>
                  </a:lnTo>
                  <a:lnTo>
                    <a:pt x="2109216" y="1566671"/>
                  </a:lnTo>
                  <a:lnTo>
                    <a:pt x="2109216" y="1533143"/>
                  </a:lnTo>
                  <a:lnTo>
                    <a:pt x="2109216" y="1594103"/>
                  </a:lnTo>
                  <a:lnTo>
                    <a:pt x="2109216" y="1618487"/>
                  </a:lnTo>
                  <a:lnTo>
                    <a:pt x="2109216" y="1588008"/>
                  </a:lnTo>
                  <a:lnTo>
                    <a:pt x="2109216" y="1636776"/>
                  </a:lnTo>
                  <a:lnTo>
                    <a:pt x="2109216" y="1578864"/>
                  </a:lnTo>
                  <a:lnTo>
                    <a:pt x="2109216" y="1639824"/>
                  </a:lnTo>
                  <a:lnTo>
                    <a:pt x="2109216" y="1603247"/>
                  </a:lnTo>
                  <a:lnTo>
                    <a:pt x="2109216" y="1636776"/>
                  </a:lnTo>
                  <a:lnTo>
                    <a:pt x="2112264" y="1673352"/>
                  </a:lnTo>
                  <a:lnTo>
                    <a:pt x="2112264" y="1639824"/>
                  </a:lnTo>
                  <a:lnTo>
                    <a:pt x="2112264" y="1673352"/>
                  </a:lnTo>
                  <a:lnTo>
                    <a:pt x="2115312" y="1673352"/>
                  </a:lnTo>
                  <a:lnTo>
                    <a:pt x="2115312" y="1627631"/>
                  </a:lnTo>
                  <a:lnTo>
                    <a:pt x="2115312" y="1639824"/>
                  </a:lnTo>
                  <a:lnTo>
                    <a:pt x="2115312" y="1588008"/>
                  </a:lnTo>
                  <a:lnTo>
                    <a:pt x="2115312" y="1603247"/>
                  </a:lnTo>
                  <a:lnTo>
                    <a:pt x="2115312" y="1560575"/>
                  </a:lnTo>
                  <a:lnTo>
                    <a:pt x="2115312" y="1566671"/>
                  </a:lnTo>
                  <a:lnTo>
                    <a:pt x="2115312" y="1578864"/>
                  </a:lnTo>
                  <a:lnTo>
                    <a:pt x="2118360" y="1533143"/>
                  </a:lnTo>
                  <a:lnTo>
                    <a:pt x="2118360" y="1527047"/>
                  </a:lnTo>
                  <a:lnTo>
                    <a:pt x="2118360" y="1569719"/>
                  </a:lnTo>
                  <a:lnTo>
                    <a:pt x="2118360" y="1554480"/>
                  </a:lnTo>
                  <a:lnTo>
                    <a:pt x="2118360" y="1630679"/>
                  </a:lnTo>
                  <a:lnTo>
                    <a:pt x="2118360" y="1621536"/>
                  </a:lnTo>
                  <a:lnTo>
                    <a:pt x="2118360" y="1636776"/>
                  </a:lnTo>
                  <a:lnTo>
                    <a:pt x="2118360" y="1627631"/>
                  </a:lnTo>
                  <a:lnTo>
                    <a:pt x="2118360" y="1636776"/>
                  </a:lnTo>
                  <a:lnTo>
                    <a:pt x="2121408" y="1636776"/>
                  </a:lnTo>
                  <a:lnTo>
                    <a:pt x="2121408" y="1627631"/>
                  </a:lnTo>
                  <a:lnTo>
                    <a:pt x="2121408" y="1639824"/>
                  </a:lnTo>
                  <a:lnTo>
                    <a:pt x="2121408" y="1673352"/>
                  </a:lnTo>
                  <a:lnTo>
                    <a:pt x="2124455" y="1673352"/>
                  </a:lnTo>
                  <a:lnTo>
                    <a:pt x="2127504" y="1627631"/>
                  </a:lnTo>
                  <a:lnTo>
                    <a:pt x="2127504" y="1597152"/>
                  </a:lnTo>
                  <a:lnTo>
                    <a:pt x="2127504" y="1594103"/>
                  </a:lnTo>
                  <a:lnTo>
                    <a:pt x="2127504" y="1612391"/>
                  </a:lnTo>
                  <a:lnTo>
                    <a:pt x="2127504" y="1597152"/>
                  </a:lnTo>
                  <a:lnTo>
                    <a:pt x="2127504" y="1606295"/>
                  </a:lnTo>
                  <a:lnTo>
                    <a:pt x="2127504" y="1560575"/>
                  </a:lnTo>
                  <a:lnTo>
                    <a:pt x="2127504" y="1545336"/>
                  </a:lnTo>
                  <a:lnTo>
                    <a:pt x="2127504" y="1527047"/>
                  </a:lnTo>
                  <a:lnTo>
                    <a:pt x="2127504" y="1560575"/>
                  </a:lnTo>
                  <a:lnTo>
                    <a:pt x="2127504" y="1566671"/>
                  </a:lnTo>
                  <a:lnTo>
                    <a:pt x="2127504" y="1542287"/>
                  </a:lnTo>
                  <a:lnTo>
                    <a:pt x="2127504" y="1551431"/>
                  </a:lnTo>
                  <a:lnTo>
                    <a:pt x="2127504" y="1603247"/>
                  </a:lnTo>
                  <a:lnTo>
                    <a:pt x="2130552" y="1636776"/>
                  </a:lnTo>
                  <a:lnTo>
                    <a:pt x="2130552" y="1603247"/>
                  </a:lnTo>
                  <a:lnTo>
                    <a:pt x="2130552" y="1584959"/>
                  </a:lnTo>
                  <a:lnTo>
                    <a:pt x="2130552" y="1569719"/>
                  </a:lnTo>
                  <a:lnTo>
                    <a:pt x="2130552" y="1554480"/>
                  </a:lnTo>
                  <a:lnTo>
                    <a:pt x="2130552" y="1578864"/>
                  </a:lnTo>
                  <a:lnTo>
                    <a:pt x="2130552" y="1636776"/>
                  </a:lnTo>
                  <a:lnTo>
                    <a:pt x="2130552" y="1603247"/>
                  </a:lnTo>
                  <a:lnTo>
                    <a:pt x="2130552" y="1627631"/>
                  </a:lnTo>
                  <a:lnTo>
                    <a:pt x="2130552" y="1606295"/>
                  </a:lnTo>
                  <a:lnTo>
                    <a:pt x="2130552" y="1639824"/>
                  </a:lnTo>
                  <a:lnTo>
                    <a:pt x="2133600" y="1636776"/>
                  </a:lnTo>
                  <a:lnTo>
                    <a:pt x="2133600" y="1627631"/>
                  </a:lnTo>
                  <a:lnTo>
                    <a:pt x="2133600" y="1630679"/>
                  </a:lnTo>
                  <a:lnTo>
                    <a:pt x="2133600" y="1578864"/>
                  </a:lnTo>
                  <a:lnTo>
                    <a:pt x="2133600" y="1621536"/>
                  </a:lnTo>
                  <a:lnTo>
                    <a:pt x="2133600" y="1594103"/>
                  </a:lnTo>
                  <a:lnTo>
                    <a:pt x="2133600" y="1630679"/>
                  </a:lnTo>
                  <a:lnTo>
                    <a:pt x="2133600" y="1569719"/>
                  </a:lnTo>
                  <a:lnTo>
                    <a:pt x="2136648" y="1560575"/>
                  </a:lnTo>
                  <a:lnTo>
                    <a:pt x="2136648" y="1627631"/>
                  </a:lnTo>
                  <a:lnTo>
                    <a:pt x="2136648" y="1597152"/>
                  </a:lnTo>
                  <a:lnTo>
                    <a:pt x="2136648" y="1673352"/>
                  </a:lnTo>
                  <a:lnTo>
                    <a:pt x="2136648" y="1639824"/>
                  </a:lnTo>
                  <a:lnTo>
                    <a:pt x="2139696" y="1639824"/>
                  </a:lnTo>
                  <a:lnTo>
                    <a:pt x="2139696" y="1533143"/>
                  </a:lnTo>
                  <a:lnTo>
                    <a:pt x="2139696" y="1542287"/>
                  </a:lnTo>
                  <a:lnTo>
                    <a:pt x="2139696" y="1533143"/>
                  </a:lnTo>
                  <a:lnTo>
                    <a:pt x="2139696" y="1554480"/>
                  </a:lnTo>
                  <a:lnTo>
                    <a:pt x="2139696" y="1560575"/>
                  </a:lnTo>
                  <a:lnTo>
                    <a:pt x="2139696" y="1533143"/>
                  </a:lnTo>
                  <a:lnTo>
                    <a:pt x="2142744" y="1639824"/>
                  </a:lnTo>
                  <a:lnTo>
                    <a:pt x="2142744" y="1606295"/>
                  </a:lnTo>
                  <a:lnTo>
                    <a:pt x="2142744" y="1673352"/>
                  </a:lnTo>
                  <a:lnTo>
                    <a:pt x="2142744" y="1612391"/>
                  </a:lnTo>
                  <a:lnTo>
                    <a:pt x="2142744" y="1527047"/>
                  </a:lnTo>
                  <a:lnTo>
                    <a:pt x="2142744" y="1560575"/>
                  </a:lnTo>
                  <a:lnTo>
                    <a:pt x="2142744" y="1578864"/>
                  </a:lnTo>
                  <a:lnTo>
                    <a:pt x="2142744" y="1584959"/>
                  </a:lnTo>
                  <a:lnTo>
                    <a:pt x="2142744" y="1603247"/>
                  </a:lnTo>
                  <a:lnTo>
                    <a:pt x="2145791" y="1569719"/>
                  </a:lnTo>
                  <a:lnTo>
                    <a:pt x="2145791" y="1542287"/>
                  </a:lnTo>
                  <a:lnTo>
                    <a:pt x="2145791" y="1533143"/>
                  </a:lnTo>
                  <a:lnTo>
                    <a:pt x="2145791" y="1536191"/>
                  </a:lnTo>
                  <a:lnTo>
                    <a:pt x="2145791" y="1673352"/>
                  </a:lnTo>
                  <a:lnTo>
                    <a:pt x="2148840" y="1673352"/>
                  </a:lnTo>
                  <a:lnTo>
                    <a:pt x="2148840" y="1639824"/>
                  </a:lnTo>
                  <a:lnTo>
                    <a:pt x="2148840" y="1606295"/>
                  </a:lnTo>
                  <a:lnTo>
                    <a:pt x="2151888" y="1578864"/>
                  </a:lnTo>
                  <a:lnTo>
                    <a:pt x="2151888" y="1636776"/>
                  </a:lnTo>
                  <a:lnTo>
                    <a:pt x="2151888" y="1612391"/>
                  </a:lnTo>
                  <a:lnTo>
                    <a:pt x="2151888" y="1673352"/>
                  </a:lnTo>
                  <a:lnTo>
                    <a:pt x="2154936" y="1673352"/>
                  </a:lnTo>
                  <a:lnTo>
                    <a:pt x="2154936" y="1569719"/>
                  </a:lnTo>
                  <a:lnTo>
                    <a:pt x="2154936" y="1584959"/>
                  </a:lnTo>
                  <a:lnTo>
                    <a:pt x="2154936" y="1569719"/>
                  </a:lnTo>
                  <a:lnTo>
                    <a:pt x="2154936" y="1618487"/>
                  </a:lnTo>
                  <a:lnTo>
                    <a:pt x="2154936" y="1524000"/>
                  </a:lnTo>
                  <a:lnTo>
                    <a:pt x="2157984" y="1514855"/>
                  </a:lnTo>
                  <a:lnTo>
                    <a:pt x="2157984" y="1502664"/>
                  </a:lnTo>
                  <a:lnTo>
                    <a:pt x="2157984" y="1514855"/>
                  </a:lnTo>
                  <a:lnTo>
                    <a:pt x="2157984" y="1560575"/>
                  </a:lnTo>
                  <a:lnTo>
                    <a:pt x="2157984" y="1603247"/>
                  </a:lnTo>
                  <a:lnTo>
                    <a:pt x="2157984" y="1636776"/>
                  </a:lnTo>
                  <a:lnTo>
                    <a:pt x="2157984" y="1630679"/>
                  </a:lnTo>
                  <a:lnTo>
                    <a:pt x="2157984" y="1554480"/>
                  </a:lnTo>
                  <a:lnTo>
                    <a:pt x="2157984" y="1597152"/>
                  </a:lnTo>
                  <a:lnTo>
                    <a:pt x="2157984" y="1594103"/>
                  </a:lnTo>
                  <a:lnTo>
                    <a:pt x="2161032" y="1584959"/>
                  </a:lnTo>
                  <a:lnTo>
                    <a:pt x="2161032" y="1618487"/>
                  </a:lnTo>
                  <a:lnTo>
                    <a:pt x="2161032" y="1578864"/>
                  </a:lnTo>
                  <a:lnTo>
                    <a:pt x="2161032" y="1524000"/>
                  </a:lnTo>
                  <a:lnTo>
                    <a:pt x="2161032" y="1554480"/>
                  </a:lnTo>
                  <a:lnTo>
                    <a:pt x="2161032" y="1560575"/>
                  </a:lnTo>
                  <a:lnTo>
                    <a:pt x="2161032" y="1612391"/>
                  </a:lnTo>
                  <a:lnTo>
                    <a:pt x="2161032" y="1673352"/>
                  </a:lnTo>
                  <a:lnTo>
                    <a:pt x="2164079" y="1606295"/>
                  </a:lnTo>
                  <a:lnTo>
                    <a:pt x="2164079" y="1566671"/>
                  </a:lnTo>
                  <a:lnTo>
                    <a:pt x="2164079" y="1569719"/>
                  </a:lnTo>
                  <a:lnTo>
                    <a:pt x="2164079" y="1560575"/>
                  </a:lnTo>
                  <a:lnTo>
                    <a:pt x="2164079" y="1588008"/>
                  </a:lnTo>
                  <a:lnTo>
                    <a:pt x="2164079" y="1533143"/>
                  </a:lnTo>
                  <a:lnTo>
                    <a:pt x="2164079" y="1673352"/>
                  </a:lnTo>
                  <a:lnTo>
                    <a:pt x="2164079" y="1603247"/>
                  </a:lnTo>
                  <a:lnTo>
                    <a:pt x="2164079" y="1560575"/>
                  </a:lnTo>
                  <a:lnTo>
                    <a:pt x="2164079" y="1514855"/>
                  </a:lnTo>
                  <a:lnTo>
                    <a:pt x="2164079" y="1508759"/>
                  </a:lnTo>
                  <a:lnTo>
                    <a:pt x="2167128" y="1578864"/>
                  </a:lnTo>
                  <a:lnTo>
                    <a:pt x="2167128" y="1606295"/>
                  </a:lnTo>
                  <a:lnTo>
                    <a:pt x="2167128" y="1673352"/>
                  </a:lnTo>
                  <a:lnTo>
                    <a:pt x="2167128" y="1612391"/>
                  </a:lnTo>
                  <a:lnTo>
                    <a:pt x="2167128" y="1636776"/>
                  </a:lnTo>
                  <a:lnTo>
                    <a:pt x="2167128" y="1584959"/>
                  </a:lnTo>
                  <a:lnTo>
                    <a:pt x="2167128" y="1597152"/>
                  </a:lnTo>
                  <a:lnTo>
                    <a:pt x="2167128" y="1588008"/>
                  </a:lnTo>
                  <a:lnTo>
                    <a:pt x="2167128" y="1639824"/>
                  </a:lnTo>
                  <a:lnTo>
                    <a:pt x="2170176" y="1551431"/>
                  </a:lnTo>
                  <a:lnTo>
                    <a:pt x="2170176" y="1575815"/>
                  </a:lnTo>
                  <a:lnTo>
                    <a:pt x="2170176" y="1353311"/>
                  </a:lnTo>
                  <a:lnTo>
                    <a:pt x="2170176" y="1386839"/>
                  </a:lnTo>
                  <a:lnTo>
                    <a:pt x="2170176" y="1459991"/>
                  </a:lnTo>
                  <a:lnTo>
                    <a:pt x="2170176" y="1441703"/>
                  </a:lnTo>
                  <a:lnTo>
                    <a:pt x="2170176" y="1606295"/>
                  </a:lnTo>
                  <a:lnTo>
                    <a:pt x="2173224" y="1630679"/>
                  </a:lnTo>
                  <a:lnTo>
                    <a:pt x="2173224" y="1636776"/>
                  </a:lnTo>
                  <a:lnTo>
                    <a:pt x="2173224" y="1673352"/>
                  </a:lnTo>
                  <a:lnTo>
                    <a:pt x="2173224" y="1636776"/>
                  </a:lnTo>
                  <a:lnTo>
                    <a:pt x="2173224" y="1630679"/>
                  </a:lnTo>
                  <a:lnTo>
                    <a:pt x="2176272" y="1636776"/>
                  </a:lnTo>
                  <a:lnTo>
                    <a:pt x="2176272" y="1578864"/>
                  </a:lnTo>
                  <a:lnTo>
                    <a:pt x="2176272" y="1584959"/>
                  </a:lnTo>
                  <a:lnTo>
                    <a:pt x="2176272" y="1606295"/>
                  </a:lnTo>
                  <a:lnTo>
                    <a:pt x="2176272" y="1636776"/>
                  </a:lnTo>
                  <a:lnTo>
                    <a:pt x="2176272" y="1639824"/>
                  </a:lnTo>
                  <a:lnTo>
                    <a:pt x="2176272" y="1673352"/>
                  </a:lnTo>
                  <a:lnTo>
                    <a:pt x="2176272" y="1636776"/>
                  </a:lnTo>
                  <a:lnTo>
                    <a:pt x="2176272" y="1673352"/>
                  </a:lnTo>
                  <a:lnTo>
                    <a:pt x="2179320" y="1673352"/>
                  </a:lnTo>
                  <a:lnTo>
                    <a:pt x="2179320" y="1627631"/>
                  </a:lnTo>
                  <a:lnTo>
                    <a:pt x="2179320" y="1639824"/>
                  </a:lnTo>
                  <a:lnTo>
                    <a:pt x="2179320" y="1606295"/>
                  </a:lnTo>
                  <a:lnTo>
                    <a:pt x="2179320" y="1636776"/>
                  </a:lnTo>
                  <a:lnTo>
                    <a:pt x="2179320" y="1597152"/>
                  </a:lnTo>
                  <a:lnTo>
                    <a:pt x="2179320" y="1636776"/>
                  </a:lnTo>
                  <a:lnTo>
                    <a:pt x="2179320" y="1639824"/>
                  </a:lnTo>
                  <a:lnTo>
                    <a:pt x="2179320" y="1621536"/>
                  </a:lnTo>
                  <a:lnTo>
                    <a:pt x="2182367" y="1627631"/>
                  </a:lnTo>
                  <a:lnTo>
                    <a:pt x="2182367" y="1639824"/>
                  </a:lnTo>
                  <a:lnTo>
                    <a:pt x="2182367" y="1636776"/>
                  </a:lnTo>
                  <a:lnTo>
                    <a:pt x="2182367" y="1639824"/>
                  </a:lnTo>
                  <a:lnTo>
                    <a:pt x="2182367" y="1673352"/>
                  </a:lnTo>
                  <a:lnTo>
                    <a:pt x="2182367" y="1636776"/>
                  </a:lnTo>
                  <a:lnTo>
                    <a:pt x="2182367" y="1527047"/>
                  </a:lnTo>
                  <a:lnTo>
                    <a:pt x="2185416" y="1524000"/>
                  </a:lnTo>
                  <a:lnTo>
                    <a:pt x="2185416" y="1618487"/>
                  </a:lnTo>
                  <a:lnTo>
                    <a:pt x="2185416" y="1578864"/>
                  </a:lnTo>
                  <a:lnTo>
                    <a:pt x="2185416" y="1673352"/>
                  </a:lnTo>
                  <a:lnTo>
                    <a:pt x="2185416" y="1606295"/>
                  </a:lnTo>
                  <a:lnTo>
                    <a:pt x="2185416" y="1636776"/>
                  </a:lnTo>
                  <a:lnTo>
                    <a:pt x="2185416" y="1621536"/>
                  </a:lnTo>
                  <a:lnTo>
                    <a:pt x="2185416" y="1627631"/>
                  </a:lnTo>
                  <a:lnTo>
                    <a:pt x="2185416" y="1630679"/>
                  </a:lnTo>
                  <a:lnTo>
                    <a:pt x="2188464" y="1603247"/>
                  </a:lnTo>
                  <a:lnTo>
                    <a:pt x="2188464" y="1606295"/>
                  </a:lnTo>
                  <a:lnTo>
                    <a:pt x="2188464" y="1566671"/>
                  </a:lnTo>
                  <a:lnTo>
                    <a:pt x="2188464" y="1618487"/>
                  </a:lnTo>
                  <a:lnTo>
                    <a:pt x="2188464" y="1584959"/>
                  </a:lnTo>
                  <a:lnTo>
                    <a:pt x="2188464" y="1554480"/>
                  </a:lnTo>
                  <a:lnTo>
                    <a:pt x="2188464" y="1536191"/>
                  </a:lnTo>
                  <a:lnTo>
                    <a:pt x="2188464" y="1514855"/>
                  </a:lnTo>
                  <a:lnTo>
                    <a:pt x="2188464" y="1508759"/>
                  </a:lnTo>
                  <a:lnTo>
                    <a:pt x="2188464" y="1551431"/>
                  </a:lnTo>
                  <a:lnTo>
                    <a:pt x="2191512" y="1517903"/>
                  </a:lnTo>
                  <a:lnTo>
                    <a:pt x="2191512" y="1673352"/>
                  </a:lnTo>
                  <a:lnTo>
                    <a:pt x="2191512" y="1621536"/>
                  </a:lnTo>
                  <a:lnTo>
                    <a:pt x="2191512" y="1606295"/>
                  </a:lnTo>
                  <a:lnTo>
                    <a:pt x="2191512" y="1639824"/>
                  </a:lnTo>
                  <a:lnTo>
                    <a:pt x="2191512" y="1673352"/>
                  </a:lnTo>
                  <a:lnTo>
                    <a:pt x="2191512" y="1639824"/>
                  </a:lnTo>
                  <a:lnTo>
                    <a:pt x="2191512" y="1612391"/>
                  </a:lnTo>
                  <a:lnTo>
                    <a:pt x="2194560" y="1597152"/>
                  </a:lnTo>
                  <a:lnTo>
                    <a:pt x="2194560" y="1466088"/>
                  </a:lnTo>
                  <a:lnTo>
                    <a:pt x="2194560" y="1472183"/>
                  </a:lnTo>
                  <a:lnTo>
                    <a:pt x="2194560" y="1441703"/>
                  </a:lnTo>
                  <a:lnTo>
                    <a:pt x="2194560" y="1484376"/>
                  </a:lnTo>
                  <a:lnTo>
                    <a:pt x="2194560" y="1490471"/>
                  </a:lnTo>
                  <a:lnTo>
                    <a:pt x="2194560" y="1481327"/>
                  </a:lnTo>
                  <a:lnTo>
                    <a:pt x="2194560" y="1493520"/>
                  </a:lnTo>
                  <a:lnTo>
                    <a:pt x="2194560" y="1517903"/>
                  </a:lnTo>
                  <a:lnTo>
                    <a:pt x="2197608" y="1536191"/>
                  </a:lnTo>
                  <a:lnTo>
                    <a:pt x="2197608" y="1578864"/>
                  </a:lnTo>
                  <a:lnTo>
                    <a:pt x="2197608" y="1554480"/>
                  </a:lnTo>
                  <a:lnTo>
                    <a:pt x="2197608" y="1636776"/>
                  </a:lnTo>
                  <a:lnTo>
                    <a:pt x="2197608" y="1575815"/>
                  </a:lnTo>
                  <a:lnTo>
                    <a:pt x="2197608" y="1517903"/>
                  </a:lnTo>
                  <a:lnTo>
                    <a:pt x="2197608" y="1575815"/>
                  </a:lnTo>
                  <a:lnTo>
                    <a:pt x="2197608" y="1405127"/>
                  </a:lnTo>
                  <a:lnTo>
                    <a:pt x="2200655" y="1389888"/>
                  </a:lnTo>
                  <a:lnTo>
                    <a:pt x="2200655" y="1325879"/>
                  </a:lnTo>
                  <a:lnTo>
                    <a:pt x="2200655" y="1338071"/>
                  </a:lnTo>
                  <a:lnTo>
                    <a:pt x="2200655" y="1325879"/>
                  </a:lnTo>
                  <a:lnTo>
                    <a:pt x="2200655" y="1368552"/>
                  </a:lnTo>
                  <a:lnTo>
                    <a:pt x="2200655" y="1475232"/>
                  </a:lnTo>
                  <a:lnTo>
                    <a:pt x="2200655" y="1459991"/>
                  </a:lnTo>
                  <a:lnTo>
                    <a:pt x="2200655" y="1490471"/>
                  </a:lnTo>
                  <a:lnTo>
                    <a:pt x="2200655" y="1484376"/>
                  </a:lnTo>
                  <a:lnTo>
                    <a:pt x="2200655" y="1554480"/>
                  </a:lnTo>
                  <a:lnTo>
                    <a:pt x="2203704" y="1578864"/>
                  </a:lnTo>
                  <a:lnTo>
                    <a:pt x="2203704" y="1594103"/>
                  </a:lnTo>
                  <a:lnTo>
                    <a:pt x="2203704" y="1566671"/>
                  </a:lnTo>
                  <a:lnTo>
                    <a:pt x="2203704" y="1630679"/>
                  </a:lnTo>
                  <a:lnTo>
                    <a:pt x="2203704" y="1636776"/>
                  </a:lnTo>
                  <a:lnTo>
                    <a:pt x="2203704" y="1627631"/>
                  </a:lnTo>
                  <a:lnTo>
                    <a:pt x="2203704" y="1639824"/>
                  </a:lnTo>
                  <a:lnTo>
                    <a:pt x="2203704" y="1673352"/>
                  </a:lnTo>
                  <a:lnTo>
                    <a:pt x="2203704" y="1639824"/>
                  </a:lnTo>
                  <a:lnTo>
                    <a:pt x="2203704" y="1636776"/>
                  </a:lnTo>
                  <a:lnTo>
                    <a:pt x="2206752" y="1636776"/>
                  </a:lnTo>
                  <a:lnTo>
                    <a:pt x="2206752" y="1566671"/>
                  </a:lnTo>
                  <a:lnTo>
                    <a:pt x="2206752" y="1533143"/>
                  </a:lnTo>
                  <a:lnTo>
                    <a:pt x="2206752" y="1493520"/>
                  </a:lnTo>
                  <a:lnTo>
                    <a:pt x="2206752" y="1475232"/>
                  </a:lnTo>
                  <a:lnTo>
                    <a:pt x="2206752" y="1499615"/>
                  </a:lnTo>
                  <a:lnTo>
                    <a:pt x="2206752" y="1551431"/>
                  </a:lnTo>
                  <a:lnTo>
                    <a:pt x="2206752" y="1597152"/>
                  </a:lnTo>
                  <a:lnTo>
                    <a:pt x="2206752" y="1627631"/>
                  </a:lnTo>
                  <a:lnTo>
                    <a:pt x="2206752" y="1636776"/>
                  </a:lnTo>
                  <a:lnTo>
                    <a:pt x="2206752" y="1594103"/>
                  </a:lnTo>
                  <a:lnTo>
                    <a:pt x="2206752" y="1603247"/>
                  </a:lnTo>
                  <a:lnTo>
                    <a:pt x="2206752" y="1560575"/>
                  </a:lnTo>
                  <a:lnTo>
                    <a:pt x="2209800" y="1584959"/>
                  </a:lnTo>
                  <a:lnTo>
                    <a:pt x="2209800" y="1542287"/>
                  </a:lnTo>
                  <a:lnTo>
                    <a:pt x="2209800" y="1554480"/>
                  </a:lnTo>
                  <a:lnTo>
                    <a:pt x="2209800" y="1533143"/>
                  </a:lnTo>
                  <a:lnTo>
                    <a:pt x="2209800" y="1566671"/>
                  </a:lnTo>
                  <a:lnTo>
                    <a:pt x="2209800" y="1475232"/>
                  </a:lnTo>
                  <a:lnTo>
                    <a:pt x="2209800" y="1493520"/>
                  </a:lnTo>
                  <a:lnTo>
                    <a:pt x="2209800" y="1502664"/>
                  </a:lnTo>
                  <a:lnTo>
                    <a:pt x="2212848" y="1484376"/>
                  </a:lnTo>
                  <a:lnTo>
                    <a:pt x="2212848" y="1508759"/>
                  </a:lnTo>
                  <a:lnTo>
                    <a:pt x="2212848" y="1517903"/>
                  </a:lnTo>
                  <a:lnTo>
                    <a:pt x="2212848" y="1493520"/>
                  </a:lnTo>
                  <a:lnTo>
                    <a:pt x="2212848" y="1603247"/>
                  </a:lnTo>
                  <a:lnTo>
                    <a:pt x="2212848" y="1584959"/>
                  </a:lnTo>
                  <a:lnTo>
                    <a:pt x="2212848" y="1493520"/>
                  </a:lnTo>
                  <a:lnTo>
                    <a:pt x="2212848" y="1502664"/>
                  </a:lnTo>
                  <a:lnTo>
                    <a:pt x="2212848" y="1484376"/>
                  </a:lnTo>
                  <a:lnTo>
                    <a:pt x="2212848" y="1502664"/>
                  </a:lnTo>
                  <a:lnTo>
                    <a:pt x="2215896" y="1527047"/>
                  </a:lnTo>
                  <a:lnTo>
                    <a:pt x="2215896" y="1569719"/>
                  </a:lnTo>
                  <a:lnTo>
                    <a:pt x="2215896" y="1536191"/>
                  </a:lnTo>
                  <a:lnTo>
                    <a:pt x="2215896" y="1578864"/>
                  </a:lnTo>
                  <a:lnTo>
                    <a:pt x="2215896" y="1551431"/>
                  </a:lnTo>
                  <a:lnTo>
                    <a:pt x="2215896" y="1588008"/>
                  </a:lnTo>
                  <a:lnTo>
                    <a:pt x="2215896" y="1533143"/>
                  </a:lnTo>
                  <a:lnTo>
                    <a:pt x="2215896" y="1484376"/>
                  </a:lnTo>
                  <a:lnTo>
                    <a:pt x="2215896" y="1459991"/>
                  </a:lnTo>
                  <a:lnTo>
                    <a:pt x="2215896" y="1432559"/>
                  </a:lnTo>
                  <a:lnTo>
                    <a:pt x="2215896" y="1447800"/>
                  </a:lnTo>
                  <a:lnTo>
                    <a:pt x="2218943" y="1450847"/>
                  </a:lnTo>
                  <a:lnTo>
                    <a:pt x="2218943" y="1423415"/>
                  </a:lnTo>
                  <a:lnTo>
                    <a:pt x="2218943" y="1408176"/>
                  </a:lnTo>
                  <a:lnTo>
                    <a:pt x="2218943" y="1423415"/>
                  </a:lnTo>
                  <a:lnTo>
                    <a:pt x="2218943" y="1389888"/>
                  </a:lnTo>
                  <a:lnTo>
                    <a:pt x="2218943" y="1395983"/>
                  </a:lnTo>
                  <a:lnTo>
                    <a:pt x="2218943" y="1389888"/>
                  </a:lnTo>
                  <a:lnTo>
                    <a:pt x="2218943" y="1399032"/>
                  </a:lnTo>
                  <a:lnTo>
                    <a:pt x="2218943" y="1475232"/>
                  </a:lnTo>
                  <a:lnTo>
                    <a:pt x="2218943" y="1481327"/>
                  </a:lnTo>
                  <a:lnTo>
                    <a:pt x="2218943" y="1447800"/>
                  </a:lnTo>
                  <a:lnTo>
                    <a:pt x="2218943" y="1456944"/>
                  </a:lnTo>
                  <a:lnTo>
                    <a:pt x="2218943" y="1441703"/>
                  </a:lnTo>
                  <a:lnTo>
                    <a:pt x="2221991" y="1420367"/>
                  </a:lnTo>
                  <a:lnTo>
                    <a:pt x="2221991" y="1386839"/>
                  </a:lnTo>
                  <a:lnTo>
                    <a:pt x="2221991" y="1371600"/>
                  </a:lnTo>
                  <a:lnTo>
                    <a:pt x="2221991" y="1389888"/>
                  </a:lnTo>
                  <a:lnTo>
                    <a:pt x="2221991" y="1472183"/>
                  </a:lnTo>
                  <a:lnTo>
                    <a:pt x="2221991" y="1499615"/>
                  </a:lnTo>
                  <a:lnTo>
                    <a:pt x="2221991" y="1450847"/>
                  </a:lnTo>
                  <a:lnTo>
                    <a:pt x="2221991" y="1405127"/>
                  </a:lnTo>
                  <a:lnTo>
                    <a:pt x="2221991" y="1493520"/>
                  </a:lnTo>
                  <a:lnTo>
                    <a:pt x="2225040" y="1542287"/>
                  </a:lnTo>
                  <a:lnTo>
                    <a:pt x="2225040" y="1517903"/>
                  </a:lnTo>
                  <a:lnTo>
                    <a:pt x="2225040" y="1423415"/>
                  </a:lnTo>
                  <a:lnTo>
                    <a:pt x="2225040" y="1447800"/>
                  </a:lnTo>
                  <a:lnTo>
                    <a:pt x="2225040" y="1420367"/>
                  </a:lnTo>
                  <a:lnTo>
                    <a:pt x="2225040" y="1423415"/>
                  </a:lnTo>
                  <a:lnTo>
                    <a:pt x="2225040" y="1432559"/>
                  </a:lnTo>
                  <a:lnTo>
                    <a:pt x="2225040" y="1438655"/>
                  </a:lnTo>
                  <a:lnTo>
                    <a:pt x="2225040" y="1420367"/>
                  </a:lnTo>
                  <a:lnTo>
                    <a:pt x="2225040" y="1475232"/>
                  </a:lnTo>
                  <a:lnTo>
                    <a:pt x="2225040" y="1508759"/>
                  </a:lnTo>
                  <a:lnTo>
                    <a:pt x="2225040" y="1533143"/>
                  </a:lnTo>
                  <a:lnTo>
                    <a:pt x="2225040" y="1536191"/>
                  </a:lnTo>
                  <a:lnTo>
                    <a:pt x="2228088" y="1542287"/>
                  </a:lnTo>
                  <a:lnTo>
                    <a:pt x="2228088" y="1493520"/>
                  </a:lnTo>
                  <a:lnTo>
                    <a:pt x="2228088" y="1499615"/>
                  </a:lnTo>
                  <a:lnTo>
                    <a:pt x="2228088" y="1429511"/>
                  </a:lnTo>
                  <a:lnTo>
                    <a:pt x="2228088" y="1466088"/>
                  </a:lnTo>
                  <a:lnTo>
                    <a:pt x="2228088" y="1484376"/>
                  </a:lnTo>
                  <a:lnTo>
                    <a:pt x="2228088" y="1554480"/>
                  </a:lnTo>
                  <a:lnTo>
                    <a:pt x="2228088" y="1569719"/>
                  </a:lnTo>
                  <a:lnTo>
                    <a:pt x="2228088" y="1554480"/>
                  </a:lnTo>
                  <a:lnTo>
                    <a:pt x="2228088" y="1545336"/>
                  </a:lnTo>
                  <a:lnTo>
                    <a:pt x="2231136" y="1514855"/>
                  </a:lnTo>
                  <a:lnTo>
                    <a:pt x="2231136" y="1545336"/>
                  </a:lnTo>
                  <a:lnTo>
                    <a:pt x="2231136" y="1527047"/>
                  </a:lnTo>
                  <a:lnTo>
                    <a:pt x="2231136" y="1554480"/>
                  </a:lnTo>
                  <a:lnTo>
                    <a:pt x="2231136" y="1551431"/>
                  </a:lnTo>
                  <a:lnTo>
                    <a:pt x="2231136" y="1420367"/>
                  </a:lnTo>
                  <a:lnTo>
                    <a:pt x="2231136" y="1429511"/>
                  </a:lnTo>
                  <a:lnTo>
                    <a:pt x="2231136" y="1493520"/>
                  </a:lnTo>
                  <a:lnTo>
                    <a:pt x="2234183" y="1524000"/>
                  </a:lnTo>
                  <a:lnTo>
                    <a:pt x="2234183" y="1630679"/>
                  </a:lnTo>
                  <a:lnTo>
                    <a:pt x="2234183" y="1606295"/>
                  </a:lnTo>
                  <a:lnTo>
                    <a:pt x="2234183" y="1630679"/>
                  </a:lnTo>
                  <a:lnTo>
                    <a:pt x="2234183" y="1627631"/>
                  </a:lnTo>
                  <a:lnTo>
                    <a:pt x="2234183" y="1566671"/>
                  </a:lnTo>
                  <a:lnTo>
                    <a:pt x="2234183" y="1578864"/>
                  </a:lnTo>
                  <a:lnTo>
                    <a:pt x="2234183" y="1527047"/>
                  </a:lnTo>
                  <a:lnTo>
                    <a:pt x="2234183" y="1450847"/>
                  </a:lnTo>
                  <a:lnTo>
                    <a:pt x="2237231" y="1399032"/>
                  </a:lnTo>
                  <a:lnTo>
                    <a:pt x="2237231" y="1414271"/>
                  </a:lnTo>
                  <a:lnTo>
                    <a:pt x="2237231" y="1459991"/>
                  </a:lnTo>
                  <a:lnTo>
                    <a:pt x="2237231" y="1399032"/>
                  </a:lnTo>
                  <a:lnTo>
                    <a:pt x="2237231" y="1319783"/>
                  </a:lnTo>
                  <a:lnTo>
                    <a:pt x="2237231" y="1338071"/>
                  </a:lnTo>
                  <a:lnTo>
                    <a:pt x="2237231" y="1499615"/>
                  </a:lnTo>
                  <a:lnTo>
                    <a:pt x="2237231" y="1481327"/>
                  </a:lnTo>
                  <a:lnTo>
                    <a:pt x="2237231" y="1536191"/>
                  </a:lnTo>
                  <a:lnTo>
                    <a:pt x="2240279" y="1517903"/>
                  </a:lnTo>
                  <a:lnTo>
                    <a:pt x="2240279" y="1484376"/>
                  </a:lnTo>
                  <a:lnTo>
                    <a:pt x="2240279" y="1566671"/>
                  </a:lnTo>
                  <a:lnTo>
                    <a:pt x="2240279" y="1594103"/>
                  </a:lnTo>
                  <a:lnTo>
                    <a:pt x="2240279" y="1566671"/>
                  </a:lnTo>
                  <a:lnTo>
                    <a:pt x="2240279" y="1438655"/>
                  </a:lnTo>
                  <a:lnTo>
                    <a:pt x="2240279" y="1459991"/>
                  </a:lnTo>
                  <a:lnTo>
                    <a:pt x="2240279" y="1356359"/>
                  </a:lnTo>
                  <a:lnTo>
                    <a:pt x="2243328" y="1249679"/>
                  </a:lnTo>
                  <a:lnTo>
                    <a:pt x="2243328" y="1231391"/>
                  </a:lnTo>
                  <a:lnTo>
                    <a:pt x="2243328" y="1182623"/>
                  </a:lnTo>
                  <a:lnTo>
                    <a:pt x="2243328" y="1188720"/>
                  </a:lnTo>
                  <a:lnTo>
                    <a:pt x="2243328" y="1603247"/>
                  </a:lnTo>
                  <a:lnTo>
                    <a:pt x="2243328" y="1578864"/>
                  </a:lnTo>
                  <a:lnTo>
                    <a:pt x="2243328" y="1551431"/>
                  </a:lnTo>
                  <a:lnTo>
                    <a:pt x="2243328" y="1517903"/>
                  </a:lnTo>
                  <a:lnTo>
                    <a:pt x="2246376" y="1499615"/>
                  </a:lnTo>
                  <a:lnTo>
                    <a:pt x="2246376" y="1636776"/>
                  </a:lnTo>
                  <a:lnTo>
                    <a:pt x="2246376" y="1584959"/>
                  </a:lnTo>
                  <a:lnTo>
                    <a:pt x="2246376" y="1484376"/>
                  </a:lnTo>
                  <a:lnTo>
                    <a:pt x="2246376" y="1493520"/>
                  </a:lnTo>
                  <a:lnTo>
                    <a:pt x="2246376" y="1356359"/>
                  </a:lnTo>
                  <a:lnTo>
                    <a:pt x="2249424" y="1304544"/>
                  </a:lnTo>
                  <a:lnTo>
                    <a:pt x="2249424" y="1069847"/>
                  </a:lnTo>
                  <a:lnTo>
                    <a:pt x="2249424" y="1106423"/>
                  </a:lnTo>
                  <a:lnTo>
                    <a:pt x="2249424" y="1002791"/>
                  </a:lnTo>
                  <a:lnTo>
                    <a:pt x="2249424" y="1027176"/>
                  </a:lnTo>
                  <a:lnTo>
                    <a:pt x="2249424" y="1249679"/>
                  </a:lnTo>
                  <a:lnTo>
                    <a:pt x="2249424" y="1191767"/>
                  </a:lnTo>
                  <a:lnTo>
                    <a:pt x="2252472" y="1146047"/>
                  </a:lnTo>
                  <a:lnTo>
                    <a:pt x="2252472" y="1130808"/>
                  </a:lnTo>
                  <a:lnTo>
                    <a:pt x="2252472" y="1408176"/>
                  </a:lnTo>
                  <a:lnTo>
                    <a:pt x="2252472" y="1399032"/>
                  </a:lnTo>
                  <a:lnTo>
                    <a:pt x="2252472" y="1368552"/>
                  </a:lnTo>
                  <a:lnTo>
                    <a:pt x="2252472" y="1328927"/>
                  </a:lnTo>
                  <a:lnTo>
                    <a:pt x="2252472" y="1313688"/>
                  </a:lnTo>
                  <a:lnTo>
                    <a:pt x="2255519" y="1243583"/>
                  </a:lnTo>
                  <a:lnTo>
                    <a:pt x="2255519" y="1231391"/>
                  </a:lnTo>
                  <a:lnTo>
                    <a:pt x="2255519" y="1274064"/>
                  </a:lnTo>
                  <a:lnTo>
                    <a:pt x="2255519" y="1191767"/>
                  </a:lnTo>
                  <a:lnTo>
                    <a:pt x="2255519" y="1240535"/>
                  </a:lnTo>
                  <a:lnTo>
                    <a:pt x="2255519" y="1225295"/>
                  </a:lnTo>
                  <a:lnTo>
                    <a:pt x="2255519" y="1210055"/>
                  </a:lnTo>
                  <a:lnTo>
                    <a:pt x="2255519" y="1277111"/>
                  </a:lnTo>
                  <a:lnTo>
                    <a:pt x="2255519" y="1319783"/>
                  </a:lnTo>
                  <a:lnTo>
                    <a:pt x="2255519" y="1249679"/>
                  </a:lnTo>
                  <a:lnTo>
                    <a:pt x="2255519" y="1207008"/>
                  </a:lnTo>
                  <a:lnTo>
                    <a:pt x="2255519" y="1231391"/>
                  </a:lnTo>
                  <a:lnTo>
                    <a:pt x="2258567" y="1240535"/>
                  </a:lnTo>
                  <a:lnTo>
                    <a:pt x="2258567" y="1335023"/>
                  </a:lnTo>
                  <a:lnTo>
                    <a:pt x="2258567" y="1325879"/>
                  </a:lnTo>
                  <a:lnTo>
                    <a:pt x="2258567" y="1395983"/>
                  </a:lnTo>
                  <a:lnTo>
                    <a:pt x="2258567" y="1310639"/>
                  </a:lnTo>
                  <a:lnTo>
                    <a:pt x="2258567" y="1277111"/>
                  </a:lnTo>
                  <a:lnTo>
                    <a:pt x="2258567" y="1258823"/>
                  </a:lnTo>
                  <a:lnTo>
                    <a:pt x="2261616" y="1274064"/>
                  </a:lnTo>
                  <a:lnTo>
                    <a:pt x="2261616" y="1459991"/>
                  </a:lnTo>
                  <a:lnTo>
                    <a:pt x="2261616" y="1399032"/>
                  </a:lnTo>
                  <a:lnTo>
                    <a:pt x="2261616" y="1344167"/>
                  </a:lnTo>
                  <a:lnTo>
                    <a:pt x="2261616" y="1353311"/>
                  </a:lnTo>
                  <a:lnTo>
                    <a:pt x="2261616" y="1231391"/>
                  </a:lnTo>
                  <a:lnTo>
                    <a:pt x="2264664" y="1240535"/>
                  </a:lnTo>
                  <a:lnTo>
                    <a:pt x="2264664" y="1258823"/>
                  </a:lnTo>
                  <a:lnTo>
                    <a:pt x="2264664" y="1179576"/>
                  </a:lnTo>
                  <a:lnTo>
                    <a:pt x="2264664" y="1078991"/>
                  </a:lnTo>
                  <a:lnTo>
                    <a:pt x="2264664" y="1085088"/>
                  </a:lnTo>
                  <a:lnTo>
                    <a:pt x="2264664" y="1249679"/>
                  </a:lnTo>
                  <a:lnTo>
                    <a:pt x="2264664" y="1225295"/>
                  </a:lnTo>
                  <a:lnTo>
                    <a:pt x="2264664" y="1207008"/>
                  </a:lnTo>
                  <a:lnTo>
                    <a:pt x="2264664" y="1188720"/>
                  </a:lnTo>
                  <a:lnTo>
                    <a:pt x="2264664" y="1149095"/>
                  </a:lnTo>
                  <a:lnTo>
                    <a:pt x="2267712" y="1130808"/>
                  </a:lnTo>
                  <a:lnTo>
                    <a:pt x="2267712" y="1136903"/>
                  </a:lnTo>
                  <a:lnTo>
                    <a:pt x="2267712" y="1112520"/>
                  </a:lnTo>
                  <a:lnTo>
                    <a:pt x="2267712" y="1173479"/>
                  </a:lnTo>
                  <a:lnTo>
                    <a:pt x="2267712" y="1033271"/>
                  </a:lnTo>
                  <a:lnTo>
                    <a:pt x="2267712" y="1130808"/>
                  </a:lnTo>
                  <a:lnTo>
                    <a:pt x="2267712" y="1207008"/>
                  </a:lnTo>
                  <a:lnTo>
                    <a:pt x="2267712" y="1283208"/>
                  </a:lnTo>
                  <a:lnTo>
                    <a:pt x="2267712" y="1304544"/>
                  </a:lnTo>
                  <a:lnTo>
                    <a:pt x="2267712" y="1319783"/>
                  </a:lnTo>
                  <a:lnTo>
                    <a:pt x="2267712" y="1274064"/>
                  </a:lnTo>
                  <a:lnTo>
                    <a:pt x="2267712" y="1252727"/>
                  </a:lnTo>
                  <a:lnTo>
                    <a:pt x="2270760" y="1234439"/>
                  </a:lnTo>
                  <a:lnTo>
                    <a:pt x="2270760" y="1389888"/>
                  </a:lnTo>
                  <a:lnTo>
                    <a:pt x="2270760" y="1377695"/>
                  </a:lnTo>
                  <a:lnTo>
                    <a:pt x="2270760" y="1362455"/>
                  </a:lnTo>
                  <a:lnTo>
                    <a:pt x="2270760" y="1325879"/>
                  </a:lnTo>
                  <a:lnTo>
                    <a:pt x="2270760" y="1304544"/>
                  </a:lnTo>
                  <a:lnTo>
                    <a:pt x="2270760" y="1243583"/>
                  </a:lnTo>
                  <a:lnTo>
                    <a:pt x="2273807" y="1267967"/>
                  </a:lnTo>
                  <a:lnTo>
                    <a:pt x="2273807" y="1252727"/>
                  </a:lnTo>
                  <a:lnTo>
                    <a:pt x="2273807" y="1325879"/>
                  </a:lnTo>
                  <a:lnTo>
                    <a:pt x="2273807" y="1313688"/>
                  </a:lnTo>
                  <a:lnTo>
                    <a:pt x="2273807" y="1328927"/>
                  </a:lnTo>
                  <a:lnTo>
                    <a:pt x="2273807" y="1286255"/>
                  </a:lnTo>
                  <a:lnTo>
                    <a:pt x="2273807" y="1216152"/>
                  </a:lnTo>
                  <a:lnTo>
                    <a:pt x="2273807" y="1234439"/>
                  </a:lnTo>
                  <a:lnTo>
                    <a:pt x="2273807" y="1170432"/>
                  </a:lnTo>
                  <a:lnTo>
                    <a:pt x="2276855" y="1139952"/>
                  </a:lnTo>
                  <a:lnTo>
                    <a:pt x="2276855" y="1112520"/>
                  </a:lnTo>
                  <a:lnTo>
                    <a:pt x="2276855" y="1527047"/>
                  </a:lnTo>
                  <a:lnTo>
                    <a:pt x="2276855" y="1459991"/>
                  </a:lnTo>
                  <a:lnTo>
                    <a:pt x="2276855" y="1536191"/>
                  </a:lnTo>
                  <a:lnTo>
                    <a:pt x="2276855" y="1405127"/>
                  </a:lnTo>
                  <a:lnTo>
                    <a:pt x="2276855" y="1380744"/>
                  </a:lnTo>
                  <a:lnTo>
                    <a:pt x="2279904" y="1380744"/>
                  </a:lnTo>
                  <a:lnTo>
                    <a:pt x="2279904" y="1130808"/>
                  </a:lnTo>
                  <a:lnTo>
                    <a:pt x="2279904" y="1158239"/>
                  </a:lnTo>
                  <a:lnTo>
                    <a:pt x="2279904" y="929639"/>
                  </a:lnTo>
                  <a:lnTo>
                    <a:pt x="2279904" y="947927"/>
                  </a:lnTo>
                  <a:lnTo>
                    <a:pt x="2279904" y="1036319"/>
                  </a:lnTo>
                  <a:lnTo>
                    <a:pt x="2279904" y="957071"/>
                  </a:lnTo>
                  <a:lnTo>
                    <a:pt x="2282952" y="999744"/>
                  </a:lnTo>
                  <a:lnTo>
                    <a:pt x="2282952" y="1447800"/>
                  </a:lnTo>
                  <a:lnTo>
                    <a:pt x="2282952" y="1420367"/>
                  </a:lnTo>
                  <a:lnTo>
                    <a:pt x="2282952" y="1130808"/>
                  </a:lnTo>
                  <a:lnTo>
                    <a:pt x="2286000" y="1075944"/>
                  </a:lnTo>
                  <a:lnTo>
                    <a:pt x="2286000" y="1149095"/>
                  </a:lnTo>
                  <a:lnTo>
                    <a:pt x="2286000" y="1136903"/>
                  </a:lnTo>
                  <a:lnTo>
                    <a:pt x="2286000" y="1191767"/>
                  </a:lnTo>
                  <a:lnTo>
                    <a:pt x="2286000" y="1155191"/>
                  </a:lnTo>
                  <a:lnTo>
                    <a:pt x="2286000" y="1313688"/>
                  </a:lnTo>
                  <a:lnTo>
                    <a:pt x="2286000" y="1310639"/>
                  </a:lnTo>
                  <a:lnTo>
                    <a:pt x="2286000" y="1493520"/>
                  </a:lnTo>
                  <a:lnTo>
                    <a:pt x="2289048" y="1493520"/>
                  </a:lnTo>
                  <a:lnTo>
                    <a:pt x="2289048" y="1533143"/>
                  </a:lnTo>
                  <a:lnTo>
                    <a:pt x="2289048" y="1612391"/>
                  </a:lnTo>
                  <a:lnTo>
                    <a:pt x="2289048" y="1569719"/>
                  </a:lnTo>
                  <a:lnTo>
                    <a:pt x="2289048" y="1447800"/>
                  </a:lnTo>
                  <a:lnTo>
                    <a:pt x="2289048" y="1502664"/>
                  </a:lnTo>
                  <a:lnTo>
                    <a:pt x="2289048" y="1447800"/>
                  </a:lnTo>
                  <a:lnTo>
                    <a:pt x="2289048" y="1493520"/>
                  </a:lnTo>
                  <a:lnTo>
                    <a:pt x="2289048" y="1325879"/>
                  </a:lnTo>
                  <a:lnTo>
                    <a:pt x="2289048" y="1362455"/>
                  </a:lnTo>
                  <a:lnTo>
                    <a:pt x="2292095" y="1399032"/>
                  </a:lnTo>
                  <a:lnTo>
                    <a:pt x="2292095" y="1356359"/>
                  </a:lnTo>
                  <a:lnTo>
                    <a:pt x="2292095" y="1399032"/>
                  </a:lnTo>
                  <a:lnTo>
                    <a:pt x="2292095" y="1234439"/>
                  </a:lnTo>
                  <a:lnTo>
                    <a:pt x="2292095" y="1310639"/>
                  </a:lnTo>
                  <a:lnTo>
                    <a:pt x="2292095" y="1429511"/>
                  </a:lnTo>
                  <a:lnTo>
                    <a:pt x="2292095" y="1438655"/>
                  </a:lnTo>
                  <a:lnTo>
                    <a:pt x="2292095" y="1475232"/>
                  </a:lnTo>
                  <a:lnTo>
                    <a:pt x="2292095" y="1533143"/>
                  </a:lnTo>
                  <a:lnTo>
                    <a:pt x="2295143" y="1533143"/>
                  </a:lnTo>
                  <a:lnTo>
                    <a:pt x="2295143" y="1414271"/>
                  </a:lnTo>
                  <a:lnTo>
                    <a:pt x="2295143" y="1459991"/>
                  </a:lnTo>
                  <a:lnTo>
                    <a:pt x="2295143" y="886967"/>
                  </a:lnTo>
                  <a:lnTo>
                    <a:pt x="2298191" y="923544"/>
                  </a:lnTo>
                  <a:lnTo>
                    <a:pt x="2298191" y="908303"/>
                  </a:lnTo>
                  <a:lnTo>
                    <a:pt x="2298191" y="838200"/>
                  </a:lnTo>
                  <a:lnTo>
                    <a:pt x="2298191" y="981455"/>
                  </a:lnTo>
                  <a:lnTo>
                    <a:pt x="2298191" y="1335023"/>
                  </a:lnTo>
                  <a:lnTo>
                    <a:pt x="2298191" y="1240535"/>
                  </a:lnTo>
                  <a:lnTo>
                    <a:pt x="2298191" y="1139952"/>
                  </a:lnTo>
                  <a:lnTo>
                    <a:pt x="2298191" y="1045463"/>
                  </a:lnTo>
                  <a:lnTo>
                    <a:pt x="2298191" y="999744"/>
                  </a:lnTo>
                  <a:lnTo>
                    <a:pt x="2301240" y="1033271"/>
                  </a:lnTo>
                  <a:lnTo>
                    <a:pt x="2301240" y="938783"/>
                  </a:lnTo>
                  <a:lnTo>
                    <a:pt x="2301240" y="923544"/>
                  </a:lnTo>
                  <a:lnTo>
                    <a:pt x="2301240" y="905255"/>
                  </a:lnTo>
                  <a:lnTo>
                    <a:pt x="2301240" y="865632"/>
                  </a:lnTo>
                  <a:lnTo>
                    <a:pt x="2301240" y="975359"/>
                  </a:lnTo>
                  <a:lnTo>
                    <a:pt x="2301240" y="880871"/>
                  </a:lnTo>
                  <a:lnTo>
                    <a:pt x="2301240" y="1097279"/>
                  </a:lnTo>
                  <a:lnTo>
                    <a:pt x="2304288" y="1231391"/>
                  </a:lnTo>
                  <a:lnTo>
                    <a:pt x="2304288" y="1146047"/>
                  </a:lnTo>
                  <a:lnTo>
                    <a:pt x="2304288" y="1328927"/>
                  </a:lnTo>
                  <a:lnTo>
                    <a:pt x="2304288" y="1325879"/>
                  </a:lnTo>
                  <a:lnTo>
                    <a:pt x="2304288" y="929639"/>
                  </a:lnTo>
                  <a:lnTo>
                    <a:pt x="2304288" y="938783"/>
                  </a:lnTo>
                  <a:lnTo>
                    <a:pt x="2307336" y="871727"/>
                  </a:lnTo>
                  <a:lnTo>
                    <a:pt x="2307336" y="1036319"/>
                  </a:lnTo>
                  <a:lnTo>
                    <a:pt x="2307336" y="947927"/>
                  </a:lnTo>
                  <a:lnTo>
                    <a:pt x="2307336" y="1222247"/>
                  </a:lnTo>
                  <a:lnTo>
                    <a:pt x="2307336" y="1191767"/>
                  </a:lnTo>
                  <a:lnTo>
                    <a:pt x="2307336" y="1130808"/>
                  </a:lnTo>
                  <a:lnTo>
                    <a:pt x="2310383" y="1121664"/>
                  </a:lnTo>
                  <a:lnTo>
                    <a:pt x="2310383" y="1027176"/>
                  </a:lnTo>
                  <a:lnTo>
                    <a:pt x="2310383" y="1158239"/>
                  </a:lnTo>
                  <a:lnTo>
                    <a:pt x="2310383" y="1063752"/>
                  </a:lnTo>
                  <a:lnTo>
                    <a:pt x="2310383" y="1103376"/>
                  </a:lnTo>
                  <a:lnTo>
                    <a:pt x="2310383" y="1164335"/>
                  </a:lnTo>
                  <a:lnTo>
                    <a:pt x="2310383" y="1146047"/>
                  </a:lnTo>
                  <a:lnTo>
                    <a:pt x="2310383" y="1115567"/>
                  </a:lnTo>
                  <a:lnTo>
                    <a:pt x="2310383" y="1164335"/>
                  </a:lnTo>
                  <a:lnTo>
                    <a:pt x="2313431" y="1106423"/>
                  </a:lnTo>
                  <a:lnTo>
                    <a:pt x="2313431" y="1395983"/>
                  </a:lnTo>
                  <a:lnTo>
                    <a:pt x="2313431" y="1234439"/>
                  </a:lnTo>
                  <a:lnTo>
                    <a:pt x="2313431" y="1353311"/>
                  </a:lnTo>
                  <a:lnTo>
                    <a:pt x="2313431" y="1310639"/>
                  </a:lnTo>
                  <a:lnTo>
                    <a:pt x="2313431" y="1414271"/>
                  </a:lnTo>
                  <a:lnTo>
                    <a:pt x="2316479" y="1386839"/>
                  </a:lnTo>
                  <a:lnTo>
                    <a:pt x="2316479" y="1115567"/>
                  </a:lnTo>
                  <a:lnTo>
                    <a:pt x="2316479" y="1188720"/>
                  </a:lnTo>
                  <a:lnTo>
                    <a:pt x="2316479" y="1121664"/>
                  </a:lnTo>
                  <a:lnTo>
                    <a:pt x="2316479" y="1182623"/>
                  </a:lnTo>
                  <a:lnTo>
                    <a:pt x="2316479" y="1024127"/>
                  </a:lnTo>
                  <a:lnTo>
                    <a:pt x="2319528" y="975359"/>
                  </a:lnTo>
                  <a:lnTo>
                    <a:pt x="2319528" y="957071"/>
                  </a:lnTo>
                  <a:lnTo>
                    <a:pt x="2319528" y="993647"/>
                  </a:lnTo>
                  <a:lnTo>
                    <a:pt x="2319528" y="871727"/>
                  </a:lnTo>
                  <a:lnTo>
                    <a:pt x="2319528" y="786383"/>
                  </a:lnTo>
                  <a:lnTo>
                    <a:pt x="2319528" y="896111"/>
                  </a:lnTo>
                  <a:lnTo>
                    <a:pt x="2319528" y="1011935"/>
                  </a:lnTo>
                  <a:lnTo>
                    <a:pt x="2319528" y="984503"/>
                  </a:lnTo>
                  <a:lnTo>
                    <a:pt x="2319528" y="1277111"/>
                  </a:lnTo>
                  <a:lnTo>
                    <a:pt x="2322576" y="1353311"/>
                  </a:lnTo>
                  <a:lnTo>
                    <a:pt x="2322576" y="1377695"/>
                  </a:lnTo>
                  <a:lnTo>
                    <a:pt x="2322576" y="1395983"/>
                  </a:lnTo>
                  <a:lnTo>
                    <a:pt x="2322576" y="1368552"/>
                  </a:lnTo>
                  <a:lnTo>
                    <a:pt x="2322576" y="838200"/>
                  </a:lnTo>
                  <a:lnTo>
                    <a:pt x="2322576" y="929639"/>
                  </a:lnTo>
                  <a:lnTo>
                    <a:pt x="2322576" y="771144"/>
                  </a:lnTo>
                  <a:lnTo>
                    <a:pt x="2325624" y="932688"/>
                  </a:lnTo>
                  <a:lnTo>
                    <a:pt x="2325624" y="984503"/>
                  </a:lnTo>
                  <a:lnTo>
                    <a:pt x="2325624" y="856488"/>
                  </a:lnTo>
                  <a:lnTo>
                    <a:pt x="2325624" y="905255"/>
                  </a:lnTo>
                  <a:lnTo>
                    <a:pt x="2325624" y="862583"/>
                  </a:lnTo>
                  <a:lnTo>
                    <a:pt x="2325624" y="932688"/>
                  </a:lnTo>
                  <a:lnTo>
                    <a:pt x="2325624" y="923544"/>
                  </a:lnTo>
                  <a:lnTo>
                    <a:pt x="2325624" y="960119"/>
                  </a:lnTo>
                  <a:lnTo>
                    <a:pt x="2325624" y="932688"/>
                  </a:lnTo>
                  <a:lnTo>
                    <a:pt x="2325624" y="835151"/>
                  </a:lnTo>
                  <a:lnTo>
                    <a:pt x="2325624" y="899159"/>
                  </a:lnTo>
                  <a:lnTo>
                    <a:pt x="2328672" y="899159"/>
                  </a:lnTo>
                  <a:lnTo>
                    <a:pt x="2328672" y="984503"/>
                  </a:lnTo>
                  <a:lnTo>
                    <a:pt x="2328672" y="1024127"/>
                  </a:lnTo>
                  <a:lnTo>
                    <a:pt x="2328672" y="838200"/>
                  </a:lnTo>
                  <a:lnTo>
                    <a:pt x="2328672" y="768095"/>
                  </a:lnTo>
                  <a:lnTo>
                    <a:pt x="2328672" y="786383"/>
                  </a:lnTo>
                  <a:lnTo>
                    <a:pt x="2328672" y="731519"/>
                  </a:lnTo>
                  <a:lnTo>
                    <a:pt x="2328672" y="688847"/>
                  </a:lnTo>
                  <a:lnTo>
                    <a:pt x="2328672" y="856488"/>
                  </a:lnTo>
                  <a:lnTo>
                    <a:pt x="2328672" y="886967"/>
                  </a:lnTo>
                  <a:lnTo>
                    <a:pt x="2328672" y="932688"/>
                  </a:lnTo>
                  <a:lnTo>
                    <a:pt x="2328672" y="950976"/>
                  </a:lnTo>
                  <a:lnTo>
                    <a:pt x="2328672" y="969263"/>
                  </a:lnTo>
                  <a:lnTo>
                    <a:pt x="2331719" y="1060703"/>
                  </a:lnTo>
                  <a:lnTo>
                    <a:pt x="2331719" y="1127759"/>
                  </a:lnTo>
                  <a:lnTo>
                    <a:pt x="2331719" y="1139952"/>
                  </a:lnTo>
                  <a:lnTo>
                    <a:pt x="2331719" y="1024127"/>
                  </a:lnTo>
                  <a:lnTo>
                    <a:pt x="2331719" y="1094232"/>
                  </a:lnTo>
                  <a:lnTo>
                    <a:pt x="2331719" y="984503"/>
                  </a:lnTo>
                  <a:lnTo>
                    <a:pt x="2331719" y="1027176"/>
                  </a:lnTo>
                  <a:lnTo>
                    <a:pt x="2331719" y="957071"/>
                  </a:lnTo>
                  <a:lnTo>
                    <a:pt x="2334767" y="905255"/>
                  </a:lnTo>
                  <a:lnTo>
                    <a:pt x="2334767" y="923544"/>
                  </a:lnTo>
                  <a:lnTo>
                    <a:pt x="2334767" y="819911"/>
                  </a:lnTo>
                  <a:lnTo>
                    <a:pt x="2334767" y="865632"/>
                  </a:lnTo>
                  <a:lnTo>
                    <a:pt x="2334767" y="941832"/>
                  </a:lnTo>
                  <a:lnTo>
                    <a:pt x="2334767" y="1075944"/>
                  </a:lnTo>
                  <a:lnTo>
                    <a:pt x="2334767" y="1207008"/>
                  </a:lnTo>
                  <a:lnTo>
                    <a:pt x="2334767" y="1258823"/>
                  </a:lnTo>
                  <a:lnTo>
                    <a:pt x="2334767" y="1164335"/>
                  </a:lnTo>
                  <a:lnTo>
                    <a:pt x="2337816" y="1216152"/>
                  </a:lnTo>
                  <a:lnTo>
                    <a:pt x="2337816" y="1225295"/>
                  </a:lnTo>
                  <a:lnTo>
                    <a:pt x="2337816" y="1002791"/>
                  </a:lnTo>
                  <a:lnTo>
                    <a:pt x="2337816" y="1036319"/>
                  </a:lnTo>
                  <a:lnTo>
                    <a:pt x="2337816" y="984503"/>
                  </a:lnTo>
                  <a:lnTo>
                    <a:pt x="2337816" y="999744"/>
                  </a:lnTo>
                  <a:lnTo>
                    <a:pt x="2337816" y="984503"/>
                  </a:lnTo>
                  <a:lnTo>
                    <a:pt x="2337816" y="1011935"/>
                  </a:lnTo>
                  <a:lnTo>
                    <a:pt x="2337816" y="871727"/>
                  </a:lnTo>
                  <a:lnTo>
                    <a:pt x="2340864" y="877823"/>
                  </a:lnTo>
                  <a:lnTo>
                    <a:pt x="2340864" y="1060703"/>
                  </a:lnTo>
                  <a:lnTo>
                    <a:pt x="2340864" y="1002791"/>
                  </a:lnTo>
                  <a:lnTo>
                    <a:pt x="2340864" y="1054608"/>
                  </a:lnTo>
                  <a:lnTo>
                    <a:pt x="2340864" y="1011935"/>
                  </a:lnTo>
                  <a:lnTo>
                    <a:pt x="2340864" y="1136903"/>
                  </a:lnTo>
                  <a:lnTo>
                    <a:pt x="2343912" y="1121664"/>
                  </a:lnTo>
                  <a:lnTo>
                    <a:pt x="2343912" y="1136903"/>
                  </a:lnTo>
                  <a:lnTo>
                    <a:pt x="2343912" y="1094232"/>
                  </a:lnTo>
                  <a:lnTo>
                    <a:pt x="2343912" y="1036319"/>
                  </a:lnTo>
                  <a:lnTo>
                    <a:pt x="2343912" y="981455"/>
                  </a:lnTo>
                  <a:lnTo>
                    <a:pt x="2343912" y="1054608"/>
                  </a:lnTo>
                  <a:lnTo>
                    <a:pt x="2343912" y="1024127"/>
                  </a:lnTo>
                  <a:lnTo>
                    <a:pt x="2343912" y="1347215"/>
                  </a:lnTo>
                  <a:lnTo>
                    <a:pt x="2346960" y="1386839"/>
                  </a:lnTo>
                  <a:lnTo>
                    <a:pt x="2346960" y="1112520"/>
                  </a:lnTo>
                  <a:lnTo>
                    <a:pt x="2346960" y="1170432"/>
                  </a:lnTo>
                  <a:lnTo>
                    <a:pt x="2346960" y="1210055"/>
                  </a:lnTo>
                  <a:lnTo>
                    <a:pt x="2346960" y="1301495"/>
                  </a:lnTo>
                  <a:lnTo>
                    <a:pt x="2346960" y="1353311"/>
                  </a:lnTo>
                  <a:lnTo>
                    <a:pt x="2346960" y="1301495"/>
                  </a:lnTo>
                  <a:lnTo>
                    <a:pt x="2350007" y="1313688"/>
                  </a:lnTo>
                  <a:lnTo>
                    <a:pt x="2350007" y="1335023"/>
                  </a:lnTo>
                  <a:lnTo>
                    <a:pt x="2350007" y="1051559"/>
                  </a:lnTo>
                  <a:lnTo>
                    <a:pt x="2350007" y="1106423"/>
                  </a:lnTo>
                  <a:lnTo>
                    <a:pt x="2350007" y="1188720"/>
                  </a:lnTo>
                  <a:lnTo>
                    <a:pt x="2350007" y="1139952"/>
                  </a:lnTo>
                  <a:lnTo>
                    <a:pt x="2353055" y="1097279"/>
                  </a:lnTo>
                  <a:lnTo>
                    <a:pt x="2353055" y="908303"/>
                  </a:lnTo>
                  <a:lnTo>
                    <a:pt x="2353055" y="990600"/>
                  </a:lnTo>
                  <a:lnTo>
                    <a:pt x="2353055" y="697991"/>
                  </a:lnTo>
                  <a:lnTo>
                    <a:pt x="2353055" y="792479"/>
                  </a:lnTo>
                  <a:lnTo>
                    <a:pt x="2353055" y="804671"/>
                  </a:lnTo>
                  <a:lnTo>
                    <a:pt x="2353055" y="975359"/>
                  </a:lnTo>
                  <a:lnTo>
                    <a:pt x="2353055" y="1158239"/>
                  </a:lnTo>
                  <a:lnTo>
                    <a:pt x="2356104" y="1170432"/>
                  </a:lnTo>
                  <a:lnTo>
                    <a:pt x="2356104" y="1103376"/>
                  </a:lnTo>
                  <a:lnTo>
                    <a:pt x="2356104" y="1121664"/>
                  </a:lnTo>
                  <a:lnTo>
                    <a:pt x="2356104" y="1088135"/>
                  </a:lnTo>
                  <a:lnTo>
                    <a:pt x="2356104" y="1155191"/>
                  </a:lnTo>
                  <a:lnTo>
                    <a:pt x="2356104" y="1139952"/>
                  </a:lnTo>
                  <a:lnTo>
                    <a:pt x="2356104" y="1222247"/>
                  </a:lnTo>
                  <a:lnTo>
                    <a:pt x="2356104" y="1106423"/>
                  </a:lnTo>
                  <a:lnTo>
                    <a:pt x="2356104" y="1103376"/>
                  </a:lnTo>
                  <a:lnTo>
                    <a:pt x="2356104" y="990600"/>
                  </a:lnTo>
                  <a:lnTo>
                    <a:pt x="2359152" y="947927"/>
                  </a:lnTo>
                  <a:lnTo>
                    <a:pt x="2359152" y="835151"/>
                  </a:lnTo>
                  <a:lnTo>
                    <a:pt x="2359152" y="697991"/>
                  </a:lnTo>
                  <a:lnTo>
                    <a:pt x="2359152" y="606551"/>
                  </a:lnTo>
                  <a:lnTo>
                    <a:pt x="2359152" y="624839"/>
                  </a:lnTo>
                  <a:lnTo>
                    <a:pt x="2359152" y="637032"/>
                  </a:lnTo>
                  <a:lnTo>
                    <a:pt x="2359152" y="615695"/>
                  </a:lnTo>
                  <a:lnTo>
                    <a:pt x="2359152" y="795527"/>
                  </a:lnTo>
                  <a:lnTo>
                    <a:pt x="2359152" y="734567"/>
                  </a:lnTo>
                  <a:lnTo>
                    <a:pt x="2359152" y="1121664"/>
                  </a:lnTo>
                  <a:lnTo>
                    <a:pt x="2362200" y="1188720"/>
                  </a:lnTo>
                  <a:lnTo>
                    <a:pt x="2362200" y="1078991"/>
                  </a:lnTo>
                  <a:lnTo>
                    <a:pt x="2362200" y="1155191"/>
                  </a:lnTo>
                  <a:lnTo>
                    <a:pt x="2362200" y="1088135"/>
                  </a:lnTo>
                  <a:lnTo>
                    <a:pt x="2362200" y="1249679"/>
                  </a:lnTo>
                  <a:lnTo>
                    <a:pt x="2362200" y="1106423"/>
                  </a:lnTo>
                  <a:lnTo>
                    <a:pt x="2362200" y="1051559"/>
                  </a:lnTo>
                  <a:lnTo>
                    <a:pt x="2362200" y="1146047"/>
                  </a:lnTo>
                  <a:lnTo>
                    <a:pt x="2362200" y="1069847"/>
                  </a:lnTo>
                  <a:lnTo>
                    <a:pt x="2362200" y="1088135"/>
                  </a:lnTo>
                  <a:lnTo>
                    <a:pt x="2365248" y="947927"/>
                  </a:lnTo>
                  <a:lnTo>
                    <a:pt x="2365248" y="499871"/>
                  </a:lnTo>
                  <a:lnTo>
                    <a:pt x="2365248" y="621791"/>
                  </a:lnTo>
                  <a:lnTo>
                    <a:pt x="2365248" y="1002791"/>
                  </a:lnTo>
                  <a:lnTo>
                    <a:pt x="2368295" y="1075944"/>
                  </a:lnTo>
                  <a:lnTo>
                    <a:pt x="2368295" y="1103376"/>
                  </a:lnTo>
                  <a:lnTo>
                    <a:pt x="2368295" y="1170432"/>
                  </a:lnTo>
                  <a:lnTo>
                    <a:pt x="2368295" y="1158239"/>
                  </a:lnTo>
                  <a:lnTo>
                    <a:pt x="2368295" y="1036319"/>
                  </a:lnTo>
                  <a:lnTo>
                    <a:pt x="2368295" y="929639"/>
                  </a:lnTo>
                  <a:lnTo>
                    <a:pt x="2368295" y="960119"/>
                  </a:lnTo>
                  <a:lnTo>
                    <a:pt x="2368295" y="947927"/>
                  </a:lnTo>
                  <a:lnTo>
                    <a:pt x="2368295" y="999744"/>
                  </a:lnTo>
                  <a:lnTo>
                    <a:pt x="2368295" y="993647"/>
                  </a:lnTo>
                  <a:lnTo>
                    <a:pt x="2368295" y="1002791"/>
                  </a:lnTo>
                  <a:lnTo>
                    <a:pt x="2371343" y="984503"/>
                  </a:lnTo>
                  <a:lnTo>
                    <a:pt x="2371343" y="1051559"/>
                  </a:lnTo>
                  <a:lnTo>
                    <a:pt x="2371343" y="975359"/>
                  </a:lnTo>
                  <a:lnTo>
                    <a:pt x="2371343" y="966215"/>
                  </a:lnTo>
                  <a:lnTo>
                    <a:pt x="2371343" y="993647"/>
                  </a:lnTo>
                  <a:lnTo>
                    <a:pt x="2371343" y="1222247"/>
                  </a:lnTo>
                  <a:lnTo>
                    <a:pt x="2371343" y="1103376"/>
                  </a:lnTo>
                  <a:lnTo>
                    <a:pt x="2371343" y="1234439"/>
                  </a:lnTo>
                  <a:lnTo>
                    <a:pt x="2371343" y="1182623"/>
                  </a:lnTo>
                  <a:lnTo>
                    <a:pt x="2371343" y="1155191"/>
                  </a:lnTo>
                  <a:lnTo>
                    <a:pt x="2371343" y="1051559"/>
                  </a:lnTo>
                  <a:lnTo>
                    <a:pt x="2371343" y="1130808"/>
                  </a:lnTo>
                  <a:lnTo>
                    <a:pt x="2374391" y="1240535"/>
                  </a:lnTo>
                  <a:lnTo>
                    <a:pt x="2374391" y="1277111"/>
                  </a:lnTo>
                  <a:lnTo>
                    <a:pt x="2374391" y="1261871"/>
                  </a:lnTo>
                  <a:lnTo>
                    <a:pt x="2374391" y="1243583"/>
                  </a:lnTo>
                  <a:lnTo>
                    <a:pt x="2374391" y="1036319"/>
                  </a:lnTo>
                  <a:lnTo>
                    <a:pt x="2374391" y="1130808"/>
                  </a:lnTo>
                  <a:lnTo>
                    <a:pt x="2374391" y="646176"/>
                  </a:lnTo>
                  <a:lnTo>
                    <a:pt x="2374391" y="655319"/>
                  </a:lnTo>
                  <a:lnTo>
                    <a:pt x="2377440" y="701039"/>
                  </a:lnTo>
                  <a:lnTo>
                    <a:pt x="2377440" y="813815"/>
                  </a:lnTo>
                  <a:lnTo>
                    <a:pt x="2377440" y="783335"/>
                  </a:lnTo>
                  <a:lnTo>
                    <a:pt x="2377440" y="966215"/>
                  </a:lnTo>
                  <a:lnTo>
                    <a:pt x="2377440" y="880871"/>
                  </a:lnTo>
                  <a:lnTo>
                    <a:pt x="2377440" y="1008888"/>
                  </a:lnTo>
                  <a:lnTo>
                    <a:pt x="2377440" y="932688"/>
                  </a:lnTo>
                  <a:lnTo>
                    <a:pt x="2377440" y="1018032"/>
                  </a:lnTo>
                  <a:lnTo>
                    <a:pt x="2380488" y="1018032"/>
                  </a:lnTo>
                  <a:lnTo>
                    <a:pt x="2380488" y="768095"/>
                  </a:lnTo>
                  <a:lnTo>
                    <a:pt x="2380488" y="938783"/>
                  </a:lnTo>
                  <a:lnTo>
                    <a:pt x="2380488" y="795527"/>
                  </a:lnTo>
                  <a:lnTo>
                    <a:pt x="2380488" y="941832"/>
                  </a:lnTo>
                  <a:lnTo>
                    <a:pt x="2380488" y="752855"/>
                  </a:lnTo>
                  <a:lnTo>
                    <a:pt x="2383536" y="771144"/>
                  </a:lnTo>
                  <a:lnTo>
                    <a:pt x="2383536" y="804671"/>
                  </a:lnTo>
                  <a:lnTo>
                    <a:pt x="2383536" y="835151"/>
                  </a:lnTo>
                  <a:lnTo>
                    <a:pt x="2383536" y="640079"/>
                  </a:lnTo>
                  <a:lnTo>
                    <a:pt x="2383536" y="560832"/>
                  </a:lnTo>
                  <a:lnTo>
                    <a:pt x="2383536" y="484631"/>
                  </a:lnTo>
                  <a:lnTo>
                    <a:pt x="2383536" y="441959"/>
                  </a:lnTo>
                  <a:lnTo>
                    <a:pt x="2383536" y="466344"/>
                  </a:lnTo>
                  <a:lnTo>
                    <a:pt x="2383536" y="792479"/>
                  </a:lnTo>
                  <a:lnTo>
                    <a:pt x="2386583" y="886967"/>
                  </a:lnTo>
                  <a:lnTo>
                    <a:pt x="2386583" y="938783"/>
                  </a:lnTo>
                  <a:lnTo>
                    <a:pt x="2386583" y="682751"/>
                  </a:lnTo>
                  <a:lnTo>
                    <a:pt x="2386583" y="835151"/>
                  </a:lnTo>
                  <a:lnTo>
                    <a:pt x="2386583" y="667511"/>
                  </a:lnTo>
                  <a:lnTo>
                    <a:pt x="2386583" y="740663"/>
                  </a:lnTo>
                  <a:lnTo>
                    <a:pt x="2386583" y="801623"/>
                  </a:lnTo>
                  <a:lnTo>
                    <a:pt x="2389631" y="664463"/>
                  </a:lnTo>
                  <a:lnTo>
                    <a:pt x="2389631" y="615695"/>
                  </a:lnTo>
                  <a:lnTo>
                    <a:pt x="2389631" y="630935"/>
                  </a:lnTo>
                  <a:lnTo>
                    <a:pt x="2389631" y="664463"/>
                  </a:lnTo>
                  <a:lnTo>
                    <a:pt x="2389631" y="1033271"/>
                  </a:lnTo>
                  <a:lnTo>
                    <a:pt x="2389631" y="1002791"/>
                  </a:lnTo>
                  <a:lnTo>
                    <a:pt x="2389631" y="804671"/>
                  </a:lnTo>
                  <a:lnTo>
                    <a:pt x="2389631" y="777239"/>
                  </a:lnTo>
                  <a:lnTo>
                    <a:pt x="2392679" y="621791"/>
                  </a:lnTo>
                  <a:lnTo>
                    <a:pt x="2392679" y="615695"/>
                  </a:lnTo>
                  <a:lnTo>
                    <a:pt x="2392679" y="932688"/>
                  </a:lnTo>
                  <a:lnTo>
                    <a:pt x="2392679" y="941832"/>
                  </a:lnTo>
                  <a:lnTo>
                    <a:pt x="2392679" y="862583"/>
                  </a:lnTo>
                  <a:lnTo>
                    <a:pt x="2392679" y="890015"/>
                  </a:lnTo>
                  <a:lnTo>
                    <a:pt x="2392679" y="353567"/>
                  </a:lnTo>
                  <a:lnTo>
                    <a:pt x="2392679" y="356615"/>
                  </a:lnTo>
                  <a:lnTo>
                    <a:pt x="2392679" y="249935"/>
                  </a:lnTo>
                  <a:lnTo>
                    <a:pt x="2392679" y="280415"/>
                  </a:lnTo>
                  <a:lnTo>
                    <a:pt x="2392679" y="502919"/>
                  </a:lnTo>
                  <a:lnTo>
                    <a:pt x="2395728" y="810767"/>
                  </a:lnTo>
                  <a:lnTo>
                    <a:pt x="2395728" y="646176"/>
                  </a:lnTo>
                  <a:lnTo>
                    <a:pt x="2395728" y="795527"/>
                  </a:lnTo>
                  <a:lnTo>
                    <a:pt x="2395728" y="890015"/>
                  </a:lnTo>
                  <a:lnTo>
                    <a:pt x="2395728" y="551688"/>
                  </a:lnTo>
                  <a:lnTo>
                    <a:pt x="2395728" y="862583"/>
                  </a:lnTo>
                  <a:lnTo>
                    <a:pt x="2395728" y="853439"/>
                  </a:lnTo>
                  <a:lnTo>
                    <a:pt x="2395728" y="950976"/>
                  </a:lnTo>
                  <a:lnTo>
                    <a:pt x="2395728" y="1088135"/>
                  </a:lnTo>
                  <a:lnTo>
                    <a:pt x="2395728" y="1127759"/>
                  </a:lnTo>
                  <a:lnTo>
                    <a:pt x="2395728" y="1002791"/>
                  </a:lnTo>
                  <a:lnTo>
                    <a:pt x="2395728" y="908303"/>
                  </a:lnTo>
                  <a:lnTo>
                    <a:pt x="2395728" y="941832"/>
                  </a:lnTo>
                  <a:lnTo>
                    <a:pt x="2395728" y="1008888"/>
                  </a:lnTo>
                  <a:lnTo>
                    <a:pt x="2398776" y="1130808"/>
                  </a:lnTo>
                  <a:lnTo>
                    <a:pt x="2398776" y="1112520"/>
                  </a:lnTo>
                  <a:lnTo>
                    <a:pt x="2398776" y="1210055"/>
                  </a:lnTo>
                  <a:lnTo>
                    <a:pt x="2398776" y="1127759"/>
                  </a:lnTo>
                  <a:lnTo>
                    <a:pt x="2398776" y="579119"/>
                  </a:lnTo>
                  <a:lnTo>
                    <a:pt x="2398776" y="701039"/>
                  </a:lnTo>
                  <a:lnTo>
                    <a:pt x="2398776" y="353567"/>
                  </a:lnTo>
                  <a:lnTo>
                    <a:pt x="2398776" y="448055"/>
                  </a:lnTo>
                  <a:lnTo>
                    <a:pt x="2401824" y="533400"/>
                  </a:lnTo>
                  <a:lnTo>
                    <a:pt x="2401824" y="441959"/>
                  </a:lnTo>
                  <a:lnTo>
                    <a:pt x="2401824" y="1149095"/>
                  </a:lnTo>
                  <a:lnTo>
                    <a:pt x="2401824" y="1127759"/>
                  </a:lnTo>
                  <a:lnTo>
                    <a:pt x="2404872" y="1060703"/>
                  </a:lnTo>
                  <a:lnTo>
                    <a:pt x="2404872" y="999744"/>
                  </a:lnTo>
                  <a:lnTo>
                    <a:pt x="2404872" y="1127759"/>
                  </a:lnTo>
                  <a:lnTo>
                    <a:pt x="2404872" y="1234439"/>
                  </a:lnTo>
                  <a:lnTo>
                    <a:pt x="2404872" y="1210055"/>
                  </a:lnTo>
                  <a:lnTo>
                    <a:pt x="2404872" y="1018032"/>
                  </a:lnTo>
                  <a:lnTo>
                    <a:pt x="2404872" y="1036319"/>
                  </a:lnTo>
                  <a:lnTo>
                    <a:pt x="2404872" y="929639"/>
                  </a:lnTo>
                  <a:lnTo>
                    <a:pt x="2404872" y="975359"/>
                  </a:lnTo>
                  <a:lnTo>
                    <a:pt x="2404872" y="697991"/>
                  </a:lnTo>
                  <a:lnTo>
                    <a:pt x="2407919" y="673607"/>
                  </a:lnTo>
                  <a:lnTo>
                    <a:pt x="2407919" y="630935"/>
                  </a:lnTo>
                  <a:lnTo>
                    <a:pt x="2407919" y="499871"/>
                  </a:lnTo>
                  <a:lnTo>
                    <a:pt x="2407919" y="640079"/>
                  </a:lnTo>
                  <a:lnTo>
                    <a:pt x="2407919" y="518159"/>
                  </a:lnTo>
                  <a:lnTo>
                    <a:pt x="2407919" y="984503"/>
                  </a:lnTo>
                  <a:lnTo>
                    <a:pt x="2407919" y="890015"/>
                  </a:lnTo>
                  <a:lnTo>
                    <a:pt x="2407919" y="1115567"/>
                  </a:lnTo>
                  <a:lnTo>
                    <a:pt x="2410967" y="1130808"/>
                  </a:lnTo>
                  <a:lnTo>
                    <a:pt x="2410967" y="1088135"/>
                  </a:lnTo>
                  <a:lnTo>
                    <a:pt x="2410967" y="1170432"/>
                  </a:lnTo>
                  <a:lnTo>
                    <a:pt x="2410967" y="1075944"/>
                  </a:lnTo>
                  <a:lnTo>
                    <a:pt x="2410967" y="1106423"/>
                  </a:lnTo>
                  <a:lnTo>
                    <a:pt x="2410967" y="1060703"/>
                  </a:lnTo>
                  <a:lnTo>
                    <a:pt x="2410967" y="1097279"/>
                  </a:lnTo>
                  <a:lnTo>
                    <a:pt x="2410967" y="752855"/>
                  </a:lnTo>
                  <a:lnTo>
                    <a:pt x="2410967" y="835151"/>
                  </a:lnTo>
                  <a:lnTo>
                    <a:pt x="2414016" y="801623"/>
                  </a:lnTo>
                  <a:lnTo>
                    <a:pt x="2414016" y="813815"/>
                  </a:lnTo>
                  <a:lnTo>
                    <a:pt x="2414016" y="835151"/>
                  </a:lnTo>
                  <a:lnTo>
                    <a:pt x="2414016" y="688847"/>
                  </a:lnTo>
                  <a:lnTo>
                    <a:pt x="2414016" y="637032"/>
                  </a:lnTo>
                  <a:lnTo>
                    <a:pt x="2414016" y="716279"/>
                  </a:lnTo>
                  <a:lnTo>
                    <a:pt x="2414016" y="862583"/>
                  </a:lnTo>
                  <a:lnTo>
                    <a:pt x="2414016" y="1011935"/>
                  </a:lnTo>
                  <a:lnTo>
                    <a:pt x="2414016" y="975359"/>
                  </a:lnTo>
                  <a:lnTo>
                    <a:pt x="2414016" y="1069847"/>
                  </a:lnTo>
                  <a:lnTo>
                    <a:pt x="2414016" y="1054608"/>
                  </a:lnTo>
                  <a:lnTo>
                    <a:pt x="2414016" y="1011935"/>
                  </a:lnTo>
                  <a:lnTo>
                    <a:pt x="2414016" y="923544"/>
                  </a:lnTo>
                  <a:lnTo>
                    <a:pt x="2414016" y="905255"/>
                  </a:lnTo>
                  <a:lnTo>
                    <a:pt x="2417064" y="1051559"/>
                  </a:lnTo>
                  <a:lnTo>
                    <a:pt x="2417064" y="1097279"/>
                  </a:lnTo>
                  <a:lnTo>
                    <a:pt x="2417064" y="1063752"/>
                  </a:lnTo>
                  <a:lnTo>
                    <a:pt x="2417064" y="1207008"/>
                  </a:lnTo>
                  <a:lnTo>
                    <a:pt x="2417064" y="1200911"/>
                  </a:lnTo>
                  <a:lnTo>
                    <a:pt x="2417064" y="743711"/>
                  </a:lnTo>
                  <a:lnTo>
                    <a:pt x="2417064" y="819911"/>
                  </a:lnTo>
                  <a:lnTo>
                    <a:pt x="2420112" y="819911"/>
                  </a:lnTo>
                  <a:lnTo>
                    <a:pt x="2420112" y="1060703"/>
                  </a:lnTo>
                  <a:lnTo>
                    <a:pt x="2420112" y="1051559"/>
                  </a:lnTo>
                  <a:lnTo>
                    <a:pt x="2420112" y="1197864"/>
                  </a:lnTo>
                  <a:lnTo>
                    <a:pt x="2420112" y="1188720"/>
                  </a:lnTo>
                  <a:lnTo>
                    <a:pt x="2420112" y="1356359"/>
                  </a:lnTo>
                  <a:lnTo>
                    <a:pt x="2420112" y="1344167"/>
                  </a:lnTo>
                  <a:lnTo>
                    <a:pt x="2420112" y="1338071"/>
                  </a:lnTo>
                  <a:lnTo>
                    <a:pt x="2420112" y="1353311"/>
                  </a:lnTo>
                  <a:lnTo>
                    <a:pt x="2423160" y="1429511"/>
                  </a:lnTo>
                  <a:lnTo>
                    <a:pt x="2423160" y="1502664"/>
                  </a:lnTo>
                  <a:lnTo>
                    <a:pt x="2423160" y="1356359"/>
                  </a:lnTo>
                  <a:lnTo>
                    <a:pt x="2423160" y="1377695"/>
                  </a:lnTo>
                  <a:lnTo>
                    <a:pt x="2423160" y="1112520"/>
                  </a:lnTo>
                  <a:lnTo>
                    <a:pt x="2423160" y="1179576"/>
                  </a:lnTo>
                  <a:lnTo>
                    <a:pt x="2423160" y="630935"/>
                  </a:lnTo>
                  <a:lnTo>
                    <a:pt x="2426207" y="771144"/>
                  </a:lnTo>
                  <a:lnTo>
                    <a:pt x="2426207" y="1094232"/>
                  </a:lnTo>
                  <a:lnTo>
                    <a:pt x="2426207" y="947927"/>
                  </a:lnTo>
                  <a:lnTo>
                    <a:pt x="2426207" y="829055"/>
                  </a:lnTo>
                  <a:lnTo>
                    <a:pt x="2426207" y="758951"/>
                  </a:lnTo>
                  <a:lnTo>
                    <a:pt x="2426207" y="734567"/>
                  </a:lnTo>
                  <a:lnTo>
                    <a:pt x="2426207" y="594359"/>
                  </a:lnTo>
                  <a:lnTo>
                    <a:pt x="2426207" y="664463"/>
                  </a:lnTo>
                  <a:lnTo>
                    <a:pt x="2429255" y="518159"/>
                  </a:lnTo>
                  <a:lnTo>
                    <a:pt x="2429255" y="490727"/>
                  </a:lnTo>
                  <a:lnTo>
                    <a:pt x="2429255" y="484631"/>
                  </a:lnTo>
                  <a:lnTo>
                    <a:pt x="2429255" y="716279"/>
                  </a:lnTo>
                  <a:lnTo>
                    <a:pt x="2429255" y="1078991"/>
                  </a:lnTo>
                  <a:lnTo>
                    <a:pt x="2429255" y="899159"/>
                  </a:lnTo>
                  <a:lnTo>
                    <a:pt x="2429255" y="1225295"/>
                  </a:lnTo>
                  <a:lnTo>
                    <a:pt x="2429255" y="1146047"/>
                  </a:lnTo>
                  <a:lnTo>
                    <a:pt x="2432304" y="1045463"/>
                  </a:lnTo>
                  <a:lnTo>
                    <a:pt x="2432304" y="923544"/>
                  </a:lnTo>
                  <a:lnTo>
                    <a:pt x="2432304" y="1103376"/>
                  </a:lnTo>
                  <a:lnTo>
                    <a:pt x="2432304" y="969263"/>
                  </a:lnTo>
                  <a:lnTo>
                    <a:pt x="2432304" y="1011935"/>
                  </a:lnTo>
                  <a:lnTo>
                    <a:pt x="2432304" y="890015"/>
                  </a:lnTo>
                  <a:lnTo>
                    <a:pt x="2432304" y="768095"/>
                  </a:lnTo>
                  <a:lnTo>
                    <a:pt x="2432304" y="990600"/>
                  </a:lnTo>
                  <a:lnTo>
                    <a:pt x="2432304" y="981455"/>
                  </a:lnTo>
                  <a:lnTo>
                    <a:pt x="2435352" y="932688"/>
                  </a:lnTo>
                  <a:lnTo>
                    <a:pt x="2435352" y="880871"/>
                  </a:lnTo>
                  <a:lnTo>
                    <a:pt x="2435352" y="993647"/>
                  </a:lnTo>
                  <a:lnTo>
                    <a:pt x="2435352" y="1002791"/>
                  </a:lnTo>
                  <a:lnTo>
                    <a:pt x="2435352" y="999744"/>
                  </a:lnTo>
                  <a:lnTo>
                    <a:pt x="2435352" y="890015"/>
                  </a:lnTo>
                  <a:lnTo>
                    <a:pt x="2435352" y="975359"/>
                  </a:lnTo>
                  <a:lnTo>
                    <a:pt x="2435352" y="573023"/>
                  </a:lnTo>
                  <a:lnTo>
                    <a:pt x="2438400" y="521207"/>
                  </a:lnTo>
                  <a:lnTo>
                    <a:pt x="2438400" y="512063"/>
                  </a:lnTo>
                  <a:lnTo>
                    <a:pt x="2438400" y="466344"/>
                  </a:lnTo>
                  <a:lnTo>
                    <a:pt x="2438400" y="594359"/>
                  </a:lnTo>
                  <a:lnTo>
                    <a:pt x="2438400" y="637032"/>
                  </a:lnTo>
                  <a:lnTo>
                    <a:pt x="2438400" y="621791"/>
                  </a:lnTo>
                  <a:lnTo>
                    <a:pt x="2438400" y="1024127"/>
                  </a:lnTo>
                  <a:lnTo>
                    <a:pt x="2438400" y="957071"/>
                  </a:lnTo>
                  <a:lnTo>
                    <a:pt x="2438400" y="1088135"/>
                  </a:lnTo>
                  <a:lnTo>
                    <a:pt x="2438400" y="1069847"/>
                  </a:lnTo>
                  <a:lnTo>
                    <a:pt x="2438400" y="1008888"/>
                  </a:lnTo>
                  <a:lnTo>
                    <a:pt x="2441448" y="966215"/>
                  </a:lnTo>
                  <a:lnTo>
                    <a:pt x="2441448" y="1054608"/>
                  </a:lnTo>
                  <a:lnTo>
                    <a:pt x="2441448" y="838200"/>
                  </a:lnTo>
                  <a:lnTo>
                    <a:pt x="2441448" y="862583"/>
                  </a:lnTo>
                  <a:lnTo>
                    <a:pt x="2441448" y="890015"/>
                  </a:lnTo>
                  <a:lnTo>
                    <a:pt x="2441448" y="914400"/>
                  </a:lnTo>
                  <a:lnTo>
                    <a:pt x="2441448" y="1033271"/>
                  </a:lnTo>
                  <a:lnTo>
                    <a:pt x="2441448" y="1063752"/>
                  </a:lnTo>
                  <a:lnTo>
                    <a:pt x="2441448" y="1042415"/>
                  </a:lnTo>
                  <a:lnTo>
                    <a:pt x="2441448" y="1063752"/>
                  </a:lnTo>
                  <a:lnTo>
                    <a:pt x="2444495" y="984503"/>
                  </a:lnTo>
                  <a:lnTo>
                    <a:pt x="2444495" y="890015"/>
                  </a:lnTo>
                  <a:lnTo>
                    <a:pt x="2444495" y="829055"/>
                  </a:lnTo>
                  <a:lnTo>
                    <a:pt x="2444495" y="771144"/>
                  </a:lnTo>
                  <a:lnTo>
                    <a:pt x="2444495" y="749807"/>
                  </a:lnTo>
                  <a:lnTo>
                    <a:pt x="2444495" y="777239"/>
                  </a:lnTo>
                  <a:lnTo>
                    <a:pt x="2444495" y="762000"/>
                  </a:lnTo>
                  <a:lnTo>
                    <a:pt x="2444495" y="890015"/>
                  </a:lnTo>
                  <a:lnTo>
                    <a:pt x="2444495" y="786383"/>
                  </a:lnTo>
                  <a:lnTo>
                    <a:pt x="2444495" y="1216152"/>
                  </a:lnTo>
                  <a:lnTo>
                    <a:pt x="2444495" y="1197864"/>
                  </a:lnTo>
                  <a:lnTo>
                    <a:pt x="2447543" y="1164335"/>
                  </a:lnTo>
                  <a:lnTo>
                    <a:pt x="2447543" y="1274064"/>
                  </a:lnTo>
                  <a:lnTo>
                    <a:pt x="2447543" y="1210055"/>
                  </a:lnTo>
                  <a:lnTo>
                    <a:pt x="2447543" y="1277111"/>
                  </a:lnTo>
                  <a:lnTo>
                    <a:pt x="2447543" y="1267967"/>
                  </a:lnTo>
                  <a:lnTo>
                    <a:pt x="2447543" y="914400"/>
                  </a:lnTo>
                  <a:lnTo>
                    <a:pt x="2450591" y="740663"/>
                  </a:lnTo>
                  <a:lnTo>
                    <a:pt x="2450591" y="679703"/>
                  </a:lnTo>
                  <a:lnTo>
                    <a:pt x="2450591" y="536447"/>
                  </a:lnTo>
                  <a:lnTo>
                    <a:pt x="2450591" y="637032"/>
                  </a:lnTo>
                  <a:lnTo>
                    <a:pt x="2450591" y="594359"/>
                  </a:lnTo>
                  <a:lnTo>
                    <a:pt x="2450591" y="1121664"/>
                  </a:lnTo>
                  <a:lnTo>
                    <a:pt x="2450591" y="1075944"/>
                  </a:lnTo>
                  <a:lnTo>
                    <a:pt x="2453640" y="1115567"/>
                  </a:lnTo>
                  <a:lnTo>
                    <a:pt x="2453640" y="1377695"/>
                  </a:lnTo>
                  <a:lnTo>
                    <a:pt x="2453640" y="1368552"/>
                  </a:lnTo>
                  <a:lnTo>
                    <a:pt x="2453640" y="1423415"/>
                  </a:lnTo>
                  <a:lnTo>
                    <a:pt x="2453640" y="1335023"/>
                  </a:lnTo>
                  <a:lnTo>
                    <a:pt x="2453640" y="1371600"/>
                  </a:lnTo>
                  <a:lnTo>
                    <a:pt x="2453640" y="819911"/>
                  </a:lnTo>
                  <a:lnTo>
                    <a:pt x="2456688" y="853439"/>
                  </a:lnTo>
                  <a:lnTo>
                    <a:pt x="2456688" y="862583"/>
                  </a:lnTo>
                  <a:lnTo>
                    <a:pt x="2456688" y="762000"/>
                  </a:lnTo>
                  <a:lnTo>
                    <a:pt x="2456688" y="768095"/>
                  </a:lnTo>
                  <a:lnTo>
                    <a:pt x="2456688" y="749807"/>
                  </a:lnTo>
                  <a:lnTo>
                    <a:pt x="2456688" y="777239"/>
                  </a:lnTo>
                  <a:lnTo>
                    <a:pt x="2456688" y="752855"/>
                  </a:lnTo>
                  <a:lnTo>
                    <a:pt x="2456688" y="1018032"/>
                  </a:lnTo>
                  <a:lnTo>
                    <a:pt x="2456688" y="947927"/>
                  </a:lnTo>
                  <a:lnTo>
                    <a:pt x="2456688" y="1097279"/>
                  </a:lnTo>
                  <a:lnTo>
                    <a:pt x="2459736" y="1158239"/>
                  </a:lnTo>
                  <a:lnTo>
                    <a:pt x="2459736" y="1197864"/>
                  </a:lnTo>
                  <a:lnTo>
                    <a:pt x="2459736" y="1210055"/>
                  </a:lnTo>
                  <a:lnTo>
                    <a:pt x="2459736" y="1088135"/>
                  </a:lnTo>
                  <a:lnTo>
                    <a:pt x="2459736" y="573023"/>
                  </a:lnTo>
                  <a:lnTo>
                    <a:pt x="2459736" y="786383"/>
                  </a:lnTo>
                  <a:lnTo>
                    <a:pt x="2459736" y="829055"/>
                  </a:lnTo>
                  <a:lnTo>
                    <a:pt x="2459736" y="1033271"/>
                  </a:lnTo>
                  <a:lnTo>
                    <a:pt x="2462783" y="1011935"/>
                  </a:lnTo>
                  <a:lnTo>
                    <a:pt x="2462783" y="1164335"/>
                  </a:lnTo>
                  <a:lnTo>
                    <a:pt x="2462783" y="1045463"/>
                  </a:lnTo>
                  <a:lnTo>
                    <a:pt x="2462783" y="1283208"/>
                  </a:lnTo>
                  <a:lnTo>
                    <a:pt x="2462783" y="1210055"/>
                  </a:lnTo>
                  <a:lnTo>
                    <a:pt x="2462783" y="1234439"/>
                  </a:lnTo>
                  <a:lnTo>
                    <a:pt x="2462783" y="1136903"/>
                  </a:lnTo>
                  <a:lnTo>
                    <a:pt x="2462783" y="1027176"/>
                  </a:lnTo>
                  <a:lnTo>
                    <a:pt x="2462783" y="966215"/>
                  </a:lnTo>
                  <a:lnTo>
                    <a:pt x="2462783" y="1042415"/>
                  </a:lnTo>
                  <a:lnTo>
                    <a:pt x="2465831" y="981455"/>
                  </a:lnTo>
                  <a:lnTo>
                    <a:pt x="2465831" y="835151"/>
                  </a:lnTo>
                  <a:lnTo>
                    <a:pt x="2465831" y="880871"/>
                  </a:lnTo>
                  <a:lnTo>
                    <a:pt x="2465831" y="585215"/>
                  </a:lnTo>
                  <a:lnTo>
                    <a:pt x="2465831" y="819911"/>
                  </a:lnTo>
                  <a:lnTo>
                    <a:pt x="2465831" y="969263"/>
                  </a:lnTo>
                  <a:lnTo>
                    <a:pt x="2465831" y="960119"/>
                  </a:lnTo>
                  <a:lnTo>
                    <a:pt x="2465831" y="1036319"/>
                  </a:lnTo>
                  <a:lnTo>
                    <a:pt x="2465831" y="1018032"/>
                  </a:lnTo>
                  <a:lnTo>
                    <a:pt x="2465831" y="1103376"/>
                  </a:lnTo>
                  <a:lnTo>
                    <a:pt x="2468879" y="1222247"/>
                  </a:lnTo>
                  <a:lnTo>
                    <a:pt x="2468879" y="448055"/>
                  </a:lnTo>
                  <a:lnTo>
                    <a:pt x="2468879" y="466344"/>
                  </a:lnTo>
                  <a:lnTo>
                    <a:pt x="2468879" y="667511"/>
                  </a:lnTo>
                  <a:lnTo>
                    <a:pt x="2468879" y="579119"/>
                  </a:lnTo>
                  <a:lnTo>
                    <a:pt x="2468879" y="1002791"/>
                  </a:lnTo>
                  <a:lnTo>
                    <a:pt x="2471928" y="1027176"/>
                  </a:lnTo>
                  <a:lnTo>
                    <a:pt x="2471928" y="886967"/>
                  </a:lnTo>
                  <a:lnTo>
                    <a:pt x="2471928" y="941832"/>
                  </a:lnTo>
                  <a:lnTo>
                    <a:pt x="2471928" y="899159"/>
                  </a:lnTo>
                  <a:lnTo>
                    <a:pt x="2471928" y="1115567"/>
                  </a:lnTo>
                  <a:lnTo>
                    <a:pt x="2471928" y="1112520"/>
                  </a:lnTo>
                  <a:lnTo>
                    <a:pt x="2471928" y="804671"/>
                  </a:lnTo>
                  <a:lnTo>
                    <a:pt x="2471928" y="835151"/>
                  </a:lnTo>
                  <a:lnTo>
                    <a:pt x="2471928" y="786383"/>
                  </a:lnTo>
                  <a:lnTo>
                    <a:pt x="2474976" y="646176"/>
                  </a:lnTo>
                  <a:lnTo>
                    <a:pt x="2474976" y="710183"/>
                  </a:lnTo>
                  <a:lnTo>
                    <a:pt x="2474976" y="649223"/>
                  </a:lnTo>
                  <a:lnTo>
                    <a:pt x="2474976" y="847344"/>
                  </a:lnTo>
                  <a:lnTo>
                    <a:pt x="2474976" y="725423"/>
                  </a:lnTo>
                  <a:lnTo>
                    <a:pt x="2474976" y="1188720"/>
                  </a:lnTo>
                  <a:lnTo>
                    <a:pt x="2474976" y="1164335"/>
                  </a:lnTo>
                  <a:lnTo>
                    <a:pt x="2478024" y="1179576"/>
                  </a:lnTo>
                  <a:lnTo>
                    <a:pt x="2478024" y="1146047"/>
                  </a:lnTo>
                  <a:lnTo>
                    <a:pt x="2478024" y="1158239"/>
                  </a:lnTo>
                  <a:lnTo>
                    <a:pt x="2478024" y="1085088"/>
                  </a:lnTo>
                  <a:lnTo>
                    <a:pt x="2478024" y="1170432"/>
                  </a:lnTo>
                  <a:lnTo>
                    <a:pt x="2478024" y="1112520"/>
                  </a:lnTo>
                  <a:lnTo>
                    <a:pt x="2478024" y="1146047"/>
                  </a:lnTo>
                  <a:lnTo>
                    <a:pt x="2478024" y="1069847"/>
                  </a:lnTo>
                  <a:lnTo>
                    <a:pt x="2478024" y="1075944"/>
                  </a:lnTo>
                  <a:lnTo>
                    <a:pt x="2478024" y="880871"/>
                  </a:lnTo>
                  <a:lnTo>
                    <a:pt x="2478024" y="886967"/>
                  </a:lnTo>
                  <a:lnTo>
                    <a:pt x="2481072" y="975359"/>
                  </a:lnTo>
                  <a:lnTo>
                    <a:pt x="2481072" y="950976"/>
                  </a:lnTo>
                  <a:lnTo>
                    <a:pt x="2481072" y="865632"/>
                  </a:lnTo>
                  <a:lnTo>
                    <a:pt x="2481072" y="844295"/>
                  </a:lnTo>
                  <a:lnTo>
                    <a:pt x="2481072" y="957071"/>
                  </a:lnTo>
                  <a:lnTo>
                    <a:pt x="2481072" y="984503"/>
                  </a:lnTo>
                  <a:lnTo>
                    <a:pt x="2481072" y="1054608"/>
                  </a:lnTo>
                  <a:lnTo>
                    <a:pt x="2481072" y="1078991"/>
                  </a:lnTo>
                  <a:lnTo>
                    <a:pt x="2481072" y="1164335"/>
                  </a:lnTo>
                  <a:lnTo>
                    <a:pt x="2481072" y="1088135"/>
                  </a:lnTo>
                  <a:lnTo>
                    <a:pt x="2481072" y="1121664"/>
                  </a:lnTo>
                  <a:lnTo>
                    <a:pt x="2481072" y="990600"/>
                  </a:lnTo>
                  <a:lnTo>
                    <a:pt x="2481072" y="975359"/>
                  </a:lnTo>
                  <a:lnTo>
                    <a:pt x="2484119" y="835151"/>
                  </a:lnTo>
                  <a:lnTo>
                    <a:pt x="2484119" y="801623"/>
                  </a:lnTo>
                  <a:lnTo>
                    <a:pt x="2484119" y="667511"/>
                  </a:lnTo>
                  <a:lnTo>
                    <a:pt x="2484119" y="649223"/>
                  </a:lnTo>
                  <a:lnTo>
                    <a:pt x="2484119" y="554735"/>
                  </a:lnTo>
                  <a:lnTo>
                    <a:pt x="2484119" y="740663"/>
                  </a:lnTo>
                  <a:lnTo>
                    <a:pt x="2484119" y="810767"/>
                  </a:lnTo>
                  <a:lnTo>
                    <a:pt x="2484119" y="890015"/>
                  </a:lnTo>
                  <a:lnTo>
                    <a:pt x="2484119" y="865632"/>
                  </a:lnTo>
                  <a:lnTo>
                    <a:pt x="2484119" y="871727"/>
                  </a:lnTo>
                  <a:lnTo>
                    <a:pt x="2484119" y="835151"/>
                  </a:lnTo>
                  <a:lnTo>
                    <a:pt x="2484119" y="838200"/>
                  </a:lnTo>
                  <a:lnTo>
                    <a:pt x="2484119" y="731519"/>
                  </a:lnTo>
                  <a:lnTo>
                    <a:pt x="2487167" y="691895"/>
                  </a:lnTo>
                  <a:lnTo>
                    <a:pt x="2487167" y="701039"/>
                  </a:lnTo>
                  <a:lnTo>
                    <a:pt x="2487167" y="691895"/>
                  </a:lnTo>
                  <a:lnTo>
                    <a:pt x="2487167" y="792479"/>
                  </a:lnTo>
                  <a:lnTo>
                    <a:pt x="2487167" y="1338071"/>
                  </a:lnTo>
                  <a:lnTo>
                    <a:pt x="2487167" y="1225295"/>
                  </a:lnTo>
                  <a:lnTo>
                    <a:pt x="2487167" y="1164335"/>
                  </a:lnTo>
                  <a:lnTo>
                    <a:pt x="2490216" y="1078991"/>
                  </a:lnTo>
                  <a:lnTo>
                    <a:pt x="2490216" y="1106423"/>
                  </a:lnTo>
                  <a:lnTo>
                    <a:pt x="2490216" y="1094232"/>
                  </a:lnTo>
                  <a:lnTo>
                    <a:pt x="2490216" y="1078991"/>
                  </a:lnTo>
                  <a:lnTo>
                    <a:pt x="2490216" y="1094232"/>
                  </a:lnTo>
                  <a:lnTo>
                    <a:pt x="2490216" y="1173479"/>
                  </a:lnTo>
                  <a:lnTo>
                    <a:pt x="2490216" y="1292352"/>
                  </a:lnTo>
                  <a:lnTo>
                    <a:pt x="2490216" y="1335023"/>
                  </a:lnTo>
                  <a:lnTo>
                    <a:pt x="2490216" y="1301495"/>
                  </a:lnTo>
                  <a:lnTo>
                    <a:pt x="2490216" y="1304544"/>
                  </a:lnTo>
                  <a:lnTo>
                    <a:pt x="2490216" y="1258823"/>
                  </a:lnTo>
                  <a:lnTo>
                    <a:pt x="2490216" y="1207008"/>
                  </a:lnTo>
                  <a:lnTo>
                    <a:pt x="2493264" y="1207008"/>
                  </a:lnTo>
                  <a:lnTo>
                    <a:pt x="2493264" y="1130808"/>
                  </a:lnTo>
                  <a:lnTo>
                    <a:pt x="2493264" y="1139952"/>
                  </a:lnTo>
                  <a:lnTo>
                    <a:pt x="2493264" y="896111"/>
                  </a:lnTo>
                  <a:lnTo>
                    <a:pt x="2493264" y="929639"/>
                  </a:lnTo>
                  <a:lnTo>
                    <a:pt x="2493264" y="999744"/>
                  </a:lnTo>
                  <a:lnTo>
                    <a:pt x="2493264" y="975359"/>
                  </a:lnTo>
                  <a:lnTo>
                    <a:pt x="2493264" y="1051559"/>
                  </a:lnTo>
                  <a:lnTo>
                    <a:pt x="2493264" y="966215"/>
                  </a:lnTo>
                  <a:lnTo>
                    <a:pt x="2493264" y="1078991"/>
                  </a:lnTo>
                  <a:lnTo>
                    <a:pt x="2496312" y="1045463"/>
                  </a:lnTo>
                  <a:lnTo>
                    <a:pt x="2496312" y="862583"/>
                  </a:lnTo>
                  <a:lnTo>
                    <a:pt x="2496312" y="1088135"/>
                  </a:lnTo>
                  <a:lnTo>
                    <a:pt x="2496312" y="801623"/>
                  </a:lnTo>
                  <a:lnTo>
                    <a:pt x="2496312" y="999744"/>
                  </a:lnTo>
                  <a:lnTo>
                    <a:pt x="2496312" y="1002791"/>
                  </a:lnTo>
                  <a:lnTo>
                    <a:pt x="2496312" y="1088135"/>
                  </a:lnTo>
                  <a:lnTo>
                    <a:pt x="2496312" y="1063752"/>
                  </a:lnTo>
                  <a:lnTo>
                    <a:pt x="2496312" y="1106423"/>
                  </a:lnTo>
                  <a:lnTo>
                    <a:pt x="2496312" y="1054608"/>
                  </a:lnTo>
                  <a:lnTo>
                    <a:pt x="2499360" y="1024127"/>
                  </a:lnTo>
                  <a:lnTo>
                    <a:pt x="2499360" y="1045463"/>
                  </a:lnTo>
                  <a:lnTo>
                    <a:pt x="2499360" y="1054608"/>
                  </a:lnTo>
                  <a:lnTo>
                    <a:pt x="2499360" y="1069847"/>
                  </a:lnTo>
                  <a:lnTo>
                    <a:pt x="2499360" y="1210055"/>
                  </a:lnTo>
                  <a:lnTo>
                    <a:pt x="2499360" y="1088135"/>
                  </a:lnTo>
                  <a:lnTo>
                    <a:pt x="2499360" y="847344"/>
                  </a:lnTo>
                  <a:lnTo>
                    <a:pt x="2499360" y="914400"/>
                  </a:lnTo>
                  <a:lnTo>
                    <a:pt x="2499360" y="813815"/>
                  </a:lnTo>
                  <a:lnTo>
                    <a:pt x="2499360" y="877823"/>
                  </a:lnTo>
                  <a:lnTo>
                    <a:pt x="2502407" y="856488"/>
                  </a:lnTo>
                  <a:lnTo>
                    <a:pt x="2502407" y="1008888"/>
                  </a:lnTo>
                  <a:lnTo>
                    <a:pt x="2502407" y="981455"/>
                  </a:lnTo>
                  <a:lnTo>
                    <a:pt x="2502407" y="1060703"/>
                  </a:lnTo>
                  <a:lnTo>
                    <a:pt x="2502407" y="1002791"/>
                  </a:lnTo>
                  <a:lnTo>
                    <a:pt x="2502407" y="1088135"/>
                  </a:lnTo>
                  <a:lnTo>
                    <a:pt x="2502407" y="1060703"/>
                  </a:lnTo>
                  <a:lnTo>
                    <a:pt x="2502407" y="1075944"/>
                  </a:lnTo>
                  <a:lnTo>
                    <a:pt x="2502407" y="1069847"/>
                  </a:lnTo>
                  <a:lnTo>
                    <a:pt x="2502407" y="1155191"/>
                  </a:lnTo>
                  <a:lnTo>
                    <a:pt x="2502407" y="1069847"/>
                  </a:lnTo>
                  <a:lnTo>
                    <a:pt x="2502407" y="1158239"/>
                  </a:lnTo>
                  <a:lnTo>
                    <a:pt x="2505455" y="1225295"/>
                  </a:lnTo>
                  <a:lnTo>
                    <a:pt x="2505455" y="1036319"/>
                  </a:lnTo>
                  <a:lnTo>
                    <a:pt x="2505455" y="1085088"/>
                  </a:lnTo>
                  <a:lnTo>
                    <a:pt x="2505455" y="1002791"/>
                  </a:lnTo>
                  <a:lnTo>
                    <a:pt x="2505455" y="1078991"/>
                  </a:lnTo>
                  <a:lnTo>
                    <a:pt x="2505455" y="896111"/>
                  </a:lnTo>
                  <a:lnTo>
                    <a:pt x="2505455" y="917447"/>
                  </a:lnTo>
                  <a:lnTo>
                    <a:pt x="2505455" y="957071"/>
                  </a:lnTo>
                  <a:lnTo>
                    <a:pt x="2505455" y="1051559"/>
                  </a:lnTo>
                  <a:lnTo>
                    <a:pt x="2508504" y="950976"/>
                  </a:lnTo>
                  <a:lnTo>
                    <a:pt x="2508504" y="871727"/>
                  </a:lnTo>
                  <a:lnTo>
                    <a:pt x="2508504" y="975359"/>
                  </a:lnTo>
                  <a:lnTo>
                    <a:pt x="2508504" y="960119"/>
                  </a:lnTo>
                  <a:lnTo>
                    <a:pt x="2508504" y="1051559"/>
                  </a:lnTo>
                  <a:lnTo>
                    <a:pt x="2508504" y="957071"/>
                  </a:lnTo>
                  <a:lnTo>
                    <a:pt x="2508504" y="752855"/>
                  </a:lnTo>
                  <a:lnTo>
                    <a:pt x="2508504" y="734567"/>
                  </a:lnTo>
                  <a:lnTo>
                    <a:pt x="2508504" y="731519"/>
                  </a:lnTo>
                  <a:lnTo>
                    <a:pt x="2508504" y="762000"/>
                  </a:lnTo>
                  <a:lnTo>
                    <a:pt x="2508504" y="743711"/>
                  </a:lnTo>
                  <a:lnTo>
                    <a:pt x="2511552" y="826007"/>
                  </a:lnTo>
                  <a:lnTo>
                    <a:pt x="2511552" y="673607"/>
                  </a:lnTo>
                  <a:lnTo>
                    <a:pt x="2511552" y="743711"/>
                  </a:lnTo>
                  <a:lnTo>
                    <a:pt x="2511552" y="667511"/>
                  </a:lnTo>
                  <a:lnTo>
                    <a:pt x="2511552" y="664463"/>
                  </a:lnTo>
                  <a:lnTo>
                    <a:pt x="2511552" y="716279"/>
                  </a:lnTo>
                  <a:lnTo>
                    <a:pt x="2511552" y="1240535"/>
                  </a:lnTo>
                  <a:lnTo>
                    <a:pt x="2511552" y="1112520"/>
                  </a:lnTo>
                  <a:lnTo>
                    <a:pt x="2511552" y="1292352"/>
                  </a:lnTo>
                  <a:lnTo>
                    <a:pt x="2514600" y="1335023"/>
                  </a:lnTo>
                  <a:lnTo>
                    <a:pt x="2514600" y="938783"/>
                  </a:lnTo>
                  <a:lnTo>
                    <a:pt x="2514600" y="957071"/>
                  </a:lnTo>
                  <a:lnTo>
                    <a:pt x="2514600" y="768095"/>
                  </a:lnTo>
                  <a:lnTo>
                    <a:pt x="2514600" y="865632"/>
                  </a:lnTo>
                  <a:lnTo>
                    <a:pt x="2514600" y="838200"/>
                  </a:lnTo>
                  <a:lnTo>
                    <a:pt x="2514600" y="880871"/>
                  </a:lnTo>
                  <a:lnTo>
                    <a:pt x="2514600" y="975359"/>
                  </a:lnTo>
                  <a:lnTo>
                    <a:pt x="2517648" y="877823"/>
                  </a:lnTo>
                  <a:lnTo>
                    <a:pt x="2517648" y="810767"/>
                  </a:lnTo>
                  <a:lnTo>
                    <a:pt x="2517648" y="1011935"/>
                  </a:lnTo>
                  <a:lnTo>
                    <a:pt x="2517648" y="1008888"/>
                  </a:lnTo>
                  <a:lnTo>
                    <a:pt x="2517648" y="1310639"/>
                  </a:lnTo>
                  <a:lnTo>
                    <a:pt x="2517648" y="1207008"/>
                  </a:lnTo>
                  <a:lnTo>
                    <a:pt x="2517648" y="1173479"/>
                  </a:lnTo>
                  <a:lnTo>
                    <a:pt x="2517648" y="1234439"/>
                  </a:lnTo>
                  <a:lnTo>
                    <a:pt x="2517648" y="1222247"/>
                  </a:lnTo>
                  <a:lnTo>
                    <a:pt x="2520695" y="1234439"/>
                  </a:lnTo>
                  <a:lnTo>
                    <a:pt x="2520695" y="1179576"/>
                  </a:lnTo>
                  <a:lnTo>
                    <a:pt x="2520695" y="1207008"/>
                  </a:lnTo>
                  <a:lnTo>
                    <a:pt x="2520695" y="1234439"/>
                  </a:lnTo>
                  <a:lnTo>
                    <a:pt x="2520695" y="1283208"/>
                  </a:lnTo>
                  <a:lnTo>
                    <a:pt x="2520695" y="1240535"/>
                  </a:lnTo>
                  <a:lnTo>
                    <a:pt x="2520695" y="1466088"/>
                  </a:lnTo>
                  <a:lnTo>
                    <a:pt x="2520695" y="1399032"/>
                  </a:lnTo>
                  <a:lnTo>
                    <a:pt x="2520695" y="1414271"/>
                  </a:lnTo>
                  <a:lnTo>
                    <a:pt x="2520695" y="1405127"/>
                  </a:lnTo>
                  <a:lnTo>
                    <a:pt x="2520695" y="1399032"/>
                  </a:lnTo>
                  <a:lnTo>
                    <a:pt x="2523743" y="1456944"/>
                  </a:lnTo>
                  <a:lnTo>
                    <a:pt x="2523743" y="1149095"/>
                  </a:lnTo>
                  <a:lnTo>
                    <a:pt x="2523743" y="1158239"/>
                  </a:lnTo>
                  <a:lnTo>
                    <a:pt x="2523743" y="1112520"/>
                  </a:lnTo>
                  <a:lnTo>
                    <a:pt x="2523743" y="1182623"/>
                  </a:lnTo>
                  <a:lnTo>
                    <a:pt x="2523743" y="1249679"/>
                  </a:lnTo>
                  <a:lnTo>
                    <a:pt x="2523743" y="1338071"/>
                  </a:lnTo>
                  <a:lnTo>
                    <a:pt x="2526791" y="1261871"/>
                  </a:lnTo>
                  <a:lnTo>
                    <a:pt x="2526791" y="1112520"/>
                  </a:lnTo>
                  <a:lnTo>
                    <a:pt x="2526791" y="1158239"/>
                  </a:lnTo>
                  <a:lnTo>
                    <a:pt x="2526791" y="1045463"/>
                  </a:lnTo>
                  <a:lnTo>
                    <a:pt x="2526791" y="1094232"/>
                  </a:lnTo>
                  <a:lnTo>
                    <a:pt x="2526791" y="914400"/>
                  </a:lnTo>
                  <a:lnTo>
                    <a:pt x="2526791" y="969263"/>
                  </a:lnTo>
                  <a:lnTo>
                    <a:pt x="2526791" y="1011935"/>
                  </a:lnTo>
                  <a:lnTo>
                    <a:pt x="2526791" y="1146047"/>
                  </a:lnTo>
                  <a:lnTo>
                    <a:pt x="2529840" y="1146047"/>
                  </a:lnTo>
                  <a:lnTo>
                    <a:pt x="2529840" y="1274064"/>
                  </a:lnTo>
                  <a:lnTo>
                    <a:pt x="2529840" y="1362455"/>
                  </a:lnTo>
                  <a:lnTo>
                    <a:pt x="2529840" y="1380744"/>
                  </a:lnTo>
                  <a:lnTo>
                    <a:pt x="2529840" y="1368552"/>
                  </a:lnTo>
                  <a:lnTo>
                    <a:pt x="2529840" y="950976"/>
                  </a:lnTo>
                  <a:lnTo>
                    <a:pt x="2529840" y="990600"/>
                  </a:lnTo>
                  <a:lnTo>
                    <a:pt x="2529840" y="865632"/>
                  </a:lnTo>
                  <a:lnTo>
                    <a:pt x="2529840" y="914400"/>
                  </a:lnTo>
                  <a:lnTo>
                    <a:pt x="2532888" y="960119"/>
                  </a:lnTo>
                  <a:lnTo>
                    <a:pt x="2532888" y="990600"/>
                  </a:lnTo>
                  <a:lnTo>
                    <a:pt x="2532888" y="1097279"/>
                  </a:lnTo>
                  <a:lnTo>
                    <a:pt x="2532888" y="1063752"/>
                  </a:lnTo>
                  <a:lnTo>
                    <a:pt x="2532888" y="667511"/>
                  </a:lnTo>
                  <a:lnTo>
                    <a:pt x="2532888" y="701039"/>
                  </a:lnTo>
                  <a:lnTo>
                    <a:pt x="2532888" y="646176"/>
                  </a:lnTo>
                  <a:lnTo>
                    <a:pt x="2532888" y="691895"/>
                  </a:lnTo>
                  <a:lnTo>
                    <a:pt x="2532888" y="923544"/>
                  </a:lnTo>
                  <a:lnTo>
                    <a:pt x="2532888" y="938783"/>
                  </a:lnTo>
                  <a:lnTo>
                    <a:pt x="2532888" y="957071"/>
                  </a:lnTo>
                  <a:lnTo>
                    <a:pt x="2535936" y="1103376"/>
                  </a:lnTo>
                  <a:lnTo>
                    <a:pt x="2535936" y="1179576"/>
                  </a:lnTo>
                  <a:lnTo>
                    <a:pt x="2535936" y="1146047"/>
                  </a:lnTo>
                  <a:lnTo>
                    <a:pt x="2535936" y="1158239"/>
                  </a:lnTo>
                  <a:lnTo>
                    <a:pt x="2535936" y="1139952"/>
                  </a:lnTo>
                  <a:lnTo>
                    <a:pt x="2535936" y="1191767"/>
                  </a:lnTo>
                  <a:lnTo>
                    <a:pt x="2535936" y="1170432"/>
                  </a:lnTo>
                  <a:lnTo>
                    <a:pt x="2535936" y="1024127"/>
                  </a:lnTo>
                  <a:lnTo>
                    <a:pt x="2535936" y="1033271"/>
                  </a:lnTo>
                  <a:lnTo>
                    <a:pt x="2535936" y="1011935"/>
                  </a:lnTo>
                  <a:lnTo>
                    <a:pt x="2535936" y="1042415"/>
                  </a:lnTo>
                  <a:lnTo>
                    <a:pt x="2535936" y="1011935"/>
                  </a:lnTo>
                  <a:lnTo>
                    <a:pt x="2538983" y="950976"/>
                  </a:lnTo>
                  <a:lnTo>
                    <a:pt x="2538983" y="1042415"/>
                  </a:lnTo>
                  <a:lnTo>
                    <a:pt x="2538983" y="1085088"/>
                  </a:lnTo>
                  <a:lnTo>
                    <a:pt x="2538983" y="975359"/>
                  </a:lnTo>
                  <a:lnTo>
                    <a:pt x="2538983" y="847344"/>
                  </a:lnTo>
                  <a:lnTo>
                    <a:pt x="2538983" y="786383"/>
                  </a:lnTo>
                  <a:lnTo>
                    <a:pt x="2538983" y="624839"/>
                  </a:lnTo>
                  <a:lnTo>
                    <a:pt x="2538983" y="637032"/>
                  </a:lnTo>
                  <a:lnTo>
                    <a:pt x="2538983" y="835151"/>
                  </a:lnTo>
                  <a:lnTo>
                    <a:pt x="2538983" y="624839"/>
                  </a:lnTo>
                  <a:lnTo>
                    <a:pt x="2542031" y="664463"/>
                  </a:lnTo>
                  <a:lnTo>
                    <a:pt x="2542031" y="758951"/>
                  </a:lnTo>
                  <a:lnTo>
                    <a:pt x="2542031" y="573023"/>
                  </a:lnTo>
                  <a:lnTo>
                    <a:pt x="2542031" y="655319"/>
                  </a:lnTo>
                  <a:lnTo>
                    <a:pt x="2542031" y="707135"/>
                  </a:lnTo>
                  <a:lnTo>
                    <a:pt x="2542031" y="810767"/>
                  </a:lnTo>
                  <a:lnTo>
                    <a:pt x="2542031" y="917447"/>
                  </a:lnTo>
                  <a:lnTo>
                    <a:pt x="2542031" y="871727"/>
                  </a:lnTo>
                  <a:lnTo>
                    <a:pt x="2542031" y="637032"/>
                  </a:lnTo>
                  <a:lnTo>
                    <a:pt x="2542031" y="707135"/>
                  </a:lnTo>
                  <a:lnTo>
                    <a:pt x="2542031" y="691895"/>
                  </a:lnTo>
                  <a:lnTo>
                    <a:pt x="2542031" y="777239"/>
                  </a:lnTo>
                  <a:lnTo>
                    <a:pt x="2542031" y="749807"/>
                  </a:lnTo>
                  <a:lnTo>
                    <a:pt x="2545079" y="899159"/>
                  </a:lnTo>
                  <a:lnTo>
                    <a:pt x="2545079" y="1024127"/>
                  </a:lnTo>
                  <a:lnTo>
                    <a:pt x="2545079" y="1051559"/>
                  </a:lnTo>
                  <a:lnTo>
                    <a:pt x="2545079" y="975359"/>
                  </a:lnTo>
                  <a:lnTo>
                    <a:pt x="2545079" y="1063752"/>
                  </a:lnTo>
                  <a:lnTo>
                    <a:pt x="2545079" y="1024127"/>
                  </a:lnTo>
                  <a:lnTo>
                    <a:pt x="2545079" y="1063752"/>
                  </a:lnTo>
                  <a:lnTo>
                    <a:pt x="2545079" y="990600"/>
                  </a:lnTo>
                  <a:lnTo>
                    <a:pt x="2545079" y="938783"/>
                  </a:lnTo>
                  <a:lnTo>
                    <a:pt x="2545079" y="1027176"/>
                  </a:lnTo>
                  <a:lnTo>
                    <a:pt x="2545079" y="847344"/>
                  </a:lnTo>
                  <a:lnTo>
                    <a:pt x="2545079" y="862583"/>
                  </a:lnTo>
                  <a:lnTo>
                    <a:pt x="2545079" y="1027176"/>
                  </a:lnTo>
                  <a:lnTo>
                    <a:pt x="2545079" y="1036319"/>
                  </a:lnTo>
                  <a:lnTo>
                    <a:pt x="2548128" y="1002791"/>
                  </a:lnTo>
                  <a:lnTo>
                    <a:pt x="2548128" y="752855"/>
                  </a:lnTo>
                  <a:lnTo>
                    <a:pt x="2548128" y="777239"/>
                  </a:lnTo>
                  <a:lnTo>
                    <a:pt x="2548128" y="655319"/>
                  </a:lnTo>
                  <a:lnTo>
                    <a:pt x="2548128" y="701039"/>
                  </a:lnTo>
                  <a:lnTo>
                    <a:pt x="2548128" y="640079"/>
                  </a:lnTo>
                  <a:lnTo>
                    <a:pt x="2548128" y="783335"/>
                  </a:lnTo>
                  <a:lnTo>
                    <a:pt x="2548128" y="752855"/>
                  </a:lnTo>
                  <a:lnTo>
                    <a:pt x="2548128" y="877823"/>
                  </a:lnTo>
                  <a:lnTo>
                    <a:pt x="2548128" y="865632"/>
                  </a:lnTo>
                  <a:lnTo>
                    <a:pt x="2551176" y="801623"/>
                  </a:lnTo>
                  <a:lnTo>
                    <a:pt x="2551176" y="838200"/>
                  </a:lnTo>
                  <a:lnTo>
                    <a:pt x="2551176" y="993647"/>
                  </a:lnTo>
                  <a:lnTo>
                    <a:pt x="2551176" y="1054608"/>
                  </a:lnTo>
                  <a:lnTo>
                    <a:pt x="2551176" y="1094232"/>
                  </a:lnTo>
                  <a:lnTo>
                    <a:pt x="2551176" y="865632"/>
                  </a:lnTo>
                  <a:lnTo>
                    <a:pt x="2551176" y="792479"/>
                  </a:lnTo>
                  <a:lnTo>
                    <a:pt x="2551176" y="673607"/>
                  </a:lnTo>
                  <a:lnTo>
                    <a:pt x="2551176" y="621791"/>
                  </a:lnTo>
                  <a:lnTo>
                    <a:pt x="2551176" y="640079"/>
                  </a:lnTo>
                  <a:lnTo>
                    <a:pt x="2551176" y="682751"/>
                  </a:lnTo>
                  <a:lnTo>
                    <a:pt x="2551176" y="783335"/>
                  </a:lnTo>
                  <a:lnTo>
                    <a:pt x="2551176" y="810767"/>
                  </a:lnTo>
                  <a:lnTo>
                    <a:pt x="2551176" y="990600"/>
                  </a:lnTo>
                  <a:lnTo>
                    <a:pt x="2554224" y="990600"/>
                  </a:lnTo>
                  <a:lnTo>
                    <a:pt x="2554224" y="1319783"/>
                  </a:lnTo>
                  <a:lnTo>
                    <a:pt x="2554224" y="1240535"/>
                  </a:lnTo>
                  <a:lnTo>
                    <a:pt x="2554224" y="624839"/>
                  </a:lnTo>
                  <a:lnTo>
                    <a:pt x="2554224" y="646176"/>
                  </a:lnTo>
                  <a:lnTo>
                    <a:pt x="2554224" y="630935"/>
                  </a:lnTo>
                  <a:lnTo>
                    <a:pt x="2557272" y="573023"/>
                  </a:lnTo>
                  <a:lnTo>
                    <a:pt x="2557272" y="1042415"/>
                  </a:lnTo>
                  <a:lnTo>
                    <a:pt x="2557272" y="981455"/>
                  </a:lnTo>
                  <a:lnTo>
                    <a:pt x="2557272" y="984503"/>
                  </a:lnTo>
                  <a:lnTo>
                    <a:pt x="2557272" y="917447"/>
                  </a:lnTo>
                  <a:lnTo>
                    <a:pt x="2557272" y="929639"/>
                  </a:lnTo>
                  <a:lnTo>
                    <a:pt x="2557272" y="835151"/>
                  </a:lnTo>
                  <a:lnTo>
                    <a:pt x="2557272" y="1188720"/>
                  </a:lnTo>
                  <a:lnTo>
                    <a:pt x="2560319" y="1164335"/>
                  </a:lnTo>
                  <a:lnTo>
                    <a:pt x="2560319" y="1395983"/>
                  </a:lnTo>
                  <a:lnTo>
                    <a:pt x="2560319" y="1389888"/>
                  </a:lnTo>
                  <a:lnTo>
                    <a:pt x="2560319" y="762000"/>
                  </a:lnTo>
                  <a:lnTo>
                    <a:pt x="2563367" y="743711"/>
                  </a:lnTo>
                  <a:lnTo>
                    <a:pt x="2563367" y="457200"/>
                  </a:lnTo>
                  <a:lnTo>
                    <a:pt x="2563367" y="481583"/>
                  </a:lnTo>
                  <a:lnTo>
                    <a:pt x="2563367" y="432815"/>
                  </a:lnTo>
                  <a:lnTo>
                    <a:pt x="2563367" y="542544"/>
                  </a:lnTo>
                  <a:lnTo>
                    <a:pt x="2563367" y="801623"/>
                  </a:lnTo>
                  <a:lnTo>
                    <a:pt x="2563367" y="923544"/>
                  </a:lnTo>
                  <a:lnTo>
                    <a:pt x="2566416" y="1139952"/>
                  </a:lnTo>
                  <a:lnTo>
                    <a:pt x="2566416" y="1362455"/>
                  </a:lnTo>
                  <a:lnTo>
                    <a:pt x="2566416" y="1295400"/>
                  </a:lnTo>
                  <a:lnTo>
                    <a:pt x="2566416" y="1405127"/>
                  </a:lnTo>
                  <a:lnTo>
                    <a:pt x="2566416" y="1368552"/>
                  </a:lnTo>
                  <a:lnTo>
                    <a:pt x="2566416" y="1267967"/>
                  </a:lnTo>
                  <a:lnTo>
                    <a:pt x="2566416" y="1380744"/>
                  </a:lnTo>
                  <a:lnTo>
                    <a:pt x="2566416" y="1033271"/>
                  </a:lnTo>
                  <a:lnTo>
                    <a:pt x="2569464" y="1051559"/>
                  </a:lnTo>
                  <a:lnTo>
                    <a:pt x="2569464" y="1146047"/>
                  </a:lnTo>
                  <a:lnTo>
                    <a:pt x="2569464" y="1078991"/>
                  </a:lnTo>
                  <a:lnTo>
                    <a:pt x="2569464" y="1240535"/>
                  </a:lnTo>
                  <a:lnTo>
                    <a:pt x="2569464" y="1146047"/>
                  </a:lnTo>
                  <a:lnTo>
                    <a:pt x="2569464" y="1158239"/>
                  </a:lnTo>
                  <a:lnTo>
                    <a:pt x="2569464" y="1146047"/>
                  </a:lnTo>
                  <a:lnTo>
                    <a:pt x="2569464" y="1267967"/>
                  </a:lnTo>
                  <a:lnTo>
                    <a:pt x="2569464" y="1210055"/>
                  </a:lnTo>
                  <a:lnTo>
                    <a:pt x="2569464" y="1456944"/>
                  </a:lnTo>
                  <a:lnTo>
                    <a:pt x="2572512" y="1429511"/>
                  </a:lnTo>
                  <a:lnTo>
                    <a:pt x="2572512" y="1432559"/>
                  </a:lnTo>
                  <a:lnTo>
                    <a:pt x="2572512" y="1292352"/>
                  </a:lnTo>
                  <a:lnTo>
                    <a:pt x="2572512" y="1313688"/>
                  </a:lnTo>
                  <a:lnTo>
                    <a:pt x="2572512" y="999744"/>
                  </a:lnTo>
                  <a:lnTo>
                    <a:pt x="2572512" y="1042415"/>
                  </a:lnTo>
                  <a:lnTo>
                    <a:pt x="2572512" y="1103376"/>
                  </a:lnTo>
                  <a:lnTo>
                    <a:pt x="2572512" y="1234439"/>
                  </a:lnTo>
                  <a:lnTo>
                    <a:pt x="2572512" y="1344167"/>
                  </a:lnTo>
                  <a:lnTo>
                    <a:pt x="2575560" y="1286255"/>
                  </a:lnTo>
                  <a:lnTo>
                    <a:pt x="2575560" y="655319"/>
                  </a:lnTo>
                  <a:lnTo>
                    <a:pt x="2575560" y="679703"/>
                  </a:lnTo>
                  <a:lnTo>
                    <a:pt x="2575560" y="457200"/>
                  </a:lnTo>
                  <a:lnTo>
                    <a:pt x="2575560" y="536447"/>
                  </a:lnTo>
                  <a:lnTo>
                    <a:pt x="2575560" y="640079"/>
                  </a:lnTo>
                  <a:lnTo>
                    <a:pt x="2575560" y="588263"/>
                  </a:lnTo>
                  <a:lnTo>
                    <a:pt x="2575560" y="606551"/>
                  </a:lnTo>
                  <a:lnTo>
                    <a:pt x="2578607" y="579119"/>
                  </a:lnTo>
                  <a:lnTo>
                    <a:pt x="2578607" y="938783"/>
                  </a:lnTo>
                  <a:lnTo>
                    <a:pt x="2578607" y="908303"/>
                  </a:lnTo>
                  <a:lnTo>
                    <a:pt x="2578607" y="1149095"/>
                  </a:lnTo>
                  <a:lnTo>
                    <a:pt x="2578607" y="1106423"/>
                  </a:lnTo>
                  <a:lnTo>
                    <a:pt x="2578607" y="1188720"/>
                  </a:lnTo>
                  <a:lnTo>
                    <a:pt x="2578607" y="1170432"/>
                  </a:lnTo>
                  <a:lnTo>
                    <a:pt x="2578607" y="1112520"/>
                  </a:lnTo>
                  <a:lnTo>
                    <a:pt x="2578607" y="1106423"/>
                  </a:lnTo>
                  <a:lnTo>
                    <a:pt x="2581655" y="1200911"/>
                  </a:lnTo>
                  <a:lnTo>
                    <a:pt x="2581655" y="1216152"/>
                  </a:lnTo>
                  <a:lnTo>
                    <a:pt x="2581655" y="838200"/>
                  </a:lnTo>
                  <a:lnTo>
                    <a:pt x="2581655" y="905255"/>
                  </a:lnTo>
                  <a:lnTo>
                    <a:pt x="2581655" y="896111"/>
                  </a:lnTo>
                  <a:lnTo>
                    <a:pt x="2584704" y="984503"/>
                  </a:lnTo>
                  <a:lnTo>
                    <a:pt x="2584704" y="1011935"/>
                  </a:lnTo>
                  <a:lnTo>
                    <a:pt x="2584704" y="1127759"/>
                  </a:lnTo>
                  <a:lnTo>
                    <a:pt x="2584704" y="1097279"/>
                  </a:lnTo>
                  <a:lnTo>
                    <a:pt x="2584704" y="1112520"/>
                  </a:lnTo>
                  <a:lnTo>
                    <a:pt x="2584704" y="941832"/>
                  </a:lnTo>
                  <a:lnTo>
                    <a:pt x="2584704" y="1011935"/>
                  </a:lnTo>
                  <a:lnTo>
                    <a:pt x="2584704" y="826007"/>
                  </a:lnTo>
                  <a:lnTo>
                    <a:pt x="2584704" y="880871"/>
                  </a:lnTo>
                  <a:lnTo>
                    <a:pt x="2584704" y="886967"/>
                  </a:lnTo>
                  <a:lnTo>
                    <a:pt x="2584704" y="917447"/>
                  </a:lnTo>
                  <a:lnTo>
                    <a:pt x="2587752" y="950976"/>
                  </a:lnTo>
                  <a:lnTo>
                    <a:pt x="2587752" y="1097279"/>
                  </a:lnTo>
                  <a:lnTo>
                    <a:pt x="2587752" y="957071"/>
                  </a:lnTo>
                  <a:lnTo>
                    <a:pt x="2587752" y="981455"/>
                  </a:lnTo>
                  <a:lnTo>
                    <a:pt x="2587752" y="813815"/>
                  </a:lnTo>
                  <a:lnTo>
                    <a:pt x="2587752" y="829055"/>
                  </a:lnTo>
                  <a:lnTo>
                    <a:pt x="2587752" y="1051559"/>
                  </a:lnTo>
                  <a:lnTo>
                    <a:pt x="2587752" y="990600"/>
                  </a:lnTo>
                  <a:lnTo>
                    <a:pt x="2587752" y="1130808"/>
                  </a:lnTo>
                  <a:lnTo>
                    <a:pt x="2587752" y="960119"/>
                  </a:lnTo>
                  <a:lnTo>
                    <a:pt x="2590800" y="1027176"/>
                  </a:lnTo>
                  <a:lnTo>
                    <a:pt x="2590800" y="1146047"/>
                  </a:lnTo>
                  <a:lnTo>
                    <a:pt x="2590800" y="1121664"/>
                  </a:lnTo>
                  <a:lnTo>
                    <a:pt x="2590800" y="1060703"/>
                  </a:lnTo>
                  <a:lnTo>
                    <a:pt x="2590800" y="1054608"/>
                  </a:lnTo>
                  <a:lnTo>
                    <a:pt x="2590800" y="1051559"/>
                  </a:lnTo>
                  <a:lnTo>
                    <a:pt x="2590800" y="1024127"/>
                  </a:lnTo>
                  <a:lnTo>
                    <a:pt x="2590800" y="957071"/>
                  </a:lnTo>
                  <a:lnTo>
                    <a:pt x="2590800" y="1002791"/>
                  </a:lnTo>
                  <a:lnTo>
                    <a:pt x="2590800" y="1045463"/>
                  </a:lnTo>
                  <a:lnTo>
                    <a:pt x="2590800" y="1033271"/>
                  </a:lnTo>
                  <a:lnTo>
                    <a:pt x="2590800" y="1075944"/>
                  </a:lnTo>
                  <a:lnTo>
                    <a:pt x="2590800" y="1097279"/>
                  </a:lnTo>
                  <a:lnTo>
                    <a:pt x="2593848" y="1164335"/>
                  </a:lnTo>
                  <a:lnTo>
                    <a:pt x="2593848" y="1261871"/>
                  </a:lnTo>
                  <a:lnTo>
                    <a:pt x="2593848" y="1234439"/>
                  </a:lnTo>
                  <a:lnTo>
                    <a:pt x="2593848" y="1243583"/>
                  </a:lnTo>
                  <a:lnTo>
                    <a:pt x="2593848" y="966215"/>
                  </a:lnTo>
                  <a:lnTo>
                    <a:pt x="2593848" y="1078991"/>
                  </a:lnTo>
                  <a:lnTo>
                    <a:pt x="2593848" y="1249679"/>
                  </a:lnTo>
                  <a:lnTo>
                    <a:pt x="2593848" y="1274064"/>
                  </a:lnTo>
                  <a:lnTo>
                    <a:pt x="2593848" y="1301495"/>
                  </a:lnTo>
                  <a:lnTo>
                    <a:pt x="2596895" y="1377695"/>
                  </a:lnTo>
                  <a:lnTo>
                    <a:pt x="2596895" y="1405127"/>
                  </a:lnTo>
                  <a:lnTo>
                    <a:pt x="2596895" y="1456944"/>
                  </a:lnTo>
                  <a:lnTo>
                    <a:pt x="2596895" y="1399032"/>
                  </a:lnTo>
                  <a:lnTo>
                    <a:pt x="2596895" y="1377695"/>
                  </a:lnTo>
                  <a:lnTo>
                    <a:pt x="2596895" y="1371600"/>
                  </a:lnTo>
                  <a:lnTo>
                    <a:pt x="2596895" y="1347215"/>
                  </a:lnTo>
                  <a:lnTo>
                    <a:pt x="2596895" y="1252727"/>
                  </a:lnTo>
                  <a:lnTo>
                    <a:pt x="2596895" y="1450847"/>
                  </a:lnTo>
                  <a:lnTo>
                    <a:pt x="2596895" y="1423415"/>
                  </a:lnTo>
                  <a:lnTo>
                    <a:pt x="2596895" y="1399032"/>
                  </a:lnTo>
                  <a:lnTo>
                    <a:pt x="2596895" y="1319783"/>
                  </a:lnTo>
                  <a:lnTo>
                    <a:pt x="2596895" y="1304544"/>
                  </a:lnTo>
                  <a:lnTo>
                    <a:pt x="2599943" y="1399032"/>
                  </a:lnTo>
                  <a:lnTo>
                    <a:pt x="2599943" y="1429511"/>
                  </a:lnTo>
                  <a:lnTo>
                    <a:pt x="2599943" y="1146047"/>
                  </a:lnTo>
                  <a:lnTo>
                    <a:pt x="2599943" y="1210055"/>
                  </a:lnTo>
                  <a:lnTo>
                    <a:pt x="2599943" y="1103376"/>
                  </a:lnTo>
                  <a:lnTo>
                    <a:pt x="2599943" y="1170432"/>
                  </a:lnTo>
                  <a:lnTo>
                    <a:pt x="2599943" y="1155191"/>
                  </a:lnTo>
                  <a:lnTo>
                    <a:pt x="2599943" y="1258823"/>
                  </a:lnTo>
                  <a:lnTo>
                    <a:pt x="2599943" y="1060703"/>
                  </a:lnTo>
                  <a:lnTo>
                    <a:pt x="2602991" y="1112520"/>
                  </a:lnTo>
                  <a:lnTo>
                    <a:pt x="2602991" y="1146047"/>
                  </a:lnTo>
                  <a:lnTo>
                    <a:pt x="2602991" y="1310639"/>
                  </a:lnTo>
                  <a:lnTo>
                    <a:pt x="2602991" y="1286255"/>
                  </a:lnTo>
                  <a:lnTo>
                    <a:pt x="2602991" y="1344167"/>
                  </a:lnTo>
                  <a:lnTo>
                    <a:pt x="2602991" y="1283208"/>
                  </a:lnTo>
                  <a:lnTo>
                    <a:pt x="2602991" y="1149095"/>
                  </a:lnTo>
                  <a:lnTo>
                    <a:pt x="2602991" y="1164335"/>
                  </a:lnTo>
                  <a:lnTo>
                    <a:pt x="2602991" y="981455"/>
                  </a:lnTo>
                  <a:lnTo>
                    <a:pt x="2606040" y="1024127"/>
                  </a:lnTo>
                  <a:lnTo>
                    <a:pt x="2606040" y="993647"/>
                  </a:lnTo>
                  <a:lnTo>
                    <a:pt x="2606040" y="1085088"/>
                  </a:lnTo>
                  <a:lnTo>
                    <a:pt x="2606040" y="1033271"/>
                  </a:lnTo>
                  <a:lnTo>
                    <a:pt x="2606040" y="1042415"/>
                  </a:lnTo>
                  <a:lnTo>
                    <a:pt x="2606040" y="984503"/>
                  </a:lnTo>
                  <a:lnTo>
                    <a:pt x="2606040" y="1127759"/>
                  </a:lnTo>
                  <a:lnTo>
                    <a:pt x="2609088" y="1146047"/>
                  </a:lnTo>
                  <a:lnTo>
                    <a:pt x="2609088" y="1240535"/>
                  </a:lnTo>
                  <a:lnTo>
                    <a:pt x="2609088" y="1231391"/>
                  </a:lnTo>
                  <a:lnTo>
                    <a:pt x="2609088" y="1524000"/>
                  </a:lnTo>
                  <a:lnTo>
                    <a:pt x="2609088" y="1493520"/>
                  </a:lnTo>
                  <a:lnTo>
                    <a:pt x="2609088" y="1438655"/>
                  </a:lnTo>
                  <a:lnTo>
                    <a:pt x="2609088" y="1517903"/>
                  </a:lnTo>
                  <a:lnTo>
                    <a:pt x="2609088" y="1475232"/>
                  </a:lnTo>
                  <a:lnTo>
                    <a:pt x="2609088" y="1524000"/>
                  </a:lnTo>
                  <a:lnTo>
                    <a:pt x="2609088" y="1517903"/>
                  </a:lnTo>
                  <a:lnTo>
                    <a:pt x="2612136" y="1475232"/>
                  </a:lnTo>
                  <a:lnTo>
                    <a:pt x="2612136" y="390144"/>
                  </a:lnTo>
                  <a:lnTo>
                    <a:pt x="2612136" y="399288"/>
                  </a:lnTo>
                  <a:lnTo>
                    <a:pt x="2612136" y="569976"/>
                  </a:lnTo>
                  <a:lnTo>
                    <a:pt x="2612136" y="768095"/>
                  </a:lnTo>
                  <a:lnTo>
                    <a:pt x="2612136" y="1024127"/>
                  </a:lnTo>
                  <a:lnTo>
                    <a:pt x="2615183" y="1207008"/>
                  </a:lnTo>
                  <a:lnTo>
                    <a:pt x="2615183" y="1554480"/>
                  </a:lnTo>
                  <a:lnTo>
                    <a:pt x="2615183" y="1536191"/>
                  </a:lnTo>
                  <a:lnTo>
                    <a:pt x="2615183" y="1584959"/>
                  </a:lnTo>
                  <a:lnTo>
                    <a:pt x="2615183" y="1566671"/>
                  </a:lnTo>
                  <a:lnTo>
                    <a:pt x="2615183" y="1493520"/>
                  </a:lnTo>
                  <a:lnTo>
                    <a:pt x="2615183" y="1389888"/>
                  </a:lnTo>
                  <a:lnTo>
                    <a:pt x="2615183" y="1414271"/>
                  </a:lnTo>
                  <a:lnTo>
                    <a:pt x="2615183" y="1353311"/>
                  </a:lnTo>
                  <a:lnTo>
                    <a:pt x="2618231" y="1292352"/>
                  </a:lnTo>
                  <a:lnTo>
                    <a:pt x="2618231" y="914400"/>
                  </a:lnTo>
                  <a:lnTo>
                    <a:pt x="2618231" y="941832"/>
                  </a:lnTo>
                  <a:lnTo>
                    <a:pt x="2618231" y="932688"/>
                  </a:lnTo>
                  <a:lnTo>
                    <a:pt x="2618231" y="1267967"/>
                  </a:lnTo>
                  <a:lnTo>
                    <a:pt x="2618231" y="1234439"/>
                  </a:lnTo>
                  <a:lnTo>
                    <a:pt x="2621279" y="1179576"/>
                  </a:lnTo>
                  <a:lnTo>
                    <a:pt x="2621279" y="1310639"/>
                  </a:lnTo>
                  <a:lnTo>
                    <a:pt x="2621279" y="1249679"/>
                  </a:lnTo>
                  <a:lnTo>
                    <a:pt x="2621279" y="1338071"/>
                  </a:lnTo>
                  <a:lnTo>
                    <a:pt x="2621279" y="1301495"/>
                  </a:lnTo>
                  <a:lnTo>
                    <a:pt x="2621279" y="1197864"/>
                  </a:lnTo>
                  <a:lnTo>
                    <a:pt x="2621279" y="1210055"/>
                  </a:lnTo>
                  <a:lnTo>
                    <a:pt x="2621279" y="993647"/>
                  </a:lnTo>
                  <a:lnTo>
                    <a:pt x="2624328" y="1106423"/>
                  </a:lnTo>
                  <a:lnTo>
                    <a:pt x="2624328" y="1130808"/>
                  </a:lnTo>
                  <a:lnTo>
                    <a:pt x="2624328" y="1088135"/>
                  </a:lnTo>
                  <a:lnTo>
                    <a:pt x="2624328" y="984503"/>
                  </a:lnTo>
                  <a:lnTo>
                    <a:pt x="2624328" y="844295"/>
                  </a:lnTo>
                  <a:lnTo>
                    <a:pt x="2624328" y="917447"/>
                  </a:lnTo>
                  <a:lnTo>
                    <a:pt x="2624328" y="1292352"/>
                  </a:lnTo>
                  <a:lnTo>
                    <a:pt x="2624328" y="1267967"/>
                  </a:lnTo>
                  <a:lnTo>
                    <a:pt x="2624328" y="1304544"/>
                  </a:lnTo>
                  <a:lnTo>
                    <a:pt x="2624328" y="1292352"/>
                  </a:lnTo>
                  <a:lnTo>
                    <a:pt x="2627376" y="1182623"/>
                  </a:lnTo>
                  <a:lnTo>
                    <a:pt x="2627376" y="1045463"/>
                  </a:lnTo>
                  <a:lnTo>
                    <a:pt x="2627376" y="1170432"/>
                  </a:lnTo>
                  <a:lnTo>
                    <a:pt x="2627376" y="1121664"/>
                  </a:lnTo>
                  <a:lnTo>
                    <a:pt x="2627376" y="1225295"/>
                  </a:lnTo>
                  <a:lnTo>
                    <a:pt x="2627376" y="1216152"/>
                  </a:lnTo>
                  <a:lnTo>
                    <a:pt x="2627376" y="1158239"/>
                  </a:lnTo>
                  <a:lnTo>
                    <a:pt x="2627376" y="1115567"/>
                  </a:lnTo>
                  <a:lnTo>
                    <a:pt x="2627376" y="1024127"/>
                  </a:lnTo>
                  <a:lnTo>
                    <a:pt x="2627376" y="1045463"/>
                  </a:lnTo>
                  <a:lnTo>
                    <a:pt x="2630424" y="1051559"/>
                  </a:lnTo>
                  <a:lnTo>
                    <a:pt x="2630424" y="993647"/>
                  </a:lnTo>
                  <a:lnTo>
                    <a:pt x="2630424" y="917447"/>
                  </a:lnTo>
                  <a:lnTo>
                    <a:pt x="2630424" y="1051559"/>
                  </a:lnTo>
                  <a:lnTo>
                    <a:pt x="2630424" y="899159"/>
                  </a:lnTo>
                  <a:lnTo>
                    <a:pt x="2630424" y="999744"/>
                  </a:lnTo>
                  <a:lnTo>
                    <a:pt x="2630424" y="1106423"/>
                  </a:lnTo>
                  <a:lnTo>
                    <a:pt x="2630424" y="1158239"/>
                  </a:lnTo>
                  <a:lnTo>
                    <a:pt x="2630424" y="1414271"/>
                  </a:lnTo>
                  <a:lnTo>
                    <a:pt x="2630424" y="1420367"/>
                  </a:lnTo>
                  <a:lnTo>
                    <a:pt x="2630424" y="1414271"/>
                  </a:lnTo>
                  <a:lnTo>
                    <a:pt x="2630424" y="1420367"/>
                  </a:lnTo>
                  <a:lnTo>
                    <a:pt x="2630424" y="1258823"/>
                  </a:lnTo>
                  <a:lnTo>
                    <a:pt x="2633472" y="1261871"/>
                  </a:lnTo>
                  <a:lnTo>
                    <a:pt x="2633472" y="1210055"/>
                  </a:lnTo>
                  <a:lnTo>
                    <a:pt x="2633472" y="1517903"/>
                  </a:lnTo>
                  <a:lnTo>
                    <a:pt x="2633472" y="1408176"/>
                  </a:lnTo>
                  <a:lnTo>
                    <a:pt x="2633472" y="990600"/>
                  </a:lnTo>
                  <a:lnTo>
                    <a:pt x="2636519" y="1002791"/>
                  </a:lnTo>
                  <a:lnTo>
                    <a:pt x="2636519" y="1328927"/>
                  </a:lnTo>
                  <a:lnTo>
                    <a:pt x="2636519" y="1295400"/>
                  </a:lnTo>
                  <a:lnTo>
                    <a:pt x="2636519" y="1258823"/>
                  </a:lnTo>
                  <a:lnTo>
                    <a:pt x="2636519" y="1319783"/>
                  </a:lnTo>
                  <a:lnTo>
                    <a:pt x="2636519" y="1200911"/>
                  </a:lnTo>
                  <a:lnTo>
                    <a:pt x="2636519" y="1313688"/>
                  </a:lnTo>
                  <a:lnTo>
                    <a:pt x="2636519" y="1210055"/>
                  </a:lnTo>
                  <a:lnTo>
                    <a:pt x="2639567" y="1267967"/>
                  </a:lnTo>
                  <a:lnTo>
                    <a:pt x="2639567" y="1191767"/>
                  </a:lnTo>
                  <a:lnTo>
                    <a:pt x="2639567" y="1158239"/>
                  </a:lnTo>
                  <a:lnTo>
                    <a:pt x="2639567" y="1146047"/>
                  </a:lnTo>
                  <a:lnTo>
                    <a:pt x="2639567" y="1283208"/>
                  </a:lnTo>
                  <a:lnTo>
                    <a:pt x="2639567" y="1210055"/>
                  </a:lnTo>
                  <a:lnTo>
                    <a:pt x="2639567" y="1127759"/>
                  </a:lnTo>
                  <a:lnTo>
                    <a:pt x="2639567" y="1200911"/>
                  </a:lnTo>
                  <a:lnTo>
                    <a:pt x="2639567" y="1097279"/>
                  </a:lnTo>
                  <a:lnTo>
                    <a:pt x="2639567" y="1115567"/>
                  </a:lnTo>
                  <a:lnTo>
                    <a:pt x="2642616" y="1054608"/>
                  </a:lnTo>
                  <a:lnTo>
                    <a:pt x="2642616" y="1008888"/>
                  </a:lnTo>
                  <a:lnTo>
                    <a:pt x="2642616" y="1338071"/>
                  </a:lnTo>
                  <a:lnTo>
                    <a:pt x="2642616" y="1325879"/>
                  </a:lnTo>
                  <a:lnTo>
                    <a:pt x="2642616" y="1286255"/>
                  </a:lnTo>
                  <a:lnTo>
                    <a:pt x="2642616" y="1313688"/>
                  </a:lnTo>
                  <a:lnTo>
                    <a:pt x="2642616" y="1027176"/>
                  </a:lnTo>
                  <a:lnTo>
                    <a:pt x="2645664" y="1027176"/>
                  </a:lnTo>
                  <a:lnTo>
                    <a:pt x="2645664" y="804671"/>
                  </a:lnTo>
                  <a:lnTo>
                    <a:pt x="2645664" y="957071"/>
                  </a:lnTo>
                  <a:lnTo>
                    <a:pt x="2645664" y="758951"/>
                  </a:lnTo>
                  <a:lnTo>
                    <a:pt x="2645664" y="862583"/>
                  </a:lnTo>
                  <a:lnTo>
                    <a:pt x="2645664" y="917447"/>
                  </a:lnTo>
                  <a:lnTo>
                    <a:pt x="2645664" y="890015"/>
                  </a:lnTo>
                  <a:lnTo>
                    <a:pt x="2645664" y="1011935"/>
                  </a:lnTo>
                  <a:lnTo>
                    <a:pt x="2645664" y="1115567"/>
                  </a:lnTo>
                  <a:lnTo>
                    <a:pt x="2648712" y="1191767"/>
                  </a:lnTo>
                  <a:lnTo>
                    <a:pt x="2648712" y="1301495"/>
                  </a:lnTo>
                  <a:lnTo>
                    <a:pt x="2648712" y="1377695"/>
                  </a:lnTo>
                  <a:lnTo>
                    <a:pt x="2648712" y="1261871"/>
                  </a:lnTo>
                  <a:lnTo>
                    <a:pt x="2648712" y="1097279"/>
                  </a:lnTo>
                  <a:lnTo>
                    <a:pt x="2648712" y="1127759"/>
                  </a:lnTo>
                  <a:lnTo>
                    <a:pt x="2648712" y="1078991"/>
                  </a:lnTo>
                  <a:lnTo>
                    <a:pt x="2648712" y="1106423"/>
                  </a:lnTo>
                  <a:lnTo>
                    <a:pt x="2648712" y="1210055"/>
                  </a:lnTo>
                  <a:lnTo>
                    <a:pt x="2648712" y="1301495"/>
                  </a:lnTo>
                  <a:lnTo>
                    <a:pt x="2648712" y="1347215"/>
                  </a:lnTo>
                  <a:lnTo>
                    <a:pt x="2651760" y="1389888"/>
                  </a:lnTo>
                  <a:lnTo>
                    <a:pt x="2651760" y="1368552"/>
                  </a:lnTo>
                  <a:lnTo>
                    <a:pt x="2651760" y="1414271"/>
                  </a:lnTo>
                  <a:lnTo>
                    <a:pt x="2651760" y="1377695"/>
                  </a:lnTo>
                  <a:lnTo>
                    <a:pt x="2651760" y="1286255"/>
                  </a:lnTo>
                  <a:lnTo>
                    <a:pt x="2651760" y="1188720"/>
                  </a:lnTo>
                  <a:lnTo>
                    <a:pt x="2651760" y="1158239"/>
                  </a:lnTo>
                  <a:lnTo>
                    <a:pt x="2651760" y="1078991"/>
                  </a:lnTo>
                  <a:lnTo>
                    <a:pt x="2651760" y="1200911"/>
                  </a:lnTo>
                  <a:lnTo>
                    <a:pt x="2651760" y="1283208"/>
                  </a:lnTo>
                  <a:lnTo>
                    <a:pt x="2651760" y="1249679"/>
                  </a:lnTo>
                  <a:lnTo>
                    <a:pt x="2651760" y="1310639"/>
                  </a:lnTo>
                  <a:lnTo>
                    <a:pt x="2651760" y="1240535"/>
                  </a:lnTo>
                  <a:lnTo>
                    <a:pt x="2654807" y="1310639"/>
                  </a:lnTo>
                  <a:lnTo>
                    <a:pt x="2654807" y="1252727"/>
                  </a:lnTo>
                  <a:lnTo>
                    <a:pt x="2654807" y="1191767"/>
                  </a:lnTo>
                  <a:lnTo>
                    <a:pt x="2654807" y="1267967"/>
                  </a:lnTo>
                  <a:lnTo>
                    <a:pt x="2654807" y="1234439"/>
                  </a:lnTo>
                  <a:lnTo>
                    <a:pt x="2654807" y="1399032"/>
                  </a:lnTo>
                  <a:lnTo>
                    <a:pt x="2654807" y="1319783"/>
                  </a:lnTo>
                  <a:lnTo>
                    <a:pt x="2654807" y="1310639"/>
                  </a:lnTo>
                  <a:lnTo>
                    <a:pt x="2654807" y="1319783"/>
                  </a:lnTo>
                  <a:lnTo>
                    <a:pt x="2657855" y="1252727"/>
                  </a:lnTo>
                  <a:lnTo>
                    <a:pt x="2657855" y="1207008"/>
                  </a:lnTo>
                  <a:lnTo>
                    <a:pt x="2657855" y="1197864"/>
                  </a:lnTo>
                  <a:lnTo>
                    <a:pt x="2657855" y="1155191"/>
                  </a:lnTo>
                  <a:lnTo>
                    <a:pt x="2657855" y="1188720"/>
                  </a:lnTo>
                  <a:lnTo>
                    <a:pt x="2657855" y="1274064"/>
                  </a:lnTo>
                  <a:lnTo>
                    <a:pt x="2657855" y="1231391"/>
                  </a:lnTo>
                  <a:lnTo>
                    <a:pt x="2657855" y="1338071"/>
                  </a:lnTo>
                  <a:lnTo>
                    <a:pt x="2657855" y="1335023"/>
                  </a:lnTo>
                  <a:lnTo>
                    <a:pt x="2657855" y="1551431"/>
                  </a:lnTo>
                  <a:lnTo>
                    <a:pt x="2660904" y="1575815"/>
                  </a:lnTo>
                  <a:lnTo>
                    <a:pt x="2660904" y="1588008"/>
                  </a:lnTo>
                  <a:lnTo>
                    <a:pt x="2660904" y="1621536"/>
                  </a:lnTo>
                  <a:lnTo>
                    <a:pt x="2660904" y="1627631"/>
                  </a:lnTo>
                  <a:lnTo>
                    <a:pt x="2660904" y="1560575"/>
                  </a:lnTo>
                  <a:lnTo>
                    <a:pt x="2660904" y="1594103"/>
                  </a:lnTo>
                  <a:lnTo>
                    <a:pt x="2660904" y="1517903"/>
                  </a:lnTo>
                  <a:lnTo>
                    <a:pt x="2660904" y="1524000"/>
                  </a:lnTo>
                  <a:lnTo>
                    <a:pt x="2660904" y="1490471"/>
                  </a:lnTo>
                  <a:lnTo>
                    <a:pt x="2660904" y="1517903"/>
                  </a:lnTo>
                  <a:lnTo>
                    <a:pt x="2660904" y="1438655"/>
                  </a:lnTo>
                  <a:lnTo>
                    <a:pt x="2663952" y="1356359"/>
                  </a:lnTo>
                  <a:lnTo>
                    <a:pt x="2663952" y="1158239"/>
                  </a:lnTo>
                  <a:lnTo>
                    <a:pt x="2663952" y="1267967"/>
                  </a:lnTo>
                  <a:lnTo>
                    <a:pt x="2663952" y="1139952"/>
                  </a:lnTo>
                  <a:lnTo>
                    <a:pt x="2663952" y="1258823"/>
                  </a:lnTo>
                  <a:lnTo>
                    <a:pt x="2663952" y="1310639"/>
                  </a:lnTo>
                  <a:lnTo>
                    <a:pt x="2663952" y="1353311"/>
                  </a:lnTo>
                  <a:lnTo>
                    <a:pt x="2663952" y="1325879"/>
                  </a:lnTo>
                  <a:lnTo>
                    <a:pt x="2667000" y="1414271"/>
                  </a:lnTo>
                  <a:lnTo>
                    <a:pt x="2667000" y="1441703"/>
                  </a:lnTo>
                  <a:lnTo>
                    <a:pt x="2667000" y="1524000"/>
                  </a:lnTo>
                  <a:lnTo>
                    <a:pt x="2667000" y="1618487"/>
                  </a:lnTo>
                  <a:lnTo>
                    <a:pt x="2667000" y="1560575"/>
                  </a:lnTo>
                  <a:lnTo>
                    <a:pt x="2667000" y="1466088"/>
                  </a:lnTo>
                  <a:lnTo>
                    <a:pt x="2667000" y="1377695"/>
                  </a:lnTo>
                  <a:lnTo>
                    <a:pt x="2667000" y="1325879"/>
                  </a:lnTo>
                  <a:lnTo>
                    <a:pt x="2667000" y="1258823"/>
                  </a:lnTo>
                  <a:lnTo>
                    <a:pt x="2667000" y="1286255"/>
                  </a:lnTo>
                  <a:lnTo>
                    <a:pt x="2667000" y="1261871"/>
                  </a:lnTo>
                  <a:lnTo>
                    <a:pt x="2667000" y="1344167"/>
                  </a:lnTo>
                  <a:lnTo>
                    <a:pt x="2667000" y="1362455"/>
                  </a:lnTo>
                  <a:lnTo>
                    <a:pt x="2670048" y="1389888"/>
                  </a:lnTo>
                  <a:lnTo>
                    <a:pt x="2670048" y="1447800"/>
                  </a:lnTo>
                  <a:lnTo>
                    <a:pt x="2670048" y="1344167"/>
                  </a:lnTo>
                  <a:lnTo>
                    <a:pt x="2670048" y="1335023"/>
                  </a:lnTo>
                  <a:lnTo>
                    <a:pt x="2670048" y="1447800"/>
                  </a:lnTo>
                  <a:lnTo>
                    <a:pt x="2670048" y="1466088"/>
                  </a:lnTo>
                  <a:lnTo>
                    <a:pt x="2670048" y="1420367"/>
                  </a:lnTo>
                  <a:lnTo>
                    <a:pt x="2670048" y="1499615"/>
                  </a:lnTo>
                  <a:lnTo>
                    <a:pt x="2670048" y="1344167"/>
                  </a:lnTo>
                  <a:lnTo>
                    <a:pt x="2670048" y="1502664"/>
                  </a:lnTo>
                  <a:lnTo>
                    <a:pt x="2673095" y="1441703"/>
                  </a:lnTo>
                  <a:lnTo>
                    <a:pt x="2673095" y="1371600"/>
                  </a:lnTo>
                  <a:lnTo>
                    <a:pt x="2673095" y="1395983"/>
                  </a:lnTo>
                  <a:lnTo>
                    <a:pt x="2673095" y="1347215"/>
                  </a:lnTo>
                  <a:lnTo>
                    <a:pt x="2673095" y="1423415"/>
                  </a:lnTo>
                  <a:lnTo>
                    <a:pt x="2673095" y="1155191"/>
                  </a:lnTo>
                  <a:lnTo>
                    <a:pt x="2676143" y="1249679"/>
                  </a:lnTo>
                  <a:lnTo>
                    <a:pt x="2676143" y="1261871"/>
                  </a:lnTo>
                  <a:lnTo>
                    <a:pt x="2676143" y="1283208"/>
                  </a:lnTo>
                  <a:lnTo>
                    <a:pt x="2676143" y="1243583"/>
                  </a:lnTo>
                  <a:lnTo>
                    <a:pt x="2676143" y="1094232"/>
                  </a:lnTo>
                  <a:lnTo>
                    <a:pt x="2676143" y="1115567"/>
                  </a:lnTo>
                  <a:lnTo>
                    <a:pt x="2676143" y="984503"/>
                  </a:lnTo>
                  <a:lnTo>
                    <a:pt x="2676143" y="1002791"/>
                  </a:lnTo>
                  <a:lnTo>
                    <a:pt x="2676143" y="1027176"/>
                  </a:lnTo>
                  <a:lnTo>
                    <a:pt x="2676143" y="1136903"/>
                  </a:lnTo>
                  <a:lnTo>
                    <a:pt x="2676143" y="1182623"/>
                  </a:lnTo>
                  <a:lnTo>
                    <a:pt x="2676143" y="1231391"/>
                  </a:lnTo>
                  <a:lnTo>
                    <a:pt x="2679191" y="1274064"/>
                  </a:lnTo>
                  <a:lnTo>
                    <a:pt x="2679191" y="1225295"/>
                  </a:lnTo>
                  <a:lnTo>
                    <a:pt x="2679191" y="1258823"/>
                  </a:lnTo>
                  <a:lnTo>
                    <a:pt x="2679191" y="1136903"/>
                  </a:lnTo>
                  <a:lnTo>
                    <a:pt x="2679191" y="1197864"/>
                  </a:lnTo>
                  <a:lnTo>
                    <a:pt x="2679191" y="1051559"/>
                  </a:lnTo>
                  <a:lnTo>
                    <a:pt x="2679191" y="1085088"/>
                  </a:lnTo>
                  <a:lnTo>
                    <a:pt x="2679191" y="1060703"/>
                  </a:lnTo>
                  <a:lnTo>
                    <a:pt x="2679191" y="1207008"/>
                  </a:lnTo>
                  <a:lnTo>
                    <a:pt x="2682240" y="1234439"/>
                  </a:lnTo>
                  <a:lnTo>
                    <a:pt x="2682240" y="1207008"/>
                  </a:lnTo>
                  <a:lnTo>
                    <a:pt x="2682240" y="1258823"/>
                  </a:lnTo>
                  <a:lnTo>
                    <a:pt x="2682240" y="1155191"/>
                  </a:lnTo>
                  <a:lnTo>
                    <a:pt x="2682240" y="1191767"/>
                  </a:lnTo>
                  <a:lnTo>
                    <a:pt x="2682240" y="1149095"/>
                  </a:lnTo>
                  <a:lnTo>
                    <a:pt x="2682240" y="1210055"/>
                  </a:lnTo>
                  <a:lnTo>
                    <a:pt x="2682240" y="1200911"/>
                  </a:lnTo>
                  <a:lnTo>
                    <a:pt x="2682240" y="1274064"/>
                  </a:lnTo>
                  <a:lnTo>
                    <a:pt x="2682240" y="1353311"/>
                  </a:lnTo>
                  <a:lnTo>
                    <a:pt x="2682240" y="1258823"/>
                  </a:lnTo>
                  <a:lnTo>
                    <a:pt x="2682240" y="1353311"/>
                  </a:lnTo>
                  <a:lnTo>
                    <a:pt x="2685288" y="1389888"/>
                  </a:lnTo>
                  <a:lnTo>
                    <a:pt x="2685288" y="1328927"/>
                  </a:lnTo>
                  <a:lnTo>
                    <a:pt x="2685288" y="1353311"/>
                  </a:lnTo>
                  <a:lnTo>
                    <a:pt x="2685288" y="1182623"/>
                  </a:lnTo>
                  <a:lnTo>
                    <a:pt x="2685288" y="1200911"/>
                  </a:lnTo>
                  <a:lnTo>
                    <a:pt x="2685288" y="1267967"/>
                  </a:lnTo>
                  <a:lnTo>
                    <a:pt x="2685288" y="1328927"/>
                  </a:lnTo>
                  <a:lnTo>
                    <a:pt x="2685288" y="1362455"/>
                  </a:lnTo>
                  <a:lnTo>
                    <a:pt x="2685288" y="1335023"/>
                  </a:lnTo>
                  <a:lnTo>
                    <a:pt x="2688336" y="1258823"/>
                  </a:lnTo>
                  <a:lnTo>
                    <a:pt x="2688336" y="1240535"/>
                  </a:lnTo>
                  <a:lnTo>
                    <a:pt x="2688336" y="1277111"/>
                  </a:lnTo>
                  <a:lnTo>
                    <a:pt x="2688336" y="1301495"/>
                  </a:lnTo>
                  <a:lnTo>
                    <a:pt x="2688336" y="1304544"/>
                  </a:lnTo>
                  <a:lnTo>
                    <a:pt x="2688336" y="1188720"/>
                  </a:lnTo>
                  <a:lnTo>
                    <a:pt x="2688336" y="1121664"/>
                  </a:lnTo>
                  <a:lnTo>
                    <a:pt x="2688336" y="1033271"/>
                  </a:lnTo>
                  <a:lnTo>
                    <a:pt x="2688336" y="999744"/>
                  </a:lnTo>
                  <a:lnTo>
                    <a:pt x="2688336" y="1097279"/>
                  </a:lnTo>
                  <a:lnTo>
                    <a:pt x="2688336" y="1155191"/>
                  </a:lnTo>
                  <a:lnTo>
                    <a:pt x="2691383" y="1240535"/>
                  </a:lnTo>
                  <a:lnTo>
                    <a:pt x="2691383" y="1395983"/>
                  </a:lnTo>
                  <a:lnTo>
                    <a:pt x="2691383" y="1386839"/>
                  </a:lnTo>
                  <a:lnTo>
                    <a:pt x="2691383" y="1261871"/>
                  </a:lnTo>
                  <a:lnTo>
                    <a:pt x="2691383" y="1301495"/>
                  </a:lnTo>
                  <a:lnTo>
                    <a:pt x="2691383" y="1286255"/>
                  </a:lnTo>
                  <a:lnTo>
                    <a:pt x="2691383" y="1395983"/>
                  </a:lnTo>
                  <a:lnTo>
                    <a:pt x="2694431" y="1353311"/>
                  </a:lnTo>
                  <a:lnTo>
                    <a:pt x="2694431" y="1267967"/>
                  </a:lnTo>
                  <a:lnTo>
                    <a:pt x="2694431" y="1274064"/>
                  </a:lnTo>
                  <a:lnTo>
                    <a:pt x="2694431" y="1210055"/>
                  </a:lnTo>
                  <a:lnTo>
                    <a:pt x="2694431" y="1222247"/>
                  </a:lnTo>
                  <a:lnTo>
                    <a:pt x="2694431" y="1136903"/>
                  </a:lnTo>
                  <a:lnTo>
                    <a:pt x="2694431" y="1225295"/>
                  </a:lnTo>
                  <a:lnTo>
                    <a:pt x="2694431" y="1179576"/>
                  </a:lnTo>
                  <a:lnTo>
                    <a:pt x="2697479" y="1274064"/>
                  </a:lnTo>
                  <a:lnTo>
                    <a:pt x="2697479" y="1399032"/>
                  </a:lnTo>
                  <a:lnTo>
                    <a:pt x="2697479" y="1441703"/>
                  </a:lnTo>
                  <a:lnTo>
                    <a:pt x="2697479" y="1484376"/>
                  </a:lnTo>
                  <a:lnTo>
                    <a:pt x="2697479" y="1328927"/>
                  </a:lnTo>
                  <a:lnTo>
                    <a:pt x="2697479" y="1252727"/>
                  </a:lnTo>
                  <a:lnTo>
                    <a:pt x="2697479" y="1155191"/>
                  </a:lnTo>
                  <a:lnTo>
                    <a:pt x="2697479" y="1054608"/>
                  </a:lnTo>
                  <a:lnTo>
                    <a:pt x="2697479" y="1069847"/>
                  </a:lnTo>
                  <a:lnTo>
                    <a:pt x="2697479" y="1179576"/>
                  </a:lnTo>
                  <a:lnTo>
                    <a:pt x="2697479" y="1188720"/>
                  </a:lnTo>
                  <a:lnTo>
                    <a:pt x="2697479" y="1301495"/>
                  </a:lnTo>
                  <a:lnTo>
                    <a:pt x="2697479" y="1441703"/>
                  </a:lnTo>
                  <a:lnTo>
                    <a:pt x="2700528" y="1389888"/>
                  </a:lnTo>
                  <a:lnTo>
                    <a:pt x="2700528" y="1344167"/>
                  </a:lnTo>
                  <a:lnTo>
                    <a:pt x="2700528" y="1377695"/>
                  </a:lnTo>
                  <a:lnTo>
                    <a:pt x="2700528" y="1182623"/>
                  </a:lnTo>
                  <a:lnTo>
                    <a:pt x="2700528" y="1216152"/>
                  </a:lnTo>
                  <a:lnTo>
                    <a:pt x="2700528" y="1484376"/>
                  </a:lnTo>
                  <a:lnTo>
                    <a:pt x="2703576" y="1429511"/>
                  </a:lnTo>
                  <a:lnTo>
                    <a:pt x="2703576" y="1438655"/>
                  </a:lnTo>
                  <a:lnTo>
                    <a:pt x="2703576" y="1432559"/>
                  </a:lnTo>
                  <a:lnTo>
                    <a:pt x="2703576" y="1508759"/>
                  </a:lnTo>
                  <a:lnTo>
                    <a:pt x="2703576" y="1429511"/>
                  </a:lnTo>
                  <a:lnTo>
                    <a:pt x="2703576" y="1423415"/>
                  </a:lnTo>
                  <a:lnTo>
                    <a:pt x="2703576" y="1432559"/>
                  </a:lnTo>
                  <a:lnTo>
                    <a:pt x="2703576" y="1414271"/>
                  </a:lnTo>
                  <a:lnTo>
                    <a:pt x="2703576" y="1377695"/>
                  </a:lnTo>
                  <a:lnTo>
                    <a:pt x="2703576" y="1395983"/>
                  </a:lnTo>
                  <a:lnTo>
                    <a:pt x="2703576" y="1459991"/>
                  </a:lnTo>
                  <a:lnTo>
                    <a:pt x="2703576" y="1456944"/>
                  </a:lnTo>
                  <a:lnTo>
                    <a:pt x="2703576" y="1408176"/>
                  </a:lnTo>
                  <a:lnTo>
                    <a:pt x="2706624" y="1395983"/>
                  </a:lnTo>
                  <a:lnTo>
                    <a:pt x="2706624" y="1347215"/>
                  </a:lnTo>
                  <a:lnTo>
                    <a:pt x="2706624" y="1277111"/>
                  </a:lnTo>
                  <a:lnTo>
                    <a:pt x="2706624" y="1304544"/>
                  </a:lnTo>
                  <a:lnTo>
                    <a:pt x="2706624" y="1353311"/>
                  </a:lnTo>
                  <a:lnTo>
                    <a:pt x="2706624" y="1325879"/>
                  </a:lnTo>
                  <a:lnTo>
                    <a:pt x="2706624" y="1502664"/>
                  </a:lnTo>
                  <a:lnTo>
                    <a:pt x="2706624" y="1475232"/>
                  </a:lnTo>
                  <a:lnTo>
                    <a:pt x="2706624" y="1517903"/>
                  </a:lnTo>
                  <a:lnTo>
                    <a:pt x="2709672" y="1508759"/>
                  </a:lnTo>
                  <a:lnTo>
                    <a:pt x="2709672" y="1459991"/>
                  </a:lnTo>
                  <a:lnTo>
                    <a:pt x="2709672" y="1484376"/>
                  </a:lnTo>
                  <a:lnTo>
                    <a:pt x="2709672" y="1524000"/>
                  </a:lnTo>
                  <a:lnTo>
                    <a:pt x="2709672" y="1502664"/>
                  </a:lnTo>
                  <a:lnTo>
                    <a:pt x="2709672" y="1456944"/>
                  </a:lnTo>
                  <a:lnTo>
                    <a:pt x="2709672" y="1475232"/>
                  </a:lnTo>
                  <a:lnTo>
                    <a:pt x="2709672" y="1432559"/>
                  </a:lnTo>
                  <a:lnTo>
                    <a:pt x="2709672" y="1447800"/>
                  </a:lnTo>
                  <a:lnTo>
                    <a:pt x="2709672" y="1472183"/>
                  </a:lnTo>
                  <a:lnTo>
                    <a:pt x="2709672" y="1517903"/>
                  </a:lnTo>
                  <a:lnTo>
                    <a:pt x="2712719" y="1536191"/>
                  </a:lnTo>
                  <a:lnTo>
                    <a:pt x="2712719" y="1325879"/>
                  </a:lnTo>
                  <a:lnTo>
                    <a:pt x="2712719" y="1368552"/>
                  </a:lnTo>
                  <a:lnTo>
                    <a:pt x="2712719" y="1033271"/>
                  </a:lnTo>
                  <a:lnTo>
                    <a:pt x="2712719" y="1097279"/>
                  </a:lnTo>
                  <a:lnTo>
                    <a:pt x="2712719" y="1200911"/>
                  </a:lnTo>
                  <a:lnTo>
                    <a:pt x="2715767" y="1295400"/>
                  </a:lnTo>
                  <a:lnTo>
                    <a:pt x="2715767" y="1389888"/>
                  </a:lnTo>
                  <a:lnTo>
                    <a:pt x="2715767" y="1377695"/>
                  </a:lnTo>
                  <a:lnTo>
                    <a:pt x="2715767" y="1588008"/>
                  </a:lnTo>
                  <a:lnTo>
                    <a:pt x="2715767" y="1569719"/>
                  </a:lnTo>
                  <a:lnTo>
                    <a:pt x="2715767" y="1588008"/>
                  </a:lnTo>
                  <a:lnTo>
                    <a:pt x="2715767" y="1578864"/>
                  </a:lnTo>
                  <a:lnTo>
                    <a:pt x="2715767" y="1618487"/>
                  </a:lnTo>
                  <a:lnTo>
                    <a:pt x="2718816" y="1603247"/>
                  </a:lnTo>
                  <a:lnTo>
                    <a:pt x="2718816" y="1597152"/>
                  </a:lnTo>
                  <a:lnTo>
                    <a:pt x="2718816" y="1603247"/>
                  </a:lnTo>
                  <a:lnTo>
                    <a:pt x="2718816" y="1597152"/>
                  </a:lnTo>
                  <a:lnTo>
                    <a:pt x="2718816" y="1249679"/>
                  </a:lnTo>
                  <a:lnTo>
                    <a:pt x="2718816" y="1344167"/>
                  </a:lnTo>
                  <a:lnTo>
                    <a:pt x="2718816" y="1353311"/>
                  </a:lnTo>
                  <a:lnTo>
                    <a:pt x="2721864" y="1408176"/>
                  </a:lnTo>
                  <a:lnTo>
                    <a:pt x="2721864" y="1542287"/>
                  </a:lnTo>
                  <a:lnTo>
                    <a:pt x="2721864" y="1493520"/>
                  </a:lnTo>
                  <a:lnTo>
                    <a:pt x="2721864" y="1527047"/>
                  </a:lnTo>
                  <a:lnTo>
                    <a:pt x="2721864" y="1502664"/>
                  </a:lnTo>
                  <a:lnTo>
                    <a:pt x="2721864" y="1618487"/>
                  </a:lnTo>
                  <a:lnTo>
                    <a:pt x="2721864" y="1588008"/>
                  </a:lnTo>
                  <a:lnTo>
                    <a:pt x="2721864" y="1673352"/>
                  </a:lnTo>
                  <a:lnTo>
                    <a:pt x="2724912" y="1673352"/>
                  </a:lnTo>
                  <a:lnTo>
                    <a:pt x="2724912" y="1551431"/>
                  </a:lnTo>
                  <a:lnTo>
                    <a:pt x="2724912" y="1606295"/>
                  </a:lnTo>
                  <a:lnTo>
                    <a:pt x="2724912" y="1481327"/>
                  </a:lnTo>
                  <a:lnTo>
                    <a:pt x="2727960" y="1447800"/>
                  </a:lnTo>
                  <a:lnTo>
                    <a:pt x="2727960" y="1338071"/>
                  </a:lnTo>
                  <a:lnTo>
                    <a:pt x="2727960" y="1286255"/>
                  </a:lnTo>
                  <a:lnTo>
                    <a:pt x="2727960" y="1313688"/>
                  </a:lnTo>
                  <a:lnTo>
                    <a:pt x="2727960" y="1508759"/>
                  </a:lnTo>
                  <a:lnTo>
                    <a:pt x="2727960" y="1456944"/>
                  </a:lnTo>
                  <a:lnTo>
                    <a:pt x="2727960" y="1554480"/>
                  </a:lnTo>
                  <a:lnTo>
                    <a:pt x="2731007" y="1575815"/>
                  </a:lnTo>
                  <a:lnTo>
                    <a:pt x="2731007" y="1603247"/>
                  </a:lnTo>
                  <a:lnTo>
                    <a:pt x="2731007" y="1569719"/>
                  </a:lnTo>
                  <a:lnTo>
                    <a:pt x="2731007" y="1575815"/>
                  </a:lnTo>
                  <a:lnTo>
                    <a:pt x="2731007" y="1566671"/>
                  </a:lnTo>
                  <a:lnTo>
                    <a:pt x="2731007" y="1618487"/>
                  </a:lnTo>
                  <a:lnTo>
                    <a:pt x="2731007" y="1627631"/>
                  </a:lnTo>
                  <a:lnTo>
                    <a:pt x="2731007" y="1621536"/>
                  </a:lnTo>
                  <a:lnTo>
                    <a:pt x="2731007" y="1612391"/>
                  </a:lnTo>
                  <a:lnTo>
                    <a:pt x="2731007" y="1630679"/>
                  </a:lnTo>
                  <a:lnTo>
                    <a:pt x="2731007" y="1627631"/>
                  </a:lnTo>
                  <a:lnTo>
                    <a:pt x="2731007" y="1597152"/>
                  </a:lnTo>
                  <a:lnTo>
                    <a:pt x="2731007" y="1594103"/>
                  </a:lnTo>
                  <a:lnTo>
                    <a:pt x="2734055" y="1588008"/>
                  </a:lnTo>
                  <a:lnTo>
                    <a:pt x="2734055" y="1438655"/>
                  </a:lnTo>
                  <a:lnTo>
                    <a:pt x="2734055" y="1466088"/>
                  </a:lnTo>
                  <a:lnTo>
                    <a:pt x="2734055" y="1432559"/>
                  </a:lnTo>
                  <a:lnTo>
                    <a:pt x="2734055" y="1447800"/>
                  </a:lnTo>
                  <a:lnTo>
                    <a:pt x="2734055" y="1456944"/>
                  </a:lnTo>
                  <a:lnTo>
                    <a:pt x="2734055" y="1466088"/>
                  </a:lnTo>
                  <a:lnTo>
                    <a:pt x="2734055" y="1456944"/>
                  </a:lnTo>
                  <a:lnTo>
                    <a:pt x="2734055" y="1432559"/>
                  </a:lnTo>
                  <a:lnTo>
                    <a:pt x="2737104" y="1441703"/>
                  </a:lnTo>
                  <a:lnTo>
                    <a:pt x="2737104" y="1313688"/>
                  </a:lnTo>
                  <a:lnTo>
                    <a:pt x="2737104" y="1371600"/>
                  </a:lnTo>
                  <a:lnTo>
                    <a:pt x="2737104" y="1179576"/>
                  </a:lnTo>
                  <a:lnTo>
                    <a:pt x="2737104" y="1207008"/>
                  </a:lnTo>
                  <a:lnTo>
                    <a:pt x="2737104" y="1155191"/>
                  </a:lnTo>
                  <a:lnTo>
                    <a:pt x="2737104" y="1191767"/>
                  </a:lnTo>
                  <a:lnTo>
                    <a:pt x="2740152" y="1286255"/>
                  </a:lnTo>
                  <a:lnTo>
                    <a:pt x="2740152" y="1155191"/>
                  </a:lnTo>
                  <a:lnTo>
                    <a:pt x="2740152" y="1286255"/>
                  </a:lnTo>
                  <a:lnTo>
                    <a:pt x="2740152" y="1356359"/>
                  </a:lnTo>
                  <a:lnTo>
                    <a:pt x="2740152" y="1386839"/>
                  </a:lnTo>
                  <a:lnTo>
                    <a:pt x="2740152" y="1362455"/>
                  </a:lnTo>
                  <a:lnTo>
                    <a:pt x="2740152" y="1094232"/>
                  </a:lnTo>
                  <a:lnTo>
                    <a:pt x="2740152" y="1115567"/>
                  </a:lnTo>
                  <a:lnTo>
                    <a:pt x="2740152" y="1164335"/>
                  </a:lnTo>
                  <a:lnTo>
                    <a:pt x="2740152" y="1286255"/>
                  </a:lnTo>
                  <a:lnTo>
                    <a:pt x="2743200" y="1310639"/>
                  </a:lnTo>
                  <a:lnTo>
                    <a:pt x="2743200" y="1295400"/>
                  </a:lnTo>
                  <a:lnTo>
                    <a:pt x="2743200" y="1423415"/>
                  </a:lnTo>
                  <a:lnTo>
                    <a:pt x="2743200" y="1432559"/>
                  </a:lnTo>
                  <a:lnTo>
                    <a:pt x="2743200" y="1438655"/>
                  </a:lnTo>
                  <a:lnTo>
                    <a:pt x="2743200" y="1420367"/>
                  </a:lnTo>
                  <a:lnTo>
                    <a:pt x="2743200" y="1313688"/>
                  </a:lnTo>
                  <a:lnTo>
                    <a:pt x="2743200" y="1200911"/>
                  </a:lnTo>
                  <a:lnTo>
                    <a:pt x="2743200" y="1103376"/>
                  </a:lnTo>
                  <a:lnTo>
                    <a:pt x="2743200" y="1121664"/>
                  </a:lnTo>
                  <a:lnTo>
                    <a:pt x="2743200" y="1197864"/>
                  </a:lnTo>
                  <a:lnTo>
                    <a:pt x="2743200" y="1304544"/>
                  </a:lnTo>
                  <a:lnTo>
                    <a:pt x="2746248" y="1304544"/>
                  </a:lnTo>
                  <a:lnTo>
                    <a:pt x="2746248" y="1258823"/>
                  </a:lnTo>
                  <a:lnTo>
                    <a:pt x="2746248" y="1325879"/>
                  </a:lnTo>
                  <a:lnTo>
                    <a:pt x="2746248" y="1304544"/>
                  </a:lnTo>
                  <a:lnTo>
                    <a:pt x="2746248" y="1362455"/>
                  </a:lnTo>
                  <a:lnTo>
                    <a:pt x="2746248" y="1420367"/>
                  </a:lnTo>
                  <a:lnTo>
                    <a:pt x="2746248" y="1368552"/>
                  </a:lnTo>
                  <a:lnTo>
                    <a:pt x="2746248" y="1441703"/>
                  </a:lnTo>
                  <a:lnTo>
                    <a:pt x="2746248" y="1371600"/>
                  </a:lnTo>
                  <a:lnTo>
                    <a:pt x="2746248" y="1456944"/>
                  </a:lnTo>
                  <a:lnTo>
                    <a:pt x="2746248" y="1368552"/>
                  </a:lnTo>
                  <a:lnTo>
                    <a:pt x="2749295" y="1335023"/>
                  </a:lnTo>
                  <a:lnTo>
                    <a:pt x="2749295" y="1301495"/>
                  </a:lnTo>
                  <a:lnTo>
                    <a:pt x="2749295" y="1258823"/>
                  </a:lnTo>
                  <a:lnTo>
                    <a:pt x="2749295" y="1146047"/>
                  </a:lnTo>
                  <a:lnTo>
                    <a:pt x="2749295" y="1121664"/>
                  </a:lnTo>
                  <a:lnTo>
                    <a:pt x="2749295" y="1179576"/>
                  </a:lnTo>
                  <a:lnTo>
                    <a:pt x="2749295" y="1249679"/>
                  </a:lnTo>
                  <a:lnTo>
                    <a:pt x="2749295" y="1188720"/>
                  </a:lnTo>
                  <a:lnTo>
                    <a:pt x="2749295" y="1261871"/>
                  </a:lnTo>
                  <a:lnTo>
                    <a:pt x="2749295" y="1252727"/>
                  </a:lnTo>
                  <a:lnTo>
                    <a:pt x="2749295" y="1295400"/>
                  </a:lnTo>
                  <a:lnTo>
                    <a:pt x="2749295" y="1216152"/>
                  </a:lnTo>
                  <a:lnTo>
                    <a:pt x="2752343" y="1216152"/>
                  </a:lnTo>
                  <a:lnTo>
                    <a:pt x="2752343" y="1222247"/>
                  </a:lnTo>
                  <a:lnTo>
                    <a:pt x="2752343" y="1210055"/>
                  </a:lnTo>
                  <a:lnTo>
                    <a:pt x="2752343" y="1231391"/>
                  </a:lnTo>
                  <a:lnTo>
                    <a:pt x="2752343" y="1139952"/>
                  </a:lnTo>
                  <a:lnTo>
                    <a:pt x="2752343" y="1188720"/>
                  </a:lnTo>
                  <a:lnTo>
                    <a:pt x="2752343" y="1386839"/>
                  </a:lnTo>
                  <a:lnTo>
                    <a:pt x="2752343" y="1344167"/>
                  </a:lnTo>
                  <a:lnTo>
                    <a:pt x="2752343" y="1438655"/>
                  </a:lnTo>
                  <a:lnTo>
                    <a:pt x="2755391" y="1517903"/>
                  </a:lnTo>
                  <a:lnTo>
                    <a:pt x="2755391" y="1502664"/>
                  </a:lnTo>
                  <a:lnTo>
                    <a:pt x="2755391" y="1618487"/>
                  </a:lnTo>
                  <a:lnTo>
                    <a:pt x="2755391" y="1575815"/>
                  </a:lnTo>
                  <a:lnTo>
                    <a:pt x="2755391" y="1542287"/>
                  </a:lnTo>
                  <a:lnTo>
                    <a:pt x="2755391" y="1560575"/>
                  </a:lnTo>
                  <a:lnTo>
                    <a:pt x="2755391" y="1389888"/>
                  </a:lnTo>
                  <a:lnTo>
                    <a:pt x="2755391" y="1408176"/>
                  </a:lnTo>
                  <a:lnTo>
                    <a:pt x="2755391" y="1286255"/>
                  </a:lnTo>
                  <a:lnTo>
                    <a:pt x="2755391" y="1347215"/>
                  </a:lnTo>
                  <a:lnTo>
                    <a:pt x="2755391" y="1353311"/>
                  </a:lnTo>
                  <a:lnTo>
                    <a:pt x="2758440" y="1414271"/>
                  </a:lnTo>
                  <a:lnTo>
                    <a:pt x="2758440" y="1088135"/>
                  </a:lnTo>
                  <a:lnTo>
                    <a:pt x="2758440" y="1103376"/>
                  </a:lnTo>
                  <a:lnTo>
                    <a:pt x="2758440" y="1085088"/>
                  </a:lnTo>
                  <a:lnTo>
                    <a:pt x="2758440" y="1106423"/>
                  </a:lnTo>
                  <a:lnTo>
                    <a:pt x="2758440" y="1170432"/>
                  </a:lnTo>
                  <a:lnTo>
                    <a:pt x="2758440" y="1158239"/>
                  </a:lnTo>
                  <a:lnTo>
                    <a:pt x="2758440" y="1493520"/>
                  </a:lnTo>
                  <a:lnTo>
                    <a:pt x="2761488" y="1545336"/>
                  </a:lnTo>
                  <a:lnTo>
                    <a:pt x="2761488" y="1115567"/>
                  </a:lnTo>
                  <a:lnTo>
                    <a:pt x="2761488" y="1149095"/>
                  </a:lnTo>
                  <a:lnTo>
                    <a:pt x="2761488" y="1274064"/>
                  </a:lnTo>
                  <a:lnTo>
                    <a:pt x="2761488" y="1216152"/>
                  </a:lnTo>
                  <a:lnTo>
                    <a:pt x="2761488" y="1283208"/>
                  </a:lnTo>
                  <a:lnTo>
                    <a:pt x="2761488" y="1344167"/>
                  </a:lnTo>
                  <a:lnTo>
                    <a:pt x="2764536" y="1325879"/>
                  </a:lnTo>
                  <a:lnTo>
                    <a:pt x="2764536" y="1368552"/>
                  </a:lnTo>
                  <a:lnTo>
                    <a:pt x="2764536" y="1267967"/>
                  </a:lnTo>
                  <a:lnTo>
                    <a:pt x="2764536" y="1319783"/>
                  </a:lnTo>
                  <a:lnTo>
                    <a:pt x="2764536" y="1261871"/>
                  </a:lnTo>
                  <a:lnTo>
                    <a:pt x="2764536" y="1267967"/>
                  </a:lnTo>
                  <a:lnTo>
                    <a:pt x="2764536" y="1347215"/>
                  </a:lnTo>
                  <a:lnTo>
                    <a:pt x="2764536" y="1325879"/>
                  </a:lnTo>
                  <a:lnTo>
                    <a:pt x="2764536" y="1447800"/>
                  </a:lnTo>
                  <a:lnTo>
                    <a:pt x="2767583" y="1466088"/>
                  </a:lnTo>
                  <a:lnTo>
                    <a:pt x="2767583" y="1459991"/>
                  </a:lnTo>
                  <a:lnTo>
                    <a:pt x="2767583" y="1514855"/>
                  </a:lnTo>
                  <a:lnTo>
                    <a:pt x="2767583" y="1533143"/>
                  </a:lnTo>
                  <a:lnTo>
                    <a:pt x="2767583" y="1566671"/>
                  </a:lnTo>
                  <a:lnTo>
                    <a:pt x="2767583" y="1514855"/>
                  </a:lnTo>
                  <a:lnTo>
                    <a:pt x="2767583" y="1551431"/>
                  </a:lnTo>
                  <a:lnTo>
                    <a:pt x="2767583" y="1295400"/>
                  </a:lnTo>
                  <a:lnTo>
                    <a:pt x="2770631" y="1283208"/>
                  </a:lnTo>
                  <a:lnTo>
                    <a:pt x="2770631" y="1432559"/>
                  </a:lnTo>
                  <a:lnTo>
                    <a:pt x="2770631" y="1423415"/>
                  </a:lnTo>
                  <a:lnTo>
                    <a:pt x="2770631" y="1472183"/>
                  </a:lnTo>
                  <a:lnTo>
                    <a:pt x="2770631" y="1399032"/>
                  </a:lnTo>
                  <a:lnTo>
                    <a:pt x="2770631" y="1466088"/>
                  </a:lnTo>
                  <a:lnTo>
                    <a:pt x="2770631" y="1441703"/>
                  </a:lnTo>
                  <a:lnTo>
                    <a:pt x="2770631" y="1484376"/>
                  </a:lnTo>
                  <a:lnTo>
                    <a:pt x="2770631" y="1481327"/>
                  </a:lnTo>
                  <a:lnTo>
                    <a:pt x="2773679" y="1438655"/>
                  </a:lnTo>
                  <a:lnTo>
                    <a:pt x="2773679" y="1475232"/>
                  </a:lnTo>
                  <a:lnTo>
                    <a:pt x="2773679" y="1517903"/>
                  </a:lnTo>
                  <a:lnTo>
                    <a:pt x="2773679" y="1502664"/>
                  </a:lnTo>
                  <a:lnTo>
                    <a:pt x="2773679" y="1386839"/>
                  </a:lnTo>
                  <a:lnTo>
                    <a:pt x="2773679" y="1295400"/>
                  </a:lnTo>
                  <a:lnTo>
                    <a:pt x="2773679" y="1335023"/>
                  </a:lnTo>
                  <a:lnTo>
                    <a:pt x="2773679" y="1386839"/>
                  </a:lnTo>
                  <a:lnTo>
                    <a:pt x="2773679" y="1325879"/>
                  </a:lnTo>
                  <a:lnTo>
                    <a:pt x="2773679" y="1377695"/>
                  </a:lnTo>
                  <a:lnTo>
                    <a:pt x="2773679" y="1325879"/>
                  </a:lnTo>
                  <a:lnTo>
                    <a:pt x="2773679" y="1420367"/>
                  </a:lnTo>
                  <a:lnTo>
                    <a:pt x="2776728" y="1466088"/>
                  </a:lnTo>
                  <a:lnTo>
                    <a:pt x="2776728" y="1575815"/>
                  </a:lnTo>
                  <a:lnTo>
                    <a:pt x="2776728" y="1551431"/>
                  </a:lnTo>
                  <a:lnTo>
                    <a:pt x="2776728" y="1618487"/>
                  </a:lnTo>
                  <a:lnTo>
                    <a:pt x="2776728" y="1569719"/>
                  </a:lnTo>
                  <a:lnTo>
                    <a:pt x="2776728" y="1554480"/>
                  </a:lnTo>
                  <a:lnTo>
                    <a:pt x="2776728" y="1493520"/>
                  </a:lnTo>
                  <a:lnTo>
                    <a:pt x="2776728" y="1533143"/>
                  </a:lnTo>
                  <a:lnTo>
                    <a:pt x="2779776" y="1554480"/>
                  </a:lnTo>
                  <a:lnTo>
                    <a:pt x="2779776" y="1630679"/>
                  </a:lnTo>
                  <a:lnTo>
                    <a:pt x="2779776" y="1618487"/>
                  </a:lnTo>
                  <a:lnTo>
                    <a:pt x="2779776" y="1597152"/>
                  </a:lnTo>
                  <a:lnTo>
                    <a:pt x="2779776" y="1618487"/>
                  </a:lnTo>
                  <a:lnTo>
                    <a:pt x="2779776" y="1606295"/>
                  </a:lnTo>
                  <a:lnTo>
                    <a:pt x="2779776" y="1554480"/>
                  </a:lnTo>
                  <a:lnTo>
                    <a:pt x="2779776" y="1588008"/>
                  </a:lnTo>
                  <a:lnTo>
                    <a:pt x="2779776" y="1524000"/>
                  </a:lnTo>
                  <a:lnTo>
                    <a:pt x="2782824" y="1508759"/>
                  </a:lnTo>
                  <a:lnTo>
                    <a:pt x="2782824" y="1536191"/>
                  </a:lnTo>
                  <a:lnTo>
                    <a:pt x="2782824" y="1527047"/>
                  </a:lnTo>
                  <a:lnTo>
                    <a:pt x="2782824" y="1621536"/>
                  </a:lnTo>
                  <a:lnTo>
                    <a:pt x="2782824" y="1597152"/>
                  </a:lnTo>
                  <a:lnTo>
                    <a:pt x="2782824" y="1627631"/>
                  </a:lnTo>
                  <a:lnTo>
                    <a:pt x="2785872" y="1584959"/>
                  </a:lnTo>
                  <a:lnTo>
                    <a:pt x="2785872" y="1441703"/>
                  </a:lnTo>
                  <a:lnTo>
                    <a:pt x="2785872" y="1545336"/>
                  </a:lnTo>
                  <a:lnTo>
                    <a:pt x="2785872" y="1386839"/>
                  </a:lnTo>
                  <a:lnTo>
                    <a:pt x="2785872" y="1399032"/>
                  </a:lnTo>
                  <a:lnTo>
                    <a:pt x="2788919" y="1423415"/>
                  </a:lnTo>
                  <a:lnTo>
                    <a:pt x="2788919" y="1673352"/>
                  </a:lnTo>
                  <a:lnTo>
                    <a:pt x="2788919" y="1636776"/>
                  </a:lnTo>
                  <a:lnTo>
                    <a:pt x="2788919" y="1618487"/>
                  </a:lnTo>
                  <a:lnTo>
                    <a:pt x="2788919" y="1673352"/>
                  </a:lnTo>
                  <a:lnTo>
                    <a:pt x="2791967" y="1627631"/>
                  </a:lnTo>
                  <a:lnTo>
                    <a:pt x="2791967" y="1673352"/>
                  </a:lnTo>
                  <a:lnTo>
                    <a:pt x="2791967" y="1630679"/>
                  </a:lnTo>
                  <a:lnTo>
                    <a:pt x="2791967" y="1627631"/>
                  </a:lnTo>
                  <a:lnTo>
                    <a:pt x="2791967" y="1636776"/>
                  </a:lnTo>
                  <a:lnTo>
                    <a:pt x="2791967" y="1639824"/>
                  </a:lnTo>
                  <a:lnTo>
                    <a:pt x="2791967" y="1673352"/>
                  </a:lnTo>
                  <a:lnTo>
                    <a:pt x="2791967" y="1636776"/>
                  </a:lnTo>
                  <a:lnTo>
                    <a:pt x="2791967" y="1639824"/>
                  </a:lnTo>
                  <a:lnTo>
                    <a:pt x="2791967" y="1636776"/>
                  </a:lnTo>
                  <a:lnTo>
                    <a:pt x="2795016" y="1621536"/>
                  </a:lnTo>
                  <a:lnTo>
                    <a:pt x="2795016" y="1673352"/>
                  </a:lnTo>
                  <a:lnTo>
                    <a:pt x="2795016" y="1569719"/>
                  </a:lnTo>
                  <a:lnTo>
                    <a:pt x="2795016" y="1597152"/>
                  </a:lnTo>
                  <a:lnTo>
                    <a:pt x="2795016" y="1627631"/>
                  </a:lnTo>
                  <a:lnTo>
                    <a:pt x="2795016" y="1630679"/>
                  </a:lnTo>
                  <a:lnTo>
                    <a:pt x="2795016" y="1606295"/>
                  </a:lnTo>
                  <a:lnTo>
                    <a:pt x="2798064" y="1584959"/>
                  </a:lnTo>
                  <a:lnTo>
                    <a:pt x="2798064" y="1560575"/>
                  </a:lnTo>
                  <a:lnTo>
                    <a:pt x="2798064" y="1554480"/>
                  </a:lnTo>
                  <a:lnTo>
                    <a:pt x="2798064" y="1594103"/>
                  </a:lnTo>
                  <a:lnTo>
                    <a:pt x="2798064" y="1584959"/>
                  </a:lnTo>
                  <a:lnTo>
                    <a:pt x="2798064" y="1630679"/>
                  </a:lnTo>
                  <a:lnTo>
                    <a:pt x="2798064" y="1627631"/>
                  </a:lnTo>
                  <a:lnTo>
                    <a:pt x="2798064" y="1673352"/>
                  </a:lnTo>
                  <a:lnTo>
                    <a:pt x="2798064" y="1636776"/>
                  </a:lnTo>
                  <a:lnTo>
                    <a:pt x="2801112" y="1621536"/>
                  </a:lnTo>
                  <a:lnTo>
                    <a:pt x="2801112" y="1597152"/>
                  </a:lnTo>
                  <a:lnTo>
                    <a:pt x="2801112" y="1621536"/>
                  </a:lnTo>
                  <a:lnTo>
                    <a:pt x="2801112" y="1606295"/>
                  </a:lnTo>
                  <a:lnTo>
                    <a:pt x="2801112" y="1673352"/>
                  </a:lnTo>
                  <a:lnTo>
                    <a:pt x="2801112" y="1621536"/>
                  </a:lnTo>
                  <a:lnTo>
                    <a:pt x="2801112" y="1612391"/>
                  </a:lnTo>
                  <a:lnTo>
                    <a:pt x="2801112" y="1575815"/>
                  </a:lnTo>
                  <a:lnTo>
                    <a:pt x="2801112" y="1545336"/>
                  </a:lnTo>
                  <a:lnTo>
                    <a:pt x="2801112" y="1575815"/>
                  </a:lnTo>
                  <a:lnTo>
                    <a:pt x="2804160" y="1597152"/>
                  </a:lnTo>
                  <a:lnTo>
                    <a:pt x="2804160" y="1603247"/>
                  </a:lnTo>
                  <a:lnTo>
                    <a:pt x="2804160" y="1612391"/>
                  </a:lnTo>
                  <a:lnTo>
                    <a:pt x="2804160" y="1621536"/>
                  </a:lnTo>
                  <a:lnTo>
                    <a:pt x="2804160" y="1606295"/>
                  </a:lnTo>
                  <a:lnTo>
                    <a:pt x="2804160" y="1612391"/>
                  </a:lnTo>
                  <a:lnTo>
                    <a:pt x="2804160" y="1395983"/>
                  </a:lnTo>
                  <a:lnTo>
                    <a:pt x="2807207" y="1466088"/>
                  </a:lnTo>
                  <a:lnTo>
                    <a:pt x="2807207" y="1584959"/>
                  </a:lnTo>
                  <a:lnTo>
                    <a:pt x="2807207" y="1569719"/>
                  </a:lnTo>
                  <a:lnTo>
                    <a:pt x="2807207" y="1597152"/>
                  </a:lnTo>
                  <a:lnTo>
                    <a:pt x="2807207" y="1575815"/>
                  </a:lnTo>
                  <a:lnTo>
                    <a:pt x="2807207" y="1588008"/>
                  </a:lnTo>
                  <a:lnTo>
                    <a:pt x="2807207" y="1566671"/>
                  </a:lnTo>
                  <a:lnTo>
                    <a:pt x="2807207" y="1575815"/>
                  </a:lnTo>
                  <a:lnTo>
                    <a:pt x="2810255" y="1603247"/>
                  </a:lnTo>
                  <a:lnTo>
                    <a:pt x="2810255" y="1536191"/>
                  </a:lnTo>
                  <a:lnTo>
                    <a:pt x="2810255" y="1551431"/>
                  </a:lnTo>
                  <a:lnTo>
                    <a:pt x="2810255" y="1533143"/>
                  </a:lnTo>
                  <a:lnTo>
                    <a:pt x="2810255" y="1560575"/>
                  </a:lnTo>
                  <a:lnTo>
                    <a:pt x="2810255" y="1618487"/>
                  </a:lnTo>
                  <a:lnTo>
                    <a:pt x="2810255" y="1621536"/>
                  </a:lnTo>
                  <a:lnTo>
                    <a:pt x="2810255" y="1606295"/>
                  </a:lnTo>
                  <a:lnTo>
                    <a:pt x="2810255" y="1618487"/>
                  </a:lnTo>
                  <a:lnTo>
                    <a:pt x="2813304" y="1621536"/>
                  </a:lnTo>
                  <a:lnTo>
                    <a:pt x="2813304" y="1597152"/>
                  </a:lnTo>
                  <a:lnTo>
                    <a:pt x="2813304" y="1575815"/>
                  </a:lnTo>
                  <a:lnTo>
                    <a:pt x="2813304" y="1578864"/>
                  </a:lnTo>
                  <a:lnTo>
                    <a:pt x="2813304" y="1606295"/>
                  </a:lnTo>
                  <a:lnTo>
                    <a:pt x="2813304" y="1597152"/>
                  </a:lnTo>
                  <a:lnTo>
                    <a:pt x="2813304" y="1673352"/>
                  </a:lnTo>
                  <a:lnTo>
                    <a:pt x="2816352" y="1673352"/>
                  </a:lnTo>
                  <a:lnTo>
                    <a:pt x="2816352" y="1621536"/>
                  </a:lnTo>
                  <a:lnTo>
                    <a:pt x="2816352" y="1606295"/>
                  </a:lnTo>
                  <a:lnTo>
                    <a:pt x="2816352" y="1673352"/>
                  </a:lnTo>
                  <a:lnTo>
                    <a:pt x="2816352" y="1612391"/>
                  </a:lnTo>
                  <a:lnTo>
                    <a:pt x="2816352" y="1551431"/>
                  </a:lnTo>
                  <a:lnTo>
                    <a:pt x="2816352" y="1554480"/>
                  </a:lnTo>
                  <a:lnTo>
                    <a:pt x="2816352" y="1536191"/>
                  </a:lnTo>
                  <a:lnTo>
                    <a:pt x="2816352" y="1551431"/>
                  </a:lnTo>
                  <a:lnTo>
                    <a:pt x="2816352" y="1545336"/>
                  </a:lnTo>
                  <a:lnTo>
                    <a:pt x="2819400" y="1414271"/>
                  </a:lnTo>
                  <a:lnTo>
                    <a:pt x="2819400" y="1395983"/>
                  </a:lnTo>
                  <a:lnTo>
                    <a:pt x="2819400" y="1673352"/>
                  </a:lnTo>
                  <a:lnTo>
                    <a:pt x="2819400" y="1630679"/>
                  </a:lnTo>
                  <a:lnTo>
                    <a:pt x="2819400" y="1673352"/>
                  </a:lnTo>
                  <a:lnTo>
                    <a:pt x="2819400" y="1594103"/>
                  </a:lnTo>
                  <a:lnTo>
                    <a:pt x="2819400" y="1588008"/>
                  </a:lnTo>
                  <a:lnTo>
                    <a:pt x="2822448" y="1569719"/>
                  </a:lnTo>
                  <a:lnTo>
                    <a:pt x="2822448" y="1554480"/>
                  </a:lnTo>
                  <a:lnTo>
                    <a:pt x="2822448" y="1639824"/>
                  </a:lnTo>
                  <a:lnTo>
                    <a:pt x="2822448" y="1597152"/>
                  </a:lnTo>
                  <a:lnTo>
                    <a:pt x="2822448" y="1560575"/>
                  </a:lnTo>
                  <a:lnTo>
                    <a:pt x="2822448" y="1584959"/>
                  </a:lnTo>
                  <a:lnTo>
                    <a:pt x="2822448" y="1627631"/>
                  </a:lnTo>
                  <a:lnTo>
                    <a:pt x="2822448" y="1612391"/>
                  </a:lnTo>
                  <a:lnTo>
                    <a:pt x="2822448" y="1621536"/>
                  </a:lnTo>
                  <a:lnTo>
                    <a:pt x="2825495" y="1627631"/>
                  </a:lnTo>
                  <a:lnTo>
                    <a:pt x="2825495" y="1618487"/>
                  </a:lnTo>
                  <a:lnTo>
                    <a:pt x="2825495" y="1627631"/>
                  </a:lnTo>
                  <a:lnTo>
                    <a:pt x="2825495" y="1584959"/>
                  </a:lnTo>
                  <a:lnTo>
                    <a:pt x="2825495" y="1545336"/>
                  </a:lnTo>
                  <a:lnTo>
                    <a:pt x="2825495" y="1554480"/>
                  </a:lnTo>
                  <a:lnTo>
                    <a:pt x="2825495" y="1597152"/>
                  </a:lnTo>
                  <a:lnTo>
                    <a:pt x="2825495" y="1621536"/>
                  </a:lnTo>
                  <a:lnTo>
                    <a:pt x="2825495" y="1627631"/>
                  </a:lnTo>
                  <a:lnTo>
                    <a:pt x="2825495" y="1630679"/>
                  </a:lnTo>
                  <a:lnTo>
                    <a:pt x="2825495" y="1612391"/>
                  </a:lnTo>
                  <a:lnTo>
                    <a:pt x="2828543" y="1612391"/>
                  </a:lnTo>
                  <a:lnTo>
                    <a:pt x="2828543" y="1630679"/>
                  </a:lnTo>
                  <a:lnTo>
                    <a:pt x="2828543" y="1673352"/>
                  </a:lnTo>
                  <a:lnTo>
                    <a:pt x="2828543" y="1606295"/>
                  </a:lnTo>
                  <a:lnTo>
                    <a:pt x="2828543" y="1603247"/>
                  </a:lnTo>
                  <a:lnTo>
                    <a:pt x="2828543" y="1612391"/>
                  </a:lnTo>
                  <a:lnTo>
                    <a:pt x="2828543" y="1597152"/>
                  </a:lnTo>
                  <a:lnTo>
                    <a:pt x="2828543" y="1588008"/>
                  </a:lnTo>
                  <a:lnTo>
                    <a:pt x="2828543" y="1606295"/>
                  </a:lnTo>
                  <a:lnTo>
                    <a:pt x="2828543" y="1627631"/>
                  </a:lnTo>
                  <a:lnTo>
                    <a:pt x="2831591" y="1673352"/>
                  </a:lnTo>
                  <a:lnTo>
                    <a:pt x="2831591" y="1508759"/>
                  </a:lnTo>
                  <a:lnTo>
                    <a:pt x="2831591" y="1630679"/>
                  </a:lnTo>
                  <a:lnTo>
                    <a:pt x="2831591" y="1502664"/>
                  </a:lnTo>
                  <a:lnTo>
                    <a:pt x="2831591" y="1533143"/>
                  </a:lnTo>
                  <a:lnTo>
                    <a:pt x="2831591" y="1517903"/>
                  </a:lnTo>
                  <a:lnTo>
                    <a:pt x="2831591" y="1545336"/>
                  </a:lnTo>
                  <a:lnTo>
                    <a:pt x="2831591" y="1502664"/>
                  </a:lnTo>
                  <a:lnTo>
                    <a:pt x="2834640" y="1554480"/>
                  </a:lnTo>
                  <a:lnTo>
                    <a:pt x="2834640" y="1536191"/>
                  </a:lnTo>
                  <a:lnTo>
                    <a:pt x="2834640" y="1566671"/>
                  </a:lnTo>
                  <a:lnTo>
                    <a:pt x="2834640" y="1554480"/>
                  </a:lnTo>
                  <a:lnTo>
                    <a:pt x="2834640" y="1575815"/>
                  </a:lnTo>
                  <a:lnTo>
                    <a:pt x="2834640" y="1566671"/>
                  </a:lnTo>
                  <a:lnTo>
                    <a:pt x="2834640" y="1594103"/>
                  </a:lnTo>
                  <a:lnTo>
                    <a:pt x="2834640" y="1566671"/>
                  </a:lnTo>
                  <a:lnTo>
                    <a:pt x="2834640" y="1673352"/>
                  </a:lnTo>
                  <a:lnTo>
                    <a:pt x="2837688" y="1673352"/>
                  </a:lnTo>
                  <a:lnTo>
                    <a:pt x="2837688" y="1627631"/>
                  </a:lnTo>
                  <a:lnTo>
                    <a:pt x="2837688" y="1673352"/>
                  </a:lnTo>
                  <a:lnTo>
                    <a:pt x="2837688" y="1627631"/>
                  </a:lnTo>
                  <a:lnTo>
                    <a:pt x="2837688" y="1630679"/>
                  </a:lnTo>
                  <a:lnTo>
                    <a:pt x="2837688" y="1621536"/>
                  </a:lnTo>
                  <a:lnTo>
                    <a:pt x="2837688" y="1594103"/>
                  </a:lnTo>
                  <a:lnTo>
                    <a:pt x="2837688" y="1527047"/>
                  </a:lnTo>
                  <a:lnTo>
                    <a:pt x="2837688" y="1542287"/>
                  </a:lnTo>
                  <a:lnTo>
                    <a:pt x="2837688" y="1533143"/>
                  </a:lnTo>
                  <a:lnTo>
                    <a:pt x="2840736" y="1499615"/>
                  </a:lnTo>
                  <a:lnTo>
                    <a:pt x="2840736" y="1606295"/>
                  </a:lnTo>
                  <a:lnTo>
                    <a:pt x="2840736" y="1588008"/>
                  </a:lnTo>
                  <a:lnTo>
                    <a:pt x="2840736" y="1597152"/>
                  </a:lnTo>
                  <a:lnTo>
                    <a:pt x="2840736" y="1606295"/>
                  </a:lnTo>
                  <a:lnTo>
                    <a:pt x="2840736" y="1524000"/>
                  </a:lnTo>
                  <a:lnTo>
                    <a:pt x="2840736" y="1466088"/>
                  </a:lnTo>
                  <a:lnTo>
                    <a:pt x="2843783" y="1408176"/>
                  </a:lnTo>
                  <a:lnTo>
                    <a:pt x="2843783" y="1441703"/>
                  </a:lnTo>
                  <a:lnTo>
                    <a:pt x="2843783" y="1517903"/>
                  </a:lnTo>
                  <a:lnTo>
                    <a:pt x="2843783" y="1524000"/>
                  </a:lnTo>
                  <a:lnTo>
                    <a:pt x="2843783" y="1527047"/>
                  </a:lnTo>
                  <a:lnTo>
                    <a:pt x="2843783" y="1493520"/>
                  </a:lnTo>
                  <a:lnTo>
                    <a:pt x="2843783" y="1481327"/>
                  </a:lnTo>
                  <a:lnTo>
                    <a:pt x="2843783" y="1484376"/>
                  </a:lnTo>
                  <a:lnTo>
                    <a:pt x="2843783" y="1499615"/>
                  </a:lnTo>
                  <a:lnTo>
                    <a:pt x="2843783" y="1502664"/>
                  </a:lnTo>
                  <a:lnTo>
                    <a:pt x="2846831" y="1514855"/>
                  </a:lnTo>
                  <a:lnTo>
                    <a:pt x="2846831" y="1636776"/>
                  </a:lnTo>
                  <a:lnTo>
                    <a:pt x="2846831" y="1627631"/>
                  </a:lnTo>
                  <a:lnTo>
                    <a:pt x="2846831" y="1673352"/>
                  </a:lnTo>
                  <a:lnTo>
                    <a:pt x="2846831" y="1621536"/>
                  </a:lnTo>
                  <a:lnTo>
                    <a:pt x="2846831" y="1551431"/>
                  </a:lnTo>
                  <a:lnTo>
                    <a:pt x="2849879" y="1508759"/>
                  </a:lnTo>
                  <a:lnTo>
                    <a:pt x="2849879" y="1362455"/>
                  </a:lnTo>
                  <a:lnTo>
                    <a:pt x="2849879" y="1420367"/>
                  </a:lnTo>
                  <a:lnTo>
                    <a:pt x="2849879" y="1502664"/>
                  </a:lnTo>
                  <a:lnTo>
                    <a:pt x="2849879" y="1499615"/>
                  </a:lnTo>
                  <a:lnTo>
                    <a:pt x="2849879" y="1588008"/>
                  </a:lnTo>
                  <a:lnTo>
                    <a:pt x="2852928" y="1627631"/>
                  </a:lnTo>
                  <a:lnTo>
                    <a:pt x="2852928" y="1630679"/>
                  </a:lnTo>
                  <a:lnTo>
                    <a:pt x="2852928" y="1612391"/>
                  </a:lnTo>
                  <a:lnTo>
                    <a:pt x="2852928" y="1636776"/>
                  </a:lnTo>
                  <a:lnTo>
                    <a:pt x="2852928" y="1630679"/>
                  </a:lnTo>
                  <a:lnTo>
                    <a:pt x="2852928" y="1621536"/>
                  </a:lnTo>
                  <a:lnTo>
                    <a:pt x="2852928" y="1575815"/>
                  </a:lnTo>
                  <a:lnTo>
                    <a:pt x="2855976" y="1545336"/>
                  </a:lnTo>
                  <a:lnTo>
                    <a:pt x="2855976" y="1338071"/>
                  </a:lnTo>
                  <a:lnTo>
                    <a:pt x="2855976" y="1356359"/>
                  </a:lnTo>
                  <a:lnTo>
                    <a:pt x="2855976" y="1286255"/>
                  </a:lnTo>
                  <a:lnTo>
                    <a:pt x="2855976" y="1386839"/>
                  </a:lnTo>
                  <a:lnTo>
                    <a:pt x="2855976" y="1459991"/>
                  </a:lnTo>
                  <a:lnTo>
                    <a:pt x="2855976" y="1554480"/>
                  </a:lnTo>
                  <a:lnTo>
                    <a:pt x="2855976" y="1630679"/>
                  </a:lnTo>
                  <a:lnTo>
                    <a:pt x="2855976" y="1636776"/>
                  </a:lnTo>
                  <a:lnTo>
                    <a:pt x="2859024" y="1630679"/>
                  </a:lnTo>
                  <a:lnTo>
                    <a:pt x="2859024" y="1621536"/>
                  </a:lnTo>
                  <a:lnTo>
                    <a:pt x="2859024" y="1627631"/>
                  </a:lnTo>
                  <a:lnTo>
                    <a:pt x="2859024" y="1588008"/>
                  </a:lnTo>
                  <a:lnTo>
                    <a:pt x="2859024" y="1627631"/>
                  </a:lnTo>
                  <a:lnTo>
                    <a:pt x="2859024" y="1612391"/>
                  </a:lnTo>
                  <a:lnTo>
                    <a:pt x="2859024" y="1618487"/>
                  </a:lnTo>
                  <a:lnTo>
                    <a:pt x="2859024" y="1502664"/>
                  </a:lnTo>
                  <a:lnTo>
                    <a:pt x="2862072" y="1432559"/>
                  </a:lnTo>
                  <a:lnTo>
                    <a:pt x="2862072" y="1554480"/>
                  </a:lnTo>
                  <a:lnTo>
                    <a:pt x="2862072" y="1545336"/>
                  </a:lnTo>
                  <a:lnTo>
                    <a:pt x="2862072" y="1618487"/>
                  </a:lnTo>
                  <a:lnTo>
                    <a:pt x="2862072" y="1594103"/>
                  </a:lnTo>
                  <a:lnTo>
                    <a:pt x="2862072" y="1618487"/>
                  </a:lnTo>
                  <a:lnTo>
                    <a:pt x="2865119" y="1618487"/>
                  </a:lnTo>
                  <a:lnTo>
                    <a:pt x="2865119" y="1673352"/>
                  </a:lnTo>
                  <a:lnTo>
                    <a:pt x="2865119" y="1606295"/>
                  </a:lnTo>
                  <a:lnTo>
                    <a:pt x="2865119" y="1621536"/>
                  </a:lnTo>
                  <a:lnTo>
                    <a:pt x="2865119" y="1618487"/>
                  </a:lnTo>
                  <a:lnTo>
                    <a:pt x="2865119" y="1673352"/>
                  </a:lnTo>
                  <a:lnTo>
                    <a:pt x="2868167" y="1636776"/>
                  </a:lnTo>
                  <a:lnTo>
                    <a:pt x="2868167" y="1627631"/>
                  </a:lnTo>
                  <a:lnTo>
                    <a:pt x="2868167" y="1630679"/>
                  </a:lnTo>
                  <a:lnTo>
                    <a:pt x="2868167" y="1636776"/>
                  </a:lnTo>
                  <a:lnTo>
                    <a:pt x="2868167" y="1630679"/>
                  </a:lnTo>
                  <a:lnTo>
                    <a:pt x="2868167" y="1639824"/>
                  </a:lnTo>
                  <a:lnTo>
                    <a:pt x="2868167" y="1673352"/>
                  </a:lnTo>
                  <a:lnTo>
                    <a:pt x="2871216" y="1673352"/>
                  </a:lnTo>
                  <a:lnTo>
                    <a:pt x="2871216" y="1639824"/>
                  </a:lnTo>
                  <a:lnTo>
                    <a:pt x="2871216" y="1673352"/>
                  </a:lnTo>
                  <a:lnTo>
                    <a:pt x="2871216" y="1630679"/>
                  </a:lnTo>
                  <a:lnTo>
                    <a:pt x="2871216" y="1636776"/>
                  </a:lnTo>
                  <a:lnTo>
                    <a:pt x="2871216" y="1627631"/>
                  </a:lnTo>
                  <a:lnTo>
                    <a:pt x="2871216" y="1630679"/>
                  </a:lnTo>
                  <a:lnTo>
                    <a:pt x="2871216" y="1636776"/>
                  </a:lnTo>
                  <a:lnTo>
                    <a:pt x="2874264" y="1639824"/>
                  </a:lnTo>
                  <a:lnTo>
                    <a:pt x="2874264" y="1673352"/>
                  </a:lnTo>
                  <a:lnTo>
                    <a:pt x="2874264" y="1639824"/>
                  </a:lnTo>
                  <a:lnTo>
                    <a:pt x="2874264" y="1673352"/>
                  </a:lnTo>
                  <a:lnTo>
                    <a:pt x="2877312" y="1673352"/>
                  </a:lnTo>
                  <a:lnTo>
                    <a:pt x="2877312" y="1621536"/>
                  </a:lnTo>
                  <a:lnTo>
                    <a:pt x="2877312" y="1612391"/>
                  </a:lnTo>
                  <a:lnTo>
                    <a:pt x="2877312" y="1603247"/>
                  </a:lnTo>
                  <a:lnTo>
                    <a:pt x="2877312" y="1554480"/>
                  </a:lnTo>
                  <a:lnTo>
                    <a:pt x="2877312" y="1584959"/>
                  </a:lnTo>
                  <a:lnTo>
                    <a:pt x="2877312" y="1578864"/>
                  </a:lnTo>
                  <a:lnTo>
                    <a:pt x="2880360" y="1527047"/>
                  </a:lnTo>
                  <a:lnTo>
                    <a:pt x="2880360" y="1466088"/>
                  </a:lnTo>
                  <a:lnTo>
                    <a:pt x="2880360" y="1438655"/>
                  </a:lnTo>
                  <a:lnTo>
                    <a:pt x="2880360" y="1335023"/>
                  </a:lnTo>
                  <a:lnTo>
                    <a:pt x="2880360" y="1356359"/>
                  </a:lnTo>
                  <a:lnTo>
                    <a:pt x="2880360" y="1673352"/>
                  </a:lnTo>
                  <a:lnTo>
                    <a:pt x="2883407" y="1673352"/>
                  </a:lnTo>
                  <a:lnTo>
                    <a:pt x="2883407" y="1584959"/>
                  </a:lnTo>
                  <a:lnTo>
                    <a:pt x="2883407" y="1588008"/>
                  </a:lnTo>
                  <a:lnTo>
                    <a:pt x="2883407" y="1554480"/>
                  </a:lnTo>
                  <a:lnTo>
                    <a:pt x="2883407" y="1603247"/>
                  </a:lnTo>
                  <a:lnTo>
                    <a:pt x="2883407" y="1466088"/>
                  </a:lnTo>
                  <a:lnTo>
                    <a:pt x="2886455" y="1447800"/>
                  </a:lnTo>
                  <a:lnTo>
                    <a:pt x="2886455" y="1490471"/>
                  </a:lnTo>
                  <a:lnTo>
                    <a:pt x="2886455" y="1472183"/>
                  </a:lnTo>
                  <a:lnTo>
                    <a:pt x="2886455" y="1673352"/>
                  </a:lnTo>
                  <a:lnTo>
                    <a:pt x="2889504" y="1673352"/>
                  </a:lnTo>
                  <a:lnTo>
                    <a:pt x="2889504" y="1597152"/>
                  </a:lnTo>
                  <a:lnTo>
                    <a:pt x="2889504" y="1612391"/>
                  </a:lnTo>
                  <a:lnTo>
                    <a:pt x="2889504" y="1673352"/>
                  </a:lnTo>
                  <a:lnTo>
                    <a:pt x="2889504" y="1588008"/>
                  </a:lnTo>
                  <a:lnTo>
                    <a:pt x="2889504" y="1551431"/>
                  </a:lnTo>
                  <a:lnTo>
                    <a:pt x="2889504" y="1603247"/>
                  </a:lnTo>
                  <a:lnTo>
                    <a:pt x="2889504" y="1618487"/>
                  </a:lnTo>
                  <a:lnTo>
                    <a:pt x="2889504" y="1597152"/>
                  </a:lnTo>
                  <a:lnTo>
                    <a:pt x="2889504" y="1603247"/>
                  </a:lnTo>
                  <a:lnTo>
                    <a:pt x="2889504" y="1584959"/>
                  </a:lnTo>
                  <a:lnTo>
                    <a:pt x="2892552" y="1588008"/>
                  </a:lnTo>
                  <a:lnTo>
                    <a:pt x="2892552" y="1533143"/>
                  </a:lnTo>
                  <a:lnTo>
                    <a:pt x="2892552" y="1450847"/>
                  </a:lnTo>
                  <a:lnTo>
                    <a:pt x="2892552" y="1362455"/>
                  </a:lnTo>
                  <a:lnTo>
                    <a:pt x="2892552" y="1377695"/>
                  </a:lnTo>
                  <a:lnTo>
                    <a:pt x="2892552" y="1673352"/>
                  </a:lnTo>
                  <a:lnTo>
                    <a:pt x="2895600" y="1673352"/>
                  </a:lnTo>
                  <a:lnTo>
                    <a:pt x="2898648" y="1673352"/>
                  </a:lnTo>
                  <a:lnTo>
                    <a:pt x="2898648" y="1612391"/>
                  </a:lnTo>
                  <a:lnTo>
                    <a:pt x="2898648" y="1597152"/>
                  </a:lnTo>
                  <a:lnTo>
                    <a:pt x="2898648" y="1612391"/>
                  </a:lnTo>
                  <a:lnTo>
                    <a:pt x="2898648" y="1627631"/>
                  </a:lnTo>
                  <a:lnTo>
                    <a:pt x="2898648" y="1673352"/>
                  </a:lnTo>
                  <a:lnTo>
                    <a:pt x="2901695" y="1673352"/>
                  </a:lnTo>
                  <a:lnTo>
                    <a:pt x="2901695" y="1639824"/>
                  </a:lnTo>
                  <a:lnTo>
                    <a:pt x="2901695" y="1673352"/>
                  </a:lnTo>
                  <a:lnTo>
                    <a:pt x="2901695" y="1627631"/>
                  </a:lnTo>
                  <a:lnTo>
                    <a:pt x="2901695" y="1588008"/>
                  </a:lnTo>
                  <a:lnTo>
                    <a:pt x="2901695" y="1517903"/>
                  </a:lnTo>
                  <a:lnTo>
                    <a:pt x="2901695" y="1429511"/>
                  </a:lnTo>
                  <a:lnTo>
                    <a:pt x="2901695" y="1414271"/>
                  </a:lnTo>
                  <a:lnTo>
                    <a:pt x="2904743" y="1423415"/>
                  </a:lnTo>
                  <a:lnTo>
                    <a:pt x="2904743" y="1450847"/>
                  </a:lnTo>
                  <a:lnTo>
                    <a:pt x="2904743" y="1429511"/>
                  </a:lnTo>
                  <a:lnTo>
                    <a:pt x="2904743" y="1420367"/>
                  </a:lnTo>
                  <a:lnTo>
                    <a:pt x="2904743" y="1450847"/>
                  </a:lnTo>
                  <a:lnTo>
                    <a:pt x="2904743" y="1508759"/>
                  </a:lnTo>
                  <a:lnTo>
                    <a:pt x="2904743" y="1499615"/>
                  </a:lnTo>
                  <a:lnTo>
                    <a:pt x="2904743" y="1673352"/>
                  </a:lnTo>
                  <a:lnTo>
                    <a:pt x="2907791" y="1673352"/>
                  </a:lnTo>
                  <a:lnTo>
                    <a:pt x="2907791" y="1627631"/>
                  </a:lnTo>
                  <a:lnTo>
                    <a:pt x="2907791" y="1636776"/>
                  </a:lnTo>
                  <a:lnTo>
                    <a:pt x="2907791" y="1621536"/>
                  </a:lnTo>
                  <a:lnTo>
                    <a:pt x="2907791" y="1630679"/>
                  </a:lnTo>
                  <a:lnTo>
                    <a:pt x="2907791" y="1603247"/>
                  </a:lnTo>
                  <a:lnTo>
                    <a:pt x="2907791" y="1627631"/>
                  </a:lnTo>
                  <a:lnTo>
                    <a:pt x="2907791" y="1514855"/>
                  </a:lnTo>
                  <a:lnTo>
                    <a:pt x="2907791" y="1524000"/>
                  </a:lnTo>
                  <a:lnTo>
                    <a:pt x="2910840" y="1517903"/>
                  </a:lnTo>
                  <a:lnTo>
                    <a:pt x="2910840" y="1493520"/>
                  </a:lnTo>
                  <a:lnTo>
                    <a:pt x="2910840" y="1673352"/>
                  </a:lnTo>
                  <a:lnTo>
                    <a:pt x="2910840" y="1627631"/>
                  </a:lnTo>
                  <a:lnTo>
                    <a:pt x="2910840" y="1673352"/>
                  </a:lnTo>
                  <a:lnTo>
                    <a:pt x="2913888" y="1673352"/>
                  </a:lnTo>
                  <a:lnTo>
                    <a:pt x="2913888" y="1618487"/>
                  </a:lnTo>
                  <a:lnTo>
                    <a:pt x="2913888" y="1612391"/>
                  </a:lnTo>
                  <a:lnTo>
                    <a:pt x="2913888" y="1627631"/>
                  </a:lnTo>
                  <a:lnTo>
                    <a:pt x="2913888" y="1603247"/>
                  </a:lnTo>
                  <a:lnTo>
                    <a:pt x="2913888" y="1606295"/>
                  </a:lnTo>
                  <a:lnTo>
                    <a:pt x="2913888" y="1627631"/>
                  </a:lnTo>
                  <a:lnTo>
                    <a:pt x="2913888" y="1612391"/>
                  </a:lnTo>
                  <a:lnTo>
                    <a:pt x="2913888" y="1673352"/>
                  </a:lnTo>
                  <a:lnTo>
                    <a:pt x="2916936" y="1630679"/>
                  </a:lnTo>
                  <a:lnTo>
                    <a:pt x="2916936" y="1627631"/>
                  </a:lnTo>
                  <a:lnTo>
                    <a:pt x="2916936" y="1673352"/>
                  </a:lnTo>
                  <a:lnTo>
                    <a:pt x="2916936" y="1630679"/>
                  </a:lnTo>
                  <a:lnTo>
                    <a:pt x="2916936" y="1673352"/>
                  </a:lnTo>
                  <a:lnTo>
                    <a:pt x="2916936" y="1630679"/>
                  </a:lnTo>
                  <a:lnTo>
                    <a:pt x="2916936" y="1612391"/>
                  </a:lnTo>
                  <a:lnTo>
                    <a:pt x="2916936" y="1606295"/>
                  </a:lnTo>
                  <a:lnTo>
                    <a:pt x="2916936" y="1612391"/>
                  </a:lnTo>
                  <a:lnTo>
                    <a:pt x="2919983" y="1551431"/>
                  </a:lnTo>
                  <a:lnTo>
                    <a:pt x="2919983" y="1554480"/>
                  </a:lnTo>
                  <a:lnTo>
                    <a:pt x="2919983" y="1575815"/>
                  </a:lnTo>
                  <a:lnTo>
                    <a:pt x="2919983" y="1612391"/>
                  </a:lnTo>
                  <a:lnTo>
                    <a:pt x="2919983" y="1603247"/>
                  </a:lnTo>
                  <a:lnTo>
                    <a:pt x="2919983" y="1612391"/>
                  </a:lnTo>
                  <a:lnTo>
                    <a:pt x="2919983" y="1597152"/>
                  </a:lnTo>
                  <a:lnTo>
                    <a:pt x="2919983" y="1569719"/>
                  </a:lnTo>
                  <a:lnTo>
                    <a:pt x="2919983" y="1578864"/>
                  </a:lnTo>
                  <a:lnTo>
                    <a:pt x="2919983" y="1475232"/>
                  </a:lnTo>
                  <a:lnTo>
                    <a:pt x="2919983" y="1399032"/>
                  </a:lnTo>
                  <a:lnTo>
                    <a:pt x="2919983" y="1472183"/>
                  </a:lnTo>
                  <a:lnTo>
                    <a:pt x="2919983" y="1517903"/>
                  </a:lnTo>
                  <a:lnTo>
                    <a:pt x="2923031" y="1566671"/>
                  </a:lnTo>
                  <a:lnTo>
                    <a:pt x="2923031" y="1542287"/>
                  </a:lnTo>
                  <a:lnTo>
                    <a:pt x="2923031" y="1545336"/>
                  </a:lnTo>
                  <a:lnTo>
                    <a:pt x="2923031" y="1603247"/>
                  </a:lnTo>
                  <a:lnTo>
                    <a:pt x="2923031" y="1551431"/>
                  </a:lnTo>
                  <a:lnTo>
                    <a:pt x="2923031" y="1673352"/>
                  </a:lnTo>
                  <a:lnTo>
                    <a:pt x="2926079" y="1673352"/>
                  </a:lnTo>
                  <a:lnTo>
                    <a:pt x="2926079" y="1533143"/>
                  </a:lnTo>
                  <a:lnTo>
                    <a:pt x="2926079" y="1545336"/>
                  </a:lnTo>
                  <a:lnTo>
                    <a:pt x="2926079" y="1560575"/>
                  </a:lnTo>
                  <a:lnTo>
                    <a:pt x="2929128" y="1569719"/>
                  </a:lnTo>
                  <a:lnTo>
                    <a:pt x="2929128" y="1542287"/>
                  </a:lnTo>
                  <a:lnTo>
                    <a:pt x="2929128" y="1588008"/>
                  </a:lnTo>
                  <a:lnTo>
                    <a:pt x="2929128" y="1584959"/>
                  </a:lnTo>
                  <a:lnTo>
                    <a:pt x="2929128" y="1673352"/>
                  </a:lnTo>
                  <a:lnTo>
                    <a:pt x="2932176" y="1630679"/>
                  </a:lnTo>
                  <a:lnTo>
                    <a:pt x="2932176" y="1673352"/>
                  </a:lnTo>
                  <a:lnTo>
                    <a:pt x="2932176" y="1636776"/>
                  </a:lnTo>
                  <a:lnTo>
                    <a:pt x="2932176" y="1673352"/>
                  </a:lnTo>
                  <a:lnTo>
                    <a:pt x="2935224" y="1673352"/>
                  </a:lnTo>
                  <a:lnTo>
                    <a:pt x="2935224" y="1636776"/>
                  </a:lnTo>
                  <a:lnTo>
                    <a:pt x="2935224" y="1673352"/>
                  </a:lnTo>
                  <a:lnTo>
                    <a:pt x="2935224" y="1621536"/>
                  </a:lnTo>
                  <a:lnTo>
                    <a:pt x="2935224" y="1606295"/>
                  </a:lnTo>
                  <a:lnTo>
                    <a:pt x="2938272" y="1588008"/>
                  </a:lnTo>
                  <a:lnTo>
                    <a:pt x="2938272" y="1536191"/>
                  </a:lnTo>
                  <a:lnTo>
                    <a:pt x="2938272" y="1594103"/>
                  </a:lnTo>
                  <a:lnTo>
                    <a:pt x="2938272" y="1502664"/>
                  </a:lnTo>
                  <a:lnTo>
                    <a:pt x="2938272" y="1490471"/>
                  </a:lnTo>
                  <a:lnTo>
                    <a:pt x="2938272" y="1502664"/>
                  </a:lnTo>
                  <a:lnTo>
                    <a:pt x="2938272" y="1597152"/>
                  </a:lnTo>
                  <a:lnTo>
                    <a:pt x="2938272" y="1542287"/>
                  </a:lnTo>
                  <a:lnTo>
                    <a:pt x="2938272" y="1551431"/>
                  </a:lnTo>
                  <a:lnTo>
                    <a:pt x="2938272" y="1542287"/>
                  </a:lnTo>
                  <a:lnTo>
                    <a:pt x="2938272" y="1606295"/>
                  </a:lnTo>
                  <a:lnTo>
                    <a:pt x="2941319" y="1612391"/>
                  </a:lnTo>
                  <a:lnTo>
                    <a:pt x="2941319" y="1588008"/>
                  </a:lnTo>
                  <a:lnTo>
                    <a:pt x="2941319" y="1575815"/>
                  </a:lnTo>
                  <a:lnTo>
                    <a:pt x="2941319" y="1569719"/>
                  </a:lnTo>
                  <a:lnTo>
                    <a:pt x="2941319" y="1606295"/>
                  </a:lnTo>
                  <a:lnTo>
                    <a:pt x="2941319" y="1673352"/>
                  </a:lnTo>
                  <a:lnTo>
                    <a:pt x="2941319" y="1618487"/>
                  </a:lnTo>
                  <a:lnTo>
                    <a:pt x="2941319" y="1612391"/>
                  </a:lnTo>
                  <a:lnTo>
                    <a:pt x="2941319" y="1594103"/>
                  </a:lnTo>
                  <a:lnTo>
                    <a:pt x="2941319" y="1584959"/>
                  </a:lnTo>
                  <a:lnTo>
                    <a:pt x="2941319" y="1594103"/>
                  </a:lnTo>
                  <a:lnTo>
                    <a:pt x="2944367" y="1618487"/>
                  </a:lnTo>
                  <a:lnTo>
                    <a:pt x="2944367" y="1636776"/>
                  </a:lnTo>
                  <a:lnTo>
                    <a:pt x="2944367" y="1630679"/>
                  </a:lnTo>
                  <a:lnTo>
                    <a:pt x="2944367" y="1673352"/>
                  </a:lnTo>
                  <a:lnTo>
                    <a:pt x="2947416" y="1673352"/>
                  </a:lnTo>
                  <a:lnTo>
                    <a:pt x="2947416" y="1630679"/>
                  </a:lnTo>
                  <a:lnTo>
                    <a:pt x="2947416" y="1636776"/>
                  </a:lnTo>
                  <a:lnTo>
                    <a:pt x="2947416" y="1673352"/>
                  </a:lnTo>
                  <a:lnTo>
                    <a:pt x="2947416" y="1621536"/>
                  </a:lnTo>
                  <a:lnTo>
                    <a:pt x="2947416" y="1618487"/>
                  </a:lnTo>
                  <a:lnTo>
                    <a:pt x="2947416" y="1606295"/>
                  </a:lnTo>
                  <a:lnTo>
                    <a:pt x="2947416" y="1630679"/>
                  </a:lnTo>
                  <a:lnTo>
                    <a:pt x="2950464" y="1630679"/>
                  </a:lnTo>
                  <a:lnTo>
                    <a:pt x="2950464" y="1636776"/>
                  </a:lnTo>
                  <a:lnTo>
                    <a:pt x="2950464" y="1673352"/>
                  </a:lnTo>
                  <a:lnTo>
                    <a:pt x="2950464" y="1621536"/>
                  </a:lnTo>
                  <a:lnTo>
                    <a:pt x="2950464" y="1612391"/>
                  </a:lnTo>
                  <a:lnTo>
                    <a:pt x="2950464" y="1618487"/>
                  </a:lnTo>
                  <a:lnTo>
                    <a:pt x="2950464" y="1627631"/>
                  </a:lnTo>
                  <a:lnTo>
                    <a:pt x="2950464" y="1636776"/>
                  </a:lnTo>
                  <a:lnTo>
                    <a:pt x="2953512" y="1636776"/>
                  </a:lnTo>
                  <a:lnTo>
                    <a:pt x="2953512" y="1673352"/>
                  </a:lnTo>
                  <a:lnTo>
                    <a:pt x="2956560" y="1673352"/>
                  </a:lnTo>
                  <a:lnTo>
                    <a:pt x="2956560" y="1636776"/>
                  </a:lnTo>
                  <a:lnTo>
                    <a:pt x="2956560" y="1630679"/>
                  </a:lnTo>
                  <a:lnTo>
                    <a:pt x="2956560" y="1560575"/>
                  </a:lnTo>
                  <a:lnTo>
                    <a:pt x="2956560" y="1569719"/>
                  </a:lnTo>
                  <a:lnTo>
                    <a:pt x="2956560" y="1545336"/>
                  </a:lnTo>
                  <a:lnTo>
                    <a:pt x="2956560" y="1578864"/>
                  </a:lnTo>
                  <a:lnTo>
                    <a:pt x="2959607" y="1524000"/>
                  </a:lnTo>
                  <a:lnTo>
                    <a:pt x="2959607" y="1566671"/>
                  </a:lnTo>
                  <a:lnTo>
                    <a:pt x="2959607" y="1551431"/>
                  </a:lnTo>
                  <a:lnTo>
                    <a:pt x="2959607" y="1673352"/>
                  </a:lnTo>
                  <a:lnTo>
                    <a:pt x="2959607" y="1621536"/>
                  </a:lnTo>
                  <a:lnTo>
                    <a:pt x="2959607" y="1450847"/>
                  </a:lnTo>
                  <a:lnTo>
                    <a:pt x="2962655" y="1405127"/>
                  </a:lnTo>
                  <a:lnTo>
                    <a:pt x="2962655" y="1338071"/>
                  </a:lnTo>
                  <a:lnTo>
                    <a:pt x="2962655" y="1313688"/>
                  </a:lnTo>
                  <a:lnTo>
                    <a:pt x="2962655" y="1353311"/>
                  </a:lnTo>
                  <a:lnTo>
                    <a:pt x="2962655" y="1389888"/>
                  </a:lnTo>
                  <a:lnTo>
                    <a:pt x="2962655" y="1368552"/>
                  </a:lnTo>
                  <a:lnTo>
                    <a:pt x="2962655" y="1386839"/>
                  </a:lnTo>
                  <a:lnTo>
                    <a:pt x="2962655" y="1377695"/>
                  </a:lnTo>
                  <a:lnTo>
                    <a:pt x="2962655" y="1508759"/>
                  </a:lnTo>
                  <a:lnTo>
                    <a:pt x="2962655" y="1499615"/>
                  </a:lnTo>
                  <a:lnTo>
                    <a:pt x="2965704" y="1508759"/>
                  </a:lnTo>
                  <a:lnTo>
                    <a:pt x="2965704" y="1673352"/>
                  </a:lnTo>
                  <a:lnTo>
                    <a:pt x="2965704" y="1606295"/>
                  </a:lnTo>
                  <a:lnTo>
                    <a:pt x="2965704" y="1618487"/>
                  </a:lnTo>
                  <a:lnTo>
                    <a:pt x="2968752" y="1618487"/>
                  </a:lnTo>
                  <a:lnTo>
                    <a:pt x="2968752" y="1621536"/>
                  </a:lnTo>
                  <a:lnTo>
                    <a:pt x="2968752" y="1627631"/>
                  </a:lnTo>
                  <a:lnTo>
                    <a:pt x="2968752" y="1588008"/>
                  </a:lnTo>
                  <a:lnTo>
                    <a:pt x="2968752" y="1618487"/>
                  </a:lnTo>
                  <a:lnTo>
                    <a:pt x="2968752" y="1673352"/>
                  </a:lnTo>
                  <a:lnTo>
                    <a:pt x="2968752" y="1612391"/>
                  </a:lnTo>
                  <a:lnTo>
                    <a:pt x="2968752" y="1673352"/>
                  </a:lnTo>
                  <a:lnTo>
                    <a:pt x="2968752" y="1636776"/>
                  </a:lnTo>
                  <a:lnTo>
                    <a:pt x="2968752" y="1673352"/>
                  </a:lnTo>
                  <a:lnTo>
                    <a:pt x="2971800" y="1673352"/>
                  </a:lnTo>
                  <a:lnTo>
                    <a:pt x="2971800" y="1566671"/>
                  </a:lnTo>
                  <a:lnTo>
                    <a:pt x="2971800" y="1569719"/>
                  </a:lnTo>
                  <a:lnTo>
                    <a:pt x="2971800" y="1560575"/>
                  </a:lnTo>
                  <a:lnTo>
                    <a:pt x="2971800" y="1612391"/>
                  </a:lnTo>
                  <a:lnTo>
                    <a:pt x="2971800" y="1673352"/>
                  </a:lnTo>
                  <a:lnTo>
                    <a:pt x="2974848" y="1621536"/>
                  </a:lnTo>
                  <a:lnTo>
                    <a:pt x="2974848" y="1630679"/>
                  </a:lnTo>
                  <a:lnTo>
                    <a:pt x="2974848" y="1673352"/>
                  </a:lnTo>
                  <a:lnTo>
                    <a:pt x="2974848" y="1621536"/>
                  </a:lnTo>
                  <a:lnTo>
                    <a:pt x="2974848" y="1597152"/>
                  </a:lnTo>
                  <a:lnTo>
                    <a:pt x="2974848" y="1612391"/>
                  </a:lnTo>
                  <a:lnTo>
                    <a:pt x="2974848" y="1630679"/>
                  </a:lnTo>
                  <a:lnTo>
                    <a:pt x="2974848" y="1673352"/>
                  </a:lnTo>
                  <a:lnTo>
                    <a:pt x="2977895" y="1673352"/>
                  </a:lnTo>
                  <a:lnTo>
                    <a:pt x="2977895" y="1621536"/>
                  </a:lnTo>
                  <a:lnTo>
                    <a:pt x="2977895" y="1584959"/>
                  </a:lnTo>
                  <a:lnTo>
                    <a:pt x="2977895" y="1603247"/>
                  </a:lnTo>
                  <a:lnTo>
                    <a:pt x="2977895" y="1627631"/>
                  </a:lnTo>
                  <a:lnTo>
                    <a:pt x="2977895" y="1621536"/>
                  </a:lnTo>
                  <a:lnTo>
                    <a:pt x="2977895" y="1673352"/>
                  </a:lnTo>
                  <a:lnTo>
                    <a:pt x="2980943" y="1673352"/>
                  </a:lnTo>
                  <a:lnTo>
                    <a:pt x="2980943" y="1636776"/>
                  </a:lnTo>
                  <a:lnTo>
                    <a:pt x="2980943" y="1630679"/>
                  </a:lnTo>
                  <a:lnTo>
                    <a:pt x="2980943" y="1673352"/>
                  </a:lnTo>
                  <a:lnTo>
                    <a:pt x="2980943" y="1612391"/>
                  </a:lnTo>
                  <a:lnTo>
                    <a:pt x="2980943" y="1630679"/>
                  </a:lnTo>
                  <a:lnTo>
                    <a:pt x="2980943" y="1606295"/>
                  </a:lnTo>
                  <a:lnTo>
                    <a:pt x="2980943" y="1578864"/>
                  </a:lnTo>
                  <a:lnTo>
                    <a:pt x="2980943" y="1566671"/>
                  </a:lnTo>
                  <a:lnTo>
                    <a:pt x="2980943" y="1606295"/>
                  </a:lnTo>
                  <a:lnTo>
                    <a:pt x="2980943" y="1612391"/>
                  </a:lnTo>
                  <a:lnTo>
                    <a:pt x="2983991" y="1606295"/>
                  </a:lnTo>
                  <a:lnTo>
                    <a:pt x="2983991" y="1612391"/>
                  </a:lnTo>
                  <a:lnTo>
                    <a:pt x="2983991" y="1578864"/>
                  </a:lnTo>
                  <a:lnTo>
                    <a:pt x="2983991" y="1603247"/>
                  </a:lnTo>
                  <a:lnTo>
                    <a:pt x="2983991" y="1606295"/>
                  </a:lnTo>
                  <a:lnTo>
                    <a:pt x="2983991" y="1621536"/>
                  </a:lnTo>
                  <a:lnTo>
                    <a:pt x="2983991" y="1673352"/>
                  </a:lnTo>
                  <a:lnTo>
                    <a:pt x="2987040" y="1673352"/>
                  </a:lnTo>
                  <a:lnTo>
                    <a:pt x="2987040" y="1639824"/>
                  </a:lnTo>
                  <a:lnTo>
                    <a:pt x="2987040" y="1673352"/>
                  </a:lnTo>
                  <a:lnTo>
                    <a:pt x="2987040" y="1636776"/>
                  </a:lnTo>
                  <a:lnTo>
                    <a:pt x="2987040" y="1639824"/>
                  </a:lnTo>
                  <a:lnTo>
                    <a:pt x="2987040" y="1673352"/>
                  </a:lnTo>
                  <a:lnTo>
                    <a:pt x="2987040" y="1639824"/>
                  </a:lnTo>
                  <a:lnTo>
                    <a:pt x="2990088" y="1639824"/>
                  </a:lnTo>
                  <a:lnTo>
                    <a:pt x="2990088" y="1673352"/>
                  </a:lnTo>
                  <a:lnTo>
                    <a:pt x="2990088" y="1639824"/>
                  </a:lnTo>
                  <a:lnTo>
                    <a:pt x="2990088" y="1630679"/>
                  </a:lnTo>
                  <a:lnTo>
                    <a:pt x="2990088" y="1636776"/>
                  </a:lnTo>
                  <a:lnTo>
                    <a:pt x="2990088" y="1566671"/>
                  </a:lnTo>
                  <a:lnTo>
                    <a:pt x="2990088" y="1603247"/>
                  </a:lnTo>
                  <a:lnTo>
                    <a:pt x="2990088" y="1560575"/>
                  </a:lnTo>
                  <a:lnTo>
                    <a:pt x="2990088" y="1566671"/>
                  </a:lnTo>
                  <a:lnTo>
                    <a:pt x="2993136" y="1560575"/>
                  </a:lnTo>
                  <a:lnTo>
                    <a:pt x="2993136" y="1673352"/>
                  </a:lnTo>
                  <a:lnTo>
                    <a:pt x="2993136" y="1627631"/>
                  </a:lnTo>
                  <a:lnTo>
                    <a:pt x="2993136" y="1621536"/>
                  </a:lnTo>
                  <a:lnTo>
                    <a:pt x="2993136" y="1569719"/>
                  </a:lnTo>
                  <a:lnTo>
                    <a:pt x="2993136" y="1575815"/>
                  </a:lnTo>
                  <a:lnTo>
                    <a:pt x="2993136" y="1618487"/>
                  </a:lnTo>
                  <a:lnTo>
                    <a:pt x="2996183" y="1603247"/>
                  </a:lnTo>
                  <a:lnTo>
                    <a:pt x="2996183" y="1594103"/>
                  </a:lnTo>
                  <a:lnTo>
                    <a:pt x="2996183" y="1584959"/>
                  </a:lnTo>
                  <a:lnTo>
                    <a:pt x="2996183" y="1597152"/>
                  </a:lnTo>
                  <a:lnTo>
                    <a:pt x="2996183" y="1621536"/>
                  </a:lnTo>
                  <a:lnTo>
                    <a:pt x="2996183" y="1603247"/>
                  </a:lnTo>
                  <a:lnTo>
                    <a:pt x="2996183" y="1627631"/>
                  </a:lnTo>
                  <a:lnTo>
                    <a:pt x="2999231" y="1612391"/>
                  </a:lnTo>
                  <a:lnTo>
                    <a:pt x="2999231" y="1295400"/>
                  </a:lnTo>
                  <a:lnTo>
                    <a:pt x="2999231" y="1301495"/>
                  </a:lnTo>
                  <a:lnTo>
                    <a:pt x="2999231" y="1310639"/>
                  </a:lnTo>
                  <a:lnTo>
                    <a:pt x="2999231" y="1304544"/>
                  </a:lnTo>
                  <a:lnTo>
                    <a:pt x="2999231" y="1389888"/>
                  </a:lnTo>
                  <a:lnTo>
                    <a:pt x="3002279" y="1481327"/>
                  </a:lnTo>
                  <a:lnTo>
                    <a:pt x="3002279" y="1618487"/>
                  </a:lnTo>
                  <a:lnTo>
                    <a:pt x="3002279" y="1551431"/>
                  </a:lnTo>
                  <a:lnTo>
                    <a:pt x="3002279" y="1554480"/>
                  </a:lnTo>
                  <a:lnTo>
                    <a:pt x="3002279" y="1508759"/>
                  </a:lnTo>
                  <a:lnTo>
                    <a:pt x="3002279" y="1621536"/>
                  </a:lnTo>
                  <a:lnTo>
                    <a:pt x="3002279" y="1606295"/>
                  </a:lnTo>
                  <a:lnTo>
                    <a:pt x="3002279" y="1578864"/>
                  </a:lnTo>
                  <a:lnTo>
                    <a:pt x="3002279" y="1533143"/>
                  </a:lnTo>
                  <a:lnTo>
                    <a:pt x="3005328" y="1490471"/>
                  </a:lnTo>
                  <a:lnTo>
                    <a:pt x="3005328" y="1484376"/>
                  </a:lnTo>
                  <a:lnTo>
                    <a:pt x="3005328" y="1566671"/>
                  </a:lnTo>
                  <a:lnTo>
                    <a:pt x="3005328" y="1514855"/>
                  </a:lnTo>
                  <a:lnTo>
                    <a:pt x="3005328" y="1566671"/>
                  </a:lnTo>
                  <a:lnTo>
                    <a:pt x="3005328" y="1551431"/>
                  </a:lnTo>
                  <a:lnTo>
                    <a:pt x="3005328" y="1612391"/>
                  </a:lnTo>
                  <a:lnTo>
                    <a:pt x="3008376" y="1490471"/>
                  </a:lnTo>
                  <a:lnTo>
                    <a:pt x="3008376" y="1438655"/>
                  </a:lnTo>
                  <a:lnTo>
                    <a:pt x="3008376" y="1353311"/>
                  </a:lnTo>
                  <a:lnTo>
                    <a:pt x="3008376" y="1420367"/>
                  </a:lnTo>
                  <a:lnTo>
                    <a:pt x="3008376" y="1368552"/>
                  </a:lnTo>
                  <a:lnTo>
                    <a:pt x="3008376" y="1493520"/>
                  </a:lnTo>
                  <a:lnTo>
                    <a:pt x="3008376" y="1484376"/>
                  </a:lnTo>
                  <a:lnTo>
                    <a:pt x="3008376" y="1508759"/>
                  </a:lnTo>
                  <a:lnTo>
                    <a:pt x="3011424" y="1575815"/>
                  </a:lnTo>
                  <a:lnTo>
                    <a:pt x="3011424" y="1618487"/>
                  </a:lnTo>
                  <a:lnTo>
                    <a:pt x="3011424" y="1603247"/>
                  </a:lnTo>
                  <a:lnTo>
                    <a:pt x="3011424" y="1673352"/>
                  </a:lnTo>
                  <a:lnTo>
                    <a:pt x="3011424" y="1627631"/>
                  </a:lnTo>
                  <a:lnTo>
                    <a:pt x="3011424" y="1673352"/>
                  </a:lnTo>
                  <a:lnTo>
                    <a:pt x="3014472" y="1621536"/>
                  </a:lnTo>
                  <a:lnTo>
                    <a:pt x="3014472" y="1575815"/>
                  </a:lnTo>
                  <a:lnTo>
                    <a:pt x="3014472" y="1606295"/>
                  </a:lnTo>
                  <a:lnTo>
                    <a:pt x="3014472" y="1627631"/>
                  </a:lnTo>
                  <a:lnTo>
                    <a:pt x="3014472" y="1621536"/>
                  </a:lnTo>
                  <a:lnTo>
                    <a:pt x="3014472" y="1560575"/>
                  </a:lnTo>
                  <a:lnTo>
                    <a:pt x="3014472" y="1612391"/>
                  </a:lnTo>
                  <a:lnTo>
                    <a:pt x="3014472" y="1493520"/>
                  </a:lnTo>
                  <a:lnTo>
                    <a:pt x="3014472" y="1499615"/>
                  </a:lnTo>
                  <a:lnTo>
                    <a:pt x="3014472" y="1493520"/>
                  </a:lnTo>
                  <a:lnTo>
                    <a:pt x="3017519" y="1493520"/>
                  </a:lnTo>
                  <a:lnTo>
                    <a:pt x="3017519" y="1481327"/>
                  </a:lnTo>
                  <a:lnTo>
                    <a:pt x="3017519" y="1517903"/>
                  </a:lnTo>
                  <a:lnTo>
                    <a:pt x="3017519" y="1481327"/>
                  </a:lnTo>
                  <a:lnTo>
                    <a:pt x="3017519" y="1554480"/>
                  </a:lnTo>
                  <a:lnTo>
                    <a:pt x="3017519" y="1606295"/>
                  </a:lnTo>
                  <a:lnTo>
                    <a:pt x="3017519" y="1612391"/>
                  </a:lnTo>
                  <a:lnTo>
                    <a:pt x="3017519" y="1673352"/>
                  </a:lnTo>
                  <a:lnTo>
                    <a:pt x="3017519" y="1630679"/>
                  </a:lnTo>
                  <a:lnTo>
                    <a:pt x="3020567" y="1618487"/>
                  </a:lnTo>
                  <a:lnTo>
                    <a:pt x="3020567" y="1612391"/>
                  </a:lnTo>
                  <a:lnTo>
                    <a:pt x="3020567" y="1621536"/>
                  </a:lnTo>
                  <a:lnTo>
                    <a:pt x="3020567" y="1673352"/>
                  </a:lnTo>
                  <a:lnTo>
                    <a:pt x="3020567" y="1612391"/>
                  </a:lnTo>
                  <a:lnTo>
                    <a:pt x="3020567" y="1594103"/>
                  </a:lnTo>
                  <a:lnTo>
                    <a:pt x="3020567" y="1606295"/>
                  </a:lnTo>
                  <a:lnTo>
                    <a:pt x="3020567" y="1356359"/>
                  </a:lnTo>
                  <a:lnTo>
                    <a:pt x="3023616" y="1261871"/>
                  </a:lnTo>
                  <a:lnTo>
                    <a:pt x="3023616" y="1191767"/>
                  </a:lnTo>
                  <a:lnTo>
                    <a:pt x="3023616" y="1240535"/>
                  </a:lnTo>
                  <a:lnTo>
                    <a:pt x="3023616" y="1258823"/>
                  </a:lnTo>
                  <a:lnTo>
                    <a:pt x="3023616" y="1389888"/>
                  </a:lnTo>
                  <a:lnTo>
                    <a:pt x="3023616" y="1377695"/>
                  </a:lnTo>
                  <a:lnTo>
                    <a:pt x="3023616" y="1459991"/>
                  </a:lnTo>
                  <a:lnTo>
                    <a:pt x="3023616" y="1450847"/>
                  </a:lnTo>
                  <a:lnTo>
                    <a:pt x="3023616" y="1490471"/>
                  </a:lnTo>
                  <a:lnTo>
                    <a:pt x="3026664" y="1517903"/>
                  </a:lnTo>
                  <a:lnTo>
                    <a:pt x="3026664" y="1527047"/>
                  </a:lnTo>
                  <a:lnTo>
                    <a:pt x="3026664" y="1524000"/>
                  </a:lnTo>
                  <a:lnTo>
                    <a:pt x="3026664" y="1493520"/>
                  </a:lnTo>
                  <a:lnTo>
                    <a:pt x="3026664" y="1459991"/>
                  </a:lnTo>
                  <a:lnTo>
                    <a:pt x="3026664" y="1490471"/>
                  </a:lnTo>
                  <a:lnTo>
                    <a:pt x="3026664" y="1450847"/>
                  </a:lnTo>
                  <a:lnTo>
                    <a:pt x="3026664" y="1408176"/>
                  </a:lnTo>
                  <a:lnTo>
                    <a:pt x="3026664" y="1447800"/>
                  </a:lnTo>
                  <a:lnTo>
                    <a:pt x="3026664" y="1450847"/>
                  </a:lnTo>
                  <a:lnTo>
                    <a:pt x="3026664" y="1441703"/>
                  </a:lnTo>
                  <a:lnTo>
                    <a:pt x="3026664" y="1414271"/>
                  </a:lnTo>
                  <a:lnTo>
                    <a:pt x="3026664" y="1456944"/>
                  </a:lnTo>
                  <a:lnTo>
                    <a:pt x="3029712" y="1472183"/>
                  </a:lnTo>
                  <a:lnTo>
                    <a:pt x="3029712" y="1459991"/>
                  </a:lnTo>
                  <a:lnTo>
                    <a:pt x="3029712" y="1432559"/>
                  </a:lnTo>
                  <a:lnTo>
                    <a:pt x="3029712" y="1447800"/>
                  </a:lnTo>
                  <a:lnTo>
                    <a:pt x="3029712" y="1514855"/>
                  </a:lnTo>
                  <a:lnTo>
                    <a:pt x="3029712" y="1490471"/>
                  </a:lnTo>
                  <a:lnTo>
                    <a:pt x="3029712" y="1627631"/>
                  </a:lnTo>
                  <a:lnTo>
                    <a:pt x="3029712" y="1578864"/>
                  </a:lnTo>
                  <a:lnTo>
                    <a:pt x="3032760" y="1517903"/>
                  </a:lnTo>
                  <a:lnTo>
                    <a:pt x="3032760" y="1493520"/>
                  </a:lnTo>
                  <a:lnTo>
                    <a:pt x="3032760" y="1499615"/>
                  </a:lnTo>
                  <a:lnTo>
                    <a:pt x="3032760" y="1356359"/>
                  </a:lnTo>
                  <a:lnTo>
                    <a:pt x="3032760" y="1371600"/>
                  </a:lnTo>
                  <a:lnTo>
                    <a:pt x="3032760" y="1395983"/>
                  </a:lnTo>
                  <a:lnTo>
                    <a:pt x="3032760" y="1399032"/>
                  </a:lnTo>
                  <a:lnTo>
                    <a:pt x="3032760" y="1466088"/>
                  </a:lnTo>
                  <a:lnTo>
                    <a:pt x="3032760" y="1554480"/>
                  </a:lnTo>
                  <a:lnTo>
                    <a:pt x="3035807" y="1578864"/>
                  </a:lnTo>
                  <a:lnTo>
                    <a:pt x="3035807" y="1493520"/>
                  </a:lnTo>
                  <a:lnTo>
                    <a:pt x="3035807" y="1524000"/>
                  </a:lnTo>
                  <a:lnTo>
                    <a:pt x="3035807" y="1566671"/>
                  </a:lnTo>
                  <a:lnTo>
                    <a:pt x="3035807" y="1551431"/>
                  </a:lnTo>
                  <a:lnTo>
                    <a:pt x="3035807" y="1554480"/>
                  </a:lnTo>
                  <a:lnTo>
                    <a:pt x="3035807" y="1618487"/>
                  </a:lnTo>
                  <a:lnTo>
                    <a:pt x="3035807" y="1584959"/>
                  </a:lnTo>
                  <a:lnTo>
                    <a:pt x="3038855" y="1569719"/>
                  </a:lnTo>
                  <a:lnTo>
                    <a:pt x="3038855" y="1514855"/>
                  </a:lnTo>
                  <a:lnTo>
                    <a:pt x="3038855" y="1554480"/>
                  </a:lnTo>
                  <a:lnTo>
                    <a:pt x="3038855" y="1399032"/>
                  </a:lnTo>
                  <a:lnTo>
                    <a:pt x="3038855" y="1490471"/>
                  </a:lnTo>
                  <a:lnTo>
                    <a:pt x="3038855" y="1414271"/>
                  </a:lnTo>
                  <a:lnTo>
                    <a:pt x="3038855" y="1438655"/>
                  </a:lnTo>
                  <a:lnTo>
                    <a:pt x="3038855" y="1377695"/>
                  </a:lnTo>
                  <a:lnTo>
                    <a:pt x="3041904" y="1423415"/>
                  </a:lnTo>
                  <a:lnTo>
                    <a:pt x="3041904" y="1325879"/>
                  </a:lnTo>
                  <a:lnTo>
                    <a:pt x="3041904" y="1240535"/>
                  </a:lnTo>
                  <a:lnTo>
                    <a:pt x="3041904" y="1197864"/>
                  </a:lnTo>
                  <a:lnTo>
                    <a:pt x="3041904" y="1243583"/>
                  </a:lnTo>
                  <a:lnTo>
                    <a:pt x="3041904" y="1569719"/>
                  </a:lnTo>
                  <a:lnTo>
                    <a:pt x="3044952" y="1536191"/>
                  </a:lnTo>
                  <a:lnTo>
                    <a:pt x="3044952" y="1274064"/>
                  </a:lnTo>
                  <a:lnTo>
                    <a:pt x="3044952" y="1380744"/>
                  </a:lnTo>
                  <a:lnTo>
                    <a:pt x="3044952" y="1408176"/>
                  </a:lnTo>
                  <a:lnTo>
                    <a:pt x="3044952" y="1405127"/>
                  </a:lnTo>
                  <a:lnTo>
                    <a:pt x="3044952" y="1456944"/>
                  </a:lnTo>
                  <a:lnTo>
                    <a:pt x="3044952" y="1450847"/>
                  </a:lnTo>
                  <a:lnTo>
                    <a:pt x="3044952" y="1545336"/>
                  </a:lnTo>
                  <a:lnTo>
                    <a:pt x="3044952" y="1527047"/>
                  </a:lnTo>
                  <a:lnTo>
                    <a:pt x="3048000" y="1472183"/>
                  </a:lnTo>
                  <a:lnTo>
                    <a:pt x="3048000" y="1588008"/>
                  </a:lnTo>
                  <a:lnTo>
                    <a:pt x="3048000" y="1566671"/>
                  </a:lnTo>
                  <a:lnTo>
                    <a:pt x="3048000" y="1569719"/>
                  </a:lnTo>
                  <a:lnTo>
                    <a:pt x="3048000" y="1432559"/>
                  </a:lnTo>
                  <a:lnTo>
                    <a:pt x="3048000" y="1441703"/>
                  </a:lnTo>
                  <a:lnTo>
                    <a:pt x="3051048" y="1432559"/>
                  </a:lnTo>
                  <a:lnTo>
                    <a:pt x="3051048" y="1344167"/>
                  </a:lnTo>
                  <a:lnTo>
                    <a:pt x="3051048" y="1283208"/>
                  </a:lnTo>
                  <a:lnTo>
                    <a:pt x="3051048" y="1408176"/>
                  </a:lnTo>
                  <a:lnTo>
                    <a:pt x="3051048" y="1475232"/>
                  </a:lnTo>
                  <a:lnTo>
                    <a:pt x="3051048" y="1450847"/>
                  </a:lnTo>
                  <a:lnTo>
                    <a:pt x="3051048" y="1575815"/>
                  </a:lnTo>
                  <a:lnTo>
                    <a:pt x="3051048" y="1621536"/>
                  </a:lnTo>
                  <a:lnTo>
                    <a:pt x="3051048" y="1578864"/>
                  </a:lnTo>
                  <a:lnTo>
                    <a:pt x="3051048" y="1597152"/>
                  </a:lnTo>
                  <a:lnTo>
                    <a:pt x="3051048" y="1594103"/>
                  </a:lnTo>
                  <a:lnTo>
                    <a:pt x="3051048" y="1597152"/>
                  </a:lnTo>
                  <a:lnTo>
                    <a:pt x="3051048" y="1603247"/>
                  </a:lnTo>
                  <a:lnTo>
                    <a:pt x="3054095" y="1584959"/>
                  </a:lnTo>
                  <a:lnTo>
                    <a:pt x="3054095" y="1481327"/>
                  </a:lnTo>
                  <a:lnTo>
                    <a:pt x="3054095" y="1612391"/>
                  </a:lnTo>
                  <a:lnTo>
                    <a:pt x="3054095" y="1578864"/>
                  </a:lnTo>
                  <a:lnTo>
                    <a:pt x="3054095" y="1551431"/>
                  </a:lnTo>
                  <a:lnTo>
                    <a:pt x="3054095" y="1475232"/>
                  </a:lnTo>
                  <a:lnTo>
                    <a:pt x="3054095" y="1484376"/>
                  </a:lnTo>
                  <a:lnTo>
                    <a:pt x="3054095" y="1490471"/>
                  </a:lnTo>
                  <a:lnTo>
                    <a:pt x="3057143" y="1542287"/>
                  </a:lnTo>
                  <a:lnTo>
                    <a:pt x="3057143" y="1606295"/>
                  </a:lnTo>
                  <a:lnTo>
                    <a:pt x="3057143" y="1560575"/>
                  </a:lnTo>
                  <a:lnTo>
                    <a:pt x="3057143" y="1612391"/>
                  </a:lnTo>
                  <a:lnTo>
                    <a:pt x="3057143" y="1554480"/>
                  </a:lnTo>
                  <a:lnTo>
                    <a:pt x="3057143" y="1536191"/>
                  </a:lnTo>
                  <a:lnTo>
                    <a:pt x="3057143" y="1542287"/>
                  </a:lnTo>
                  <a:lnTo>
                    <a:pt x="3057143" y="1472183"/>
                  </a:lnTo>
                  <a:lnTo>
                    <a:pt x="3060191" y="1450847"/>
                  </a:lnTo>
                  <a:lnTo>
                    <a:pt x="3060191" y="1527047"/>
                  </a:lnTo>
                  <a:lnTo>
                    <a:pt x="3060191" y="1554480"/>
                  </a:lnTo>
                  <a:lnTo>
                    <a:pt x="3060191" y="1566671"/>
                  </a:lnTo>
                  <a:lnTo>
                    <a:pt x="3060191" y="1524000"/>
                  </a:lnTo>
                  <a:lnTo>
                    <a:pt x="3060191" y="1399032"/>
                  </a:lnTo>
                  <a:lnTo>
                    <a:pt x="3060191" y="1405127"/>
                  </a:lnTo>
                  <a:lnTo>
                    <a:pt x="3060191" y="1319783"/>
                  </a:lnTo>
                  <a:lnTo>
                    <a:pt x="3060191" y="1356359"/>
                  </a:lnTo>
                  <a:lnTo>
                    <a:pt x="3060191" y="1243583"/>
                  </a:lnTo>
                  <a:lnTo>
                    <a:pt x="3063240" y="1249679"/>
                  </a:lnTo>
                  <a:lnTo>
                    <a:pt x="3063240" y="1353311"/>
                  </a:lnTo>
                  <a:lnTo>
                    <a:pt x="3063240" y="1274064"/>
                  </a:lnTo>
                  <a:lnTo>
                    <a:pt x="3063240" y="1517903"/>
                  </a:lnTo>
                  <a:lnTo>
                    <a:pt x="3063240" y="1466088"/>
                  </a:lnTo>
                  <a:lnTo>
                    <a:pt x="3063240" y="1420367"/>
                  </a:lnTo>
                  <a:lnTo>
                    <a:pt x="3063240" y="1356359"/>
                  </a:lnTo>
                  <a:lnTo>
                    <a:pt x="3066288" y="1395983"/>
                  </a:lnTo>
                  <a:lnTo>
                    <a:pt x="3066288" y="1408176"/>
                  </a:lnTo>
                  <a:lnTo>
                    <a:pt x="3066288" y="1325879"/>
                  </a:lnTo>
                  <a:lnTo>
                    <a:pt x="3066288" y="1399032"/>
                  </a:lnTo>
                  <a:lnTo>
                    <a:pt x="3066288" y="1472183"/>
                  </a:lnTo>
                  <a:lnTo>
                    <a:pt x="3066288" y="1438655"/>
                  </a:lnTo>
                  <a:lnTo>
                    <a:pt x="3066288" y="1493520"/>
                  </a:lnTo>
                  <a:lnTo>
                    <a:pt x="3069336" y="1551431"/>
                  </a:lnTo>
                  <a:lnTo>
                    <a:pt x="3069336" y="1606295"/>
                  </a:lnTo>
                  <a:lnTo>
                    <a:pt x="3069336" y="1475232"/>
                  </a:lnTo>
                  <a:lnTo>
                    <a:pt x="3069336" y="1508759"/>
                  </a:lnTo>
                  <a:lnTo>
                    <a:pt x="3069336" y="1362455"/>
                  </a:lnTo>
                  <a:lnTo>
                    <a:pt x="3069336" y="1432559"/>
                  </a:lnTo>
                  <a:lnTo>
                    <a:pt x="3069336" y="1545336"/>
                  </a:lnTo>
                  <a:lnTo>
                    <a:pt x="3069336" y="1603247"/>
                  </a:lnTo>
                  <a:lnTo>
                    <a:pt x="3069336" y="1612391"/>
                  </a:lnTo>
                  <a:lnTo>
                    <a:pt x="3069336" y="1566671"/>
                  </a:lnTo>
                  <a:lnTo>
                    <a:pt x="3072383" y="1584959"/>
                  </a:lnTo>
                  <a:lnTo>
                    <a:pt x="3072383" y="1603247"/>
                  </a:lnTo>
                  <a:lnTo>
                    <a:pt x="3072383" y="1353311"/>
                  </a:lnTo>
                  <a:lnTo>
                    <a:pt x="3072383" y="1362455"/>
                  </a:lnTo>
                  <a:lnTo>
                    <a:pt x="3072383" y="1310639"/>
                  </a:lnTo>
                  <a:lnTo>
                    <a:pt x="3072383" y="1371600"/>
                  </a:lnTo>
                  <a:lnTo>
                    <a:pt x="3072383" y="1386839"/>
                  </a:lnTo>
                  <a:lnTo>
                    <a:pt x="3072383" y="1368552"/>
                  </a:lnTo>
                  <a:lnTo>
                    <a:pt x="3072383" y="1356359"/>
                  </a:lnTo>
                  <a:lnTo>
                    <a:pt x="3075431" y="1441703"/>
                  </a:lnTo>
                  <a:lnTo>
                    <a:pt x="3075431" y="1502664"/>
                  </a:lnTo>
                  <a:lnTo>
                    <a:pt x="3075431" y="1578864"/>
                  </a:lnTo>
                  <a:lnTo>
                    <a:pt x="3075431" y="1490471"/>
                  </a:lnTo>
                  <a:lnTo>
                    <a:pt x="3075431" y="1207008"/>
                  </a:lnTo>
                  <a:lnTo>
                    <a:pt x="3075431" y="1225295"/>
                  </a:lnTo>
                  <a:lnTo>
                    <a:pt x="3075431" y="1179576"/>
                  </a:lnTo>
                  <a:lnTo>
                    <a:pt x="3075431" y="1274064"/>
                  </a:lnTo>
                  <a:lnTo>
                    <a:pt x="3075431" y="1292352"/>
                  </a:lnTo>
                  <a:lnTo>
                    <a:pt x="3075431" y="1313688"/>
                  </a:lnTo>
                  <a:lnTo>
                    <a:pt x="3078479" y="1325879"/>
                  </a:lnTo>
                  <a:lnTo>
                    <a:pt x="3078479" y="1158239"/>
                  </a:lnTo>
                  <a:lnTo>
                    <a:pt x="3078479" y="1182623"/>
                  </a:lnTo>
                  <a:lnTo>
                    <a:pt x="3078479" y="1106423"/>
                  </a:lnTo>
                  <a:lnTo>
                    <a:pt x="3078479" y="1155191"/>
                  </a:lnTo>
                  <a:lnTo>
                    <a:pt x="3078479" y="1222247"/>
                  </a:lnTo>
                  <a:lnTo>
                    <a:pt x="3078479" y="1231391"/>
                  </a:lnTo>
                  <a:lnTo>
                    <a:pt x="3078479" y="1325879"/>
                  </a:lnTo>
                  <a:lnTo>
                    <a:pt x="3078479" y="1362455"/>
                  </a:lnTo>
                  <a:lnTo>
                    <a:pt x="3081528" y="1380744"/>
                  </a:lnTo>
                  <a:lnTo>
                    <a:pt x="3081528" y="1130808"/>
                  </a:lnTo>
                  <a:lnTo>
                    <a:pt x="3081528" y="1170432"/>
                  </a:lnTo>
                  <a:lnTo>
                    <a:pt x="3081528" y="932688"/>
                  </a:lnTo>
                  <a:lnTo>
                    <a:pt x="3081528" y="993647"/>
                  </a:lnTo>
                  <a:lnTo>
                    <a:pt x="3081528" y="1027176"/>
                  </a:lnTo>
                  <a:lnTo>
                    <a:pt x="3084576" y="1164335"/>
                  </a:lnTo>
                  <a:lnTo>
                    <a:pt x="3084576" y="1533143"/>
                  </a:lnTo>
                  <a:lnTo>
                    <a:pt x="3084576" y="1484376"/>
                  </a:lnTo>
                  <a:lnTo>
                    <a:pt x="3084576" y="1466088"/>
                  </a:lnTo>
                  <a:lnTo>
                    <a:pt x="3084576" y="1502664"/>
                  </a:lnTo>
                  <a:lnTo>
                    <a:pt x="3084576" y="1481327"/>
                  </a:lnTo>
                  <a:lnTo>
                    <a:pt x="3084576" y="1490471"/>
                  </a:lnTo>
                  <a:lnTo>
                    <a:pt x="3084576" y="1277111"/>
                  </a:lnTo>
                  <a:lnTo>
                    <a:pt x="3087624" y="1313688"/>
                  </a:lnTo>
                  <a:lnTo>
                    <a:pt x="3087624" y="1197864"/>
                  </a:lnTo>
                  <a:lnTo>
                    <a:pt x="3087624" y="1188720"/>
                  </a:lnTo>
                  <a:lnTo>
                    <a:pt x="3087624" y="1310639"/>
                  </a:lnTo>
                  <a:lnTo>
                    <a:pt x="3087624" y="1438655"/>
                  </a:lnTo>
                  <a:lnTo>
                    <a:pt x="3087624" y="1261871"/>
                  </a:lnTo>
                  <a:lnTo>
                    <a:pt x="3087624" y="1499615"/>
                  </a:lnTo>
                  <a:lnTo>
                    <a:pt x="3087624" y="1466088"/>
                  </a:lnTo>
                  <a:lnTo>
                    <a:pt x="3087624" y="1423415"/>
                  </a:lnTo>
                  <a:lnTo>
                    <a:pt x="3090672" y="1405127"/>
                  </a:lnTo>
                  <a:lnTo>
                    <a:pt x="3090672" y="1466088"/>
                  </a:lnTo>
                  <a:lnTo>
                    <a:pt x="3090672" y="1578864"/>
                  </a:lnTo>
                  <a:lnTo>
                    <a:pt x="3090672" y="1554480"/>
                  </a:lnTo>
                  <a:lnTo>
                    <a:pt x="3090672" y="1325879"/>
                  </a:lnTo>
                  <a:lnTo>
                    <a:pt x="3093719" y="1283208"/>
                  </a:lnTo>
                  <a:lnTo>
                    <a:pt x="3093719" y="990600"/>
                  </a:lnTo>
                  <a:lnTo>
                    <a:pt x="3093719" y="1008888"/>
                  </a:lnTo>
                  <a:lnTo>
                    <a:pt x="3093719" y="856488"/>
                  </a:lnTo>
                  <a:lnTo>
                    <a:pt x="3093719" y="993647"/>
                  </a:lnTo>
                  <a:lnTo>
                    <a:pt x="3093719" y="1164335"/>
                  </a:lnTo>
                  <a:lnTo>
                    <a:pt x="3093719" y="1310639"/>
                  </a:lnTo>
                  <a:lnTo>
                    <a:pt x="3096767" y="1450847"/>
                  </a:lnTo>
                  <a:lnTo>
                    <a:pt x="3096767" y="1292352"/>
                  </a:lnTo>
                  <a:lnTo>
                    <a:pt x="3096767" y="1356359"/>
                  </a:lnTo>
                  <a:lnTo>
                    <a:pt x="3096767" y="1225295"/>
                  </a:lnTo>
                  <a:lnTo>
                    <a:pt x="3096767" y="1243583"/>
                  </a:lnTo>
                  <a:lnTo>
                    <a:pt x="3096767" y="1149095"/>
                  </a:lnTo>
                  <a:lnTo>
                    <a:pt x="3099816" y="1170432"/>
                  </a:lnTo>
                  <a:lnTo>
                    <a:pt x="3099816" y="990600"/>
                  </a:lnTo>
                  <a:lnTo>
                    <a:pt x="3099816" y="1002791"/>
                  </a:lnTo>
                  <a:lnTo>
                    <a:pt x="3099816" y="1188720"/>
                  </a:lnTo>
                  <a:lnTo>
                    <a:pt x="3099816" y="1173479"/>
                  </a:lnTo>
                  <a:lnTo>
                    <a:pt x="3099816" y="1286255"/>
                  </a:lnTo>
                  <a:lnTo>
                    <a:pt x="3102864" y="1304544"/>
                  </a:lnTo>
                  <a:lnTo>
                    <a:pt x="3102864" y="1158239"/>
                  </a:lnTo>
                  <a:lnTo>
                    <a:pt x="3102864" y="1188720"/>
                  </a:lnTo>
                  <a:lnTo>
                    <a:pt x="3102864" y="1103376"/>
                  </a:lnTo>
                  <a:lnTo>
                    <a:pt x="3102864" y="1149095"/>
                  </a:lnTo>
                  <a:lnTo>
                    <a:pt x="3102864" y="1033271"/>
                  </a:lnTo>
                  <a:lnTo>
                    <a:pt x="3102864" y="1179576"/>
                  </a:lnTo>
                  <a:lnTo>
                    <a:pt x="3102864" y="1173479"/>
                  </a:lnTo>
                  <a:lnTo>
                    <a:pt x="3102864" y="1188720"/>
                  </a:lnTo>
                  <a:lnTo>
                    <a:pt x="3102864" y="1173479"/>
                  </a:lnTo>
                  <a:lnTo>
                    <a:pt x="3102864" y="1127759"/>
                  </a:lnTo>
                  <a:lnTo>
                    <a:pt x="3105912" y="1292352"/>
                  </a:lnTo>
                  <a:lnTo>
                    <a:pt x="3105912" y="1313688"/>
                  </a:lnTo>
                  <a:lnTo>
                    <a:pt x="3105912" y="914400"/>
                  </a:lnTo>
                  <a:lnTo>
                    <a:pt x="3105912" y="984503"/>
                  </a:lnTo>
                  <a:lnTo>
                    <a:pt x="3105912" y="1002791"/>
                  </a:lnTo>
                  <a:lnTo>
                    <a:pt x="3105912" y="984503"/>
                  </a:lnTo>
                  <a:lnTo>
                    <a:pt x="3105912" y="1106423"/>
                  </a:lnTo>
                  <a:lnTo>
                    <a:pt x="3108960" y="1094232"/>
                  </a:lnTo>
                  <a:lnTo>
                    <a:pt x="3108960" y="993647"/>
                  </a:lnTo>
                  <a:lnTo>
                    <a:pt x="3108960" y="917447"/>
                  </a:lnTo>
                  <a:lnTo>
                    <a:pt x="3108960" y="865632"/>
                  </a:lnTo>
                  <a:lnTo>
                    <a:pt x="3108960" y="957071"/>
                  </a:lnTo>
                  <a:lnTo>
                    <a:pt x="3108960" y="1097279"/>
                  </a:lnTo>
                  <a:lnTo>
                    <a:pt x="3108960" y="1069847"/>
                  </a:lnTo>
                  <a:lnTo>
                    <a:pt x="3108960" y="1450847"/>
                  </a:lnTo>
                  <a:lnTo>
                    <a:pt x="3108960" y="1405127"/>
                  </a:lnTo>
                  <a:lnTo>
                    <a:pt x="3112007" y="1405127"/>
                  </a:lnTo>
                  <a:lnTo>
                    <a:pt x="3112007" y="1484376"/>
                  </a:lnTo>
                  <a:lnTo>
                    <a:pt x="3112007" y="1575815"/>
                  </a:lnTo>
                  <a:lnTo>
                    <a:pt x="3112007" y="1551431"/>
                  </a:lnTo>
                  <a:lnTo>
                    <a:pt x="3112007" y="899159"/>
                  </a:lnTo>
                  <a:lnTo>
                    <a:pt x="3112007" y="905255"/>
                  </a:lnTo>
                  <a:lnTo>
                    <a:pt x="3112007" y="960119"/>
                  </a:lnTo>
                  <a:lnTo>
                    <a:pt x="3112007" y="1027176"/>
                  </a:lnTo>
                  <a:lnTo>
                    <a:pt x="3112007" y="993647"/>
                  </a:lnTo>
                  <a:lnTo>
                    <a:pt x="3115055" y="1063752"/>
                  </a:lnTo>
                  <a:lnTo>
                    <a:pt x="3115055" y="975359"/>
                  </a:lnTo>
                  <a:lnTo>
                    <a:pt x="3115055" y="1234439"/>
                  </a:lnTo>
                  <a:lnTo>
                    <a:pt x="3115055" y="1216152"/>
                  </a:lnTo>
                  <a:lnTo>
                    <a:pt x="3115055" y="1325879"/>
                  </a:lnTo>
                  <a:lnTo>
                    <a:pt x="3115055" y="1313688"/>
                  </a:lnTo>
                  <a:lnTo>
                    <a:pt x="3115055" y="1231391"/>
                  </a:lnTo>
                  <a:lnTo>
                    <a:pt x="3115055" y="1252727"/>
                  </a:lnTo>
                  <a:lnTo>
                    <a:pt x="3118104" y="1252727"/>
                  </a:lnTo>
                  <a:lnTo>
                    <a:pt x="3118104" y="1301495"/>
                  </a:lnTo>
                  <a:lnTo>
                    <a:pt x="3118104" y="777239"/>
                  </a:lnTo>
                  <a:lnTo>
                    <a:pt x="3118104" y="862583"/>
                  </a:lnTo>
                  <a:lnTo>
                    <a:pt x="3118104" y="969263"/>
                  </a:lnTo>
                  <a:lnTo>
                    <a:pt x="3118104" y="932688"/>
                  </a:lnTo>
                  <a:lnTo>
                    <a:pt x="3118104" y="1149095"/>
                  </a:lnTo>
                  <a:lnTo>
                    <a:pt x="3121152" y="1173479"/>
                  </a:lnTo>
                  <a:lnTo>
                    <a:pt x="3121152" y="1063752"/>
                  </a:lnTo>
                  <a:lnTo>
                    <a:pt x="3121152" y="1069847"/>
                  </a:lnTo>
                  <a:lnTo>
                    <a:pt x="3121152" y="1060703"/>
                  </a:lnTo>
                  <a:lnTo>
                    <a:pt x="3121152" y="1094232"/>
                  </a:lnTo>
                  <a:lnTo>
                    <a:pt x="3121152" y="1054608"/>
                  </a:lnTo>
                  <a:lnTo>
                    <a:pt x="3121152" y="1085088"/>
                  </a:lnTo>
                  <a:lnTo>
                    <a:pt x="3121152" y="877823"/>
                  </a:lnTo>
                  <a:lnTo>
                    <a:pt x="3121152" y="966215"/>
                  </a:lnTo>
                  <a:lnTo>
                    <a:pt x="3124200" y="1054608"/>
                  </a:lnTo>
                  <a:lnTo>
                    <a:pt x="3124200" y="1158239"/>
                  </a:lnTo>
                  <a:lnTo>
                    <a:pt x="3124200" y="1164335"/>
                  </a:lnTo>
                  <a:lnTo>
                    <a:pt x="3124200" y="1085088"/>
                  </a:lnTo>
                  <a:lnTo>
                    <a:pt x="3124200" y="1042415"/>
                  </a:lnTo>
                  <a:lnTo>
                    <a:pt x="3124200" y="1045463"/>
                  </a:lnTo>
                  <a:lnTo>
                    <a:pt x="3124200" y="1112520"/>
                  </a:lnTo>
                  <a:lnTo>
                    <a:pt x="3124200" y="1121664"/>
                  </a:lnTo>
                  <a:lnTo>
                    <a:pt x="3124200" y="1158239"/>
                  </a:lnTo>
                  <a:lnTo>
                    <a:pt x="3124200" y="1182623"/>
                  </a:lnTo>
                  <a:lnTo>
                    <a:pt x="3124200" y="1103376"/>
                  </a:lnTo>
                  <a:lnTo>
                    <a:pt x="3124200" y="1088135"/>
                  </a:lnTo>
                  <a:lnTo>
                    <a:pt x="3124200" y="1112520"/>
                  </a:lnTo>
                  <a:lnTo>
                    <a:pt x="3127248" y="1106423"/>
                  </a:lnTo>
                  <a:lnTo>
                    <a:pt x="3127248" y="1112520"/>
                  </a:lnTo>
                  <a:lnTo>
                    <a:pt x="3127248" y="1069847"/>
                  </a:lnTo>
                  <a:lnTo>
                    <a:pt x="3127248" y="1149095"/>
                  </a:lnTo>
                  <a:lnTo>
                    <a:pt x="3127248" y="1078991"/>
                  </a:lnTo>
                  <a:lnTo>
                    <a:pt x="3127248" y="1136903"/>
                  </a:lnTo>
                  <a:lnTo>
                    <a:pt x="3127248" y="1103376"/>
                  </a:lnTo>
                  <a:lnTo>
                    <a:pt x="3127248" y="1182623"/>
                  </a:lnTo>
                  <a:lnTo>
                    <a:pt x="3127248" y="1063752"/>
                  </a:lnTo>
                  <a:lnTo>
                    <a:pt x="3127248" y="1088135"/>
                  </a:lnTo>
                  <a:lnTo>
                    <a:pt x="3127248" y="1136903"/>
                  </a:lnTo>
                  <a:lnTo>
                    <a:pt x="3127248" y="1225295"/>
                  </a:lnTo>
                  <a:lnTo>
                    <a:pt x="3127248" y="1155191"/>
                  </a:lnTo>
                  <a:lnTo>
                    <a:pt x="3130295" y="1054608"/>
                  </a:lnTo>
                  <a:lnTo>
                    <a:pt x="3130295" y="923544"/>
                  </a:lnTo>
                  <a:lnTo>
                    <a:pt x="3130295" y="1018032"/>
                  </a:lnTo>
                  <a:lnTo>
                    <a:pt x="3130295" y="749807"/>
                  </a:lnTo>
                  <a:lnTo>
                    <a:pt x="3130295" y="847344"/>
                  </a:lnTo>
                  <a:lnTo>
                    <a:pt x="3130295" y="981455"/>
                  </a:lnTo>
                  <a:lnTo>
                    <a:pt x="3130295" y="1146047"/>
                  </a:lnTo>
                  <a:lnTo>
                    <a:pt x="3130295" y="990600"/>
                  </a:lnTo>
                  <a:lnTo>
                    <a:pt x="3130295" y="1054608"/>
                  </a:lnTo>
                  <a:lnTo>
                    <a:pt x="3133343" y="1121664"/>
                  </a:lnTo>
                  <a:lnTo>
                    <a:pt x="3133343" y="1127759"/>
                  </a:lnTo>
                  <a:lnTo>
                    <a:pt x="3133343" y="1252727"/>
                  </a:lnTo>
                  <a:lnTo>
                    <a:pt x="3133343" y="1328927"/>
                  </a:lnTo>
                  <a:lnTo>
                    <a:pt x="3133343" y="1347215"/>
                  </a:lnTo>
                  <a:lnTo>
                    <a:pt x="3133343" y="1267967"/>
                  </a:lnTo>
                  <a:lnTo>
                    <a:pt x="3133343" y="1069847"/>
                  </a:lnTo>
                  <a:lnTo>
                    <a:pt x="3133343" y="1136903"/>
                  </a:lnTo>
                  <a:lnTo>
                    <a:pt x="3133343" y="1018032"/>
                  </a:lnTo>
                  <a:lnTo>
                    <a:pt x="3133343" y="1097279"/>
                  </a:lnTo>
                  <a:lnTo>
                    <a:pt x="3133343" y="969263"/>
                  </a:lnTo>
                  <a:lnTo>
                    <a:pt x="3136391" y="993647"/>
                  </a:lnTo>
                  <a:lnTo>
                    <a:pt x="3136391" y="1149095"/>
                  </a:lnTo>
                  <a:lnTo>
                    <a:pt x="3136391" y="1097279"/>
                  </a:lnTo>
                  <a:lnTo>
                    <a:pt x="3136391" y="1045463"/>
                  </a:lnTo>
                  <a:lnTo>
                    <a:pt x="3136391" y="579119"/>
                  </a:lnTo>
                  <a:lnTo>
                    <a:pt x="3136391" y="624839"/>
                  </a:lnTo>
                  <a:lnTo>
                    <a:pt x="3136391" y="621791"/>
                  </a:lnTo>
                  <a:lnTo>
                    <a:pt x="3136391" y="646176"/>
                  </a:lnTo>
                  <a:lnTo>
                    <a:pt x="3139440" y="682751"/>
                  </a:lnTo>
                  <a:lnTo>
                    <a:pt x="3139440" y="469391"/>
                  </a:lnTo>
                  <a:lnTo>
                    <a:pt x="3139440" y="563879"/>
                  </a:lnTo>
                  <a:lnTo>
                    <a:pt x="3139440" y="734567"/>
                  </a:lnTo>
                  <a:lnTo>
                    <a:pt x="3139440" y="853439"/>
                  </a:lnTo>
                  <a:lnTo>
                    <a:pt x="3139440" y="749807"/>
                  </a:lnTo>
                  <a:lnTo>
                    <a:pt x="3139440" y="975359"/>
                  </a:lnTo>
                  <a:lnTo>
                    <a:pt x="3139440" y="856488"/>
                  </a:lnTo>
                  <a:lnTo>
                    <a:pt x="3142488" y="984503"/>
                  </a:lnTo>
                  <a:lnTo>
                    <a:pt x="3142488" y="1106423"/>
                  </a:lnTo>
                  <a:lnTo>
                    <a:pt x="3142488" y="941832"/>
                  </a:lnTo>
                  <a:lnTo>
                    <a:pt x="3142488" y="1002791"/>
                  </a:lnTo>
                  <a:lnTo>
                    <a:pt x="3142488" y="896111"/>
                  </a:lnTo>
                  <a:lnTo>
                    <a:pt x="3142488" y="941832"/>
                  </a:lnTo>
                  <a:lnTo>
                    <a:pt x="3142488" y="594359"/>
                  </a:lnTo>
                  <a:lnTo>
                    <a:pt x="3142488" y="701039"/>
                  </a:lnTo>
                  <a:lnTo>
                    <a:pt x="3142488" y="783335"/>
                  </a:lnTo>
                  <a:lnTo>
                    <a:pt x="3142488" y="838200"/>
                  </a:lnTo>
                  <a:lnTo>
                    <a:pt x="3142488" y="899159"/>
                  </a:lnTo>
                  <a:lnTo>
                    <a:pt x="3145536" y="941832"/>
                  </a:lnTo>
                  <a:lnTo>
                    <a:pt x="3145536" y="917447"/>
                  </a:lnTo>
                  <a:lnTo>
                    <a:pt x="3145536" y="1011935"/>
                  </a:lnTo>
                  <a:lnTo>
                    <a:pt x="3145536" y="1078991"/>
                  </a:lnTo>
                  <a:lnTo>
                    <a:pt x="3145536" y="1136903"/>
                  </a:lnTo>
                  <a:lnTo>
                    <a:pt x="3145536" y="896111"/>
                  </a:lnTo>
                  <a:lnTo>
                    <a:pt x="3145536" y="865632"/>
                  </a:lnTo>
                  <a:lnTo>
                    <a:pt x="3145536" y="1002791"/>
                  </a:lnTo>
                  <a:lnTo>
                    <a:pt x="3145536" y="862583"/>
                  </a:lnTo>
                  <a:lnTo>
                    <a:pt x="3145536" y="877823"/>
                  </a:lnTo>
                  <a:lnTo>
                    <a:pt x="3145536" y="932688"/>
                  </a:lnTo>
                  <a:lnTo>
                    <a:pt x="3148583" y="1011935"/>
                  </a:lnTo>
                  <a:lnTo>
                    <a:pt x="3148583" y="899159"/>
                  </a:lnTo>
                  <a:lnTo>
                    <a:pt x="3148583" y="1075944"/>
                  </a:lnTo>
                  <a:lnTo>
                    <a:pt x="3148583" y="1051559"/>
                  </a:lnTo>
                  <a:lnTo>
                    <a:pt x="3148583" y="768095"/>
                  </a:lnTo>
                  <a:lnTo>
                    <a:pt x="3148583" y="777239"/>
                  </a:lnTo>
                  <a:lnTo>
                    <a:pt x="3148583" y="655319"/>
                  </a:lnTo>
                  <a:lnTo>
                    <a:pt x="3151631" y="640079"/>
                  </a:lnTo>
                  <a:lnTo>
                    <a:pt x="3151631" y="771144"/>
                  </a:lnTo>
                  <a:lnTo>
                    <a:pt x="3151631" y="688847"/>
                  </a:lnTo>
                  <a:lnTo>
                    <a:pt x="3151631" y="905255"/>
                  </a:lnTo>
                  <a:lnTo>
                    <a:pt x="3151631" y="877823"/>
                  </a:lnTo>
                  <a:lnTo>
                    <a:pt x="3151631" y="1042415"/>
                  </a:lnTo>
                  <a:lnTo>
                    <a:pt x="3151631" y="950976"/>
                  </a:lnTo>
                  <a:lnTo>
                    <a:pt x="3151631" y="783335"/>
                  </a:lnTo>
                  <a:lnTo>
                    <a:pt x="3151631" y="905255"/>
                  </a:lnTo>
                  <a:lnTo>
                    <a:pt x="3154679" y="981455"/>
                  </a:lnTo>
                  <a:lnTo>
                    <a:pt x="3154679" y="1249679"/>
                  </a:lnTo>
                  <a:lnTo>
                    <a:pt x="3154679" y="1188720"/>
                  </a:lnTo>
                  <a:lnTo>
                    <a:pt x="3154679" y="1210055"/>
                  </a:lnTo>
                  <a:lnTo>
                    <a:pt x="3154679" y="1158239"/>
                  </a:lnTo>
                  <a:lnTo>
                    <a:pt x="3154679" y="1045463"/>
                  </a:lnTo>
                  <a:lnTo>
                    <a:pt x="3154679" y="905255"/>
                  </a:lnTo>
                  <a:lnTo>
                    <a:pt x="3154679" y="941832"/>
                  </a:lnTo>
                  <a:lnTo>
                    <a:pt x="3157728" y="1011935"/>
                  </a:lnTo>
                  <a:lnTo>
                    <a:pt x="3157728" y="908303"/>
                  </a:lnTo>
                  <a:lnTo>
                    <a:pt x="3157728" y="819911"/>
                  </a:lnTo>
                  <a:lnTo>
                    <a:pt x="3157728" y="896111"/>
                  </a:lnTo>
                  <a:lnTo>
                    <a:pt x="3157728" y="792479"/>
                  </a:lnTo>
                  <a:lnTo>
                    <a:pt x="3157728" y="880871"/>
                  </a:lnTo>
                  <a:lnTo>
                    <a:pt x="3157728" y="975359"/>
                  </a:lnTo>
                  <a:lnTo>
                    <a:pt x="3157728" y="929639"/>
                  </a:lnTo>
                  <a:lnTo>
                    <a:pt x="3157728" y="990600"/>
                  </a:lnTo>
                  <a:lnTo>
                    <a:pt x="3157728" y="941832"/>
                  </a:lnTo>
                  <a:lnTo>
                    <a:pt x="3157728" y="1054608"/>
                  </a:lnTo>
                  <a:lnTo>
                    <a:pt x="3160776" y="1121664"/>
                  </a:lnTo>
                  <a:lnTo>
                    <a:pt x="3160776" y="1191767"/>
                  </a:lnTo>
                  <a:lnTo>
                    <a:pt x="3160776" y="1252727"/>
                  </a:lnTo>
                  <a:lnTo>
                    <a:pt x="3160776" y="1225295"/>
                  </a:lnTo>
                  <a:lnTo>
                    <a:pt x="3160776" y="1304544"/>
                  </a:lnTo>
                  <a:lnTo>
                    <a:pt x="3160776" y="1243583"/>
                  </a:lnTo>
                  <a:lnTo>
                    <a:pt x="3160776" y="1011935"/>
                  </a:lnTo>
                  <a:lnTo>
                    <a:pt x="3160776" y="1173479"/>
                  </a:lnTo>
                  <a:lnTo>
                    <a:pt x="3160776" y="801623"/>
                  </a:lnTo>
                  <a:lnTo>
                    <a:pt x="3163824" y="950976"/>
                  </a:lnTo>
                  <a:lnTo>
                    <a:pt x="3163824" y="1097279"/>
                  </a:lnTo>
                  <a:lnTo>
                    <a:pt x="3163824" y="1173479"/>
                  </a:lnTo>
                  <a:lnTo>
                    <a:pt x="3163824" y="1222247"/>
                  </a:lnTo>
                  <a:lnTo>
                    <a:pt x="3163824" y="1240535"/>
                  </a:lnTo>
                  <a:lnTo>
                    <a:pt x="3163824" y="1188720"/>
                  </a:lnTo>
                  <a:lnTo>
                    <a:pt x="3163824" y="993647"/>
                  </a:lnTo>
                  <a:lnTo>
                    <a:pt x="3163824" y="1027176"/>
                  </a:lnTo>
                  <a:lnTo>
                    <a:pt x="3163824" y="847344"/>
                  </a:lnTo>
                  <a:lnTo>
                    <a:pt x="3166872" y="886967"/>
                  </a:lnTo>
                  <a:lnTo>
                    <a:pt x="3166872" y="1069847"/>
                  </a:lnTo>
                  <a:lnTo>
                    <a:pt x="3166872" y="1036319"/>
                  </a:lnTo>
                  <a:lnTo>
                    <a:pt x="3166872" y="1170432"/>
                  </a:lnTo>
                  <a:lnTo>
                    <a:pt x="3166872" y="1136903"/>
                  </a:lnTo>
                  <a:lnTo>
                    <a:pt x="3166872" y="1234439"/>
                  </a:lnTo>
                  <a:lnTo>
                    <a:pt x="3166872" y="1231391"/>
                  </a:lnTo>
                  <a:lnTo>
                    <a:pt x="3166872" y="1274064"/>
                  </a:lnTo>
                  <a:lnTo>
                    <a:pt x="3166872" y="1216152"/>
                  </a:lnTo>
                  <a:lnTo>
                    <a:pt x="3166872" y="1274064"/>
                  </a:lnTo>
                  <a:lnTo>
                    <a:pt x="3169919" y="1179576"/>
                  </a:lnTo>
                  <a:lnTo>
                    <a:pt x="3169919" y="969263"/>
                  </a:lnTo>
                  <a:lnTo>
                    <a:pt x="3169919" y="1130808"/>
                  </a:lnTo>
                  <a:lnTo>
                    <a:pt x="3169919" y="1063752"/>
                  </a:lnTo>
                  <a:lnTo>
                    <a:pt x="3169919" y="1094232"/>
                  </a:lnTo>
                  <a:lnTo>
                    <a:pt x="3169919" y="771144"/>
                  </a:lnTo>
                  <a:lnTo>
                    <a:pt x="3172967" y="752855"/>
                  </a:lnTo>
                  <a:lnTo>
                    <a:pt x="3172967" y="880871"/>
                  </a:lnTo>
                  <a:lnTo>
                    <a:pt x="3172967" y="938783"/>
                  </a:lnTo>
                  <a:lnTo>
                    <a:pt x="3172967" y="826007"/>
                  </a:lnTo>
                  <a:lnTo>
                    <a:pt x="3172967" y="749807"/>
                  </a:lnTo>
                  <a:lnTo>
                    <a:pt x="3172967" y="856488"/>
                  </a:lnTo>
                  <a:lnTo>
                    <a:pt x="3172967" y="932688"/>
                  </a:lnTo>
                  <a:lnTo>
                    <a:pt x="3172967" y="905255"/>
                  </a:lnTo>
                  <a:lnTo>
                    <a:pt x="3172967" y="1103376"/>
                  </a:lnTo>
                  <a:lnTo>
                    <a:pt x="3172967" y="1097279"/>
                  </a:lnTo>
                  <a:lnTo>
                    <a:pt x="3172967" y="1149095"/>
                  </a:lnTo>
                  <a:lnTo>
                    <a:pt x="3172967" y="1033271"/>
                  </a:lnTo>
                  <a:lnTo>
                    <a:pt x="3176016" y="975359"/>
                  </a:lnTo>
                  <a:lnTo>
                    <a:pt x="3176016" y="929639"/>
                  </a:lnTo>
                  <a:lnTo>
                    <a:pt x="3176016" y="932688"/>
                  </a:lnTo>
                  <a:lnTo>
                    <a:pt x="3176016" y="865632"/>
                  </a:lnTo>
                  <a:lnTo>
                    <a:pt x="3176016" y="1060703"/>
                  </a:lnTo>
                  <a:lnTo>
                    <a:pt x="3176016" y="999744"/>
                  </a:lnTo>
                  <a:lnTo>
                    <a:pt x="3176016" y="481583"/>
                  </a:lnTo>
                  <a:lnTo>
                    <a:pt x="3176016" y="490727"/>
                  </a:lnTo>
                  <a:lnTo>
                    <a:pt x="3176016" y="426719"/>
                  </a:lnTo>
                  <a:lnTo>
                    <a:pt x="3179064" y="423671"/>
                  </a:lnTo>
                  <a:lnTo>
                    <a:pt x="3179064" y="655319"/>
                  </a:lnTo>
                  <a:lnTo>
                    <a:pt x="3179064" y="563879"/>
                  </a:lnTo>
                  <a:lnTo>
                    <a:pt x="3179064" y="853439"/>
                  </a:lnTo>
                  <a:lnTo>
                    <a:pt x="3179064" y="749807"/>
                  </a:lnTo>
                  <a:lnTo>
                    <a:pt x="3179064" y="554735"/>
                  </a:lnTo>
                  <a:lnTo>
                    <a:pt x="3179064" y="792479"/>
                  </a:lnTo>
                  <a:lnTo>
                    <a:pt x="3182112" y="813815"/>
                  </a:lnTo>
                  <a:lnTo>
                    <a:pt x="3182112" y="1069847"/>
                  </a:lnTo>
                  <a:lnTo>
                    <a:pt x="3182112" y="969263"/>
                  </a:lnTo>
                  <a:lnTo>
                    <a:pt x="3182112" y="1197864"/>
                  </a:lnTo>
                  <a:lnTo>
                    <a:pt x="3182112" y="1106423"/>
                  </a:lnTo>
                  <a:lnTo>
                    <a:pt x="3182112" y="969263"/>
                  </a:lnTo>
                  <a:lnTo>
                    <a:pt x="3182112" y="1182623"/>
                  </a:lnTo>
                  <a:lnTo>
                    <a:pt x="3182112" y="1033271"/>
                  </a:lnTo>
                  <a:lnTo>
                    <a:pt x="3182112" y="1149095"/>
                  </a:lnTo>
                  <a:lnTo>
                    <a:pt x="3185160" y="1127759"/>
                  </a:lnTo>
                  <a:lnTo>
                    <a:pt x="3185160" y="1240535"/>
                  </a:lnTo>
                  <a:lnTo>
                    <a:pt x="3185160" y="1243583"/>
                  </a:lnTo>
                  <a:lnTo>
                    <a:pt x="3185160" y="1207008"/>
                  </a:lnTo>
                  <a:lnTo>
                    <a:pt x="3185160" y="743711"/>
                  </a:lnTo>
                  <a:lnTo>
                    <a:pt x="3185160" y="752855"/>
                  </a:lnTo>
                  <a:lnTo>
                    <a:pt x="3185160" y="880871"/>
                  </a:lnTo>
                  <a:lnTo>
                    <a:pt x="3185160" y="1051559"/>
                  </a:lnTo>
                  <a:lnTo>
                    <a:pt x="3185160" y="1149095"/>
                  </a:lnTo>
                  <a:lnTo>
                    <a:pt x="3188207" y="1207008"/>
                  </a:lnTo>
                  <a:lnTo>
                    <a:pt x="3188207" y="1319783"/>
                  </a:lnTo>
                  <a:lnTo>
                    <a:pt x="3188207" y="749807"/>
                  </a:lnTo>
                  <a:lnTo>
                    <a:pt x="3188207" y="762000"/>
                  </a:lnTo>
                  <a:lnTo>
                    <a:pt x="3188207" y="603503"/>
                  </a:lnTo>
                  <a:lnTo>
                    <a:pt x="3188207" y="637032"/>
                  </a:lnTo>
                  <a:lnTo>
                    <a:pt x="3188207" y="658367"/>
                  </a:lnTo>
                  <a:lnTo>
                    <a:pt x="3188207" y="646176"/>
                  </a:lnTo>
                  <a:lnTo>
                    <a:pt x="3191255" y="646176"/>
                  </a:lnTo>
                  <a:lnTo>
                    <a:pt x="3191255" y="731519"/>
                  </a:lnTo>
                  <a:lnTo>
                    <a:pt x="3191255" y="719327"/>
                  </a:lnTo>
                  <a:lnTo>
                    <a:pt x="3191255" y="786383"/>
                  </a:lnTo>
                  <a:lnTo>
                    <a:pt x="3191255" y="697991"/>
                  </a:lnTo>
                  <a:lnTo>
                    <a:pt x="3191255" y="743711"/>
                  </a:lnTo>
                  <a:lnTo>
                    <a:pt x="3191255" y="716279"/>
                  </a:lnTo>
                  <a:lnTo>
                    <a:pt x="3191255" y="838200"/>
                  </a:lnTo>
                  <a:lnTo>
                    <a:pt x="3191255" y="768095"/>
                  </a:lnTo>
                  <a:lnTo>
                    <a:pt x="3191255" y="783335"/>
                  </a:lnTo>
                  <a:lnTo>
                    <a:pt x="3191255" y="688847"/>
                  </a:lnTo>
                  <a:lnTo>
                    <a:pt x="3191255" y="917447"/>
                  </a:lnTo>
                  <a:lnTo>
                    <a:pt x="3194304" y="1045463"/>
                  </a:lnTo>
                  <a:lnTo>
                    <a:pt x="3194304" y="1438655"/>
                  </a:lnTo>
                  <a:lnTo>
                    <a:pt x="3194304" y="1344167"/>
                  </a:lnTo>
                  <a:lnTo>
                    <a:pt x="3194304" y="673607"/>
                  </a:lnTo>
                  <a:lnTo>
                    <a:pt x="3197352" y="588263"/>
                  </a:lnTo>
                  <a:lnTo>
                    <a:pt x="3197352" y="414527"/>
                  </a:lnTo>
                  <a:lnTo>
                    <a:pt x="3197352" y="441959"/>
                  </a:lnTo>
                  <a:lnTo>
                    <a:pt x="3197352" y="277367"/>
                  </a:lnTo>
                  <a:lnTo>
                    <a:pt x="3197352" y="399288"/>
                  </a:lnTo>
                  <a:lnTo>
                    <a:pt x="3197352" y="353567"/>
                  </a:lnTo>
                  <a:lnTo>
                    <a:pt x="3197352" y="941832"/>
                  </a:lnTo>
                  <a:lnTo>
                    <a:pt x="3200400" y="957071"/>
                  </a:lnTo>
                  <a:lnTo>
                    <a:pt x="3200400" y="1319783"/>
                  </a:lnTo>
                  <a:lnTo>
                    <a:pt x="3200400" y="1295400"/>
                  </a:lnTo>
                  <a:lnTo>
                    <a:pt x="3200400" y="966215"/>
                  </a:lnTo>
                  <a:lnTo>
                    <a:pt x="3200400" y="1063752"/>
                  </a:lnTo>
                  <a:lnTo>
                    <a:pt x="3200400" y="966215"/>
                  </a:lnTo>
                  <a:lnTo>
                    <a:pt x="3203448" y="886967"/>
                  </a:lnTo>
                  <a:lnTo>
                    <a:pt x="3203448" y="795527"/>
                  </a:lnTo>
                  <a:lnTo>
                    <a:pt x="3203448" y="688847"/>
                  </a:lnTo>
                  <a:lnTo>
                    <a:pt x="3203448" y="783335"/>
                  </a:lnTo>
                  <a:lnTo>
                    <a:pt x="3203448" y="890015"/>
                  </a:lnTo>
                  <a:lnTo>
                    <a:pt x="3203448" y="792479"/>
                  </a:lnTo>
                  <a:lnTo>
                    <a:pt x="3203448" y="835151"/>
                  </a:lnTo>
                  <a:lnTo>
                    <a:pt x="3203448" y="771144"/>
                  </a:lnTo>
                  <a:lnTo>
                    <a:pt x="3203448" y="975359"/>
                  </a:lnTo>
                  <a:lnTo>
                    <a:pt x="3203448" y="923544"/>
                  </a:lnTo>
                  <a:lnTo>
                    <a:pt x="3203448" y="783335"/>
                  </a:lnTo>
                  <a:lnTo>
                    <a:pt x="3206495" y="688847"/>
                  </a:lnTo>
                  <a:lnTo>
                    <a:pt x="3206495" y="1011935"/>
                  </a:lnTo>
                  <a:lnTo>
                    <a:pt x="3206495" y="929639"/>
                  </a:lnTo>
                  <a:lnTo>
                    <a:pt x="3206495" y="1216152"/>
                  </a:lnTo>
                  <a:lnTo>
                    <a:pt x="3206495" y="1127759"/>
                  </a:lnTo>
                  <a:lnTo>
                    <a:pt x="3206495" y="1054608"/>
                  </a:lnTo>
                  <a:lnTo>
                    <a:pt x="3209543" y="938783"/>
                  </a:lnTo>
                  <a:lnTo>
                    <a:pt x="3209543" y="932688"/>
                  </a:lnTo>
                  <a:lnTo>
                    <a:pt x="3209543" y="950976"/>
                  </a:lnTo>
                  <a:lnTo>
                    <a:pt x="3209543" y="917447"/>
                  </a:lnTo>
                  <a:lnTo>
                    <a:pt x="3209543" y="771144"/>
                  </a:lnTo>
                  <a:lnTo>
                    <a:pt x="3209543" y="655319"/>
                  </a:lnTo>
                  <a:lnTo>
                    <a:pt x="3209543" y="597407"/>
                  </a:lnTo>
                  <a:lnTo>
                    <a:pt x="3209543" y="518159"/>
                  </a:lnTo>
                  <a:lnTo>
                    <a:pt x="3209543" y="573023"/>
                  </a:lnTo>
                  <a:lnTo>
                    <a:pt x="3209543" y="856488"/>
                  </a:lnTo>
                  <a:lnTo>
                    <a:pt x="3212591" y="950976"/>
                  </a:lnTo>
                  <a:lnTo>
                    <a:pt x="3212591" y="1011935"/>
                  </a:lnTo>
                  <a:lnTo>
                    <a:pt x="3212591" y="1051559"/>
                  </a:lnTo>
                  <a:lnTo>
                    <a:pt x="3212591" y="1088135"/>
                  </a:lnTo>
                  <a:lnTo>
                    <a:pt x="3212591" y="1042415"/>
                  </a:lnTo>
                  <a:lnTo>
                    <a:pt x="3212591" y="1088135"/>
                  </a:lnTo>
                  <a:lnTo>
                    <a:pt x="3212591" y="1008888"/>
                  </a:lnTo>
                  <a:lnTo>
                    <a:pt x="3212591" y="908303"/>
                  </a:lnTo>
                  <a:lnTo>
                    <a:pt x="3212591" y="932688"/>
                  </a:lnTo>
                  <a:lnTo>
                    <a:pt x="3212591" y="847344"/>
                  </a:lnTo>
                  <a:lnTo>
                    <a:pt x="3215640" y="804671"/>
                  </a:lnTo>
                  <a:lnTo>
                    <a:pt x="3215640" y="899159"/>
                  </a:lnTo>
                  <a:lnTo>
                    <a:pt x="3215640" y="740663"/>
                  </a:lnTo>
                  <a:lnTo>
                    <a:pt x="3215640" y="813815"/>
                  </a:lnTo>
                  <a:lnTo>
                    <a:pt x="3215640" y="716279"/>
                  </a:lnTo>
                  <a:lnTo>
                    <a:pt x="3215640" y="813815"/>
                  </a:lnTo>
                  <a:lnTo>
                    <a:pt x="3215640" y="768095"/>
                  </a:lnTo>
                  <a:lnTo>
                    <a:pt x="3215640" y="804671"/>
                  </a:lnTo>
                  <a:lnTo>
                    <a:pt x="3215640" y="649223"/>
                  </a:lnTo>
                  <a:lnTo>
                    <a:pt x="3215640" y="886967"/>
                  </a:lnTo>
                  <a:lnTo>
                    <a:pt x="3215640" y="914400"/>
                  </a:lnTo>
                  <a:lnTo>
                    <a:pt x="3218688" y="975359"/>
                  </a:lnTo>
                  <a:lnTo>
                    <a:pt x="3218688" y="1207008"/>
                  </a:lnTo>
                  <a:lnTo>
                    <a:pt x="3218688" y="1170432"/>
                  </a:lnTo>
                  <a:lnTo>
                    <a:pt x="3218688" y="1277111"/>
                  </a:lnTo>
                  <a:lnTo>
                    <a:pt x="3218688" y="1197864"/>
                  </a:lnTo>
                  <a:lnTo>
                    <a:pt x="3218688" y="1054608"/>
                  </a:lnTo>
                  <a:lnTo>
                    <a:pt x="3218688" y="1149095"/>
                  </a:lnTo>
                  <a:lnTo>
                    <a:pt x="3218688" y="725423"/>
                  </a:lnTo>
                  <a:lnTo>
                    <a:pt x="3221736" y="771144"/>
                  </a:lnTo>
                  <a:lnTo>
                    <a:pt x="3221736" y="688847"/>
                  </a:lnTo>
                  <a:lnTo>
                    <a:pt x="3221736" y="630935"/>
                  </a:lnTo>
                  <a:lnTo>
                    <a:pt x="3221736" y="542544"/>
                  </a:lnTo>
                  <a:lnTo>
                    <a:pt x="3221736" y="499871"/>
                  </a:lnTo>
                  <a:lnTo>
                    <a:pt x="3221736" y="667511"/>
                  </a:lnTo>
                  <a:lnTo>
                    <a:pt x="3221736" y="664463"/>
                  </a:lnTo>
                  <a:lnTo>
                    <a:pt x="3221736" y="890015"/>
                  </a:lnTo>
                  <a:lnTo>
                    <a:pt x="3221736" y="853439"/>
                  </a:lnTo>
                  <a:lnTo>
                    <a:pt x="3221736" y="899159"/>
                  </a:lnTo>
                  <a:lnTo>
                    <a:pt x="3224783" y="993647"/>
                  </a:lnTo>
                  <a:lnTo>
                    <a:pt x="3224783" y="1063752"/>
                  </a:lnTo>
                  <a:lnTo>
                    <a:pt x="3224783" y="1024127"/>
                  </a:lnTo>
                  <a:lnTo>
                    <a:pt x="3224783" y="1085088"/>
                  </a:lnTo>
                  <a:lnTo>
                    <a:pt x="3224783" y="1042415"/>
                  </a:lnTo>
                  <a:lnTo>
                    <a:pt x="3224783" y="829055"/>
                  </a:lnTo>
                  <a:lnTo>
                    <a:pt x="3224783" y="981455"/>
                  </a:lnTo>
                  <a:lnTo>
                    <a:pt x="3224783" y="932688"/>
                  </a:lnTo>
                  <a:lnTo>
                    <a:pt x="3224783" y="957071"/>
                  </a:lnTo>
                  <a:lnTo>
                    <a:pt x="3224783" y="734567"/>
                  </a:lnTo>
                  <a:lnTo>
                    <a:pt x="3227831" y="560832"/>
                  </a:lnTo>
                  <a:lnTo>
                    <a:pt x="3227831" y="771144"/>
                  </a:lnTo>
                  <a:lnTo>
                    <a:pt x="3227831" y="701039"/>
                  </a:lnTo>
                  <a:lnTo>
                    <a:pt x="3227831" y="716279"/>
                  </a:lnTo>
                  <a:lnTo>
                    <a:pt x="3227831" y="679703"/>
                  </a:lnTo>
                  <a:lnTo>
                    <a:pt x="3227831" y="801623"/>
                  </a:lnTo>
                  <a:lnTo>
                    <a:pt x="3227831" y="725423"/>
                  </a:lnTo>
                  <a:lnTo>
                    <a:pt x="3227831" y="914400"/>
                  </a:lnTo>
                  <a:lnTo>
                    <a:pt x="3230879" y="1088135"/>
                  </a:lnTo>
                  <a:lnTo>
                    <a:pt x="3230879" y="1295400"/>
                  </a:lnTo>
                  <a:lnTo>
                    <a:pt x="3230879" y="1188720"/>
                  </a:lnTo>
                  <a:lnTo>
                    <a:pt x="3230879" y="1319783"/>
                  </a:lnTo>
                  <a:lnTo>
                    <a:pt x="3230879" y="1295400"/>
                  </a:lnTo>
                  <a:lnTo>
                    <a:pt x="3230879" y="1274064"/>
                  </a:lnTo>
                  <a:lnTo>
                    <a:pt x="3230879" y="1319783"/>
                  </a:lnTo>
                  <a:lnTo>
                    <a:pt x="3230879" y="1304544"/>
                  </a:lnTo>
                  <a:lnTo>
                    <a:pt x="3233928" y="1371600"/>
                  </a:lnTo>
                  <a:lnTo>
                    <a:pt x="3233928" y="1420367"/>
                  </a:lnTo>
                  <a:lnTo>
                    <a:pt x="3233928" y="499871"/>
                  </a:lnTo>
                  <a:lnTo>
                    <a:pt x="3233928" y="518159"/>
                  </a:lnTo>
                  <a:lnTo>
                    <a:pt x="3233928" y="569976"/>
                  </a:lnTo>
                  <a:lnTo>
                    <a:pt x="3233928" y="649223"/>
                  </a:lnTo>
                  <a:lnTo>
                    <a:pt x="3233928" y="792479"/>
                  </a:lnTo>
                  <a:lnTo>
                    <a:pt x="3233928" y="856488"/>
                  </a:lnTo>
                  <a:lnTo>
                    <a:pt x="3236976" y="865632"/>
                  </a:lnTo>
                  <a:lnTo>
                    <a:pt x="3236976" y="1210055"/>
                  </a:lnTo>
                  <a:lnTo>
                    <a:pt x="3236976" y="1179576"/>
                  </a:lnTo>
                  <a:lnTo>
                    <a:pt x="3236976" y="1338071"/>
                  </a:lnTo>
                  <a:lnTo>
                    <a:pt x="3236976" y="1295400"/>
                  </a:lnTo>
                  <a:lnTo>
                    <a:pt x="3236976" y="1328927"/>
                  </a:lnTo>
                  <a:lnTo>
                    <a:pt x="3236976" y="1274064"/>
                  </a:lnTo>
                  <a:lnTo>
                    <a:pt x="3236976" y="1283208"/>
                  </a:lnTo>
                  <a:lnTo>
                    <a:pt x="3236976" y="1249679"/>
                  </a:lnTo>
                  <a:lnTo>
                    <a:pt x="3240024" y="1155191"/>
                  </a:lnTo>
                  <a:lnTo>
                    <a:pt x="3240024" y="1063752"/>
                  </a:lnTo>
                  <a:lnTo>
                    <a:pt x="3240024" y="1094232"/>
                  </a:lnTo>
                  <a:lnTo>
                    <a:pt x="3240024" y="649223"/>
                  </a:lnTo>
                  <a:lnTo>
                    <a:pt x="3240024" y="679703"/>
                  </a:lnTo>
                  <a:lnTo>
                    <a:pt x="3240024" y="752855"/>
                  </a:lnTo>
                  <a:lnTo>
                    <a:pt x="3240024" y="688847"/>
                  </a:lnTo>
                  <a:lnTo>
                    <a:pt x="3240024" y="1063752"/>
                  </a:lnTo>
                  <a:lnTo>
                    <a:pt x="3243072" y="1051559"/>
                  </a:lnTo>
                  <a:lnTo>
                    <a:pt x="3243072" y="1045463"/>
                  </a:lnTo>
                  <a:lnTo>
                    <a:pt x="3243072" y="1188720"/>
                  </a:lnTo>
                  <a:lnTo>
                    <a:pt x="3243072" y="1136903"/>
                  </a:lnTo>
                  <a:lnTo>
                    <a:pt x="3243072" y="1139952"/>
                  </a:lnTo>
                  <a:lnTo>
                    <a:pt x="3243072" y="1024127"/>
                  </a:lnTo>
                  <a:lnTo>
                    <a:pt x="3243072" y="1069847"/>
                  </a:lnTo>
                  <a:lnTo>
                    <a:pt x="3243072" y="1258823"/>
                  </a:lnTo>
                  <a:lnTo>
                    <a:pt x="3243072" y="1286255"/>
                  </a:lnTo>
                  <a:lnTo>
                    <a:pt x="3243072" y="1258823"/>
                  </a:lnTo>
                  <a:lnTo>
                    <a:pt x="3246119" y="1310639"/>
                  </a:lnTo>
                  <a:lnTo>
                    <a:pt x="3246119" y="865632"/>
                  </a:lnTo>
                  <a:lnTo>
                    <a:pt x="3246119" y="871727"/>
                  </a:lnTo>
                  <a:lnTo>
                    <a:pt x="3246119" y="667511"/>
                  </a:lnTo>
                  <a:lnTo>
                    <a:pt x="3246119" y="701039"/>
                  </a:lnTo>
                  <a:lnTo>
                    <a:pt x="3246119" y="673607"/>
                  </a:lnTo>
                  <a:lnTo>
                    <a:pt x="3246119" y="697991"/>
                  </a:lnTo>
                  <a:lnTo>
                    <a:pt x="3246119" y="853439"/>
                  </a:lnTo>
                  <a:lnTo>
                    <a:pt x="3246119" y="932688"/>
                  </a:lnTo>
                  <a:lnTo>
                    <a:pt x="3249167" y="917447"/>
                  </a:lnTo>
                  <a:lnTo>
                    <a:pt x="3249167" y="1115567"/>
                  </a:lnTo>
                  <a:lnTo>
                    <a:pt x="3249167" y="1088135"/>
                  </a:lnTo>
                  <a:lnTo>
                    <a:pt x="3249167" y="1231391"/>
                  </a:lnTo>
                  <a:lnTo>
                    <a:pt x="3249167" y="1136903"/>
                  </a:lnTo>
                  <a:lnTo>
                    <a:pt x="3249167" y="1395983"/>
                  </a:lnTo>
                  <a:lnTo>
                    <a:pt x="3249167" y="1386839"/>
                  </a:lnTo>
                  <a:lnTo>
                    <a:pt x="3249167" y="1267967"/>
                  </a:lnTo>
                  <a:lnTo>
                    <a:pt x="3249167" y="1295400"/>
                  </a:lnTo>
                  <a:lnTo>
                    <a:pt x="3249167" y="1024127"/>
                  </a:lnTo>
                  <a:lnTo>
                    <a:pt x="3252216" y="1045463"/>
                  </a:lnTo>
                  <a:lnTo>
                    <a:pt x="3252216" y="1127759"/>
                  </a:lnTo>
                  <a:lnTo>
                    <a:pt x="3252216" y="1078991"/>
                  </a:lnTo>
                  <a:lnTo>
                    <a:pt x="3252216" y="984503"/>
                  </a:lnTo>
                  <a:lnTo>
                    <a:pt x="3252216" y="1008888"/>
                  </a:lnTo>
                  <a:lnTo>
                    <a:pt x="3252216" y="762000"/>
                  </a:lnTo>
                  <a:lnTo>
                    <a:pt x="3252216" y="792479"/>
                  </a:lnTo>
                  <a:lnTo>
                    <a:pt x="3255264" y="917447"/>
                  </a:lnTo>
                  <a:lnTo>
                    <a:pt x="3255264" y="1042415"/>
                  </a:lnTo>
                  <a:lnTo>
                    <a:pt x="3255264" y="1018032"/>
                  </a:lnTo>
                  <a:lnTo>
                    <a:pt x="3255264" y="1249679"/>
                  </a:lnTo>
                  <a:lnTo>
                    <a:pt x="3255264" y="1197864"/>
                  </a:lnTo>
                  <a:lnTo>
                    <a:pt x="3255264" y="1328927"/>
                  </a:lnTo>
                  <a:lnTo>
                    <a:pt x="3255264" y="1310639"/>
                  </a:lnTo>
                  <a:lnTo>
                    <a:pt x="3258312" y="1301495"/>
                  </a:lnTo>
                  <a:lnTo>
                    <a:pt x="3258312" y="1170432"/>
                  </a:lnTo>
                  <a:lnTo>
                    <a:pt x="3258312" y="1261871"/>
                  </a:lnTo>
                  <a:lnTo>
                    <a:pt x="3258312" y="1078991"/>
                  </a:lnTo>
                  <a:lnTo>
                    <a:pt x="3258312" y="1130808"/>
                  </a:lnTo>
                  <a:lnTo>
                    <a:pt x="3258312" y="1097279"/>
                  </a:lnTo>
                  <a:lnTo>
                    <a:pt x="3258312" y="1191767"/>
                  </a:lnTo>
                  <a:lnTo>
                    <a:pt x="3258312" y="1155191"/>
                  </a:lnTo>
                  <a:lnTo>
                    <a:pt x="3258312" y="1283208"/>
                  </a:lnTo>
                  <a:lnTo>
                    <a:pt x="3261360" y="1301495"/>
                  </a:lnTo>
                  <a:lnTo>
                    <a:pt x="3261360" y="1353311"/>
                  </a:lnTo>
                  <a:lnTo>
                    <a:pt x="3261360" y="1405127"/>
                  </a:lnTo>
                  <a:lnTo>
                    <a:pt x="3261360" y="1338071"/>
                  </a:lnTo>
                  <a:lnTo>
                    <a:pt x="3261360" y="1371600"/>
                  </a:lnTo>
                  <a:lnTo>
                    <a:pt x="3261360" y="390144"/>
                  </a:lnTo>
                  <a:lnTo>
                    <a:pt x="3264407" y="481583"/>
                  </a:lnTo>
                  <a:lnTo>
                    <a:pt x="3264407" y="426719"/>
                  </a:lnTo>
                  <a:lnTo>
                    <a:pt x="3264407" y="1258823"/>
                  </a:lnTo>
                  <a:lnTo>
                    <a:pt x="3264407" y="1173479"/>
                  </a:lnTo>
                  <a:lnTo>
                    <a:pt x="3264407" y="1155191"/>
                  </a:lnTo>
                  <a:lnTo>
                    <a:pt x="3264407" y="1136903"/>
                  </a:lnTo>
                  <a:lnTo>
                    <a:pt x="3264407" y="1115567"/>
                  </a:lnTo>
                  <a:lnTo>
                    <a:pt x="3264407" y="1210055"/>
                  </a:lnTo>
                  <a:lnTo>
                    <a:pt x="3267455" y="1225295"/>
                  </a:lnTo>
                  <a:lnTo>
                    <a:pt x="3267455" y="1261871"/>
                  </a:lnTo>
                  <a:lnTo>
                    <a:pt x="3267455" y="1405127"/>
                  </a:lnTo>
                  <a:lnTo>
                    <a:pt x="3267455" y="1386839"/>
                  </a:lnTo>
                  <a:lnTo>
                    <a:pt x="3267455" y="710183"/>
                  </a:lnTo>
                  <a:lnTo>
                    <a:pt x="3267455" y="749807"/>
                  </a:lnTo>
                  <a:lnTo>
                    <a:pt x="3267455" y="838200"/>
                  </a:lnTo>
                  <a:lnTo>
                    <a:pt x="3267455" y="896111"/>
                  </a:lnTo>
                  <a:lnTo>
                    <a:pt x="3267455" y="993647"/>
                  </a:lnTo>
                  <a:lnTo>
                    <a:pt x="3270504" y="1121664"/>
                  </a:lnTo>
                  <a:lnTo>
                    <a:pt x="3270504" y="1002791"/>
                  </a:lnTo>
                  <a:lnTo>
                    <a:pt x="3270504" y="984503"/>
                  </a:lnTo>
                  <a:lnTo>
                    <a:pt x="3270504" y="847344"/>
                  </a:lnTo>
                  <a:lnTo>
                    <a:pt x="3270504" y="960119"/>
                  </a:lnTo>
                  <a:lnTo>
                    <a:pt x="3270504" y="1106423"/>
                  </a:lnTo>
                  <a:lnTo>
                    <a:pt x="3270504" y="914400"/>
                  </a:lnTo>
                  <a:lnTo>
                    <a:pt x="3273552" y="886967"/>
                  </a:lnTo>
                  <a:lnTo>
                    <a:pt x="3273552" y="280415"/>
                  </a:lnTo>
                  <a:lnTo>
                    <a:pt x="3273552" y="362711"/>
                  </a:lnTo>
                  <a:lnTo>
                    <a:pt x="3273552" y="438911"/>
                  </a:lnTo>
                  <a:lnTo>
                    <a:pt x="3273552" y="347471"/>
                  </a:lnTo>
                  <a:lnTo>
                    <a:pt x="3273552" y="371855"/>
                  </a:lnTo>
                  <a:lnTo>
                    <a:pt x="3273552" y="432815"/>
                  </a:lnTo>
                  <a:lnTo>
                    <a:pt x="3276600" y="637032"/>
                  </a:lnTo>
                  <a:lnTo>
                    <a:pt x="3276600" y="844295"/>
                  </a:lnTo>
                  <a:lnTo>
                    <a:pt x="3276600" y="795527"/>
                  </a:lnTo>
                  <a:lnTo>
                    <a:pt x="3276600" y="1127759"/>
                  </a:lnTo>
                  <a:lnTo>
                    <a:pt x="3276600" y="1042415"/>
                  </a:lnTo>
                  <a:lnTo>
                    <a:pt x="3276600" y="1146047"/>
                  </a:lnTo>
                  <a:lnTo>
                    <a:pt x="3279648" y="1139952"/>
                  </a:lnTo>
                  <a:lnTo>
                    <a:pt x="3279648" y="1103376"/>
                  </a:lnTo>
                  <a:lnTo>
                    <a:pt x="3279648" y="1127759"/>
                  </a:lnTo>
                  <a:lnTo>
                    <a:pt x="3279648" y="835151"/>
                  </a:lnTo>
                  <a:lnTo>
                    <a:pt x="3279648" y="908303"/>
                  </a:lnTo>
                  <a:lnTo>
                    <a:pt x="3279648" y="1033271"/>
                  </a:lnTo>
                  <a:lnTo>
                    <a:pt x="3279648" y="960119"/>
                  </a:lnTo>
                  <a:lnTo>
                    <a:pt x="3279648" y="990600"/>
                  </a:lnTo>
                  <a:lnTo>
                    <a:pt x="3279648" y="966215"/>
                  </a:lnTo>
                  <a:lnTo>
                    <a:pt x="3282695" y="1008888"/>
                  </a:lnTo>
                  <a:lnTo>
                    <a:pt x="3282695" y="1310639"/>
                  </a:lnTo>
                  <a:lnTo>
                    <a:pt x="3282695" y="1139952"/>
                  </a:lnTo>
                  <a:lnTo>
                    <a:pt x="3282695" y="1112520"/>
                  </a:lnTo>
                  <a:lnTo>
                    <a:pt x="3282695" y="1155191"/>
                  </a:lnTo>
                  <a:lnTo>
                    <a:pt x="3282695" y="1011935"/>
                  </a:lnTo>
                  <a:lnTo>
                    <a:pt x="3282695" y="1094232"/>
                  </a:lnTo>
                  <a:lnTo>
                    <a:pt x="3285743" y="1088135"/>
                  </a:lnTo>
                  <a:lnTo>
                    <a:pt x="3285743" y="752855"/>
                  </a:lnTo>
                  <a:lnTo>
                    <a:pt x="3285743" y="768095"/>
                  </a:lnTo>
                  <a:lnTo>
                    <a:pt x="3285743" y="664463"/>
                  </a:lnTo>
                  <a:lnTo>
                    <a:pt x="3285743" y="719327"/>
                  </a:lnTo>
                  <a:lnTo>
                    <a:pt x="3285743" y="646176"/>
                  </a:lnTo>
                  <a:lnTo>
                    <a:pt x="3285743" y="768095"/>
                  </a:lnTo>
                  <a:lnTo>
                    <a:pt x="3285743" y="786383"/>
                  </a:lnTo>
                  <a:lnTo>
                    <a:pt x="3285743" y="819911"/>
                  </a:lnTo>
                  <a:lnTo>
                    <a:pt x="3288791" y="819911"/>
                  </a:lnTo>
                  <a:lnTo>
                    <a:pt x="3288791" y="1033271"/>
                  </a:lnTo>
                  <a:lnTo>
                    <a:pt x="3288791" y="1011935"/>
                  </a:lnTo>
                  <a:lnTo>
                    <a:pt x="3288791" y="1191767"/>
                  </a:lnTo>
                  <a:lnTo>
                    <a:pt x="3288791" y="1112520"/>
                  </a:lnTo>
                  <a:lnTo>
                    <a:pt x="3288791" y="1310639"/>
                  </a:lnTo>
                  <a:lnTo>
                    <a:pt x="3291840" y="1292352"/>
                  </a:lnTo>
                  <a:lnTo>
                    <a:pt x="3291840" y="688847"/>
                  </a:lnTo>
                  <a:lnTo>
                    <a:pt x="3291840" y="691895"/>
                  </a:lnTo>
                  <a:lnTo>
                    <a:pt x="3291840" y="905255"/>
                  </a:lnTo>
                  <a:lnTo>
                    <a:pt x="3291840" y="886967"/>
                  </a:lnTo>
                  <a:lnTo>
                    <a:pt x="3291840" y="1115567"/>
                  </a:lnTo>
                  <a:lnTo>
                    <a:pt x="3291840" y="1112520"/>
                  </a:lnTo>
                  <a:lnTo>
                    <a:pt x="3291840" y="1139952"/>
                  </a:lnTo>
                  <a:lnTo>
                    <a:pt x="3294888" y="1191767"/>
                  </a:lnTo>
                  <a:lnTo>
                    <a:pt x="3294888" y="1155191"/>
                  </a:lnTo>
                  <a:lnTo>
                    <a:pt x="3294888" y="1216152"/>
                  </a:lnTo>
                  <a:lnTo>
                    <a:pt x="3294888" y="1158239"/>
                  </a:lnTo>
                  <a:lnTo>
                    <a:pt x="3294888" y="1210055"/>
                  </a:lnTo>
                  <a:lnTo>
                    <a:pt x="3294888" y="1085088"/>
                  </a:lnTo>
                  <a:lnTo>
                    <a:pt x="3294888" y="1136903"/>
                  </a:lnTo>
                  <a:lnTo>
                    <a:pt x="3294888" y="1115567"/>
                  </a:lnTo>
                  <a:lnTo>
                    <a:pt x="3294888" y="1155191"/>
                  </a:lnTo>
                  <a:lnTo>
                    <a:pt x="3294888" y="1121664"/>
                  </a:lnTo>
                  <a:lnTo>
                    <a:pt x="3294888" y="1158239"/>
                  </a:lnTo>
                  <a:lnTo>
                    <a:pt x="3294888" y="1042415"/>
                  </a:lnTo>
                  <a:lnTo>
                    <a:pt x="3297936" y="993647"/>
                  </a:lnTo>
                  <a:lnTo>
                    <a:pt x="3297936" y="950976"/>
                  </a:lnTo>
                  <a:lnTo>
                    <a:pt x="3297936" y="1075944"/>
                  </a:lnTo>
                  <a:lnTo>
                    <a:pt x="3297936" y="917447"/>
                  </a:lnTo>
                  <a:lnTo>
                    <a:pt x="3297936" y="826007"/>
                  </a:lnTo>
                  <a:lnTo>
                    <a:pt x="3297936" y="795527"/>
                  </a:lnTo>
                  <a:lnTo>
                    <a:pt x="3297936" y="886967"/>
                  </a:lnTo>
                  <a:lnTo>
                    <a:pt x="3297936" y="813815"/>
                  </a:lnTo>
                  <a:lnTo>
                    <a:pt x="3297936" y="1024127"/>
                  </a:lnTo>
                  <a:lnTo>
                    <a:pt x="3300983" y="1121664"/>
                  </a:lnTo>
                  <a:lnTo>
                    <a:pt x="3300983" y="1225295"/>
                  </a:lnTo>
                  <a:lnTo>
                    <a:pt x="3300983" y="1258823"/>
                  </a:lnTo>
                  <a:lnTo>
                    <a:pt x="3300983" y="1182623"/>
                  </a:lnTo>
                  <a:lnTo>
                    <a:pt x="3300983" y="1146047"/>
                  </a:lnTo>
                  <a:lnTo>
                    <a:pt x="3300983" y="1103376"/>
                  </a:lnTo>
                  <a:lnTo>
                    <a:pt x="3300983" y="1042415"/>
                  </a:lnTo>
                  <a:lnTo>
                    <a:pt x="3300983" y="1136903"/>
                  </a:lnTo>
                  <a:lnTo>
                    <a:pt x="3300983" y="1121664"/>
                  </a:lnTo>
                  <a:lnTo>
                    <a:pt x="3300983" y="1243583"/>
                  </a:lnTo>
                  <a:lnTo>
                    <a:pt x="3300983" y="1182623"/>
                  </a:lnTo>
                  <a:lnTo>
                    <a:pt x="3304031" y="1182623"/>
                  </a:lnTo>
                  <a:lnTo>
                    <a:pt x="3304031" y="1149095"/>
                  </a:lnTo>
                  <a:lnTo>
                    <a:pt x="3304031" y="1188720"/>
                  </a:lnTo>
                  <a:lnTo>
                    <a:pt x="3304031" y="1018032"/>
                  </a:lnTo>
                  <a:lnTo>
                    <a:pt x="3304031" y="1252727"/>
                  </a:lnTo>
                  <a:lnTo>
                    <a:pt x="3304031" y="1112520"/>
                  </a:lnTo>
                  <a:lnTo>
                    <a:pt x="3304031" y="1207008"/>
                  </a:lnTo>
                  <a:lnTo>
                    <a:pt x="3307079" y="1231391"/>
                  </a:lnTo>
                  <a:lnTo>
                    <a:pt x="3307079" y="990600"/>
                  </a:lnTo>
                  <a:lnTo>
                    <a:pt x="3307079" y="1136903"/>
                  </a:lnTo>
                  <a:lnTo>
                    <a:pt x="3307079" y="947927"/>
                  </a:lnTo>
                  <a:lnTo>
                    <a:pt x="3307079" y="1075944"/>
                  </a:lnTo>
                  <a:lnTo>
                    <a:pt x="3307079" y="1112520"/>
                  </a:lnTo>
                  <a:lnTo>
                    <a:pt x="3307079" y="1243583"/>
                  </a:lnTo>
                  <a:lnTo>
                    <a:pt x="3307079" y="1170432"/>
                  </a:lnTo>
                  <a:lnTo>
                    <a:pt x="3307079" y="1173479"/>
                  </a:lnTo>
                  <a:lnTo>
                    <a:pt x="3310128" y="1075944"/>
                  </a:lnTo>
                  <a:lnTo>
                    <a:pt x="3310128" y="502919"/>
                  </a:lnTo>
                  <a:lnTo>
                    <a:pt x="3310128" y="545591"/>
                  </a:lnTo>
                  <a:lnTo>
                    <a:pt x="3310128" y="707135"/>
                  </a:lnTo>
                  <a:lnTo>
                    <a:pt x="3310128" y="688847"/>
                  </a:lnTo>
                  <a:lnTo>
                    <a:pt x="3310128" y="993647"/>
                  </a:lnTo>
                  <a:lnTo>
                    <a:pt x="3313176" y="1075944"/>
                  </a:lnTo>
                  <a:lnTo>
                    <a:pt x="3313176" y="1121664"/>
                  </a:lnTo>
                  <a:lnTo>
                    <a:pt x="3313176" y="1112520"/>
                  </a:lnTo>
                  <a:lnTo>
                    <a:pt x="3313176" y="1115567"/>
                  </a:lnTo>
                  <a:lnTo>
                    <a:pt x="3313176" y="1042415"/>
                  </a:lnTo>
                  <a:lnTo>
                    <a:pt x="3313176" y="890015"/>
                  </a:lnTo>
                  <a:lnTo>
                    <a:pt x="3313176" y="905255"/>
                  </a:lnTo>
                  <a:lnTo>
                    <a:pt x="3313176" y="856488"/>
                  </a:lnTo>
                  <a:lnTo>
                    <a:pt x="3313176" y="1033271"/>
                  </a:lnTo>
                  <a:lnTo>
                    <a:pt x="3313176" y="771144"/>
                  </a:lnTo>
                  <a:lnTo>
                    <a:pt x="3316224" y="701039"/>
                  </a:lnTo>
                  <a:lnTo>
                    <a:pt x="3316224" y="740663"/>
                  </a:lnTo>
                  <a:lnTo>
                    <a:pt x="3316224" y="621791"/>
                  </a:lnTo>
                  <a:lnTo>
                    <a:pt x="3316224" y="664463"/>
                  </a:lnTo>
                  <a:lnTo>
                    <a:pt x="3316224" y="768095"/>
                  </a:lnTo>
                  <a:lnTo>
                    <a:pt x="3316224" y="758951"/>
                  </a:lnTo>
                  <a:lnTo>
                    <a:pt x="3316224" y="1414271"/>
                  </a:lnTo>
                  <a:lnTo>
                    <a:pt x="3319272" y="1325879"/>
                  </a:lnTo>
                  <a:lnTo>
                    <a:pt x="3319272" y="886967"/>
                  </a:lnTo>
                  <a:lnTo>
                    <a:pt x="3319272" y="957071"/>
                  </a:lnTo>
                  <a:lnTo>
                    <a:pt x="3319272" y="719327"/>
                  </a:lnTo>
                  <a:lnTo>
                    <a:pt x="3319272" y="886967"/>
                  </a:lnTo>
                  <a:lnTo>
                    <a:pt x="3322319" y="880871"/>
                  </a:lnTo>
                  <a:lnTo>
                    <a:pt x="3322319" y="941832"/>
                  </a:lnTo>
                  <a:lnTo>
                    <a:pt x="3322319" y="856488"/>
                  </a:lnTo>
                  <a:lnTo>
                    <a:pt x="3322319" y="886967"/>
                  </a:lnTo>
                  <a:lnTo>
                    <a:pt x="3322319" y="829055"/>
                  </a:lnTo>
                  <a:lnTo>
                    <a:pt x="3322319" y="947927"/>
                  </a:lnTo>
                  <a:lnTo>
                    <a:pt x="3322319" y="984503"/>
                  </a:lnTo>
                  <a:lnTo>
                    <a:pt x="3322319" y="950976"/>
                  </a:lnTo>
                  <a:lnTo>
                    <a:pt x="3322319" y="1063752"/>
                  </a:lnTo>
                  <a:lnTo>
                    <a:pt x="3322319" y="1008888"/>
                  </a:lnTo>
                  <a:lnTo>
                    <a:pt x="3322319" y="1130808"/>
                  </a:lnTo>
                  <a:lnTo>
                    <a:pt x="3325367" y="1252727"/>
                  </a:lnTo>
                  <a:lnTo>
                    <a:pt x="3325367" y="917447"/>
                  </a:lnTo>
                  <a:lnTo>
                    <a:pt x="3325367" y="923544"/>
                  </a:lnTo>
                  <a:lnTo>
                    <a:pt x="3325367" y="899159"/>
                  </a:lnTo>
                  <a:lnTo>
                    <a:pt x="3325367" y="984503"/>
                  </a:lnTo>
                  <a:lnTo>
                    <a:pt x="3325367" y="862583"/>
                  </a:lnTo>
                  <a:lnTo>
                    <a:pt x="3325367" y="886967"/>
                  </a:lnTo>
                  <a:lnTo>
                    <a:pt x="3325367" y="603503"/>
                  </a:lnTo>
                  <a:lnTo>
                    <a:pt x="3325367" y="743711"/>
                  </a:lnTo>
                  <a:lnTo>
                    <a:pt x="3325367" y="679703"/>
                  </a:lnTo>
                  <a:lnTo>
                    <a:pt x="3328416" y="603503"/>
                  </a:lnTo>
                  <a:lnTo>
                    <a:pt x="3328416" y="865632"/>
                  </a:lnTo>
                  <a:lnTo>
                    <a:pt x="3328416" y="856488"/>
                  </a:lnTo>
                  <a:lnTo>
                    <a:pt x="3328416" y="1517903"/>
                  </a:lnTo>
                  <a:lnTo>
                    <a:pt x="3328416" y="1490471"/>
                  </a:lnTo>
                  <a:lnTo>
                    <a:pt x="3328416" y="1328927"/>
                  </a:lnTo>
                  <a:lnTo>
                    <a:pt x="3328416" y="1286255"/>
                  </a:lnTo>
                  <a:lnTo>
                    <a:pt x="3331464" y="1112520"/>
                  </a:lnTo>
                  <a:lnTo>
                    <a:pt x="3331464" y="1051559"/>
                  </a:lnTo>
                  <a:lnTo>
                    <a:pt x="3331464" y="1063752"/>
                  </a:lnTo>
                  <a:lnTo>
                    <a:pt x="3331464" y="1234439"/>
                  </a:lnTo>
                  <a:lnTo>
                    <a:pt x="3331464" y="1267967"/>
                  </a:lnTo>
                  <a:lnTo>
                    <a:pt x="3331464" y="1173479"/>
                  </a:lnTo>
                  <a:lnTo>
                    <a:pt x="3331464" y="1252727"/>
                  </a:lnTo>
                  <a:lnTo>
                    <a:pt x="3331464" y="1011935"/>
                  </a:lnTo>
                  <a:lnTo>
                    <a:pt x="3331464" y="1042415"/>
                  </a:lnTo>
                  <a:lnTo>
                    <a:pt x="3331464" y="990600"/>
                  </a:lnTo>
                  <a:lnTo>
                    <a:pt x="3334512" y="1045463"/>
                  </a:lnTo>
                  <a:lnTo>
                    <a:pt x="3334512" y="1127759"/>
                  </a:lnTo>
                  <a:lnTo>
                    <a:pt x="3334512" y="1042415"/>
                  </a:lnTo>
                  <a:lnTo>
                    <a:pt x="3334512" y="1112520"/>
                  </a:lnTo>
                  <a:lnTo>
                    <a:pt x="3334512" y="1139952"/>
                  </a:lnTo>
                  <a:lnTo>
                    <a:pt x="3334512" y="1085088"/>
                  </a:lnTo>
                  <a:lnTo>
                    <a:pt x="3334512" y="1127759"/>
                  </a:lnTo>
                  <a:lnTo>
                    <a:pt x="3334512" y="1103376"/>
                  </a:lnTo>
                  <a:lnTo>
                    <a:pt x="3334512" y="1216152"/>
                  </a:lnTo>
                  <a:lnTo>
                    <a:pt x="3334512" y="1121664"/>
                  </a:lnTo>
                  <a:lnTo>
                    <a:pt x="3334512" y="1106423"/>
                  </a:lnTo>
                  <a:lnTo>
                    <a:pt x="3334512" y="1121664"/>
                  </a:lnTo>
                  <a:lnTo>
                    <a:pt x="3334512" y="1103376"/>
                  </a:lnTo>
                  <a:lnTo>
                    <a:pt x="3337560" y="1018032"/>
                  </a:lnTo>
                  <a:lnTo>
                    <a:pt x="3337560" y="929639"/>
                  </a:lnTo>
                  <a:lnTo>
                    <a:pt x="3337560" y="1008888"/>
                  </a:lnTo>
                  <a:lnTo>
                    <a:pt x="3337560" y="838200"/>
                  </a:lnTo>
                  <a:lnTo>
                    <a:pt x="3337560" y="865632"/>
                  </a:lnTo>
                  <a:lnTo>
                    <a:pt x="3337560" y="826007"/>
                  </a:lnTo>
                  <a:lnTo>
                    <a:pt x="3337560" y="886967"/>
                  </a:lnTo>
                  <a:lnTo>
                    <a:pt x="3337560" y="865632"/>
                  </a:lnTo>
                  <a:lnTo>
                    <a:pt x="3340607" y="682751"/>
                  </a:lnTo>
                  <a:lnTo>
                    <a:pt x="3340607" y="542544"/>
                  </a:lnTo>
                  <a:lnTo>
                    <a:pt x="3340607" y="536447"/>
                  </a:lnTo>
                  <a:lnTo>
                    <a:pt x="3340607" y="493775"/>
                  </a:lnTo>
                  <a:lnTo>
                    <a:pt x="3340607" y="640079"/>
                  </a:lnTo>
                  <a:lnTo>
                    <a:pt x="3340607" y="847344"/>
                  </a:lnTo>
                  <a:lnTo>
                    <a:pt x="3340607" y="838200"/>
                  </a:lnTo>
                  <a:lnTo>
                    <a:pt x="3340607" y="947927"/>
                  </a:lnTo>
                  <a:lnTo>
                    <a:pt x="3340607" y="896111"/>
                  </a:lnTo>
                  <a:lnTo>
                    <a:pt x="3340607" y="1002791"/>
                  </a:lnTo>
                  <a:lnTo>
                    <a:pt x="3340607" y="999744"/>
                  </a:lnTo>
                  <a:lnTo>
                    <a:pt x="3340607" y="1139952"/>
                  </a:lnTo>
                  <a:lnTo>
                    <a:pt x="3340607" y="981455"/>
                  </a:lnTo>
                  <a:lnTo>
                    <a:pt x="3343655" y="1036319"/>
                  </a:lnTo>
                  <a:lnTo>
                    <a:pt x="3343655" y="1088135"/>
                  </a:lnTo>
                  <a:lnTo>
                    <a:pt x="3343655" y="1036319"/>
                  </a:lnTo>
                  <a:lnTo>
                    <a:pt x="3343655" y="1027176"/>
                  </a:lnTo>
                  <a:lnTo>
                    <a:pt x="3343655" y="966215"/>
                  </a:lnTo>
                  <a:lnTo>
                    <a:pt x="3343655" y="999744"/>
                  </a:lnTo>
                  <a:lnTo>
                    <a:pt x="3343655" y="493775"/>
                  </a:lnTo>
                  <a:lnTo>
                    <a:pt x="3346704" y="649223"/>
                  </a:lnTo>
                  <a:lnTo>
                    <a:pt x="3346704" y="710183"/>
                  </a:lnTo>
                  <a:lnTo>
                    <a:pt x="3346704" y="688847"/>
                  </a:lnTo>
                  <a:lnTo>
                    <a:pt x="3346704" y="829055"/>
                  </a:lnTo>
                  <a:lnTo>
                    <a:pt x="3346704" y="819911"/>
                  </a:lnTo>
                  <a:lnTo>
                    <a:pt x="3346704" y="1024127"/>
                  </a:lnTo>
                  <a:lnTo>
                    <a:pt x="3346704" y="1018032"/>
                  </a:lnTo>
                  <a:lnTo>
                    <a:pt x="3346704" y="1252727"/>
                  </a:lnTo>
                  <a:lnTo>
                    <a:pt x="3349752" y="1136903"/>
                  </a:lnTo>
                  <a:lnTo>
                    <a:pt x="3349752" y="1051559"/>
                  </a:lnTo>
                  <a:lnTo>
                    <a:pt x="3349752" y="865632"/>
                  </a:lnTo>
                  <a:lnTo>
                    <a:pt x="3349752" y="804671"/>
                  </a:lnTo>
                  <a:lnTo>
                    <a:pt x="3349752" y="673607"/>
                  </a:lnTo>
                  <a:lnTo>
                    <a:pt x="3349752" y="707135"/>
                  </a:lnTo>
                  <a:lnTo>
                    <a:pt x="3349752" y="783335"/>
                  </a:lnTo>
                  <a:lnTo>
                    <a:pt x="3349752" y="734567"/>
                  </a:lnTo>
                  <a:lnTo>
                    <a:pt x="3349752" y="813815"/>
                  </a:lnTo>
                  <a:lnTo>
                    <a:pt x="3349752" y="743711"/>
                  </a:lnTo>
                  <a:lnTo>
                    <a:pt x="3349752" y="1051559"/>
                  </a:lnTo>
                  <a:lnTo>
                    <a:pt x="3352800" y="1024127"/>
                  </a:lnTo>
                  <a:lnTo>
                    <a:pt x="3352800" y="999744"/>
                  </a:lnTo>
                  <a:lnTo>
                    <a:pt x="3352800" y="1033271"/>
                  </a:lnTo>
                  <a:lnTo>
                    <a:pt x="3352800" y="975359"/>
                  </a:lnTo>
                  <a:lnTo>
                    <a:pt x="3352800" y="1112520"/>
                  </a:lnTo>
                  <a:lnTo>
                    <a:pt x="3352800" y="1106423"/>
                  </a:lnTo>
                  <a:lnTo>
                    <a:pt x="3352800" y="1173479"/>
                  </a:lnTo>
                  <a:lnTo>
                    <a:pt x="3352800" y="1252727"/>
                  </a:lnTo>
                  <a:lnTo>
                    <a:pt x="3352800" y="1319783"/>
                  </a:lnTo>
                  <a:lnTo>
                    <a:pt x="3352800" y="1267967"/>
                  </a:lnTo>
                  <a:lnTo>
                    <a:pt x="3352800" y="1210055"/>
                  </a:lnTo>
                  <a:lnTo>
                    <a:pt x="3352800" y="1078991"/>
                  </a:lnTo>
                  <a:lnTo>
                    <a:pt x="3352800" y="1097279"/>
                  </a:lnTo>
                  <a:lnTo>
                    <a:pt x="3355848" y="899159"/>
                  </a:lnTo>
                  <a:lnTo>
                    <a:pt x="3355848" y="259079"/>
                  </a:lnTo>
                  <a:lnTo>
                    <a:pt x="3355848" y="286511"/>
                  </a:lnTo>
                  <a:lnTo>
                    <a:pt x="3355848" y="981455"/>
                  </a:lnTo>
                  <a:lnTo>
                    <a:pt x="3355848" y="932688"/>
                  </a:lnTo>
                  <a:lnTo>
                    <a:pt x="3358895" y="865632"/>
                  </a:lnTo>
                  <a:lnTo>
                    <a:pt x="3358895" y="890015"/>
                  </a:lnTo>
                  <a:lnTo>
                    <a:pt x="3358895" y="804671"/>
                  </a:lnTo>
                  <a:lnTo>
                    <a:pt x="3358895" y="871727"/>
                  </a:lnTo>
                  <a:lnTo>
                    <a:pt x="3358895" y="1051559"/>
                  </a:lnTo>
                  <a:lnTo>
                    <a:pt x="3358895" y="1027176"/>
                  </a:lnTo>
                  <a:lnTo>
                    <a:pt x="3358895" y="1149095"/>
                  </a:lnTo>
                  <a:lnTo>
                    <a:pt x="3358895" y="1036319"/>
                  </a:lnTo>
                  <a:lnTo>
                    <a:pt x="3358895" y="1097279"/>
                  </a:lnTo>
                  <a:lnTo>
                    <a:pt x="3358895" y="1075944"/>
                  </a:lnTo>
                  <a:lnTo>
                    <a:pt x="3358895" y="1094232"/>
                  </a:lnTo>
                  <a:lnTo>
                    <a:pt x="3361943" y="1060703"/>
                  </a:lnTo>
                  <a:lnTo>
                    <a:pt x="3361943" y="999744"/>
                  </a:lnTo>
                  <a:lnTo>
                    <a:pt x="3361943" y="981455"/>
                  </a:lnTo>
                  <a:lnTo>
                    <a:pt x="3361943" y="1094232"/>
                  </a:lnTo>
                  <a:lnTo>
                    <a:pt x="3361943" y="1197864"/>
                  </a:lnTo>
                  <a:lnTo>
                    <a:pt x="3361943" y="1188720"/>
                  </a:lnTo>
                  <a:lnTo>
                    <a:pt x="3361943" y="1295400"/>
                  </a:lnTo>
                  <a:lnTo>
                    <a:pt x="3361943" y="1130808"/>
                  </a:lnTo>
                  <a:lnTo>
                    <a:pt x="3361943" y="1088135"/>
                  </a:lnTo>
                  <a:lnTo>
                    <a:pt x="3361943" y="1063752"/>
                  </a:lnTo>
                  <a:lnTo>
                    <a:pt x="3361943" y="1146047"/>
                  </a:lnTo>
                  <a:lnTo>
                    <a:pt x="3364991" y="1149095"/>
                  </a:lnTo>
                  <a:lnTo>
                    <a:pt x="3364991" y="993647"/>
                  </a:lnTo>
                  <a:lnTo>
                    <a:pt x="3364991" y="1024127"/>
                  </a:lnTo>
                  <a:lnTo>
                    <a:pt x="3364991" y="941832"/>
                  </a:lnTo>
                  <a:lnTo>
                    <a:pt x="3364991" y="981455"/>
                  </a:lnTo>
                  <a:lnTo>
                    <a:pt x="3364991" y="923544"/>
                  </a:lnTo>
                  <a:lnTo>
                    <a:pt x="3364991" y="929639"/>
                  </a:lnTo>
                  <a:lnTo>
                    <a:pt x="3364991" y="896111"/>
                  </a:lnTo>
                  <a:lnTo>
                    <a:pt x="3364991" y="1063752"/>
                  </a:lnTo>
                  <a:lnTo>
                    <a:pt x="3364991" y="1130808"/>
                  </a:lnTo>
                  <a:lnTo>
                    <a:pt x="3364991" y="1127759"/>
                  </a:lnTo>
                  <a:lnTo>
                    <a:pt x="3368040" y="1027176"/>
                  </a:lnTo>
                  <a:lnTo>
                    <a:pt x="3368040" y="969263"/>
                  </a:lnTo>
                  <a:lnTo>
                    <a:pt x="3368040" y="1085088"/>
                  </a:lnTo>
                  <a:lnTo>
                    <a:pt x="3368040" y="990600"/>
                  </a:lnTo>
                  <a:lnTo>
                    <a:pt x="3368040" y="1078991"/>
                  </a:lnTo>
                  <a:lnTo>
                    <a:pt x="3368040" y="1149095"/>
                  </a:lnTo>
                  <a:lnTo>
                    <a:pt x="3368040" y="1258823"/>
                  </a:lnTo>
                  <a:lnTo>
                    <a:pt x="3368040" y="1283208"/>
                  </a:lnTo>
                  <a:lnTo>
                    <a:pt x="3368040" y="1310639"/>
                  </a:lnTo>
                  <a:lnTo>
                    <a:pt x="3371088" y="1292352"/>
                  </a:lnTo>
                  <a:lnTo>
                    <a:pt x="3371088" y="502919"/>
                  </a:lnTo>
                  <a:lnTo>
                    <a:pt x="3371088" y="621791"/>
                  </a:lnTo>
                  <a:lnTo>
                    <a:pt x="3371088" y="743711"/>
                  </a:lnTo>
                  <a:lnTo>
                    <a:pt x="3371088" y="740663"/>
                  </a:lnTo>
                  <a:lnTo>
                    <a:pt x="3371088" y="1158239"/>
                  </a:lnTo>
                  <a:lnTo>
                    <a:pt x="3374136" y="1139952"/>
                  </a:lnTo>
                  <a:lnTo>
                    <a:pt x="3374136" y="1085088"/>
                  </a:lnTo>
                  <a:lnTo>
                    <a:pt x="3374136" y="1042415"/>
                  </a:lnTo>
                  <a:lnTo>
                    <a:pt x="3374136" y="1008888"/>
                  </a:lnTo>
                  <a:lnTo>
                    <a:pt x="3374136" y="1051559"/>
                  </a:lnTo>
                  <a:lnTo>
                    <a:pt x="3374136" y="1103376"/>
                  </a:lnTo>
                  <a:lnTo>
                    <a:pt x="3374136" y="1063752"/>
                  </a:lnTo>
                  <a:lnTo>
                    <a:pt x="3374136" y="1328927"/>
                  </a:lnTo>
                  <a:lnTo>
                    <a:pt x="3374136" y="1319783"/>
                  </a:lnTo>
                  <a:lnTo>
                    <a:pt x="3377183" y="1222247"/>
                  </a:lnTo>
                  <a:lnTo>
                    <a:pt x="3377183" y="1231391"/>
                  </a:lnTo>
                  <a:lnTo>
                    <a:pt x="3377183" y="1261871"/>
                  </a:lnTo>
                  <a:lnTo>
                    <a:pt x="3377183" y="1304544"/>
                  </a:lnTo>
                  <a:lnTo>
                    <a:pt x="3377183" y="1283208"/>
                  </a:lnTo>
                  <a:lnTo>
                    <a:pt x="3377183" y="1210055"/>
                  </a:lnTo>
                  <a:lnTo>
                    <a:pt x="3377183" y="1283208"/>
                  </a:lnTo>
                  <a:lnTo>
                    <a:pt x="3377183" y="1173479"/>
                  </a:lnTo>
                  <a:lnTo>
                    <a:pt x="3377183" y="1182623"/>
                  </a:lnTo>
                  <a:lnTo>
                    <a:pt x="3377183" y="1295400"/>
                  </a:lnTo>
                  <a:lnTo>
                    <a:pt x="3377183" y="1191767"/>
                  </a:lnTo>
                  <a:lnTo>
                    <a:pt x="3380231" y="1222247"/>
                  </a:lnTo>
                  <a:lnTo>
                    <a:pt x="3380231" y="1088135"/>
                  </a:lnTo>
                  <a:lnTo>
                    <a:pt x="3380231" y="1127759"/>
                  </a:lnTo>
                  <a:lnTo>
                    <a:pt x="3380231" y="673607"/>
                  </a:lnTo>
                  <a:lnTo>
                    <a:pt x="3380231" y="679703"/>
                  </a:lnTo>
                  <a:lnTo>
                    <a:pt x="3380231" y="792479"/>
                  </a:lnTo>
                  <a:lnTo>
                    <a:pt x="3380231" y="838200"/>
                  </a:lnTo>
                  <a:lnTo>
                    <a:pt x="3380231" y="847344"/>
                  </a:lnTo>
                  <a:lnTo>
                    <a:pt x="3380231" y="941832"/>
                  </a:lnTo>
                  <a:lnTo>
                    <a:pt x="3383279" y="1036319"/>
                  </a:lnTo>
                  <a:lnTo>
                    <a:pt x="3383279" y="1088135"/>
                  </a:lnTo>
                  <a:lnTo>
                    <a:pt x="3383279" y="1042415"/>
                  </a:lnTo>
                  <a:lnTo>
                    <a:pt x="3383279" y="1164335"/>
                  </a:lnTo>
                  <a:lnTo>
                    <a:pt x="3383279" y="1155191"/>
                  </a:lnTo>
                  <a:lnTo>
                    <a:pt x="3383279" y="966215"/>
                  </a:lnTo>
                  <a:lnTo>
                    <a:pt x="3383279" y="1051559"/>
                  </a:lnTo>
                  <a:lnTo>
                    <a:pt x="3383279" y="938783"/>
                  </a:lnTo>
                  <a:lnTo>
                    <a:pt x="3386328" y="960119"/>
                  </a:lnTo>
                  <a:lnTo>
                    <a:pt x="3386328" y="1008888"/>
                  </a:lnTo>
                  <a:lnTo>
                    <a:pt x="3386328" y="993647"/>
                  </a:lnTo>
                  <a:lnTo>
                    <a:pt x="3386328" y="838200"/>
                  </a:lnTo>
                  <a:lnTo>
                    <a:pt x="3386328" y="804671"/>
                  </a:lnTo>
                  <a:lnTo>
                    <a:pt x="3386328" y="810767"/>
                  </a:lnTo>
                  <a:lnTo>
                    <a:pt x="3386328" y="710183"/>
                  </a:lnTo>
                  <a:lnTo>
                    <a:pt x="3386328" y="762000"/>
                  </a:lnTo>
                  <a:lnTo>
                    <a:pt x="3386328" y="810767"/>
                  </a:lnTo>
                  <a:lnTo>
                    <a:pt x="3386328" y="941832"/>
                  </a:lnTo>
                  <a:lnTo>
                    <a:pt x="3389376" y="999744"/>
                  </a:lnTo>
                  <a:lnTo>
                    <a:pt x="3389376" y="1338071"/>
                  </a:lnTo>
                  <a:lnTo>
                    <a:pt x="3389376" y="1258823"/>
                  </a:lnTo>
                  <a:lnTo>
                    <a:pt x="3389376" y="1002791"/>
                  </a:lnTo>
                  <a:lnTo>
                    <a:pt x="3389376" y="1146047"/>
                  </a:lnTo>
                  <a:lnTo>
                    <a:pt x="3389376" y="1075944"/>
                  </a:lnTo>
                  <a:lnTo>
                    <a:pt x="3392424" y="975359"/>
                  </a:lnTo>
                  <a:lnTo>
                    <a:pt x="3392424" y="551688"/>
                  </a:lnTo>
                  <a:lnTo>
                    <a:pt x="3392424" y="630935"/>
                  </a:lnTo>
                  <a:lnTo>
                    <a:pt x="3392424" y="932688"/>
                  </a:lnTo>
                  <a:lnTo>
                    <a:pt x="3395472" y="829055"/>
                  </a:lnTo>
                  <a:lnTo>
                    <a:pt x="3395472" y="792479"/>
                  </a:lnTo>
                  <a:lnTo>
                    <a:pt x="3395472" y="856488"/>
                  </a:lnTo>
                  <a:lnTo>
                    <a:pt x="3395472" y="813815"/>
                  </a:lnTo>
                  <a:lnTo>
                    <a:pt x="3395472" y="1008888"/>
                  </a:lnTo>
                  <a:lnTo>
                    <a:pt x="3395472" y="975359"/>
                  </a:lnTo>
                  <a:lnTo>
                    <a:pt x="3395472" y="1207008"/>
                  </a:lnTo>
                  <a:lnTo>
                    <a:pt x="3395472" y="1197864"/>
                  </a:lnTo>
                  <a:lnTo>
                    <a:pt x="3395472" y="1121664"/>
                  </a:lnTo>
                  <a:lnTo>
                    <a:pt x="3395472" y="1027176"/>
                  </a:lnTo>
                  <a:lnTo>
                    <a:pt x="3398519" y="993647"/>
                  </a:lnTo>
                  <a:lnTo>
                    <a:pt x="3398519" y="966215"/>
                  </a:lnTo>
                  <a:lnTo>
                    <a:pt x="3398519" y="786383"/>
                  </a:lnTo>
                  <a:lnTo>
                    <a:pt x="3398519" y="768095"/>
                  </a:lnTo>
                  <a:lnTo>
                    <a:pt x="3398519" y="749807"/>
                  </a:lnTo>
                  <a:lnTo>
                    <a:pt x="3398519" y="768095"/>
                  </a:lnTo>
                  <a:lnTo>
                    <a:pt x="3398519" y="1368552"/>
                  </a:lnTo>
                  <a:lnTo>
                    <a:pt x="3398519" y="1347215"/>
                  </a:lnTo>
                  <a:lnTo>
                    <a:pt x="3401567" y="1188720"/>
                  </a:lnTo>
                  <a:lnTo>
                    <a:pt x="3401567" y="1085088"/>
                  </a:lnTo>
                  <a:lnTo>
                    <a:pt x="3401567" y="1097279"/>
                  </a:lnTo>
                  <a:lnTo>
                    <a:pt x="3401567" y="1024127"/>
                  </a:lnTo>
                  <a:lnTo>
                    <a:pt x="3401567" y="1060703"/>
                  </a:lnTo>
                  <a:lnTo>
                    <a:pt x="3401567" y="1155191"/>
                  </a:lnTo>
                  <a:lnTo>
                    <a:pt x="3401567" y="1170432"/>
                  </a:lnTo>
                  <a:lnTo>
                    <a:pt x="3401567" y="1274064"/>
                  </a:lnTo>
                  <a:lnTo>
                    <a:pt x="3401567" y="1319783"/>
                  </a:lnTo>
                  <a:lnTo>
                    <a:pt x="3401567" y="1304544"/>
                  </a:lnTo>
                  <a:lnTo>
                    <a:pt x="3404616" y="1258823"/>
                  </a:lnTo>
                  <a:lnTo>
                    <a:pt x="3404616" y="1243583"/>
                  </a:lnTo>
                  <a:lnTo>
                    <a:pt x="3404616" y="1249679"/>
                  </a:lnTo>
                  <a:lnTo>
                    <a:pt x="3404616" y="1112520"/>
                  </a:lnTo>
                  <a:lnTo>
                    <a:pt x="3404616" y="1155191"/>
                  </a:lnTo>
                  <a:lnTo>
                    <a:pt x="3404616" y="1103376"/>
                  </a:lnTo>
                  <a:lnTo>
                    <a:pt x="3404616" y="1170432"/>
                  </a:lnTo>
                  <a:lnTo>
                    <a:pt x="3404616" y="1149095"/>
                  </a:lnTo>
                  <a:lnTo>
                    <a:pt x="3404616" y="1188720"/>
                  </a:lnTo>
                  <a:lnTo>
                    <a:pt x="3404616" y="1225295"/>
                  </a:lnTo>
                  <a:lnTo>
                    <a:pt x="3407664" y="1258823"/>
                  </a:lnTo>
                  <a:lnTo>
                    <a:pt x="3407664" y="1371600"/>
                  </a:lnTo>
                  <a:lnTo>
                    <a:pt x="3407664" y="1438655"/>
                  </a:lnTo>
                  <a:lnTo>
                    <a:pt x="3407664" y="1389888"/>
                  </a:lnTo>
                  <a:lnTo>
                    <a:pt x="3407664" y="1371600"/>
                  </a:lnTo>
                  <a:lnTo>
                    <a:pt x="3407664" y="1405127"/>
                  </a:lnTo>
                  <a:lnTo>
                    <a:pt x="3407664" y="1399032"/>
                  </a:lnTo>
                  <a:lnTo>
                    <a:pt x="3407664" y="1420367"/>
                  </a:lnTo>
                  <a:lnTo>
                    <a:pt x="3407664" y="1216152"/>
                  </a:lnTo>
                  <a:lnTo>
                    <a:pt x="3410712" y="1121664"/>
                  </a:lnTo>
                  <a:lnTo>
                    <a:pt x="3410712" y="1063752"/>
                  </a:lnTo>
                  <a:lnTo>
                    <a:pt x="3410712" y="1018032"/>
                  </a:lnTo>
                  <a:lnTo>
                    <a:pt x="3410712" y="905255"/>
                  </a:lnTo>
                  <a:lnTo>
                    <a:pt x="3410712" y="844295"/>
                  </a:lnTo>
                  <a:lnTo>
                    <a:pt x="3410712" y="865632"/>
                  </a:lnTo>
                  <a:lnTo>
                    <a:pt x="3410712" y="984503"/>
                  </a:lnTo>
                  <a:lnTo>
                    <a:pt x="3410712" y="923544"/>
                  </a:lnTo>
                  <a:lnTo>
                    <a:pt x="3410712" y="1222247"/>
                  </a:lnTo>
                  <a:lnTo>
                    <a:pt x="3410712" y="1216152"/>
                  </a:lnTo>
                  <a:lnTo>
                    <a:pt x="3410712" y="1252727"/>
                  </a:lnTo>
                  <a:lnTo>
                    <a:pt x="3413760" y="1295400"/>
                  </a:lnTo>
                  <a:lnTo>
                    <a:pt x="3413760" y="1258823"/>
                  </a:lnTo>
                  <a:lnTo>
                    <a:pt x="3413760" y="1267967"/>
                  </a:lnTo>
                  <a:lnTo>
                    <a:pt x="3413760" y="1249679"/>
                  </a:lnTo>
                  <a:lnTo>
                    <a:pt x="3413760" y="1210055"/>
                  </a:lnTo>
                  <a:lnTo>
                    <a:pt x="3413760" y="1222247"/>
                  </a:lnTo>
                  <a:lnTo>
                    <a:pt x="3413760" y="1335023"/>
                  </a:lnTo>
                  <a:lnTo>
                    <a:pt x="3413760" y="1286255"/>
                  </a:lnTo>
                  <a:lnTo>
                    <a:pt x="3413760" y="1353311"/>
                  </a:lnTo>
                  <a:lnTo>
                    <a:pt x="3413760" y="1295400"/>
                  </a:lnTo>
                  <a:lnTo>
                    <a:pt x="3413760" y="1261871"/>
                  </a:lnTo>
                  <a:lnTo>
                    <a:pt x="3416807" y="1304544"/>
                  </a:lnTo>
                  <a:lnTo>
                    <a:pt x="3416807" y="1368552"/>
                  </a:lnTo>
                  <a:lnTo>
                    <a:pt x="3416807" y="1459991"/>
                  </a:lnTo>
                  <a:lnTo>
                    <a:pt x="3416807" y="1481327"/>
                  </a:lnTo>
                  <a:lnTo>
                    <a:pt x="3416807" y="1395983"/>
                  </a:lnTo>
                  <a:lnTo>
                    <a:pt x="3416807" y="1420367"/>
                  </a:lnTo>
                  <a:lnTo>
                    <a:pt x="3416807" y="1155191"/>
                  </a:lnTo>
                  <a:lnTo>
                    <a:pt x="3416807" y="1173479"/>
                  </a:lnTo>
                  <a:lnTo>
                    <a:pt x="3416807" y="1139952"/>
                  </a:lnTo>
                  <a:lnTo>
                    <a:pt x="3416807" y="1207008"/>
                  </a:lnTo>
                  <a:lnTo>
                    <a:pt x="3416807" y="1362455"/>
                  </a:lnTo>
                  <a:lnTo>
                    <a:pt x="3416807" y="1405127"/>
                  </a:lnTo>
                  <a:lnTo>
                    <a:pt x="3419855" y="1295400"/>
                  </a:lnTo>
                  <a:lnTo>
                    <a:pt x="3419855" y="1395983"/>
                  </a:lnTo>
                  <a:lnTo>
                    <a:pt x="3419855" y="1481327"/>
                  </a:lnTo>
                  <a:lnTo>
                    <a:pt x="3419855" y="1533143"/>
                  </a:lnTo>
                  <a:lnTo>
                    <a:pt x="3419855" y="1517903"/>
                  </a:lnTo>
                  <a:lnTo>
                    <a:pt x="3419855" y="1527047"/>
                  </a:lnTo>
                  <a:lnTo>
                    <a:pt x="3419855" y="1292352"/>
                  </a:lnTo>
                  <a:lnTo>
                    <a:pt x="3419855" y="1344167"/>
                  </a:lnTo>
                  <a:lnTo>
                    <a:pt x="3419855" y="1371600"/>
                  </a:lnTo>
                  <a:lnTo>
                    <a:pt x="3419855" y="1389888"/>
                  </a:lnTo>
                  <a:lnTo>
                    <a:pt x="3419855" y="1344167"/>
                  </a:lnTo>
                  <a:lnTo>
                    <a:pt x="3422904" y="1325879"/>
                  </a:lnTo>
                  <a:lnTo>
                    <a:pt x="3422904" y="1286255"/>
                  </a:lnTo>
                  <a:lnTo>
                    <a:pt x="3422904" y="1191767"/>
                  </a:lnTo>
                  <a:lnTo>
                    <a:pt x="3422904" y="1267967"/>
                  </a:lnTo>
                  <a:lnTo>
                    <a:pt x="3422904" y="1389888"/>
                  </a:lnTo>
                  <a:lnTo>
                    <a:pt x="3422904" y="1371600"/>
                  </a:lnTo>
                  <a:lnTo>
                    <a:pt x="3422904" y="1395983"/>
                  </a:lnTo>
                  <a:lnTo>
                    <a:pt x="3422904" y="1377695"/>
                  </a:lnTo>
                  <a:lnTo>
                    <a:pt x="3422904" y="1414271"/>
                  </a:lnTo>
                  <a:lnTo>
                    <a:pt x="3422904" y="1347215"/>
                  </a:lnTo>
                  <a:lnTo>
                    <a:pt x="3422904" y="1328927"/>
                  </a:lnTo>
                  <a:lnTo>
                    <a:pt x="3425952" y="1344167"/>
                  </a:lnTo>
                  <a:lnTo>
                    <a:pt x="3425952" y="1371600"/>
                  </a:lnTo>
                  <a:lnTo>
                    <a:pt x="3425952" y="1395983"/>
                  </a:lnTo>
                  <a:lnTo>
                    <a:pt x="3425952" y="1493520"/>
                  </a:lnTo>
                  <a:lnTo>
                    <a:pt x="3425952" y="1472183"/>
                  </a:lnTo>
                  <a:lnTo>
                    <a:pt x="3425952" y="1344167"/>
                  </a:lnTo>
                  <a:lnTo>
                    <a:pt x="3425952" y="1356359"/>
                  </a:lnTo>
                  <a:lnTo>
                    <a:pt x="3425952" y="1304544"/>
                  </a:lnTo>
                  <a:lnTo>
                    <a:pt x="3425952" y="1362455"/>
                  </a:lnTo>
                  <a:lnTo>
                    <a:pt x="3425952" y="1377695"/>
                  </a:lnTo>
                  <a:lnTo>
                    <a:pt x="3425952" y="1338071"/>
                  </a:lnTo>
                  <a:lnTo>
                    <a:pt x="3425952" y="1304544"/>
                  </a:lnTo>
                  <a:lnTo>
                    <a:pt x="3425952" y="1310639"/>
                  </a:lnTo>
                  <a:lnTo>
                    <a:pt x="3429000" y="1301495"/>
                  </a:lnTo>
                  <a:lnTo>
                    <a:pt x="3429000" y="1045463"/>
                  </a:lnTo>
                  <a:lnTo>
                    <a:pt x="3429000" y="1078991"/>
                  </a:lnTo>
                  <a:lnTo>
                    <a:pt x="3429000" y="914400"/>
                  </a:lnTo>
                  <a:lnTo>
                    <a:pt x="3429000" y="923544"/>
                  </a:lnTo>
                  <a:lnTo>
                    <a:pt x="3429000" y="1011935"/>
                  </a:lnTo>
                  <a:lnTo>
                    <a:pt x="3429000" y="1191767"/>
                  </a:lnTo>
                  <a:lnTo>
                    <a:pt x="3429000" y="1258823"/>
                  </a:lnTo>
                  <a:lnTo>
                    <a:pt x="3429000" y="1362455"/>
                  </a:lnTo>
                  <a:lnTo>
                    <a:pt x="3432048" y="1368552"/>
                  </a:lnTo>
                  <a:lnTo>
                    <a:pt x="3432048" y="1356359"/>
                  </a:lnTo>
                  <a:lnTo>
                    <a:pt x="3432048" y="1420367"/>
                  </a:lnTo>
                  <a:lnTo>
                    <a:pt x="3432048" y="1472183"/>
                  </a:lnTo>
                  <a:lnTo>
                    <a:pt x="3432048" y="1499615"/>
                  </a:lnTo>
                  <a:lnTo>
                    <a:pt x="3432048" y="1420367"/>
                  </a:lnTo>
                  <a:lnTo>
                    <a:pt x="3432048" y="1386839"/>
                  </a:lnTo>
                  <a:lnTo>
                    <a:pt x="3432048" y="1490471"/>
                  </a:lnTo>
                  <a:lnTo>
                    <a:pt x="3432048" y="1188720"/>
                  </a:lnTo>
                  <a:lnTo>
                    <a:pt x="3435095" y="1188720"/>
                  </a:lnTo>
                  <a:lnTo>
                    <a:pt x="3435095" y="1267967"/>
                  </a:lnTo>
                  <a:lnTo>
                    <a:pt x="3435095" y="1234439"/>
                  </a:lnTo>
                  <a:lnTo>
                    <a:pt x="3435095" y="1423415"/>
                  </a:lnTo>
                  <a:lnTo>
                    <a:pt x="3435095" y="1386839"/>
                  </a:lnTo>
                  <a:lnTo>
                    <a:pt x="3435095" y="1286255"/>
                  </a:lnTo>
                  <a:lnTo>
                    <a:pt x="3435095" y="1313688"/>
                  </a:lnTo>
                  <a:lnTo>
                    <a:pt x="3435095" y="1222247"/>
                  </a:lnTo>
                  <a:lnTo>
                    <a:pt x="3438143" y="1249679"/>
                  </a:lnTo>
                  <a:lnTo>
                    <a:pt x="3438143" y="1502664"/>
                  </a:lnTo>
                  <a:lnTo>
                    <a:pt x="3438143" y="1493520"/>
                  </a:lnTo>
                  <a:lnTo>
                    <a:pt x="3438143" y="1578864"/>
                  </a:lnTo>
                  <a:lnTo>
                    <a:pt x="3438143" y="1533143"/>
                  </a:lnTo>
                  <a:lnTo>
                    <a:pt x="3438143" y="1514855"/>
                  </a:lnTo>
                  <a:lnTo>
                    <a:pt x="3438143" y="1517903"/>
                  </a:lnTo>
                  <a:lnTo>
                    <a:pt x="3438143" y="1484376"/>
                  </a:lnTo>
                  <a:lnTo>
                    <a:pt x="3438143" y="1508759"/>
                  </a:lnTo>
                  <a:lnTo>
                    <a:pt x="3441191" y="1502664"/>
                  </a:lnTo>
                  <a:lnTo>
                    <a:pt x="3441191" y="1441703"/>
                  </a:lnTo>
                  <a:lnTo>
                    <a:pt x="3441191" y="1466088"/>
                  </a:lnTo>
                  <a:lnTo>
                    <a:pt x="3441191" y="1429511"/>
                  </a:lnTo>
                  <a:lnTo>
                    <a:pt x="3441191" y="1493520"/>
                  </a:lnTo>
                  <a:lnTo>
                    <a:pt x="3441191" y="1405127"/>
                  </a:lnTo>
                  <a:lnTo>
                    <a:pt x="3441191" y="1420367"/>
                  </a:lnTo>
                  <a:lnTo>
                    <a:pt x="3441191" y="1310639"/>
                  </a:lnTo>
                  <a:lnTo>
                    <a:pt x="3444240" y="1310639"/>
                  </a:lnTo>
                  <a:lnTo>
                    <a:pt x="3444240" y="1319783"/>
                  </a:lnTo>
                  <a:lnTo>
                    <a:pt x="3444240" y="1313688"/>
                  </a:lnTo>
                  <a:lnTo>
                    <a:pt x="3444240" y="1380744"/>
                  </a:lnTo>
                  <a:lnTo>
                    <a:pt x="3444240" y="1420367"/>
                  </a:lnTo>
                  <a:lnTo>
                    <a:pt x="3444240" y="1377695"/>
                  </a:lnTo>
                  <a:lnTo>
                    <a:pt x="3444240" y="1380744"/>
                  </a:lnTo>
                  <a:lnTo>
                    <a:pt x="3444240" y="1249679"/>
                  </a:lnTo>
                  <a:lnTo>
                    <a:pt x="3444240" y="1319783"/>
                  </a:lnTo>
                  <a:lnTo>
                    <a:pt x="3444240" y="1277111"/>
                  </a:lnTo>
                  <a:lnTo>
                    <a:pt x="3447288" y="1267967"/>
                  </a:lnTo>
                  <a:lnTo>
                    <a:pt x="3447288" y="1380744"/>
                  </a:lnTo>
                  <a:lnTo>
                    <a:pt x="3447288" y="1335023"/>
                  </a:lnTo>
                  <a:lnTo>
                    <a:pt x="3447288" y="1292352"/>
                  </a:lnTo>
                  <a:lnTo>
                    <a:pt x="3447288" y="1210055"/>
                  </a:lnTo>
                  <a:lnTo>
                    <a:pt x="3447288" y="1225295"/>
                  </a:lnTo>
                  <a:lnTo>
                    <a:pt x="3447288" y="1097279"/>
                  </a:lnTo>
                  <a:lnTo>
                    <a:pt x="3447288" y="1139952"/>
                  </a:lnTo>
                  <a:lnTo>
                    <a:pt x="3447288" y="1188720"/>
                  </a:lnTo>
                  <a:lnTo>
                    <a:pt x="3447288" y="1258823"/>
                  </a:lnTo>
                  <a:lnTo>
                    <a:pt x="3447288" y="1243583"/>
                  </a:lnTo>
                  <a:lnTo>
                    <a:pt x="3447288" y="1328927"/>
                  </a:lnTo>
                  <a:lnTo>
                    <a:pt x="3450336" y="1405127"/>
                  </a:lnTo>
                  <a:lnTo>
                    <a:pt x="3450336" y="1481327"/>
                  </a:lnTo>
                  <a:lnTo>
                    <a:pt x="3450336" y="1502664"/>
                  </a:lnTo>
                  <a:lnTo>
                    <a:pt x="3450336" y="1472183"/>
                  </a:lnTo>
                  <a:lnTo>
                    <a:pt x="3450336" y="1484376"/>
                  </a:lnTo>
                  <a:lnTo>
                    <a:pt x="3450336" y="1240535"/>
                  </a:lnTo>
                  <a:lnTo>
                    <a:pt x="3450336" y="1319783"/>
                  </a:lnTo>
                  <a:lnTo>
                    <a:pt x="3450336" y="1182623"/>
                  </a:lnTo>
                  <a:lnTo>
                    <a:pt x="3450336" y="1225295"/>
                  </a:lnTo>
                  <a:lnTo>
                    <a:pt x="3453383" y="1136903"/>
                  </a:lnTo>
                  <a:lnTo>
                    <a:pt x="3453383" y="1139952"/>
                  </a:lnTo>
                  <a:lnTo>
                    <a:pt x="3453383" y="1085088"/>
                  </a:lnTo>
                  <a:lnTo>
                    <a:pt x="3453383" y="1024127"/>
                  </a:lnTo>
                  <a:lnTo>
                    <a:pt x="3453383" y="1054608"/>
                  </a:lnTo>
                  <a:lnTo>
                    <a:pt x="3453383" y="1286255"/>
                  </a:lnTo>
                  <a:lnTo>
                    <a:pt x="3453383" y="1182623"/>
                  </a:lnTo>
                  <a:lnTo>
                    <a:pt x="3453383" y="1353311"/>
                  </a:lnTo>
                  <a:lnTo>
                    <a:pt x="3453383" y="1267967"/>
                  </a:lnTo>
                  <a:lnTo>
                    <a:pt x="3453383" y="1225295"/>
                  </a:lnTo>
                  <a:lnTo>
                    <a:pt x="3456431" y="1222247"/>
                  </a:lnTo>
                  <a:lnTo>
                    <a:pt x="3456431" y="1325879"/>
                  </a:lnTo>
                  <a:lnTo>
                    <a:pt x="3456431" y="1313688"/>
                  </a:lnTo>
                  <a:lnTo>
                    <a:pt x="3456431" y="1325879"/>
                  </a:lnTo>
                  <a:lnTo>
                    <a:pt x="3456431" y="1277111"/>
                  </a:lnTo>
                  <a:lnTo>
                    <a:pt x="3456431" y="1380744"/>
                  </a:lnTo>
                  <a:lnTo>
                    <a:pt x="3456431" y="1347215"/>
                  </a:lnTo>
                  <a:lnTo>
                    <a:pt x="3456431" y="1164335"/>
                  </a:lnTo>
                  <a:lnTo>
                    <a:pt x="3456431" y="1210055"/>
                  </a:lnTo>
                  <a:lnTo>
                    <a:pt x="3459479" y="1274064"/>
                  </a:lnTo>
                  <a:lnTo>
                    <a:pt x="3459479" y="1225295"/>
                  </a:lnTo>
                  <a:lnTo>
                    <a:pt x="3459479" y="1130808"/>
                  </a:lnTo>
                  <a:lnTo>
                    <a:pt x="3459479" y="1097279"/>
                  </a:lnTo>
                  <a:lnTo>
                    <a:pt x="3459479" y="1085088"/>
                  </a:lnTo>
                  <a:lnTo>
                    <a:pt x="3459479" y="1127759"/>
                  </a:lnTo>
                  <a:lnTo>
                    <a:pt x="3459479" y="1408176"/>
                  </a:lnTo>
                  <a:lnTo>
                    <a:pt x="3459479" y="1395983"/>
                  </a:lnTo>
                  <a:lnTo>
                    <a:pt x="3462528" y="1395983"/>
                  </a:lnTo>
                  <a:lnTo>
                    <a:pt x="3462528" y="1432559"/>
                  </a:lnTo>
                  <a:lnTo>
                    <a:pt x="3462528" y="1447800"/>
                  </a:lnTo>
                  <a:lnTo>
                    <a:pt x="3462528" y="1514855"/>
                  </a:lnTo>
                  <a:lnTo>
                    <a:pt x="3462528" y="1377695"/>
                  </a:lnTo>
                  <a:lnTo>
                    <a:pt x="3462528" y="1243583"/>
                  </a:lnTo>
                  <a:lnTo>
                    <a:pt x="3462528" y="1207008"/>
                  </a:lnTo>
                  <a:lnTo>
                    <a:pt x="3462528" y="1127759"/>
                  </a:lnTo>
                  <a:lnTo>
                    <a:pt x="3462528" y="1158239"/>
                  </a:lnTo>
                  <a:lnTo>
                    <a:pt x="3462528" y="1130808"/>
                  </a:lnTo>
                  <a:lnTo>
                    <a:pt x="3462528" y="1179576"/>
                  </a:lnTo>
                  <a:lnTo>
                    <a:pt x="3465576" y="1210055"/>
                  </a:lnTo>
                  <a:lnTo>
                    <a:pt x="3465576" y="1277111"/>
                  </a:lnTo>
                  <a:lnTo>
                    <a:pt x="3465576" y="1243583"/>
                  </a:lnTo>
                  <a:lnTo>
                    <a:pt x="3465576" y="1304544"/>
                  </a:lnTo>
                  <a:lnTo>
                    <a:pt x="3465576" y="1249679"/>
                  </a:lnTo>
                  <a:lnTo>
                    <a:pt x="3465576" y="1328927"/>
                  </a:lnTo>
                  <a:lnTo>
                    <a:pt x="3465576" y="1267967"/>
                  </a:lnTo>
                  <a:lnTo>
                    <a:pt x="3465576" y="1408176"/>
                  </a:lnTo>
                  <a:lnTo>
                    <a:pt x="3468624" y="1456944"/>
                  </a:lnTo>
                  <a:lnTo>
                    <a:pt x="3468624" y="1481327"/>
                  </a:lnTo>
                  <a:lnTo>
                    <a:pt x="3468624" y="1493520"/>
                  </a:lnTo>
                  <a:lnTo>
                    <a:pt x="3468624" y="1429511"/>
                  </a:lnTo>
                  <a:lnTo>
                    <a:pt x="3468624" y="1277111"/>
                  </a:lnTo>
                  <a:lnTo>
                    <a:pt x="3468624" y="1292352"/>
                  </a:lnTo>
                  <a:lnTo>
                    <a:pt x="3468624" y="1200911"/>
                  </a:lnTo>
                  <a:lnTo>
                    <a:pt x="3468624" y="1243583"/>
                  </a:lnTo>
                  <a:lnTo>
                    <a:pt x="3468624" y="1231391"/>
                  </a:lnTo>
                  <a:lnTo>
                    <a:pt x="3468624" y="1222247"/>
                  </a:lnTo>
                  <a:lnTo>
                    <a:pt x="3471672" y="1347215"/>
                  </a:lnTo>
                  <a:lnTo>
                    <a:pt x="3471672" y="1399032"/>
                  </a:lnTo>
                  <a:lnTo>
                    <a:pt x="3471672" y="1353311"/>
                  </a:lnTo>
                  <a:lnTo>
                    <a:pt x="3471672" y="1533143"/>
                  </a:lnTo>
                  <a:lnTo>
                    <a:pt x="3471672" y="1459991"/>
                  </a:lnTo>
                  <a:lnTo>
                    <a:pt x="3471672" y="1432559"/>
                  </a:lnTo>
                  <a:lnTo>
                    <a:pt x="3471672" y="1499615"/>
                  </a:lnTo>
                  <a:lnTo>
                    <a:pt x="3471672" y="1472183"/>
                  </a:lnTo>
                  <a:lnTo>
                    <a:pt x="3474719" y="1499615"/>
                  </a:lnTo>
                  <a:lnTo>
                    <a:pt x="3474719" y="1508759"/>
                  </a:lnTo>
                  <a:lnTo>
                    <a:pt x="3474719" y="1502664"/>
                  </a:lnTo>
                  <a:lnTo>
                    <a:pt x="3474719" y="1524000"/>
                  </a:lnTo>
                  <a:lnTo>
                    <a:pt x="3474719" y="1569719"/>
                  </a:lnTo>
                  <a:lnTo>
                    <a:pt x="3474719" y="1514855"/>
                  </a:lnTo>
                  <a:lnTo>
                    <a:pt x="3474719" y="1042415"/>
                  </a:lnTo>
                  <a:lnTo>
                    <a:pt x="3474719" y="1078991"/>
                  </a:lnTo>
                  <a:lnTo>
                    <a:pt x="3477767" y="1136903"/>
                  </a:lnTo>
                  <a:lnTo>
                    <a:pt x="3477767" y="1225295"/>
                  </a:lnTo>
                  <a:lnTo>
                    <a:pt x="3477767" y="1216152"/>
                  </a:lnTo>
                  <a:lnTo>
                    <a:pt x="3477767" y="1328927"/>
                  </a:lnTo>
                  <a:lnTo>
                    <a:pt x="3477767" y="1258823"/>
                  </a:lnTo>
                  <a:lnTo>
                    <a:pt x="3477767" y="1353311"/>
                  </a:lnTo>
                  <a:lnTo>
                    <a:pt x="3477767" y="1295400"/>
                  </a:lnTo>
                  <a:lnTo>
                    <a:pt x="3477767" y="1216152"/>
                  </a:lnTo>
                  <a:lnTo>
                    <a:pt x="3477767" y="1240535"/>
                  </a:lnTo>
                  <a:lnTo>
                    <a:pt x="3477767" y="1197864"/>
                  </a:lnTo>
                  <a:lnTo>
                    <a:pt x="3480816" y="1249679"/>
                  </a:lnTo>
                  <a:lnTo>
                    <a:pt x="3480816" y="1258823"/>
                  </a:lnTo>
                  <a:lnTo>
                    <a:pt x="3480816" y="1267967"/>
                  </a:lnTo>
                  <a:lnTo>
                    <a:pt x="3480816" y="1258823"/>
                  </a:lnTo>
                  <a:lnTo>
                    <a:pt x="3480816" y="1313688"/>
                  </a:lnTo>
                  <a:lnTo>
                    <a:pt x="3480816" y="1295400"/>
                  </a:lnTo>
                  <a:lnTo>
                    <a:pt x="3480816" y="1277111"/>
                  </a:lnTo>
                  <a:lnTo>
                    <a:pt x="3480816" y="1234439"/>
                  </a:lnTo>
                  <a:lnTo>
                    <a:pt x="3480816" y="1179576"/>
                  </a:lnTo>
                  <a:lnTo>
                    <a:pt x="3480816" y="1222247"/>
                  </a:lnTo>
                  <a:lnTo>
                    <a:pt x="3480816" y="1234439"/>
                  </a:lnTo>
                  <a:lnTo>
                    <a:pt x="3480816" y="1286255"/>
                  </a:lnTo>
                  <a:lnTo>
                    <a:pt x="3480816" y="1274064"/>
                  </a:lnTo>
                  <a:lnTo>
                    <a:pt x="3483864" y="1292352"/>
                  </a:lnTo>
                  <a:lnTo>
                    <a:pt x="3483864" y="1267967"/>
                  </a:lnTo>
                  <a:lnTo>
                    <a:pt x="3483864" y="1310639"/>
                  </a:lnTo>
                  <a:lnTo>
                    <a:pt x="3483864" y="1356359"/>
                  </a:lnTo>
                  <a:lnTo>
                    <a:pt x="3483864" y="1408176"/>
                  </a:lnTo>
                  <a:lnTo>
                    <a:pt x="3483864" y="1389888"/>
                  </a:lnTo>
                  <a:lnTo>
                    <a:pt x="3483864" y="1408176"/>
                  </a:lnTo>
                  <a:lnTo>
                    <a:pt x="3483864" y="1389888"/>
                  </a:lnTo>
                  <a:lnTo>
                    <a:pt x="3483864" y="1335023"/>
                  </a:lnTo>
                  <a:lnTo>
                    <a:pt x="3483864" y="1344167"/>
                  </a:lnTo>
                  <a:lnTo>
                    <a:pt x="3483864" y="1304544"/>
                  </a:lnTo>
                  <a:lnTo>
                    <a:pt x="3483864" y="1328927"/>
                  </a:lnTo>
                  <a:lnTo>
                    <a:pt x="3486912" y="1377695"/>
                  </a:lnTo>
                  <a:lnTo>
                    <a:pt x="3486912" y="1475232"/>
                  </a:lnTo>
                  <a:lnTo>
                    <a:pt x="3486912" y="1484376"/>
                  </a:lnTo>
                  <a:lnTo>
                    <a:pt x="3486912" y="1456944"/>
                  </a:lnTo>
                  <a:lnTo>
                    <a:pt x="3486912" y="1319783"/>
                  </a:lnTo>
                  <a:lnTo>
                    <a:pt x="3486912" y="1356359"/>
                  </a:lnTo>
                  <a:lnTo>
                    <a:pt x="3486912" y="1319783"/>
                  </a:lnTo>
                  <a:lnTo>
                    <a:pt x="3489960" y="1252727"/>
                  </a:lnTo>
                  <a:lnTo>
                    <a:pt x="3489960" y="1301495"/>
                  </a:lnTo>
                  <a:lnTo>
                    <a:pt x="3489960" y="1261871"/>
                  </a:lnTo>
                  <a:lnTo>
                    <a:pt x="3489960" y="1612391"/>
                  </a:lnTo>
                  <a:lnTo>
                    <a:pt x="3489960" y="1514855"/>
                  </a:lnTo>
                  <a:lnTo>
                    <a:pt x="3489960" y="1441703"/>
                  </a:lnTo>
                  <a:lnTo>
                    <a:pt x="3489960" y="1432559"/>
                  </a:lnTo>
                  <a:lnTo>
                    <a:pt x="3493007" y="1252727"/>
                  </a:lnTo>
                  <a:lnTo>
                    <a:pt x="3493007" y="1210055"/>
                  </a:lnTo>
                  <a:lnTo>
                    <a:pt x="3493007" y="1234439"/>
                  </a:lnTo>
                  <a:lnTo>
                    <a:pt x="3493007" y="1222247"/>
                  </a:lnTo>
                  <a:lnTo>
                    <a:pt x="3493007" y="1210055"/>
                  </a:lnTo>
                  <a:lnTo>
                    <a:pt x="3493007" y="1258823"/>
                  </a:lnTo>
                  <a:lnTo>
                    <a:pt x="3493007" y="1423415"/>
                  </a:lnTo>
                  <a:lnTo>
                    <a:pt x="3493007" y="1380744"/>
                  </a:lnTo>
                  <a:lnTo>
                    <a:pt x="3493007" y="1524000"/>
                  </a:lnTo>
                  <a:lnTo>
                    <a:pt x="3496055" y="1475232"/>
                  </a:lnTo>
                  <a:lnTo>
                    <a:pt x="3496055" y="1310639"/>
                  </a:lnTo>
                  <a:lnTo>
                    <a:pt x="3496055" y="1325879"/>
                  </a:lnTo>
                  <a:lnTo>
                    <a:pt x="3496055" y="1085088"/>
                  </a:lnTo>
                  <a:lnTo>
                    <a:pt x="3496055" y="1127759"/>
                  </a:lnTo>
                  <a:lnTo>
                    <a:pt x="3496055" y="1274064"/>
                  </a:lnTo>
                  <a:lnTo>
                    <a:pt x="3496055" y="1395983"/>
                  </a:lnTo>
                  <a:lnTo>
                    <a:pt x="3496055" y="1432559"/>
                  </a:lnTo>
                  <a:lnTo>
                    <a:pt x="3496055" y="1499615"/>
                  </a:lnTo>
                  <a:lnTo>
                    <a:pt x="3499104" y="1524000"/>
                  </a:lnTo>
                  <a:lnTo>
                    <a:pt x="3499104" y="1560575"/>
                  </a:lnTo>
                  <a:lnTo>
                    <a:pt x="3499104" y="1606295"/>
                  </a:lnTo>
                  <a:lnTo>
                    <a:pt x="3499104" y="1517903"/>
                  </a:lnTo>
                  <a:lnTo>
                    <a:pt x="3499104" y="1584959"/>
                  </a:lnTo>
                  <a:lnTo>
                    <a:pt x="3499104" y="1362455"/>
                  </a:lnTo>
                  <a:lnTo>
                    <a:pt x="3499104" y="1395983"/>
                  </a:lnTo>
                  <a:lnTo>
                    <a:pt x="3499104" y="1243583"/>
                  </a:lnTo>
                  <a:lnTo>
                    <a:pt x="3502152" y="1216152"/>
                  </a:lnTo>
                  <a:lnTo>
                    <a:pt x="3502152" y="1222247"/>
                  </a:lnTo>
                  <a:lnTo>
                    <a:pt x="3502152" y="1179576"/>
                  </a:lnTo>
                  <a:lnTo>
                    <a:pt x="3502152" y="1191767"/>
                  </a:lnTo>
                  <a:lnTo>
                    <a:pt x="3502152" y="1319783"/>
                  </a:lnTo>
                  <a:lnTo>
                    <a:pt x="3502152" y="1283208"/>
                  </a:lnTo>
                  <a:lnTo>
                    <a:pt x="3502152" y="1456944"/>
                  </a:lnTo>
                  <a:lnTo>
                    <a:pt x="3502152" y="1450847"/>
                  </a:lnTo>
                  <a:lnTo>
                    <a:pt x="3502152" y="1588008"/>
                  </a:lnTo>
                  <a:lnTo>
                    <a:pt x="3505200" y="1627631"/>
                  </a:lnTo>
                  <a:lnTo>
                    <a:pt x="3505200" y="1594103"/>
                  </a:lnTo>
                  <a:lnTo>
                    <a:pt x="3505200" y="1603247"/>
                  </a:lnTo>
                  <a:lnTo>
                    <a:pt x="3505200" y="1432559"/>
                  </a:lnTo>
                  <a:lnTo>
                    <a:pt x="3505200" y="1438655"/>
                  </a:lnTo>
                  <a:lnTo>
                    <a:pt x="3505200" y="1395983"/>
                  </a:lnTo>
                  <a:lnTo>
                    <a:pt x="3508248" y="1356359"/>
                  </a:lnTo>
                  <a:lnTo>
                    <a:pt x="3508248" y="1301495"/>
                  </a:lnTo>
                  <a:lnTo>
                    <a:pt x="3508248" y="1399032"/>
                  </a:lnTo>
                  <a:lnTo>
                    <a:pt x="3508248" y="1295400"/>
                  </a:lnTo>
                  <a:lnTo>
                    <a:pt x="3508248" y="1328927"/>
                  </a:lnTo>
                  <a:lnTo>
                    <a:pt x="3508248" y="1399032"/>
                  </a:lnTo>
                  <a:lnTo>
                    <a:pt x="3508248" y="1459991"/>
                  </a:lnTo>
                  <a:lnTo>
                    <a:pt x="3508248" y="1484376"/>
                  </a:lnTo>
                  <a:lnTo>
                    <a:pt x="3508248" y="1493520"/>
                  </a:lnTo>
                  <a:lnTo>
                    <a:pt x="3511295" y="1527047"/>
                  </a:lnTo>
                  <a:lnTo>
                    <a:pt x="3511295" y="1362455"/>
                  </a:lnTo>
                  <a:lnTo>
                    <a:pt x="3511295" y="1377695"/>
                  </a:lnTo>
                  <a:lnTo>
                    <a:pt x="3511295" y="1286255"/>
                  </a:lnTo>
                  <a:lnTo>
                    <a:pt x="3511295" y="1338071"/>
                  </a:lnTo>
                  <a:lnTo>
                    <a:pt x="3511295" y="1362455"/>
                  </a:lnTo>
                  <a:lnTo>
                    <a:pt x="3511295" y="1399032"/>
                  </a:lnTo>
                  <a:lnTo>
                    <a:pt x="3511295" y="1353311"/>
                  </a:lnTo>
                  <a:lnTo>
                    <a:pt x="3514343" y="1362455"/>
                  </a:lnTo>
                  <a:lnTo>
                    <a:pt x="3514343" y="1414271"/>
                  </a:lnTo>
                  <a:lnTo>
                    <a:pt x="3514343" y="1389888"/>
                  </a:lnTo>
                  <a:lnTo>
                    <a:pt x="3514343" y="1459991"/>
                  </a:lnTo>
                  <a:lnTo>
                    <a:pt x="3514343" y="1456944"/>
                  </a:lnTo>
                  <a:lnTo>
                    <a:pt x="3514343" y="1493520"/>
                  </a:lnTo>
                  <a:lnTo>
                    <a:pt x="3514343" y="1484376"/>
                  </a:lnTo>
                  <a:lnTo>
                    <a:pt x="3514343" y="1545336"/>
                  </a:lnTo>
                  <a:lnTo>
                    <a:pt x="3514343" y="1441703"/>
                  </a:lnTo>
                  <a:lnTo>
                    <a:pt x="3517391" y="1472183"/>
                  </a:lnTo>
                  <a:lnTo>
                    <a:pt x="3517391" y="1450847"/>
                  </a:lnTo>
                  <a:lnTo>
                    <a:pt x="3517391" y="1395983"/>
                  </a:lnTo>
                  <a:lnTo>
                    <a:pt x="3517391" y="1368552"/>
                  </a:lnTo>
                  <a:lnTo>
                    <a:pt x="3517391" y="1328927"/>
                  </a:lnTo>
                  <a:lnTo>
                    <a:pt x="3517391" y="1399032"/>
                  </a:lnTo>
                  <a:lnTo>
                    <a:pt x="3517391" y="1389888"/>
                  </a:lnTo>
                  <a:lnTo>
                    <a:pt x="3517391" y="1490471"/>
                  </a:lnTo>
                  <a:lnTo>
                    <a:pt x="3517391" y="1536191"/>
                  </a:lnTo>
                  <a:lnTo>
                    <a:pt x="3517391" y="1569719"/>
                  </a:lnTo>
                  <a:lnTo>
                    <a:pt x="3517391" y="1536191"/>
                  </a:lnTo>
                  <a:lnTo>
                    <a:pt x="3517391" y="1542287"/>
                  </a:lnTo>
                  <a:lnTo>
                    <a:pt x="3520440" y="1566671"/>
                  </a:lnTo>
                  <a:lnTo>
                    <a:pt x="3520440" y="1527047"/>
                  </a:lnTo>
                  <a:lnTo>
                    <a:pt x="3520440" y="1475232"/>
                  </a:lnTo>
                  <a:lnTo>
                    <a:pt x="3520440" y="1408176"/>
                  </a:lnTo>
                  <a:lnTo>
                    <a:pt x="3520440" y="1423415"/>
                  </a:lnTo>
                  <a:lnTo>
                    <a:pt x="3520440" y="1466088"/>
                  </a:lnTo>
                  <a:lnTo>
                    <a:pt x="3520440" y="1441703"/>
                  </a:lnTo>
                  <a:lnTo>
                    <a:pt x="3520440" y="1447800"/>
                  </a:lnTo>
                  <a:lnTo>
                    <a:pt x="3520440" y="1441703"/>
                  </a:lnTo>
                  <a:lnTo>
                    <a:pt x="3520440" y="1560575"/>
                  </a:lnTo>
                  <a:lnTo>
                    <a:pt x="3523488" y="1569719"/>
                  </a:lnTo>
                  <a:lnTo>
                    <a:pt x="3523488" y="1566671"/>
                  </a:lnTo>
                  <a:lnTo>
                    <a:pt x="3523488" y="1569719"/>
                  </a:lnTo>
                  <a:lnTo>
                    <a:pt x="3523488" y="1606295"/>
                  </a:lnTo>
                  <a:lnTo>
                    <a:pt x="3523488" y="1618487"/>
                  </a:lnTo>
                  <a:lnTo>
                    <a:pt x="3523488" y="1597152"/>
                  </a:lnTo>
                  <a:lnTo>
                    <a:pt x="3523488" y="1630679"/>
                  </a:lnTo>
                  <a:lnTo>
                    <a:pt x="3523488" y="1618487"/>
                  </a:lnTo>
                  <a:lnTo>
                    <a:pt x="3523488" y="1630679"/>
                  </a:lnTo>
                  <a:lnTo>
                    <a:pt x="3523488" y="1627631"/>
                  </a:lnTo>
                  <a:lnTo>
                    <a:pt x="3526536" y="1566671"/>
                  </a:lnTo>
                  <a:lnTo>
                    <a:pt x="3526536" y="1575815"/>
                  </a:lnTo>
                  <a:lnTo>
                    <a:pt x="3526536" y="1584959"/>
                  </a:lnTo>
                  <a:lnTo>
                    <a:pt x="3526536" y="1603247"/>
                  </a:lnTo>
                  <a:lnTo>
                    <a:pt x="3526536" y="1606295"/>
                  </a:lnTo>
                  <a:lnTo>
                    <a:pt x="3526536" y="1597152"/>
                  </a:lnTo>
                  <a:lnTo>
                    <a:pt x="3526536" y="1566671"/>
                  </a:lnTo>
                  <a:lnTo>
                    <a:pt x="3526536" y="1472183"/>
                  </a:lnTo>
                  <a:lnTo>
                    <a:pt x="3526536" y="1441703"/>
                  </a:lnTo>
                  <a:lnTo>
                    <a:pt x="3526536" y="1429511"/>
                  </a:lnTo>
                  <a:lnTo>
                    <a:pt x="3526536" y="1447800"/>
                  </a:lnTo>
                  <a:lnTo>
                    <a:pt x="3529583" y="1456944"/>
                  </a:lnTo>
                  <a:lnTo>
                    <a:pt x="3529583" y="1371600"/>
                  </a:lnTo>
                  <a:lnTo>
                    <a:pt x="3529583" y="1225295"/>
                  </a:lnTo>
                  <a:lnTo>
                    <a:pt x="3529583" y="1261871"/>
                  </a:lnTo>
                  <a:lnTo>
                    <a:pt x="3529583" y="1200911"/>
                  </a:lnTo>
                  <a:lnTo>
                    <a:pt x="3529583" y="1249679"/>
                  </a:lnTo>
                  <a:lnTo>
                    <a:pt x="3529583" y="1368552"/>
                  </a:lnTo>
                  <a:lnTo>
                    <a:pt x="3529583" y="1313688"/>
                  </a:lnTo>
                  <a:lnTo>
                    <a:pt x="3529583" y="1399032"/>
                  </a:lnTo>
                  <a:lnTo>
                    <a:pt x="3529583" y="1368552"/>
                  </a:lnTo>
                  <a:lnTo>
                    <a:pt x="3529583" y="1499615"/>
                  </a:lnTo>
                  <a:lnTo>
                    <a:pt x="3532631" y="1527047"/>
                  </a:lnTo>
                  <a:lnTo>
                    <a:pt x="3532631" y="1408176"/>
                  </a:lnTo>
                  <a:lnTo>
                    <a:pt x="3532631" y="1499615"/>
                  </a:lnTo>
                  <a:lnTo>
                    <a:pt x="3532631" y="1328927"/>
                  </a:lnTo>
                  <a:lnTo>
                    <a:pt x="3532631" y="1386839"/>
                  </a:lnTo>
                  <a:lnTo>
                    <a:pt x="3532631" y="1399032"/>
                  </a:lnTo>
                  <a:lnTo>
                    <a:pt x="3532631" y="1414271"/>
                  </a:lnTo>
                  <a:lnTo>
                    <a:pt x="3532631" y="1472183"/>
                  </a:lnTo>
                  <a:lnTo>
                    <a:pt x="3532631" y="1438655"/>
                  </a:lnTo>
                  <a:lnTo>
                    <a:pt x="3535679" y="1490471"/>
                  </a:lnTo>
                  <a:lnTo>
                    <a:pt x="3535679" y="1566671"/>
                  </a:lnTo>
                  <a:lnTo>
                    <a:pt x="3535679" y="1533143"/>
                  </a:lnTo>
                  <a:lnTo>
                    <a:pt x="3535679" y="1612391"/>
                  </a:lnTo>
                  <a:lnTo>
                    <a:pt x="3535679" y="1584959"/>
                  </a:lnTo>
                  <a:lnTo>
                    <a:pt x="3535679" y="1588008"/>
                  </a:lnTo>
                  <a:lnTo>
                    <a:pt x="3535679" y="1514855"/>
                  </a:lnTo>
                  <a:lnTo>
                    <a:pt x="3535679" y="1551431"/>
                  </a:lnTo>
                  <a:lnTo>
                    <a:pt x="3538728" y="1554480"/>
                  </a:lnTo>
                  <a:lnTo>
                    <a:pt x="3538728" y="1606295"/>
                  </a:lnTo>
                  <a:lnTo>
                    <a:pt x="3538728" y="1603247"/>
                  </a:lnTo>
                  <a:lnTo>
                    <a:pt x="3538728" y="1575815"/>
                  </a:lnTo>
                  <a:lnTo>
                    <a:pt x="3538728" y="1408176"/>
                  </a:lnTo>
                  <a:lnTo>
                    <a:pt x="3538728" y="1423415"/>
                  </a:lnTo>
                  <a:lnTo>
                    <a:pt x="3541776" y="1420367"/>
                  </a:lnTo>
                  <a:lnTo>
                    <a:pt x="3541776" y="1484376"/>
                  </a:lnTo>
                  <a:lnTo>
                    <a:pt x="3541776" y="1456944"/>
                  </a:lnTo>
                  <a:lnTo>
                    <a:pt x="3541776" y="1466088"/>
                  </a:lnTo>
                  <a:lnTo>
                    <a:pt x="3541776" y="1423415"/>
                  </a:lnTo>
                  <a:lnTo>
                    <a:pt x="3541776" y="1414271"/>
                  </a:lnTo>
                  <a:lnTo>
                    <a:pt x="3541776" y="1347215"/>
                  </a:lnTo>
                  <a:lnTo>
                    <a:pt x="3541776" y="1356359"/>
                  </a:lnTo>
                  <a:lnTo>
                    <a:pt x="3541776" y="1408176"/>
                  </a:lnTo>
                  <a:lnTo>
                    <a:pt x="3541776" y="1362455"/>
                  </a:lnTo>
                  <a:lnTo>
                    <a:pt x="3541776" y="1414271"/>
                  </a:lnTo>
                  <a:lnTo>
                    <a:pt x="3544824" y="1368552"/>
                  </a:lnTo>
                  <a:lnTo>
                    <a:pt x="3544824" y="1594103"/>
                  </a:lnTo>
                  <a:lnTo>
                    <a:pt x="3544824" y="1566671"/>
                  </a:lnTo>
                  <a:lnTo>
                    <a:pt x="3544824" y="1636776"/>
                  </a:lnTo>
                  <a:lnTo>
                    <a:pt x="3544824" y="1578864"/>
                  </a:lnTo>
                  <a:lnTo>
                    <a:pt x="3544824" y="1569719"/>
                  </a:lnTo>
                  <a:lnTo>
                    <a:pt x="3544824" y="1542287"/>
                  </a:lnTo>
                  <a:lnTo>
                    <a:pt x="3544824" y="1588008"/>
                  </a:lnTo>
                  <a:lnTo>
                    <a:pt x="3544824" y="1545336"/>
                  </a:lnTo>
                  <a:lnTo>
                    <a:pt x="3547872" y="1499615"/>
                  </a:lnTo>
                  <a:lnTo>
                    <a:pt x="3547872" y="1319783"/>
                  </a:lnTo>
                  <a:lnTo>
                    <a:pt x="3547872" y="1380744"/>
                  </a:lnTo>
                  <a:lnTo>
                    <a:pt x="3547872" y="1347215"/>
                  </a:lnTo>
                  <a:lnTo>
                    <a:pt x="3547872" y="1386839"/>
                  </a:lnTo>
                  <a:lnTo>
                    <a:pt x="3547872" y="1207008"/>
                  </a:lnTo>
                  <a:lnTo>
                    <a:pt x="3547872" y="1267967"/>
                  </a:lnTo>
                  <a:lnTo>
                    <a:pt x="3547872" y="1310639"/>
                  </a:lnTo>
                  <a:lnTo>
                    <a:pt x="3547872" y="1234439"/>
                  </a:lnTo>
                  <a:lnTo>
                    <a:pt x="3550919" y="1188720"/>
                  </a:lnTo>
                  <a:lnTo>
                    <a:pt x="3550919" y="1182623"/>
                  </a:lnTo>
                  <a:lnTo>
                    <a:pt x="3550919" y="1481327"/>
                  </a:lnTo>
                  <a:lnTo>
                    <a:pt x="3550919" y="1459991"/>
                  </a:lnTo>
                  <a:lnTo>
                    <a:pt x="3550919" y="1536191"/>
                  </a:lnTo>
                  <a:lnTo>
                    <a:pt x="3553967" y="1554480"/>
                  </a:lnTo>
                  <a:lnTo>
                    <a:pt x="3553967" y="1533143"/>
                  </a:lnTo>
                  <a:lnTo>
                    <a:pt x="3553967" y="1542287"/>
                  </a:lnTo>
                  <a:lnTo>
                    <a:pt x="3553967" y="1368552"/>
                  </a:lnTo>
                  <a:lnTo>
                    <a:pt x="3553967" y="1389888"/>
                  </a:lnTo>
                  <a:lnTo>
                    <a:pt x="3553967" y="1344167"/>
                  </a:lnTo>
                  <a:lnTo>
                    <a:pt x="3553967" y="1362455"/>
                  </a:lnTo>
                  <a:lnTo>
                    <a:pt x="3553967" y="1356359"/>
                  </a:lnTo>
                  <a:lnTo>
                    <a:pt x="3553967" y="1493520"/>
                  </a:lnTo>
                  <a:lnTo>
                    <a:pt x="3557016" y="1551431"/>
                  </a:lnTo>
                  <a:lnTo>
                    <a:pt x="3557016" y="1466088"/>
                  </a:lnTo>
                  <a:lnTo>
                    <a:pt x="3557016" y="1493520"/>
                  </a:lnTo>
                  <a:lnTo>
                    <a:pt x="3557016" y="1456944"/>
                  </a:lnTo>
                  <a:lnTo>
                    <a:pt x="3557016" y="1481327"/>
                  </a:lnTo>
                  <a:lnTo>
                    <a:pt x="3557016" y="1484376"/>
                  </a:lnTo>
                  <a:lnTo>
                    <a:pt x="3557016" y="1524000"/>
                  </a:lnTo>
                  <a:lnTo>
                    <a:pt x="3557016" y="1536191"/>
                  </a:lnTo>
                  <a:lnTo>
                    <a:pt x="3557016" y="1502664"/>
                  </a:lnTo>
                  <a:lnTo>
                    <a:pt x="3560064" y="1456944"/>
                  </a:lnTo>
                  <a:lnTo>
                    <a:pt x="3560064" y="1514855"/>
                  </a:lnTo>
                  <a:lnTo>
                    <a:pt x="3560064" y="1472183"/>
                  </a:lnTo>
                  <a:lnTo>
                    <a:pt x="3560064" y="1597152"/>
                  </a:lnTo>
                  <a:lnTo>
                    <a:pt x="3560064" y="1584959"/>
                  </a:lnTo>
                  <a:lnTo>
                    <a:pt x="3560064" y="1508759"/>
                  </a:lnTo>
                  <a:lnTo>
                    <a:pt x="3560064" y="1517903"/>
                  </a:lnTo>
                  <a:lnTo>
                    <a:pt x="3560064" y="1514855"/>
                  </a:lnTo>
                  <a:lnTo>
                    <a:pt x="3560064" y="1536191"/>
                  </a:lnTo>
                  <a:lnTo>
                    <a:pt x="3560064" y="1524000"/>
                  </a:lnTo>
                  <a:lnTo>
                    <a:pt x="3563112" y="1493520"/>
                  </a:lnTo>
                  <a:lnTo>
                    <a:pt x="3563112" y="1456944"/>
                  </a:lnTo>
                  <a:lnTo>
                    <a:pt x="3563112" y="1441703"/>
                  </a:lnTo>
                  <a:lnTo>
                    <a:pt x="3563112" y="1408176"/>
                  </a:lnTo>
                  <a:lnTo>
                    <a:pt x="3563112" y="1380744"/>
                  </a:lnTo>
                  <a:lnTo>
                    <a:pt x="3563112" y="1420367"/>
                  </a:lnTo>
                  <a:lnTo>
                    <a:pt x="3563112" y="1438655"/>
                  </a:lnTo>
                  <a:lnTo>
                    <a:pt x="3563112" y="1389888"/>
                  </a:lnTo>
                  <a:lnTo>
                    <a:pt x="3563112" y="1536191"/>
                  </a:lnTo>
                  <a:lnTo>
                    <a:pt x="3563112" y="1524000"/>
                  </a:lnTo>
                  <a:lnTo>
                    <a:pt x="3563112" y="1484376"/>
                  </a:lnTo>
                  <a:lnTo>
                    <a:pt x="3566160" y="1502664"/>
                  </a:lnTo>
                  <a:lnTo>
                    <a:pt x="3566160" y="1588008"/>
                  </a:lnTo>
                  <a:lnTo>
                    <a:pt x="3566160" y="1551431"/>
                  </a:lnTo>
                  <a:lnTo>
                    <a:pt x="3566160" y="1636776"/>
                  </a:lnTo>
                  <a:lnTo>
                    <a:pt x="3566160" y="1594103"/>
                  </a:lnTo>
                  <a:lnTo>
                    <a:pt x="3566160" y="1560575"/>
                  </a:lnTo>
                  <a:lnTo>
                    <a:pt x="3566160" y="1569719"/>
                  </a:lnTo>
                  <a:lnTo>
                    <a:pt x="3566160" y="1524000"/>
                  </a:lnTo>
                  <a:lnTo>
                    <a:pt x="3566160" y="1499615"/>
                  </a:lnTo>
                  <a:lnTo>
                    <a:pt x="3569207" y="1560575"/>
                  </a:lnTo>
                  <a:lnTo>
                    <a:pt x="3569207" y="1603247"/>
                  </a:lnTo>
                  <a:lnTo>
                    <a:pt x="3569207" y="1606295"/>
                  </a:lnTo>
                  <a:lnTo>
                    <a:pt x="3569207" y="1551431"/>
                  </a:lnTo>
                  <a:lnTo>
                    <a:pt x="3569207" y="1560575"/>
                  </a:lnTo>
                  <a:lnTo>
                    <a:pt x="3569207" y="1594103"/>
                  </a:lnTo>
                  <a:lnTo>
                    <a:pt x="3569207" y="1673352"/>
                  </a:lnTo>
                  <a:lnTo>
                    <a:pt x="3569207" y="1639824"/>
                  </a:lnTo>
                  <a:lnTo>
                    <a:pt x="3569207" y="1673352"/>
                  </a:lnTo>
                  <a:lnTo>
                    <a:pt x="3569207" y="1636776"/>
                  </a:lnTo>
                  <a:lnTo>
                    <a:pt x="3572255" y="1636776"/>
                  </a:lnTo>
                  <a:lnTo>
                    <a:pt x="3572255" y="1621536"/>
                  </a:lnTo>
                  <a:lnTo>
                    <a:pt x="3572255" y="1627631"/>
                  </a:lnTo>
                  <a:lnTo>
                    <a:pt x="3572255" y="1612391"/>
                  </a:lnTo>
                  <a:lnTo>
                    <a:pt x="3572255" y="1618487"/>
                  </a:lnTo>
                  <a:lnTo>
                    <a:pt x="3572255" y="1584959"/>
                  </a:lnTo>
                  <a:lnTo>
                    <a:pt x="3572255" y="1618487"/>
                  </a:lnTo>
                  <a:lnTo>
                    <a:pt x="3572255" y="1493520"/>
                  </a:lnTo>
                  <a:lnTo>
                    <a:pt x="3575304" y="1499615"/>
                  </a:lnTo>
                  <a:lnTo>
                    <a:pt x="3575304" y="1484376"/>
                  </a:lnTo>
                  <a:lnTo>
                    <a:pt x="3575304" y="1533143"/>
                  </a:lnTo>
                  <a:lnTo>
                    <a:pt x="3575304" y="1527047"/>
                  </a:lnTo>
                  <a:lnTo>
                    <a:pt x="3575304" y="1630679"/>
                  </a:lnTo>
                  <a:lnTo>
                    <a:pt x="3575304" y="1618487"/>
                  </a:lnTo>
                  <a:lnTo>
                    <a:pt x="3575304" y="1508759"/>
                  </a:lnTo>
                  <a:lnTo>
                    <a:pt x="3575304" y="1630679"/>
                  </a:lnTo>
                  <a:lnTo>
                    <a:pt x="3578352" y="1627631"/>
                  </a:lnTo>
                  <a:lnTo>
                    <a:pt x="3578352" y="1584959"/>
                  </a:lnTo>
                  <a:lnTo>
                    <a:pt x="3578352" y="1618487"/>
                  </a:lnTo>
                  <a:lnTo>
                    <a:pt x="3578352" y="1524000"/>
                  </a:lnTo>
                  <a:lnTo>
                    <a:pt x="3578352" y="1533143"/>
                  </a:lnTo>
                  <a:lnTo>
                    <a:pt x="3578352" y="1490471"/>
                  </a:lnTo>
                  <a:lnTo>
                    <a:pt x="3578352" y="1517903"/>
                  </a:lnTo>
                  <a:lnTo>
                    <a:pt x="3578352" y="1542287"/>
                  </a:lnTo>
                  <a:lnTo>
                    <a:pt x="3581400" y="1554480"/>
                  </a:lnTo>
                  <a:lnTo>
                    <a:pt x="3581400" y="1575815"/>
                  </a:lnTo>
                  <a:lnTo>
                    <a:pt x="3581400" y="1584959"/>
                  </a:lnTo>
                  <a:lnTo>
                    <a:pt x="3581400" y="1630679"/>
                  </a:lnTo>
                  <a:lnTo>
                    <a:pt x="3581400" y="1673352"/>
                  </a:lnTo>
                  <a:lnTo>
                    <a:pt x="3584448" y="1673352"/>
                  </a:lnTo>
                  <a:lnTo>
                    <a:pt x="3584448" y="1377695"/>
                  </a:lnTo>
                  <a:lnTo>
                    <a:pt x="3584448" y="1423415"/>
                  </a:lnTo>
                  <a:lnTo>
                    <a:pt x="3584448" y="1395983"/>
                  </a:lnTo>
                  <a:lnTo>
                    <a:pt x="3584448" y="1399032"/>
                  </a:lnTo>
                  <a:lnTo>
                    <a:pt x="3584448" y="1420367"/>
                  </a:lnTo>
                  <a:lnTo>
                    <a:pt x="3587495" y="1429511"/>
                  </a:lnTo>
                  <a:lnTo>
                    <a:pt x="3587495" y="1618487"/>
                  </a:lnTo>
                  <a:lnTo>
                    <a:pt x="3587495" y="1499615"/>
                  </a:lnTo>
                  <a:lnTo>
                    <a:pt x="3587495" y="1627631"/>
                  </a:lnTo>
                  <a:lnTo>
                    <a:pt x="3587495" y="1603247"/>
                  </a:lnTo>
                  <a:lnTo>
                    <a:pt x="3587495" y="1551431"/>
                  </a:lnTo>
                  <a:lnTo>
                    <a:pt x="3590543" y="1545336"/>
                  </a:lnTo>
                  <a:lnTo>
                    <a:pt x="3590543" y="1472183"/>
                  </a:lnTo>
                  <a:lnTo>
                    <a:pt x="3590543" y="1490471"/>
                  </a:lnTo>
                  <a:lnTo>
                    <a:pt x="3590543" y="1481327"/>
                  </a:lnTo>
                  <a:lnTo>
                    <a:pt x="3590543" y="1545336"/>
                  </a:lnTo>
                  <a:lnTo>
                    <a:pt x="3590543" y="1450847"/>
                  </a:lnTo>
                  <a:lnTo>
                    <a:pt x="3590543" y="1389888"/>
                  </a:lnTo>
                  <a:lnTo>
                    <a:pt x="3590543" y="1441703"/>
                  </a:lnTo>
                  <a:lnTo>
                    <a:pt x="3590543" y="1389888"/>
                  </a:lnTo>
                  <a:lnTo>
                    <a:pt x="3590543" y="1335023"/>
                  </a:lnTo>
                  <a:lnTo>
                    <a:pt x="3590543" y="1353311"/>
                  </a:lnTo>
                  <a:lnTo>
                    <a:pt x="3593591" y="1395983"/>
                  </a:lnTo>
                  <a:lnTo>
                    <a:pt x="3593591" y="1472183"/>
                  </a:lnTo>
                  <a:lnTo>
                    <a:pt x="3593591" y="1420367"/>
                  </a:lnTo>
                  <a:lnTo>
                    <a:pt x="3593591" y="1545336"/>
                  </a:lnTo>
                  <a:lnTo>
                    <a:pt x="3593591" y="1536191"/>
                  </a:lnTo>
                  <a:lnTo>
                    <a:pt x="3593591" y="1618487"/>
                  </a:lnTo>
                  <a:lnTo>
                    <a:pt x="3593591" y="1594103"/>
                  </a:lnTo>
                  <a:lnTo>
                    <a:pt x="3596640" y="1606295"/>
                  </a:lnTo>
                  <a:lnTo>
                    <a:pt x="3596640" y="1597152"/>
                  </a:lnTo>
                  <a:lnTo>
                    <a:pt x="3596640" y="1639824"/>
                  </a:lnTo>
                  <a:lnTo>
                    <a:pt x="3596640" y="1618487"/>
                  </a:lnTo>
                  <a:lnTo>
                    <a:pt x="3596640" y="1627631"/>
                  </a:lnTo>
                  <a:lnTo>
                    <a:pt x="3596640" y="1621536"/>
                  </a:lnTo>
                  <a:lnTo>
                    <a:pt x="3596640" y="1627631"/>
                  </a:lnTo>
                  <a:lnTo>
                    <a:pt x="3596640" y="1588008"/>
                  </a:lnTo>
                  <a:lnTo>
                    <a:pt x="3596640" y="1594103"/>
                  </a:lnTo>
                  <a:lnTo>
                    <a:pt x="3596640" y="1612391"/>
                  </a:lnTo>
                  <a:lnTo>
                    <a:pt x="3596640" y="1618487"/>
                  </a:lnTo>
                  <a:lnTo>
                    <a:pt x="3599688" y="1603247"/>
                  </a:lnTo>
                  <a:lnTo>
                    <a:pt x="3599688" y="1578864"/>
                  </a:lnTo>
                  <a:lnTo>
                    <a:pt x="3599688" y="1502664"/>
                  </a:lnTo>
                  <a:lnTo>
                    <a:pt x="3599688" y="1490471"/>
                  </a:lnTo>
                  <a:lnTo>
                    <a:pt x="3599688" y="1466088"/>
                  </a:lnTo>
                  <a:lnTo>
                    <a:pt x="3599688" y="1475232"/>
                  </a:lnTo>
                  <a:lnTo>
                    <a:pt x="3599688" y="1472183"/>
                  </a:lnTo>
                  <a:lnTo>
                    <a:pt x="3599688" y="1490471"/>
                  </a:lnTo>
                  <a:lnTo>
                    <a:pt x="3599688" y="1472183"/>
                  </a:lnTo>
                  <a:lnTo>
                    <a:pt x="3599688" y="1627631"/>
                  </a:lnTo>
                  <a:lnTo>
                    <a:pt x="3602736" y="1566671"/>
                  </a:lnTo>
                  <a:lnTo>
                    <a:pt x="3602736" y="1618487"/>
                  </a:lnTo>
                  <a:lnTo>
                    <a:pt x="3602736" y="1621536"/>
                  </a:lnTo>
                  <a:lnTo>
                    <a:pt x="3602736" y="1612391"/>
                  </a:lnTo>
                  <a:lnTo>
                    <a:pt x="3602736" y="1395983"/>
                  </a:lnTo>
                  <a:lnTo>
                    <a:pt x="3602736" y="1423415"/>
                  </a:lnTo>
                  <a:lnTo>
                    <a:pt x="3602736" y="1368552"/>
                  </a:lnTo>
                  <a:lnTo>
                    <a:pt x="3605783" y="1405127"/>
                  </a:lnTo>
                  <a:lnTo>
                    <a:pt x="3605783" y="1636776"/>
                  </a:lnTo>
                  <a:lnTo>
                    <a:pt x="3605783" y="1618487"/>
                  </a:lnTo>
                  <a:lnTo>
                    <a:pt x="3605783" y="1569719"/>
                  </a:lnTo>
                  <a:lnTo>
                    <a:pt x="3608831" y="1606295"/>
                  </a:lnTo>
                  <a:lnTo>
                    <a:pt x="3608831" y="1673352"/>
                  </a:lnTo>
                  <a:lnTo>
                    <a:pt x="3608831" y="1621536"/>
                  </a:lnTo>
                  <a:lnTo>
                    <a:pt x="3608831" y="1618487"/>
                  </a:lnTo>
                  <a:lnTo>
                    <a:pt x="3608831" y="1606295"/>
                  </a:lnTo>
                  <a:lnTo>
                    <a:pt x="3608831" y="1597152"/>
                  </a:lnTo>
                  <a:lnTo>
                    <a:pt x="3608831" y="1551431"/>
                  </a:lnTo>
                  <a:lnTo>
                    <a:pt x="3608831" y="1542287"/>
                  </a:lnTo>
                  <a:lnTo>
                    <a:pt x="3608831" y="1575815"/>
                  </a:lnTo>
                  <a:lnTo>
                    <a:pt x="3608831" y="1594103"/>
                  </a:lnTo>
                  <a:lnTo>
                    <a:pt x="3608831" y="1597152"/>
                  </a:lnTo>
                  <a:lnTo>
                    <a:pt x="3608831" y="1588008"/>
                  </a:lnTo>
                  <a:lnTo>
                    <a:pt x="3611879" y="1597152"/>
                  </a:lnTo>
                  <a:lnTo>
                    <a:pt x="3611879" y="1423415"/>
                  </a:lnTo>
                  <a:lnTo>
                    <a:pt x="3611879" y="1466088"/>
                  </a:lnTo>
                  <a:lnTo>
                    <a:pt x="3611879" y="1438655"/>
                  </a:lnTo>
                  <a:lnTo>
                    <a:pt x="3611879" y="1459991"/>
                  </a:lnTo>
                  <a:lnTo>
                    <a:pt x="3611879" y="1389888"/>
                  </a:lnTo>
                  <a:lnTo>
                    <a:pt x="3611879" y="1405127"/>
                  </a:lnTo>
                  <a:lnTo>
                    <a:pt x="3611879" y="1432559"/>
                  </a:lnTo>
                  <a:lnTo>
                    <a:pt x="3614928" y="1490471"/>
                  </a:lnTo>
                  <a:lnTo>
                    <a:pt x="3614928" y="1408176"/>
                  </a:lnTo>
                  <a:lnTo>
                    <a:pt x="3614928" y="1545336"/>
                  </a:lnTo>
                  <a:lnTo>
                    <a:pt x="3614928" y="1408176"/>
                  </a:lnTo>
                  <a:lnTo>
                    <a:pt x="3614928" y="1405127"/>
                  </a:lnTo>
                  <a:lnTo>
                    <a:pt x="3614928" y="1414271"/>
                  </a:lnTo>
                  <a:lnTo>
                    <a:pt x="3617976" y="1395983"/>
                  </a:lnTo>
                  <a:lnTo>
                    <a:pt x="3617976" y="1459991"/>
                  </a:lnTo>
                  <a:lnTo>
                    <a:pt x="3617976" y="1447800"/>
                  </a:lnTo>
                  <a:lnTo>
                    <a:pt x="3617976" y="1542287"/>
                  </a:lnTo>
                  <a:lnTo>
                    <a:pt x="3617976" y="1527047"/>
                  </a:lnTo>
                  <a:lnTo>
                    <a:pt x="3617976" y="1597152"/>
                  </a:lnTo>
                  <a:lnTo>
                    <a:pt x="3617976" y="1566671"/>
                  </a:lnTo>
                  <a:lnTo>
                    <a:pt x="3617976" y="1560575"/>
                  </a:lnTo>
                  <a:lnTo>
                    <a:pt x="3617976" y="1597152"/>
                  </a:lnTo>
                  <a:lnTo>
                    <a:pt x="3617976" y="1594103"/>
                  </a:lnTo>
                  <a:lnTo>
                    <a:pt x="3621024" y="1636776"/>
                  </a:lnTo>
                  <a:lnTo>
                    <a:pt x="3621024" y="1630679"/>
                  </a:lnTo>
                  <a:lnTo>
                    <a:pt x="3621024" y="1636776"/>
                  </a:lnTo>
                  <a:lnTo>
                    <a:pt x="3621024" y="1627631"/>
                  </a:lnTo>
                  <a:lnTo>
                    <a:pt x="3621024" y="1584959"/>
                  </a:lnTo>
                  <a:lnTo>
                    <a:pt x="3621024" y="1603247"/>
                  </a:lnTo>
                  <a:lnTo>
                    <a:pt x="3621024" y="1630679"/>
                  </a:lnTo>
                  <a:lnTo>
                    <a:pt x="3621024" y="1639824"/>
                  </a:lnTo>
                  <a:lnTo>
                    <a:pt x="3621024" y="1636776"/>
                  </a:lnTo>
                  <a:lnTo>
                    <a:pt x="3621024" y="1588008"/>
                  </a:lnTo>
                  <a:lnTo>
                    <a:pt x="3621024" y="1594103"/>
                  </a:lnTo>
                  <a:lnTo>
                    <a:pt x="3624072" y="1578864"/>
                  </a:lnTo>
                  <a:lnTo>
                    <a:pt x="3624072" y="1566671"/>
                  </a:lnTo>
                  <a:lnTo>
                    <a:pt x="3624072" y="1627631"/>
                  </a:lnTo>
                  <a:lnTo>
                    <a:pt x="3624072" y="1621536"/>
                  </a:lnTo>
                  <a:lnTo>
                    <a:pt x="3624072" y="1673352"/>
                  </a:lnTo>
                  <a:lnTo>
                    <a:pt x="3624072" y="1627631"/>
                  </a:lnTo>
                  <a:lnTo>
                    <a:pt x="3624072" y="1603247"/>
                  </a:lnTo>
                  <a:lnTo>
                    <a:pt x="3624072" y="1618487"/>
                  </a:lnTo>
                  <a:lnTo>
                    <a:pt x="3624072" y="1475232"/>
                  </a:lnTo>
                  <a:lnTo>
                    <a:pt x="3627119" y="1466088"/>
                  </a:lnTo>
                  <a:lnTo>
                    <a:pt x="3627119" y="1405127"/>
                  </a:lnTo>
                  <a:lnTo>
                    <a:pt x="3627119" y="1432559"/>
                  </a:lnTo>
                  <a:lnTo>
                    <a:pt x="3627119" y="1484376"/>
                  </a:lnTo>
                  <a:lnTo>
                    <a:pt x="3627119" y="1551431"/>
                  </a:lnTo>
                  <a:lnTo>
                    <a:pt x="3627119" y="1508759"/>
                  </a:lnTo>
                  <a:lnTo>
                    <a:pt x="3627119" y="1588008"/>
                  </a:lnTo>
                  <a:lnTo>
                    <a:pt x="3627119" y="1533143"/>
                  </a:lnTo>
                  <a:lnTo>
                    <a:pt x="3627119" y="1575815"/>
                  </a:lnTo>
                  <a:lnTo>
                    <a:pt x="3630167" y="1533143"/>
                  </a:lnTo>
                  <a:lnTo>
                    <a:pt x="3630167" y="1502664"/>
                  </a:lnTo>
                  <a:lnTo>
                    <a:pt x="3630167" y="1472183"/>
                  </a:lnTo>
                  <a:lnTo>
                    <a:pt x="3630167" y="1536191"/>
                  </a:lnTo>
                  <a:lnTo>
                    <a:pt x="3630167" y="1630679"/>
                  </a:lnTo>
                  <a:lnTo>
                    <a:pt x="3630167" y="1627631"/>
                  </a:lnTo>
                  <a:lnTo>
                    <a:pt x="3630167" y="1636776"/>
                  </a:lnTo>
                  <a:lnTo>
                    <a:pt x="3630167" y="1621536"/>
                  </a:lnTo>
                  <a:lnTo>
                    <a:pt x="3630167" y="1606295"/>
                  </a:lnTo>
                  <a:lnTo>
                    <a:pt x="3630167" y="1621536"/>
                  </a:lnTo>
                  <a:lnTo>
                    <a:pt x="3633216" y="1603247"/>
                  </a:lnTo>
                  <a:lnTo>
                    <a:pt x="3633216" y="1639824"/>
                  </a:lnTo>
                  <a:lnTo>
                    <a:pt x="3633216" y="1630679"/>
                  </a:lnTo>
                  <a:lnTo>
                    <a:pt x="3633216" y="1636776"/>
                  </a:lnTo>
                  <a:lnTo>
                    <a:pt x="3633216" y="1630679"/>
                  </a:lnTo>
                  <a:lnTo>
                    <a:pt x="3633216" y="1627631"/>
                  </a:lnTo>
                  <a:lnTo>
                    <a:pt x="3633216" y="1636776"/>
                  </a:lnTo>
                  <a:lnTo>
                    <a:pt x="3633216" y="1621536"/>
                  </a:lnTo>
                  <a:lnTo>
                    <a:pt x="3633216" y="1475232"/>
                  </a:lnTo>
                  <a:lnTo>
                    <a:pt x="3636264" y="1432559"/>
                  </a:lnTo>
                  <a:lnTo>
                    <a:pt x="3636264" y="1414271"/>
                  </a:lnTo>
                  <a:lnTo>
                    <a:pt x="3636264" y="1423415"/>
                  </a:lnTo>
                  <a:lnTo>
                    <a:pt x="3636264" y="1420367"/>
                  </a:lnTo>
                  <a:lnTo>
                    <a:pt x="3636264" y="1389888"/>
                  </a:lnTo>
                  <a:lnTo>
                    <a:pt x="3636264" y="1441703"/>
                  </a:lnTo>
                  <a:lnTo>
                    <a:pt x="3636264" y="1533143"/>
                  </a:lnTo>
                  <a:lnTo>
                    <a:pt x="3636264" y="1566671"/>
                  </a:lnTo>
                  <a:lnTo>
                    <a:pt x="3636264" y="1554480"/>
                  </a:lnTo>
                  <a:lnTo>
                    <a:pt x="3636264" y="1588008"/>
                  </a:lnTo>
                  <a:lnTo>
                    <a:pt x="3636264" y="1527047"/>
                  </a:lnTo>
                  <a:lnTo>
                    <a:pt x="3636264" y="1524000"/>
                  </a:lnTo>
                  <a:lnTo>
                    <a:pt x="3636264" y="1508759"/>
                  </a:lnTo>
                  <a:lnTo>
                    <a:pt x="3636264" y="1481327"/>
                  </a:lnTo>
                  <a:lnTo>
                    <a:pt x="3639312" y="1493520"/>
                  </a:lnTo>
                  <a:lnTo>
                    <a:pt x="3639312" y="1618487"/>
                  </a:lnTo>
                  <a:lnTo>
                    <a:pt x="3639312" y="1566671"/>
                  </a:lnTo>
                  <a:lnTo>
                    <a:pt x="3639312" y="1612391"/>
                  </a:lnTo>
                  <a:lnTo>
                    <a:pt x="3639312" y="1606295"/>
                  </a:lnTo>
                  <a:lnTo>
                    <a:pt x="3639312" y="1621536"/>
                  </a:lnTo>
                  <a:lnTo>
                    <a:pt x="3639312" y="1594103"/>
                  </a:lnTo>
                  <a:lnTo>
                    <a:pt x="3639312" y="1569719"/>
                  </a:lnTo>
                  <a:lnTo>
                    <a:pt x="3642360" y="1551431"/>
                  </a:lnTo>
                  <a:lnTo>
                    <a:pt x="3642360" y="1517903"/>
                  </a:lnTo>
                  <a:lnTo>
                    <a:pt x="3642360" y="1527047"/>
                  </a:lnTo>
                  <a:lnTo>
                    <a:pt x="3642360" y="1456944"/>
                  </a:lnTo>
                  <a:lnTo>
                    <a:pt x="3642360" y="1459991"/>
                  </a:lnTo>
                  <a:lnTo>
                    <a:pt x="3642360" y="1450847"/>
                  </a:lnTo>
                  <a:lnTo>
                    <a:pt x="3642360" y="1551431"/>
                  </a:lnTo>
                  <a:lnTo>
                    <a:pt x="3642360" y="1524000"/>
                  </a:lnTo>
                  <a:lnTo>
                    <a:pt x="3642360" y="1481327"/>
                  </a:lnTo>
                  <a:lnTo>
                    <a:pt x="3642360" y="1432559"/>
                  </a:lnTo>
                  <a:lnTo>
                    <a:pt x="3645407" y="1408176"/>
                  </a:lnTo>
                  <a:lnTo>
                    <a:pt x="3645407" y="1414271"/>
                  </a:lnTo>
                  <a:lnTo>
                    <a:pt x="3645407" y="1368552"/>
                  </a:lnTo>
                  <a:lnTo>
                    <a:pt x="3645407" y="1386839"/>
                  </a:lnTo>
                  <a:lnTo>
                    <a:pt x="3645407" y="1673352"/>
                  </a:lnTo>
                  <a:lnTo>
                    <a:pt x="3645407" y="1636776"/>
                  </a:lnTo>
                  <a:lnTo>
                    <a:pt x="3645407" y="1618487"/>
                  </a:lnTo>
                  <a:lnTo>
                    <a:pt x="3645407" y="1627631"/>
                  </a:lnTo>
                  <a:lnTo>
                    <a:pt x="3645407" y="1594103"/>
                  </a:lnTo>
                  <a:lnTo>
                    <a:pt x="3648455" y="1612391"/>
                  </a:lnTo>
                  <a:lnTo>
                    <a:pt x="3648455" y="1459991"/>
                  </a:lnTo>
                  <a:lnTo>
                    <a:pt x="3648455" y="1466088"/>
                  </a:lnTo>
                  <a:lnTo>
                    <a:pt x="3648455" y="1475232"/>
                  </a:lnTo>
                  <a:lnTo>
                    <a:pt x="3648455" y="1481327"/>
                  </a:lnTo>
                  <a:lnTo>
                    <a:pt x="3648455" y="1542287"/>
                  </a:lnTo>
                  <a:lnTo>
                    <a:pt x="3648455" y="1584959"/>
                  </a:lnTo>
                  <a:lnTo>
                    <a:pt x="3651504" y="1566671"/>
                  </a:lnTo>
                  <a:lnTo>
                    <a:pt x="3651504" y="1612391"/>
                  </a:lnTo>
                  <a:lnTo>
                    <a:pt x="3651504" y="1584959"/>
                  </a:lnTo>
                  <a:lnTo>
                    <a:pt x="3651504" y="1673352"/>
                  </a:lnTo>
                  <a:lnTo>
                    <a:pt x="3651504" y="1627631"/>
                  </a:lnTo>
                  <a:lnTo>
                    <a:pt x="3654552" y="1588008"/>
                  </a:lnTo>
                  <a:lnTo>
                    <a:pt x="3654552" y="1447800"/>
                  </a:lnTo>
                  <a:lnTo>
                    <a:pt x="3654552" y="1481327"/>
                  </a:lnTo>
                  <a:lnTo>
                    <a:pt x="3654552" y="1673352"/>
                  </a:lnTo>
                  <a:lnTo>
                    <a:pt x="3657600" y="1673352"/>
                  </a:lnTo>
                  <a:lnTo>
                    <a:pt x="3657600" y="1636776"/>
                  </a:lnTo>
                  <a:lnTo>
                    <a:pt x="3657600" y="1673352"/>
                  </a:lnTo>
                  <a:lnTo>
                    <a:pt x="3657600" y="1630679"/>
                  </a:lnTo>
                  <a:lnTo>
                    <a:pt x="3657600" y="1673352"/>
                  </a:lnTo>
                  <a:lnTo>
                    <a:pt x="3657600" y="1636776"/>
                  </a:lnTo>
                  <a:lnTo>
                    <a:pt x="3657600" y="1627631"/>
                  </a:lnTo>
                  <a:lnTo>
                    <a:pt x="3657600" y="1630679"/>
                  </a:lnTo>
                  <a:lnTo>
                    <a:pt x="3657600" y="1636776"/>
                  </a:lnTo>
                  <a:lnTo>
                    <a:pt x="3657600" y="1630679"/>
                  </a:lnTo>
                  <a:lnTo>
                    <a:pt x="3660648" y="1627631"/>
                  </a:lnTo>
                  <a:lnTo>
                    <a:pt x="3660648" y="1472183"/>
                  </a:lnTo>
                  <a:lnTo>
                    <a:pt x="3660648" y="1484376"/>
                  </a:lnTo>
                  <a:lnTo>
                    <a:pt x="3660648" y="1508759"/>
                  </a:lnTo>
                  <a:lnTo>
                    <a:pt x="3660648" y="1545336"/>
                  </a:lnTo>
                  <a:lnTo>
                    <a:pt x="3660648" y="1612391"/>
                  </a:lnTo>
                  <a:lnTo>
                    <a:pt x="3660648" y="1627631"/>
                  </a:lnTo>
                  <a:lnTo>
                    <a:pt x="3663695" y="1673352"/>
                  </a:lnTo>
                  <a:lnTo>
                    <a:pt x="3663695" y="1618487"/>
                  </a:lnTo>
                  <a:lnTo>
                    <a:pt x="3663695" y="1636776"/>
                  </a:lnTo>
                  <a:lnTo>
                    <a:pt x="3663695" y="1606295"/>
                  </a:lnTo>
                  <a:lnTo>
                    <a:pt x="3666743" y="1533143"/>
                  </a:lnTo>
                  <a:lnTo>
                    <a:pt x="3666743" y="1560575"/>
                  </a:lnTo>
                  <a:lnTo>
                    <a:pt x="3666743" y="1542287"/>
                  </a:lnTo>
                  <a:lnTo>
                    <a:pt x="3666743" y="1560575"/>
                  </a:lnTo>
                  <a:lnTo>
                    <a:pt x="3666743" y="1533143"/>
                  </a:lnTo>
                  <a:lnTo>
                    <a:pt x="3666743" y="1560575"/>
                  </a:lnTo>
                  <a:lnTo>
                    <a:pt x="3666743" y="1578864"/>
                  </a:lnTo>
                  <a:lnTo>
                    <a:pt x="3666743" y="1594103"/>
                  </a:lnTo>
                  <a:lnTo>
                    <a:pt x="3666743" y="1618487"/>
                  </a:lnTo>
                  <a:lnTo>
                    <a:pt x="3666743" y="1673352"/>
                  </a:lnTo>
                  <a:lnTo>
                    <a:pt x="3666743" y="1639824"/>
                  </a:lnTo>
                  <a:lnTo>
                    <a:pt x="3666743" y="1630679"/>
                  </a:lnTo>
                  <a:lnTo>
                    <a:pt x="3669791" y="1588008"/>
                  </a:lnTo>
                  <a:lnTo>
                    <a:pt x="3669791" y="1612391"/>
                  </a:lnTo>
                  <a:lnTo>
                    <a:pt x="3669791" y="1594103"/>
                  </a:lnTo>
                  <a:lnTo>
                    <a:pt x="3669791" y="1630679"/>
                  </a:lnTo>
                  <a:lnTo>
                    <a:pt x="3669791" y="1606295"/>
                  </a:lnTo>
                  <a:lnTo>
                    <a:pt x="3669791" y="1566671"/>
                  </a:lnTo>
                  <a:lnTo>
                    <a:pt x="3669791" y="1533143"/>
                  </a:lnTo>
                  <a:lnTo>
                    <a:pt x="3669791" y="1554480"/>
                  </a:lnTo>
                  <a:lnTo>
                    <a:pt x="3672840" y="1606295"/>
                  </a:lnTo>
                  <a:lnTo>
                    <a:pt x="3672840" y="1569719"/>
                  </a:lnTo>
                  <a:lnTo>
                    <a:pt x="3672840" y="1545336"/>
                  </a:lnTo>
                  <a:lnTo>
                    <a:pt x="3672840" y="1536191"/>
                  </a:lnTo>
                  <a:lnTo>
                    <a:pt x="3672840" y="1554480"/>
                  </a:lnTo>
                  <a:lnTo>
                    <a:pt x="3672840" y="1542287"/>
                  </a:lnTo>
                  <a:lnTo>
                    <a:pt x="3672840" y="1621536"/>
                  </a:lnTo>
                  <a:lnTo>
                    <a:pt x="3672840" y="1612391"/>
                  </a:lnTo>
                  <a:lnTo>
                    <a:pt x="3672840" y="1584959"/>
                  </a:lnTo>
                  <a:lnTo>
                    <a:pt x="3675888" y="1594103"/>
                  </a:lnTo>
                  <a:lnTo>
                    <a:pt x="3675888" y="1597152"/>
                  </a:lnTo>
                  <a:lnTo>
                    <a:pt x="3675888" y="1606295"/>
                  </a:lnTo>
                  <a:lnTo>
                    <a:pt x="3675888" y="1575815"/>
                  </a:lnTo>
                  <a:lnTo>
                    <a:pt x="3675888" y="1566671"/>
                  </a:lnTo>
                  <a:lnTo>
                    <a:pt x="3675888" y="1606295"/>
                  </a:lnTo>
                  <a:lnTo>
                    <a:pt x="3675888" y="1621536"/>
                  </a:lnTo>
                  <a:lnTo>
                    <a:pt x="3675888" y="1673352"/>
                  </a:lnTo>
                  <a:lnTo>
                    <a:pt x="3675888" y="1639824"/>
                  </a:lnTo>
                  <a:lnTo>
                    <a:pt x="3675888" y="1636776"/>
                  </a:lnTo>
                  <a:lnTo>
                    <a:pt x="3675888" y="1673352"/>
                  </a:lnTo>
                  <a:lnTo>
                    <a:pt x="3678936" y="1673352"/>
                  </a:lnTo>
                  <a:lnTo>
                    <a:pt x="3678936" y="1594103"/>
                  </a:lnTo>
                  <a:lnTo>
                    <a:pt x="3678936" y="1597152"/>
                  </a:lnTo>
                  <a:lnTo>
                    <a:pt x="3678936" y="1569719"/>
                  </a:lnTo>
                  <a:lnTo>
                    <a:pt x="3678936" y="1588008"/>
                  </a:lnTo>
                  <a:lnTo>
                    <a:pt x="3678936" y="1630679"/>
                  </a:lnTo>
                  <a:lnTo>
                    <a:pt x="3678936" y="1621536"/>
                  </a:lnTo>
                  <a:lnTo>
                    <a:pt x="3678936" y="1673352"/>
                  </a:lnTo>
                  <a:lnTo>
                    <a:pt x="3681983" y="1630679"/>
                  </a:lnTo>
                  <a:lnTo>
                    <a:pt x="3681983" y="1673352"/>
                  </a:lnTo>
                  <a:lnTo>
                    <a:pt x="3681983" y="1618487"/>
                  </a:lnTo>
                  <a:lnTo>
                    <a:pt x="3681983" y="1575815"/>
                  </a:lnTo>
                  <a:lnTo>
                    <a:pt x="3681983" y="1612391"/>
                  </a:lnTo>
                  <a:lnTo>
                    <a:pt x="3681983" y="1673352"/>
                  </a:lnTo>
                  <a:lnTo>
                    <a:pt x="3681983" y="1636776"/>
                  </a:lnTo>
                  <a:lnTo>
                    <a:pt x="3681983" y="1673352"/>
                  </a:lnTo>
                  <a:lnTo>
                    <a:pt x="3681983" y="1636776"/>
                  </a:lnTo>
                  <a:lnTo>
                    <a:pt x="3681983" y="1603247"/>
                  </a:lnTo>
                  <a:lnTo>
                    <a:pt x="3681983" y="1527047"/>
                  </a:lnTo>
                  <a:lnTo>
                    <a:pt x="3681983" y="1533143"/>
                  </a:lnTo>
                  <a:lnTo>
                    <a:pt x="3685031" y="1481327"/>
                  </a:lnTo>
                  <a:lnTo>
                    <a:pt x="3685031" y="1636776"/>
                  </a:lnTo>
                  <a:lnTo>
                    <a:pt x="3685031" y="1597152"/>
                  </a:lnTo>
                  <a:lnTo>
                    <a:pt x="3685031" y="1673352"/>
                  </a:lnTo>
                  <a:lnTo>
                    <a:pt x="3688079" y="1673352"/>
                  </a:lnTo>
                  <a:lnTo>
                    <a:pt x="3688079" y="1630679"/>
                  </a:lnTo>
                  <a:lnTo>
                    <a:pt x="3688079" y="1636776"/>
                  </a:lnTo>
                  <a:lnTo>
                    <a:pt x="3688079" y="1673352"/>
                  </a:lnTo>
                  <a:lnTo>
                    <a:pt x="3688079" y="1627631"/>
                  </a:lnTo>
                  <a:lnTo>
                    <a:pt x="3688079" y="1636776"/>
                  </a:lnTo>
                  <a:lnTo>
                    <a:pt x="3688079" y="1673352"/>
                  </a:lnTo>
                  <a:lnTo>
                    <a:pt x="3688079" y="1621536"/>
                  </a:lnTo>
                  <a:lnTo>
                    <a:pt x="3688079" y="1575815"/>
                  </a:lnTo>
                  <a:lnTo>
                    <a:pt x="3688079" y="1569719"/>
                  </a:lnTo>
                  <a:lnTo>
                    <a:pt x="3691128" y="1533143"/>
                  </a:lnTo>
                  <a:lnTo>
                    <a:pt x="3691128" y="1536191"/>
                  </a:lnTo>
                  <a:lnTo>
                    <a:pt x="3691128" y="1533143"/>
                  </a:lnTo>
                  <a:lnTo>
                    <a:pt x="3691128" y="1551431"/>
                  </a:lnTo>
                  <a:lnTo>
                    <a:pt x="3691128" y="1554480"/>
                  </a:lnTo>
                  <a:lnTo>
                    <a:pt x="3691128" y="1551431"/>
                  </a:lnTo>
                  <a:lnTo>
                    <a:pt x="3691128" y="1673352"/>
                  </a:lnTo>
                  <a:lnTo>
                    <a:pt x="3694176" y="1673352"/>
                  </a:lnTo>
                  <a:lnTo>
                    <a:pt x="3694176" y="1627631"/>
                  </a:lnTo>
                  <a:lnTo>
                    <a:pt x="3694176" y="1630679"/>
                  </a:lnTo>
                  <a:lnTo>
                    <a:pt x="3694176" y="1399032"/>
                  </a:lnTo>
                  <a:lnTo>
                    <a:pt x="3694176" y="1420367"/>
                  </a:lnTo>
                  <a:lnTo>
                    <a:pt x="3694176" y="1527047"/>
                  </a:lnTo>
                  <a:lnTo>
                    <a:pt x="3694176" y="1472183"/>
                  </a:lnTo>
                  <a:lnTo>
                    <a:pt x="3694176" y="1575815"/>
                  </a:lnTo>
                  <a:lnTo>
                    <a:pt x="3697224" y="1588008"/>
                  </a:lnTo>
                  <a:lnTo>
                    <a:pt x="3697224" y="1551431"/>
                  </a:lnTo>
                  <a:lnTo>
                    <a:pt x="3697224" y="1554480"/>
                  </a:lnTo>
                  <a:lnTo>
                    <a:pt x="3697224" y="1569719"/>
                  </a:lnTo>
                  <a:lnTo>
                    <a:pt x="3697224" y="1618487"/>
                  </a:lnTo>
                  <a:lnTo>
                    <a:pt x="3697224" y="1627631"/>
                  </a:lnTo>
                  <a:lnTo>
                    <a:pt x="3697224" y="1630679"/>
                  </a:lnTo>
                  <a:lnTo>
                    <a:pt x="3697224" y="1673352"/>
                  </a:lnTo>
                  <a:lnTo>
                    <a:pt x="3697224" y="1627631"/>
                  </a:lnTo>
                  <a:lnTo>
                    <a:pt x="3697224" y="1673352"/>
                  </a:lnTo>
                  <a:lnTo>
                    <a:pt x="3700272" y="1636776"/>
                  </a:lnTo>
                  <a:lnTo>
                    <a:pt x="3700272" y="1673352"/>
                  </a:lnTo>
                  <a:lnTo>
                    <a:pt x="3700272" y="1636776"/>
                  </a:lnTo>
                  <a:lnTo>
                    <a:pt x="3700272" y="1630679"/>
                  </a:lnTo>
                  <a:lnTo>
                    <a:pt x="3700272" y="1618487"/>
                  </a:lnTo>
                  <a:lnTo>
                    <a:pt x="3700272" y="1630679"/>
                  </a:lnTo>
                  <a:lnTo>
                    <a:pt x="3700272" y="1636776"/>
                  </a:lnTo>
                  <a:lnTo>
                    <a:pt x="3700272" y="1578864"/>
                  </a:lnTo>
                  <a:lnTo>
                    <a:pt x="3703319" y="1569719"/>
                  </a:lnTo>
                  <a:lnTo>
                    <a:pt x="3703319" y="1517903"/>
                  </a:lnTo>
                  <a:lnTo>
                    <a:pt x="3703319" y="1566671"/>
                  </a:lnTo>
                  <a:lnTo>
                    <a:pt x="3703319" y="1627631"/>
                  </a:lnTo>
                  <a:lnTo>
                    <a:pt x="3703319" y="1630679"/>
                  </a:lnTo>
                  <a:lnTo>
                    <a:pt x="3703319" y="1673352"/>
                  </a:lnTo>
                  <a:lnTo>
                    <a:pt x="3703319" y="1630679"/>
                  </a:lnTo>
                  <a:lnTo>
                    <a:pt x="3703319" y="1621536"/>
                  </a:lnTo>
                  <a:lnTo>
                    <a:pt x="3706367" y="1618487"/>
                  </a:lnTo>
                  <a:lnTo>
                    <a:pt x="3706367" y="1597152"/>
                  </a:lnTo>
                  <a:lnTo>
                    <a:pt x="3706367" y="1618487"/>
                  </a:lnTo>
                  <a:lnTo>
                    <a:pt x="3706367" y="1597152"/>
                  </a:lnTo>
                  <a:lnTo>
                    <a:pt x="3706367" y="1636776"/>
                  </a:lnTo>
                  <a:lnTo>
                    <a:pt x="3706367" y="1584959"/>
                  </a:lnTo>
                  <a:lnTo>
                    <a:pt x="3706367" y="1594103"/>
                  </a:lnTo>
                  <a:lnTo>
                    <a:pt x="3706367" y="1588008"/>
                  </a:lnTo>
                  <a:lnTo>
                    <a:pt x="3706367" y="1621536"/>
                  </a:lnTo>
                  <a:lnTo>
                    <a:pt x="3709416" y="1627631"/>
                  </a:lnTo>
                  <a:lnTo>
                    <a:pt x="3709416" y="1630679"/>
                  </a:lnTo>
                  <a:lnTo>
                    <a:pt x="3709416" y="1636776"/>
                  </a:lnTo>
                  <a:lnTo>
                    <a:pt x="3709416" y="1673352"/>
                  </a:lnTo>
                  <a:lnTo>
                    <a:pt x="3709416" y="1636776"/>
                  </a:lnTo>
                  <a:lnTo>
                    <a:pt x="3709416" y="1630679"/>
                  </a:lnTo>
                  <a:lnTo>
                    <a:pt x="3709416" y="1636776"/>
                  </a:lnTo>
                  <a:lnTo>
                    <a:pt x="3709416" y="1673352"/>
                  </a:lnTo>
                  <a:lnTo>
                    <a:pt x="3709416" y="1618487"/>
                  </a:lnTo>
                  <a:lnTo>
                    <a:pt x="3709416" y="1594103"/>
                  </a:lnTo>
                  <a:lnTo>
                    <a:pt x="3712464" y="1588008"/>
                  </a:lnTo>
                  <a:lnTo>
                    <a:pt x="3712464" y="1594103"/>
                  </a:lnTo>
                  <a:lnTo>
                    <a:pt x="3712464" y="1630679"/>
                  </a:lnTo>
                  <a:lnTo>
                    <a:pt x="3712464" y="1627631"/>
                  </a:lnTo>
                  <a:lnTo>
                    <a:pt x="3712464" y="1673352"/>
                  </a:lnTo>
                  <a:lnTo>
                    <a:pt x="3712464" y="1618487"/>
                  </a:lnTo>
                  <a:lnTo>
                    <a:pt x="3712464" y="1584959"/>
                  </a:lnTo>
                  <a:lnTo>
                    <a:pt x="3712464" y="1533143"/>
                  </a:lnTo>
                  <a:lnTo>
                    <a:pt x="3712464" y="1447800"/>
                  </a:lnTo>
                  <a:lnTo>
                    <a:pt x="3712464" y="1450847"/>
                  </a:lnTo>
                  <a:lnTo>
                    <a:pt x="3712464" y="1481327"/>
                  </a:lnTo>
                  <a:lnTo>
                    <a:pt x="3712464" y="1508759"/>
                  </a:lnTo>
                  <a:lnTo>
                    <a:pt x="3715512" y="1584959"/>
                  </a:lnTo>
                  <a:lnTo>
                    <a:pt x="3715512" y="1621536"/>
                  </a:lnTo>
                  <a:lnTo>
                    <a:pt x="3715512" y="1673352"/>
                  </a:lnTo>
                  <a:lnTo>
                    <a:pt x="3715512" y="1630679"/>
                  </a:lnTo>
                  <a:lnTo>
                    <a:pt x="3715512" y="1673352"/>
                  </a:lnTo>
                  <a:lnTo>
                    <a:pt x="3718560" y="1673352"/>
                  </a:lnTo>
                  <a:lnTo>
                    <a:pt x="3718560" y="1621536"/>
                  </a:lnTo>
                  <a:lnTo>
                    <a:pt x="3718560" y="1630679"/>
                  </a:lnTo>
                  <a:lnTo>
                    <a:pt x="3718560" y="1627631"/>
                  </a:lnTo>
                  <a:lnTo>
                    <a:pt x="3718560" y="1630679"/>
                  </a:lnTo>
                  <a:lnTo>
                    <a:pt x="3718560" y="1597152"/>
                  </a:lnTo>
                  <a:lnTo>
                    <a:pt x="3718560" y="1621536"/>
                  </a:lnTo>
                  <a:lnTo>
                    <a:pt x="3718560" y="1630679"/>
                  </a:lnTo>
                  <a:lnTo>
                    <a:pt x="3718560" y="1639824"/>
                  </a:lnTo>
                  <a:lnTo>
                    <a:pt x="3718560" y="1673352"/>
                  </a:lnTo>
                  <a:lnTo>
                    <a:pt x="3721607" y="1673352"/>
                  </a:lnTo>
                  <a:lnTo>
                    <a:pt x="3721607" y="1639824"/>
                  </a:lnTo>
                  <a:lnTo>
                    <a:pt x="3721607" y="1673352"/>
                  </a:lnTo>
                  <a:lnTo>
                    <a:pt x="3724655" y="1673352"/>
                  </a:lnTo>
                  <a:lnTo>
                    <a:pt x="3724655" y="1636776"/>
                  </a:lnTo>
                  <a:lnTo>
                    <a:pt x="3724655" y="1627631"/>
                  </a:lnTo>
                  <a:lnTo>
                    <a:pt x="3724655" y="1636776"/>
                  </a:lnTo>
                  <a:lnTo>
                    <a:pt x="3724655" y="1594103"/>
                  </a:lnTo>
                  <a:lnTo>
                    <a:pt x="3724655" y="1612391"/>
                  </a:lnTo>
                  <a:lnTo>
                    <a:pt x="3724655" y="1639824"/>
                  </a:lnTo>
                  <a:lnTo>
                    <a:pt x="3724655" y="1630679"/>
                  </a:lnTo>
                  <a:lnTo>
                    <a:pt x="3724655" y="1673352"/>
                  </a:lnTo>
                  <a:lnTo>
                    <a:pt x="3727704" y="1630679"/>
                  </a:lnTo>
                  <a:lnTo>
                    <a:pt x="3727704" y="1673352"/>
                  </a:lnTo>
                  <a:lnTo>
                    <a:pt x="3727704" y="1606295"/>
                  </a:lnTo>
                  <a:lnTo>
                    <a:pt x="3727704" y="1630679"/>
                  </a:lnTo>
                  <a:lnTo>
                    <a:pt x="3727704" y="1673352"/>
                  </a:lnTo>
                  <a:lnTo>
                    <a:pt x="3727704" y="1597152"/>
                  </a:lnTo>
                  <a:lnTo>
                    <a:pt x="3727704" y="1612391"/>
                  </a:lnTo>
                  <a:lnTo>
                    <a:pt x="3727704" y="1618487"/>
                  </a:lnTo>
                  <a:lnTo>
                    <a:pt x="3727704" y="1627631"/>
                  </a:lnTo>
                  <a:lnTo>
                    <a:pt x="3727704" y="1630679"/>
                  </a:lnTo>
                  <a:lnTo>
                    <a:pt x="3730752" y="1630679"/>
                  </a:lnTo>
                  <a:lnTo>
                    <a:pt x="3730752" y="1636776"/>
                  </a:lnTo>
                  <a:lnTo>
                    <a:pt x="3730752" y="1673352"/>
                  </a:lnTo>
                  <a:lnTo>
                    <a:pt x="3730752" y="1618487"/>
                  </a:lnTo>
                  <a:lnTo>
                    <a:pt x="3730752" y="1597152"/>
                  </a:lnTo>
                  <a:lnTo>
                    <a:pt x="3730752" y="1606295"/>
                  </a:lnTo>
                  <a:lnTo>
                    <a:pt x="3730752" y="1612391"/>
                  </a:lnTo>
                  <a:lnTo>
                    <a:pt x="3730752" y="1566671"/>
                  </a:lnTo>
                  <a:lnTo>
                    <a:pt x="3730752" y="1575815"/>
                  </a:lnTo>
                  <a:lnTo>
                    <a:pt x="3730752" y="1588008"/>
                  </a:lnTo>
                  <a:lnTo>
                    <a:pt x="3730752" y="1627631"/>
                  </a:lnTo>
                  <a:lnTo>
                    <a:pt x="3730752" y="1673352"/>
                  </a:lnTo>
                  <a:lnTo>
                    <a:pt x="3733800" y="1673352"/>
                  </a:lnTo>
                  <a:lnTo>
                    <a:pt x="3733800" y="1627631"/>
                  </a:lnTo>
                  <a:lnTo>
                    <a:pt x="3733800" y="1621536"/>
                  </a:lnTo>
                  <a:lnTo>
                    <a:pt x="3733800" y="1636776"/>
                  </a:lnTo>
                  <a:lnTo>
                    <a:pt x="3733800" y="1673352"/>
                  </a:lnTo>
                  <a:lnTo>
                    <a:pt x="3733800" y="1630679"/>
                  </a:lnTo>
                  <a:lnTo>
                    <a:pt x="3733800" y="1636776"/>
                  </a:lnTo>
                  <a:lnTo>
                    <a:pt x="3736848" y="1673352"/>
                  </a:lnTo>
                  <a:lnTo>
                    <a:pt x="3736848" y="1627631"/>
                  </a:lnTo>
                  <a:lnTo>
                    <a:pt x="3736848" y="1584959"/>
                  </a:lnTo>
                  <a:lnTo>
                    <a:pt x="3736848" y="1621536"/>
                  </a:lnTo>
                  <a:lnTo>
                    <a:pt x="3736848" y="1588008"/>
                  </a:lnTo>
                  <a:lnTo>
                    <a:pt x="3736848" y="1618487"/>
                  </a:lnTo>
                  <a:lnTo>
                    <a:pt x="3736848" y="1636776"/>
                  </a:lnTo>
                  <a:lnTo>
                    <a:pt x="3736848" y="1673352"/>
                  </a:lnTo>
                  <a:lnTo>
                    <a:pt x="3739895" y="1673352"/>
                  </a:lnTo>
                  <a:lnTo>
                    <a:pt x="3739895" y="1612391"/>
                  </a:lnTo>
                  <a:lnTo>
                    <a:pt x="3739895" y="1618487"/>
                  </a:lnTo>
                  <a:lnTo>
                    <a:pt x="3739895" y="1606295"/>
                  </a:lnTo>
                  <a:lnTo>
                    <a:pt x="3742943" y="1588008"/>
                  </a:lnTo>
                  <a:lnTo>
                    <a:pt x="3742943" y="1673352"/>
                  </a:lnTo>
                  <a:lnTo>
                    <a:pt x="3742943" y="1636776"/>
                  </a:lnTo>
                  <a:lnTo>
                    <a:pt x="3742943" y="1673352"/>
                  </a:lnTo>
                  <a:lnTo>
                    <a:pt x="3745991" y="1673352"/>
                  </a:lnTo>
                  <a:lnTo>
                    <a:pt x="3745991" y="1636776"/>
                  </a:lnTo>
                  <a:lnTo>
                    <a:pt x="3745991" y="1630679"/>
                  </a:lnTo>
                  <a:lnTo>
                    <a:pt x="3745991" y="1621536"/>
                  </a:lnTo>
                  <a:lnTo>
                    <a:pt x="3745991" y="1566671"/>
                  </a:lnTo>
                  <a:lnTo>
                    <a:pt x="3749040" y="1578864"/>
                  </a:lnTo>
                  <a:lnTo>
                    <a:pt x="3749040" y="1554480"/>
                  </a:lnTo>
                  <a:lnTo>
                    <a:pt x="3749040" y="1618487"/>
                  </a:lnTo>
                  <a:lnTo>
                    <a:pt x="3749040" y="1630679"/>
                  </a:lnTo>
                  <a:lnTo>
                    <a:pt x="3749040" y="1673352"/>
                  </a:lnTo>
                  <a:lnTo>
                    <a:pt x="3749040" y="1627631"/>
                  </a:lnTo>
                  <a:lnTo>
                    <a:pt x="3749040" y="1594103"/>
                  </a:lnTo>
                  <a:lnTo>
                    <a:pt x="3749040" y="1636776"/>
                  </a:lnTo>
                  <a:lnTo>
                    <a:pt x="3752088" y="1636776"/>
                  </a:lnTo>
                  <a:lnTo>
                    <a:pt x="3752088" y="1594103"/>
                  </a:lnTo>
                  <a:lnTo>
                    <a:pt x="3752088" y="1588008"/>
                  </a:lnTo>
                  <a:lnTo>
                    <a:pt x="3752088" y="1594103"/>
                  </a:lnTo>
                  <a:lnTo>
                    <a:pt x="3752088" y="1588008"/>
                  </a:lnTo>
                  <a:lnTo>
                    <a:pt x="3752088" y="1594103"/>
                  </a:lnTo>
                  <a:lnTo>
                    <a:pt x="3752088" y="1636776"/>
                  </a:lnTo>
                  <a:lnTo>
                    <a:pt x="3752088" y="1627631"/>
                  </a:lnTo>
                  <a:lnTo>
                    <a:pt x="3752088" y="1630679"/>
                  </a:lnTo>
                  <a:lnTo>
                    <a:pt x="3752088" y="1673352"/>
                  </a:lnTo>
                  <a:lnTo>
                    <a:pt x="3755136" y="1636776"/>
                  </a:lnTo>
                  <a:lnTo>
                    <a:pt x="3755136" y="1673352"/>
                  </a:lnTo>
                  <a:lnTo>
                    <a:pt x="3755136" y="1606295"/>
                  </a:lnTo>
                  <a:lnTo>
                    <a:pt x="3755136" y="1551431"/>
                  </a:lnTo>
                  <a:lnTo>
                    <a:pt x="3755136" y="1545336"/>
                  </a:lnTo>
                  <a:lnTo>
                    <a:pt x="3755136" y="1551431"/>
                  </a:lnTo>
                  <a:lnTo>
                    <a:pt x="3755136" y="1578864"/>
                  </a:lnTo>
                  <a:lnTo>
                    <a:pt x="3755136" y="1612391"/>
                  </a:lnTo>
                  <a:lnTo>
                    <a:pt x="3755136" y="1630679"/>
                  </a:lnTo>
                  <a:lnTo>
                    <a:pt x="3755136" y="1673352"/>
                  </a:lnTo>
                  <a:lnTo>
                    <a:pt x="3758183" y="1673352"/>
                  </a:lnTo>
                  <a:lnTo>
                    <a:pt x="3758183" y="1575815"/>
                  </a:lnTo>
                  <a:lnTo>
                    <a:pt x="3761231" y="1584959"/>
                  </a:lnTo>
                  <a:lnTo>
                    <a:pt x="3761231" y="1566671"/>
                  </a:lnTo>
                  <a:lnTo>
                    <a:pt x="3761231" y="1575815"/>
                  </a:lnTo>
                  <a:lnTo>
                    <a:pt x="3761231" y="1597152"/>
                  </a:lnTo>
                  <a:lnTo>
                    <a:pt x="3761231" y="1627631"/>
                  </a:lnTo>
                  <a:lnTo>
                    <a:pt x="3761231" y="1594103"/>
                  </a:lnTo>
                  <a:lnTo>
                    <a:pt x="3761231" y="1621536"/>
                  </a:lnTo>
                  <a:lnTo>
                    <a:pt x="3761231" y="1606295"/>
                  </a:lnTo>
                  <a:lnTo>
                    <a:pt x="3761231" y="1603247"/>
                  </a:lnTo>
                  <a:lnTo>
                    <a:pt x="3761231" y="1575815"/>
                  </a:lnTo>
                  <a:lnTo>
                    <a:pt x="3761231" y="1594103"/>
                  </a:lnTo>
                  <a:lnTo>
                    <a:pt x="3761231" y="1618487"/>
                  </a:lnTo>
                  <a:lnTo>
                    <a:pt x="3761231" y="1575815"/>
                  </a:lnTo>
                  <a:lnTo>
                    <a:pt x="3764279" y="1584959"/>
                  </a:lnTo>
                  <a:lnTo>
                    <a:pt x="3764279" y="1627631"/>
                  </a:lnTo>
                  <a:lnTo>
                    <a:pt x="3764279" y="1621536"/>
                  </a:lnTo>
                  <a:lnTo>
                    <a:pt x="3764279" y="1630679"/>
                  </a:lnTo>
                  <a:lnTo>
                    <a:pt x="3764279" y="1621536"/>
                  </a:lnTo>
                  <a:lnTo>
                    <a:pt x="3764279" y="1627631"/>
                  </a:lnTo>
                  <a:lnTo>
                    <a:pt x="3764279" y="1630679"/>
                  </a:lnTo>
                  <a:lnTo>
                    <a:pt x="3764279" y="1627631"/>
                  </a:lnTo>
                  <a:lnTo>
                    <a:pt x="3764279" y="1597152"/>
                  </a:lnTo>
                  <a:lnTo>
                    <a:pt x="3764279" y="1627631"/>
                  </a:lnTo>
                  <a:lnTo>
                    <a:pt x="3764279" y="1612391"/>
                  </a:lnTo>
                  <a:lnTo>
                    <a:pt x="3767328" y="1621536"/>
                  </a:lnTo>
                  <a:lnTo>
                    <a:pt x="3767328" y="1606295"/>
                  </a:lnTo>
                  <a:lnTo>
                    <a:pt x="3767328" y="1584959"/>
                  </a:lnTo>
                  <a:lnTo>
                    <a:pt x="3767328" y="1612391"/>
                  </a:lnTo>
                  <a:lnTo>
                    <a:pt x="3767328" y="1630679"/>
                  </a:lnTo>
                  <a:lnTo>
                    <a:pt x="3767328" y="1639824"/>
                  </a:lnTo>
                  <a:lnTo>
                    <a:pt x="3767328" y="1673352"/>
                  </a:lnTo>
                  <a:lnTo>
                    <a:pt x="3767328" y="1618487"/>
                  </a:lnTo>
                  <a:lnTo>
                    <a:pt x="3767328" y="1673352"/>
                  </a:lnTo>
                  <a:lnTo>
                    <a:pt x="3770376" y="1673352"/>
                  </a:lnTo>
                  <a:lnTo>
                    <a:pt x="3770376" y="1636776"/>
                  </a:lnTo>
                  <a:lnTo>
                    <a:pt x="3770376" y="1673352"/>
                  </a:lnTo>
                  <a:lnTo>
                    <a:pt x="3773424" y="1673352"/>
                  </a:lnTo>
                  <a:lnTo>
                    <a:pt x="3776472" y="1673352"/>
                  </a:lnTo>
                  <a:lnTo>
                    <a:pt x="3779519" y="1673352"/>
                  </a:lnTo>
                  <a:lnTo>
                    <a:pt x="3779519" y="1630679"/>
                  </a:lnTo>
                  <a:lnTo>
                    <a:pt x="3779519" y="1627631"/>
                  </a:lnTo>
                  <a:lnTo>
                    <a:pt x="3779519" y="1630679"/>
                  </a:lnTo>
                  <a:lnTo>
                    <a:pt x="3779519" y="1673352"/>
                  </a:lnTo>
                  <a:lnTo>
                    <a:pt x="3782567" y="1673352"/>
                  </a:lnTo>
                  <a:lnTo>
                    <a:pt x="3782567" y="1606295"/>
                  </a:lnTo>
                  <a:lnTo>
                    <a:pt x="3782567" y="1673352"/>
                  </a:lnTo>
                  <a:lnTo>
                    <a:pt x="3782567" y="1578864"/>
                  </a:lnTo>
                  <a:lnTo>
                    <a:pt x="3782567" y="1484376"/>
                  </a:lnTo>
                  <a:lnTo>
                    <a:pt x="3782567" y="1588008"/>
                  </a:lnTo>
                  <a:lnTo>
                    <a:pt x="3785616" y="1630679"/>
                  </a:lnTo>
                  <a:lnTo>
                    <a:pt x="3785616" y="1627631"/>
                  </a:lnTo>
                  <a:lnTo>
                    <a:pt x="3785616" y="1630679"/>
                  </a:lnTo>
                  <a:lnTo>
                    <a:pt x="3785616" y="1588008"/>
                  </a:lnTo>
                  <a:lnTo>
                    <a:pt x="3785616" y="1560575"/>
                  </a:lnTo>
                  <a:lnTo>
                    <a:pt x="3785616" y="1466088"/>
                  </a:lnTo>
                  <a:lnTo>
                    <a:pt x="3785616" y="1459991"/>
                  </a:lnTo>
                  <a:lnTo>
                    <a:pt x="3785616" y="1405127"/>
                  </a:lnTo>
                  <a:lnTo>
                    <a:pt x="3785616" y="1429511"/>
                  </a:lnTo>
                  <a:lnTo>
                    <a:pt x="3785616" y="1566671"/>
                  </a:lnTo>
                  <a:lnTo>
                    <a:pt x="3788664" y="1618487"/>
                  </a:lnTo>
                  <a:lnTo>
                    <a:pt x="3788664" y="1673352"/>
                  </a:lnTo>
                  <a:lnTo>
                    <a:pt x="3788664" y="1594103"/>
                  </a:lnTo>
                  <a:lnTo>
                    <a:pt x="3788664" y="1597152"/>
                  </a:lnTo>
                  <a:lnTo>
                    <a:pt x="3788664" y="1524000"/>
                  </a:lnTo>
                  <a:lnTo>
                    <a:pt x="3788664" y="1545336"/>
                  </a:lnTo>
                  <a:lnTo>
                    <a:pt x="3791712" y="1536191"/>
                  </a:lnTo>
                  <a:lnTo>
                    <a:pt x="3791712" y="1560575"/>
                  </a:lnTo>
                  <a:lnTo>
                    <a:pt x="3791712" y="1542287"/>
                  </a:lnTo>
                  <a:lnTo>
                    <a:pt x="3791712" y="1524000"/>
                  </a:lnTo>
                  <a:lnTo>
                    <a:pt x="3791712" y="1566671"/>
                  </a:lnTo>
                  <a:lnTo>
                    <a:pt x="3791712" y="1603247"/>
                  </a:lnTo>
                  <a:lnTo>
                    <a:pt x="3791712" y="1575815"/>
                  </a:lnTo>
                  <a:lnTo>
                    <a:pt x="3791712" y="1621536"/>
                  </a:lnTo>
                  <a:lnTo>
                    <a:pt x="3791712" y="1618487"/>
                  </a:lnTo>
                  <a:lnTo>
                    <a:pt x="3791712" y="1673352"/>
                  </a:lnTo>
                  <a:lnTo>
                    <a:pt x="3794760" y="1673352"/>
                  </a:lnTo>
                  <a:lnTo>
                    <a:pt x="3794760" y="1621536"/>
                  </a:lnTo>
                  <a:lnTo>
                    <a:pt x="3794760" y="1627631"/>
                  </a:lnTo>
                  <a:lnTo>
                    <a:pt x="3794760" y="1618487"/>
                  </a:lnTo>
                  <a:lnTo>
                    <a:pt x="3794760" y="1636776"/>
                  </a:lnTo>
                  <a:lnTo>
                    <a:pt x="3794760" y="1673352"/>
                  </a:lnTo>
                  <a:lnTo>
                    <a:pt x="3794760" y="1630679"/>
                  </a:lnTo>
                  <a:lnTo>
                    <a:pt x="3797807" y="1639824"/>
                  </a:lnTo>
                  <a:lnTo>
                    <a:pt x="3797807" y="1673352"/>
                  </a:lnTo>
                  <a:lnTo>
                    <a:pt x="3797807" y="1621536"/>
                  </a:lnTo>
                  <a:lnTo>
                    <a:pt x="3797807" y="1594103"/>
                  </a:lnTo>
                  <a:lnTo>
                    <a:pt x="3797807" y="1636776"/>
                  </a:lnTo>
                  <a:lnTo>
                    <a:pt x="3797807" y="1621536"/>
                  </a:lnTo>
                  <a:lnTo>
                    <a:pt x="3797807" y="1673352"/>
                  </a:lnTo>
                  <a:lnTo>
                    <a:pt x="3797807" y="1630679"/>
                  </a:lnTo>
                  <a:lnTo>
                    <a:pt x="3800855" y="1636776"/>
                  </a:lnTo>
                  <a:lnTo>
                    <a:pt x="3800855" y="1630679"/>
                  </a:lnTo>
                  <a:lnTo>
                    <a:pt x="3800855" y="1673352"/>
                  </a:lnTo>
                  <a:lnTo>
                    <a:pt x="3800855" y="1627631"/>
                  </a:lnTo>
                  <a:lnTo>
                    <a:pt x="3800855" y="1621536"/>
                  </a:lnTo>
                  <a:lnTo>
                    <a:pt x="3800855" y="1630679"/>
                  </a:lnTo>
                  <a:lnTo>
                    <a:pt x="3800855" y="1527047"/>
                  </a:lnTo>
                  <a:lnTo>
                    <a:pt x="3800855" y="1566671"/>
                  </a:lnTo>
                  <a:lnTo>
                    <a:pt x="3800855" y="1588008"/>
                  </a:lnTo>
                  <a:lnTo>
                    <a:pt x="3800855" y="1603247"/>
                  </a:lnTo>
                  <a:lnTo>
                    <a:pt x="3803904" y="1636776"/>
                  </a:lnTo>
                  <a:lnTo>
                    <a:pt x="3803904" y="1673352"/>
                  </a:lnTo>
                  <a:lnTo>
                    <a:pt x="3803904" y="1630679"/>
                  </a:lnTo>
                  <a:lnTo>
                    <a:pt x="3803904" y="1673352"/>
                  </a:lnTo>
                  <a:lnTo>
                    <a:pt x="3803904" y="1636776"/>
                  </a:lnTo>
                  <a:lnTo>
                    <a:pt x="3803904" y="1639824"/>
                  </a:lnTo>
                  <a:lnTo>
                    <a:pt x="3806952" y="1673352"/>
                  </a:lnTo>
                  <a:lnTo>
                    <a:pt x="3806952" y="1639824"/>
                  </a:lnTo>
                  <a:lnTo>
                    <a:pt x="3806952" y="1636776"/>
                  </a:lnTo>
                  <a:lnTo>
                    <a:pt x="3806952" y="1673352"/>
                  </a:lnTo>
                  <a:lnTo>
                    <a:pt x="3806952" y="1636776"/>
                  </a:lnTo>
                  <a:lnTo>
                    <a:pt x="3810000" y="1627631"/>
                  </a:lnTo>
                  <a:lnTo>
                    <a:pt x="3810000" y="1584959"/>
                  </a:lnTo>
                  <a:lnTo>
                    <a:pt x="3810000" y="1618487"/>
                  </a:lnTo>
                  <a:lnTo>
                    <a:pt x="3810000" y="1603247"/>
                  </a:lnTo>
                  <a:lnTo>
                    <a:pt x="3810000" y="1612391"/>
                  </a:lnTo>
                  <a:lnTo>
                    <a:pt x="3810000" y="1554480"/>
                  </a:lnTo>
                  <a:lnTo>
                    <a:pt x="3810000" y="1621536"/>
                  </a:lnTo>
                  <a:lnTo>
                    <a:pt x="3810000" y="1618487"/>
                  </a:lnTo>
                  <a:lnTo>
                    <a:pt x="3810000" y="1673352"/>
                  </a:lnTo>
                  <a:lnTo>
                    <a:pt x="3810000" y="1630679"/>
                  </a:lnTo>
                  <a:lnTo>
                    <a:pt x="3813048" y="1673352"/>
                  </a:lnTo>
                  <a:lnTo>
                    <a:pt x="3813048" y="1578864"/>
                  </a:lnTo>
                  <a:lnTo>
                    <a:pt x="3813048" y="1594103"/>
                  </a:lnTo>
                  <a:lnTo>
                    <a:pt x="3813048" y="1527047"/>
                  </a:lnTo>
                  <a:lnTo>
                    <a:pt x="3816095" y="1499615"/>
                  </a:lnTo>
                  <a:lnTo>
                    <a:pt x="3816095" y="1627631"/>
                  </a:lnTo>
                  <a:lnTo>
                    <a:pt x="3816095" y="1575815"/>
                  </a:lnTo>
                  <a:lnTo>
                    <a:pt x="3816095" y="1560575"/>
                  </a:lnTo>
                  <a:lnTo>
                    <a:pt x="3816095" y="1618487"/>
                  </a:lnTo>
                  <a:lnTo>
                    <a:pt x="3816095" y="1542287"/>
                  </a:lnTo>
                  <a:lnTo>
                    <a:pt x="3816095" y="1551431"/>
                  </a:lnTo>
                  <a:lnTo>
                    <a:pt x="3819143" y="1612391"/>
                  </a:lnTo>
                  <a:lnTo>
                    <a:pt x="3819143" y="1630679"/>
                  </a:lnTo>
                  <a:lnTo>
                    <a:pt x="3819143" y="1621536"/>
                  </a:lnTo>
                  <a:lnTo>
                    <a:pt x="3819143" y="1673352"/>
                  </a:lnTo>
                  <a:lnTo>
                    <a:pt x="3819143" y="1630679"/>
                  </a:lnTo>
                  <a:lnTo>
                    <a:pt x="3819143" y="1636776"/>
                  </a:lnTo>
                  <a:lnTo>
                    <a:pt x="3819143" y="1594103"/>
                  </a:lnTo>
                  <a:lnTo>
                    <a:pt x="3819143" y="1621536"/>
                  </a:lnTo>
                  <a:lnTo>
                    <a:pt x="3819143" y="1618487"/>
                  </a:lnTo>
                  <a:lnTo>
                    <a:pt x="3819143" y="1636776"/>
                  </a:lnTo>
                  <a:lnTo>
                    <a:pt x="3822191" y="1673352"/>
                  </a:lnTo>
                  <a:lnTo>
                    <a:pt x="3822191" y="1630679"/>
                  </a:lnTo>
                  <a:lnTo>
                    <a:pt x="3822191" y="1636776"/>
                  </a:lnTo>
                  <a:lnTo>
                    <a:pt x="3822191" y="1627631"/>
                  </a:lnTo>
                  <a:lnTo>
                    <a:pt x="3822191" y="1630679"/>
                  </a:lnTo>
                  <a:lnTo>
                    <a:pt x="3822191" y="1594103"/>
                  </a:lnTo>
                  <a:lnTo>
                    <a:pt x="3822191" y="1597152"/>
                  </a:lnTo>
                  <a:lnTo>
                    <a:pt x="3822191" y="1627631"/>
                  </a:lnTo>
                  <a:lnTo>
                    <a:pt x="3822191" y="1618487"/>
                  </a:lnTo>
                  <a:lnTo>
                    <a:pt x="3825240" y="1612391"/>
                  </a:lnTo>
                  <a:lnTo>
                    <a:pt x="3825240" y="1621536"/>
                  </a:lnTo>
                  <a:lnTo>
                    <a:pt x="3825240" y="1429511"/>
                  </a:lnTo>
                  <a:lnTo>
                    <a:pt x="3825240" y="1447800"/>
                  </a:lnTo>
                  <a:lnTo>
                    <a:pt x="3825240" y="1536191"/>
                  </a:lnTo>
                  <a:lnTo>
                    <a:pt x="3825240" y="1508759"/>
                  </a:lnTo>
                  <a:lnTo>
                    <a:pt x="3825240" y="1554480"/>
                  </a:lnTo>
                  <a:lnTo>
                    <a:pt x="3828288" y="1594103"/>
                  </a:lnTo>
                  <a:lnTo>
                    <a:pt x="3828288" y="1618487"/>
                  </a:lnTo>
                  <a:lnTo>
                    <a:pt x="3828288" y="1569719"/>
                  </a:lnTo>
                  <a:lnTo>
                    <a:pt x="3828288" y="1603247"/>
                  </a:lnTo>
                  <a:lnTo>
                    <a:pt x="3828288" y="1621536"/>
                  </a:lnTo>
                  <a:lnTo>
                    <a:pt x="3828288" y="1618487"/>
                  </a:lnTo>
                  <a:lnTo>
                    <a:pt x="3828288" y="1584959"/>
                  </a:lnTo>
                  <a:lnTo>
                    <a:pt x="3828288" y="1597152"/>
                  </a:lnTo>
                  <a:lnTo>
                    <a:pt x="3831336" y="1636776"/>
                  </a:lnTo>
                  <a:lnTo>
                    <a:pt x="3831336" y="1597152"/>
                  </a:lnTo>
                  <a:lnTo>
                    <a:pt x="3831336" y="1588008"/>
                  </a:lnTo>
                  <a:lnTo>
                    <a:pt x="3831336" y="1584959"/>
                  </a:lnTo>
                  <a:lnTo>
                    <a:pt x="3831336" y="1578864"/>
                  </a:lnTo>
                  <a:lnTo>
                    <a:pt x="3831336" y="1612391"/>
                  </a:lnTo>
                  <a:lnTo>
                    <a:pt x="3831336" y="1588008"/>
                  </a:lnTo>
                  <a:lnTo>
                    <a:pt x="3831336" y="1673352"/>
                  </a:lnTo>
                  <a:lnTo>
                    <a:pt x="3831336" y="1630679"/>
                  </a:lnTo>
                  <a:lnTo>
                    <a:pt x="3834383" y="1630679"/>
                  </a:lnTo>
                  <a:lnTo>
                    <a:pt x="3834383" y="1584959"/>
                  </a:lnTo>
                  <a:lnTo>
                    <a:pt x="3834383" y="1673352"/>
                  </a:lnTo>
                  <a:lnTo>
                    <a:pt x="3834383" y="1636776"/>
                  </a:lnTo>
                  <a:lnTo>
                    <a:pt x="3834383" y="1630679"/>
                  </a:lnTo>
                  <a:lnTo>
                    <a:pt x="3834383" y="1636776"/>
                  </a:lnTo>
                  <a:lnTo>
                    <a:pt x="3834383" y="1627631"/>
                  </a:lnTo>
                  <a:lnTo>
                    <a:pt x="3834383" y="1551431"/>
                  </a:lnTo>
                  <a:lnTo>
                    <a:pt x="3837431" y="1597152"/>
                  </a:lnTo>
                  <a:lnTo>
                    <a:pt x="3837431" y="1594103"/>
                  </a:lnTo>
                  <a:lnTo>
                    <a:pt x="3837431" y="1612391"/>
                  </a:lnTo>
                  <a:lnTo>
                    <a:pt x="3837431" y="1673352"/>
                  </a:lnTo>
                  <a:lnTo>
                    <a:pt x="3837431" y="1630679"/>
                  </a:lnTo>
                  <a:lnTo>
                    <a:pt x="3837431" y="1673352"/>
                  </a:lnTo>
                  <a:lnTo>
                    <a:pt x="3837431" y="1639824"/>
                  </a:lnTo>
                  <a:lnTo>
                    <a:pt x="3837431" y="1673352"/>
                  </a:lnTo>
                  <a:lnTo>
                    <a:pt x="3837431" y="1621536"/>
                  </a:lnTo>
                  <a:lnTo>
                    <a:pt x="3840479" y="1673352"/>
                  </a:lnTo>
                  <a:lnTo>
                    <a:pt x="3840479" y="1621536"/>
                  </a:lnTo>
                  <a:lnTo>
                    <a:pt x="3840479" y="1578864"/>
                  </a:lnTo>
                  <a:lnTo>
                    <a:pt x="3840479" y="1536191"/>
                  </a:lnTo>
                  <a:lnTo>
                    <a:pt x="3840479" y="1490471"/>
                  </a:lnTo>
                  <a:lnTo>
                    <a:pt x="3840479" y="1514855"/>
                  </a:lnTo>
                  <a:lnTo>
                    <a:pt x="3840479" y="1554480"/>
                  </a:lnTo>
                  <a:lnTo>
                    <a:pt x="3840479" y="1621536"/>
                  </a:lnTo>
                  <a:lnTo>
                    <a:pt x="3840479" y="1673352"/>
                  </a:lnTo>
                  <a:lnTo>
                    <a:pt x="3840479" y="1636776"/>
                  </a:lnTo>
                  <a:lnTo>
                    <a:pt x="3840479" y="1612391"/>
                  </a:lnTo>
                  <a:lnTo>
                    <a:pt x="3843528" y="1630679"/>
                  </a:lnTo>
                  <a:lnTo>
                    <a:pt x="3843528" y="1459991"/>
                  </a:lnTo>
                  <a:lnTo>
                    <a:pt x="3843528" y="1575815"/>
                  </a:lnTo>
                  <a:lnTo>
                    <a:pt x="3843528" y="1447800"/>
                  </a:lnTo>
                  <a:lnTo>
                    <a:pt x="3843528" y="1456944"/>
                  </a:lnTo>
                  <a:lnTo>
                    <a:pt x="3843528" y="1490471"/>
                  </a:lnTo>
                  <a:lnTo>
                    <a:pt x="3843528" y="1499615"/>
                  </a:lnTo>
                  <a:lnTo>
                    <a:pt x="3843528" y="1575815"/>
                  </a:lnTo>
                  <a:lnTo>
                    <a:pt x="3843528" y="1588008"/>
                  </a:lnTo>
                  <a:lnTo>
                    <a:pt x="3846576" y="1597152"/>
                  </a:lnTo>
                  <a:lnTo>
                    <a:pt x="3846576" y="1636776"/>
                  </a:lnTo>
                  <a:lnTo>
                    <a:pt x="3846576" y="1630679"/>
                  </a:lnTo>
                  <a:lnTo>
                    <a:pt x="3846576" y="1636776"/>
                  </a:lnTo>
                  <a:lnTo>
                    <a:pt x="3846576" y="1630679"/>
                  </a:lnTo>
                  <a:lnTo>
                    <a:pt x="3846576" y="1673352"/>
                  </a:lnTo>
                  <a:lnTo>
                    <a:pt x="3846576" y="1603247"/>
                  </a:lnTo>
                  <a:lnTo>
                    <a:pt x="3846576" y="1472183"/>
                  </a:lnTo>
                  <a:lnTo>
                    <a:pt x="3849624" y="1423415"/>
                  </a:lnTo>
                  <a:lnTo>
                    <a:pt x="3849624" y="1368552"/>
                  </a:lnTo>
                  <a:lnTo>
                    <a:pt x="3849624" y="1395983"/>
                  </a:lnTo>
                  <a:lnTo>
                    <a:pt x="3849624" y="1447800"/>
                  </a:lnTo>
                  <a:lnTo>
                    <a:pt x="3849624" y="1475232"/>
                  </a:lnTo>
                  <a:lnTo>
                    <a:pt x="3849624" y="1438655"/>
                  </a:lnTo>
                  <a:lnTo>
                    <a:pt x="3849624" y="1234439"/>
                  </a:lnTo>
                  <a:lnTo>
                    <a:pt x="3849624" y="1267967"/>
                  </a:lnTo>
                  <a:lnTo>
                    <a:pt x="3849624" y="1258823"/>
                  </a:lnTo>
                  <a:lnTo>
                    <a:pt x="3849624" y="1274064"/>
                  </a:lnTo>
                  <a:lnTo>
                    <a:pt x="3852672" y="1344167"/>
                  </a:lnTo>
                  <a:lnTo>
                    <a:pt x="3852672" y="1606295"/>
                  </a:lnTo>
                  <a:lnTo>
                    <a:pt x="3852672" y="1551431"/>
                  </a:lnTo>
                  <a:lnTo>
                    <a:pt x="3852672" y="1459991"/>
                  </a:lnTo>
                  <a:lnTo>
                    <a:pt x="3852672" y="1475232"/>
                  </a:lnTo>
                  <a:lnTo>
                    <a:pt x="3852672" y="1441703"/>
                  </a:lnTo>
                  <a:lnTo>
                    <a:pt x="3852672" y="1551431"/>
                  </a:lnTo>
                  <a:lnTo>
                    <a:pt x="3855719" y="1533143"/>
                  </a:lnTo>
                  <a:lnTo>
                    <a:pt x="3855719" y="1588008"/>
                  </a:lnTo>
                  <a:lnTo>
                    <a:pt x="3855719" y="1597152"/>
                  </a:lnTo>
                  <a:lnTo>
                    <a:pt x="3855719" y="1584959"/>
                  </a:lnTo>
                  <a:lnTo>
                    <a:pt x="3855719" y="1554480"/>
                  </a:lnTo>
                  <a:lnTo>
                    <a:pt x="3855719" y="1597152"/>
                  </a:lnTo>
                  <a:lnTo>
                    <a:pt x="3855719" y="1578864"/>
                  </a:lnTo>
                  <a:lnTo>
                    <a:pt x="3855719" y="1569719"/>
                  </a:lnTo>
                  <a:lnTo>
                    <a:pt x="3858767" y="1560575"/>
                  </a:lnTo>
                  <a:lnTo>
                    <a:pt x="3858767" y="1536191"/>
                  </a:lnTo>
                  <a:lnTo>
                    <a:pt x="3858767" y="1542287"/>
                  </a:lnTo>
                  <a:lnTo>
                    <a:pt x="3858767" y="1484376"/>
                  </a:lnTo>
                  <a:lnTo>
                    <a:pt x="3858767" y="1508759"/>
                  </a:lnTo>
                  <a:lnTo>
                    <a:pt x="3858767" y="1673352"/>
                  </a:lnTo>
                  <a:lnTo>
                    <a:pt x="3858767" y="1627631"/>
                  </a:lnTo>
                  <a:lnTo>
                    <a:pt x="3861816" y="1621536"/>
                  </a:lnTo>
                  <a:lnTo>
                    <a:pt x="3861816" y="1517903"/>
                  </a:lnTo>
                  <a:lnTo>
                    <a:pt x="3861816" y="1533143"/>
                  </a:lnTo>
                  <a:lnTo>
                    <a:pt x="3861816" y="1493520"/>
                  </a:lnTo>
                  <a:lnTo>
                    <a:pt x="3861816" y="1508759"/>
                  </a:lnTo>
                  <a:lnTo>
                    <a:pt x="3861816" y="1395983"/>
                  </a:lnTo>
                  <a:lnTo>
                    <a:pt x="3861816" y="1432559"/>
                  </a:lnTo>
                  <a:lnTo>
                    <a:pt x="3861816" y="1438655"/>
                  </a:lnTo>
                  <a:lnTo>
                    <a:pt x="3864864" y="1472183"/>
                  </a:lnTo>
                  <a:lnTo>
                    <a:pt x="3864864" y="1499615"/>
                  </a:lnTo>
                  <a:lnTo>
                    <a:pt x="3864864" y="1554480"/>
                  </a:lnTo>
                  <a:lnTo>
                    <a:pt x="3864864" y="1584959"/>
                  </a:lnTo>
                  <a:lnTo>
                    <a:pt x="3864864" y="1536191"/>
                  </a:lnTo>
                  <a:lnTo>
                    <a:pt x="3864864" y="1578864"/>
                  </a:lnTo>
                  <a:lnTo>
                    <a:pt x="3864864" y="1493520"/>
                  </a:lnTo>
                  <a:lnTo>
                    <a:pt x="3864864" y="1536191"/>
                  </a:lnTo>
                  <a:lnTo>
                    <a:pt x="3864864" y="1466088"/>
                  </a:lnTo>
                  <a:lnTo>
                    <a:pt x="3864864" y="1472183"/>
                  </a:lnTo>
                  <a:lnTo>
                    <a:pt x="3864864" y="1484376"/>
                  </a:lnTo>
                  <a:lnTo>
                    <a:pt x="3867912" y="1481327"/>
                  </a:lnTo>
                  <a:lnTo>
                    <a:pt x="3867912" y="1450847"/>
                  </a:lnTo>
                  <a:lnTo>
                    <a:pt x="3867912" y="1414271"/>
                  </a:lnTo>
                  <a:lnTo>
                    <a:pt x="3867912" y="1441703"/>
                  </a:lnTo>
                  <a:lnTo>
                    <a:pt x="3867912" y="1533143"/>
                  </a:lnTo>
                  <a:lnTo>
                    <a:pt x="3867912" y="1551431"/>
                  </a:lnTo>
                  <a:lnTo>
                    <a:pt x="3867912" y="1527047"/>
                  </a:lnTo>
                  <a:lnTo>
                    <a:pt x="3867912" y="1456944"/>
                  </a:lnTo>
                  <a:lnTo>
                    <a:pt x="3867912" y="1517903"/>
                  </a:lnTo>
                  <a:lnTo>
                    <a:pt x="3867912" y="1502664"/>
                  </a:lnTo>
                  <a:lnTo>
                    <a:pt x="3870960" y="1524000"/>
                  </a:lnTo>
                  <a:lnTo>
                    <a:pt x="3870960" y="1356359"/>
                  </a:lnTo>
                  <a:lnTo>
                    <a:pt x="3870960" y="1405127"/>
                  </a:lnTo>
                  <a:lnTo>
                    <a:pt x="3870960" y="1353311"/>
                  </a:lnTo>
                  <a:lnTo>
                    <a:pt x="3870960" y="1423415"/>
                  </a:lnTo>
                  <a:lnTo>
                    <a:pt x="3870960" y="1475232"/>
                  </a:lnTo>
                  <a:lnTo>
                    <a:pt x="3870960" y="1481327"/>
                  </a:lnTo>
                  <a:lnTo>
                    <a:pt x="3870960" y="1508759"/>
                  </a:lnTo>
                  <a:lnTo>
                    <a:pt x="3870960" y="1514855"/>
                  </a:lnTo>
                  <a:lnTo>
                    <a:pt x="3874007" y="1578864"/>
                  </a:lnTo>
                  <a:lnTo>
                    <a:pt x="3874007" y="1603247"/>
                  </a:lnTo>
                  <a:lnTo>
                    <a:pt x="3874007" y="1584959"/>
                  </a:lnTo>
                  <a:lnTo>
                    <a:pt x="3874007" y="1569719"/>
                  </a:lnTo>
                  <a:lnTo>
                    <a:pt x="3874007" y="1524000"/>
                  </a:lnTo>
                  <a:lnTo>
                    <a:pt x="3874007" y="1459991"/>
                  </a:lnTo>
                  <a:lnTo>
                    <a:pt x="3874007" y="1429511"/>
                  </a:lnTo>
                  <a:lnTo>
                    <a:pt x="3874007" y="1475232"/>
                  </a:lnTo>
                  <a:lnTo>
                    <a:pt x="3874007" y="1499615"/>
                  </a:lnTo>
                  <a:lnTo>
                    <a:pt x="3874007" y="1481327"/>
                  </a:lnTo>
                  <a:lnTo>
                    <a:pt x="3874007" y="1493520"/>
                  </a:lnTo>
                  <a:lnTo>
                    <a:pt x="3874007" y="1459991"/>
                  </a:lnTo>
                  <a:lnTo>
                    <a:pt x="3877055" y="1490471"/>
                  </a:lnTo>
                  <a:lnTo>
                    <a:pt x="3877055" y="1673352"/>
                  </a:lnTo>
                  <a:lnTo>
                    <a:pt x="3877055" y="1627631"/>
                  </a:lnTo>
                  <a:lnTo>
                    <a:pt x="3877055" y="1545336"/>
                  </a:lnTo>
                  <a:lnTo>
                    <a:pt x="3877055" y="1493520"/>
                  </a:lnTo>
                  <a:lnTo>
                    <a:pt x="3877055" y="1502664"/>
                  </a:lnTo>
                  <a:lnTo>
                    <a:pt x="3880104" y="1533143"/>
                  </a:lnTo>
                  <a:lnTo>
                    <a:pt x="3880104" y="1429511"/>
                  </a:lnTo>
                  <a:lnTo>
                    <a:pt x="3880104" y="1606295"/>
                  </a:lnTo>
                  <a:lnTo>
                    <a:pt x="3880104" y="1597152"/>
                  </a:lnTo>
                  <a:lnTo>
                    <a:pt x="3880104" y="1484376"/>
                  </a:lnTo>
                  <a:lnTo>
                    <a:pt x="3880104" y="1362455"/>
                  </a:lnTo>
                  <a:lnTo>
                    <a:pt x="3880104" y="1319783"/>
                  </a:lnTo>
                  <a:lnTo>
                    <a:pt x="3880104" y="1356359"/>
                  </a:lnTo>
                  <a:lnTo>
                    <a:pt x="3880104" y="1386839"/>
                  </a:lnTo>
                  <a:lnTo>
                    <a:pt x="3883152" y="1423415"/>
                  </a:lnTo>
                  <a:lnTo>
                    <a:pt x="3883152" y="1450847"/>
                  </a:lnTo>
                  <a:lnTo>
                    <a:pt x="3883152" y="1542287"/>
                  </a:lnTo>
                  <a:lnTo>
                    <a:pt x="3883152" y="1612391"/>
                  </a:lnTo>
                  <a:lnTo>
                    <a:pt x="3883152" y="1594103"/>
                  </a:lnTo>
                  <a:lnTo>
                    <a:pt x="3883152" y="1603247"/>
                  </a:lnTo>
                  <a:lnTo>
                    <a:pt x="3883152" y="1542287"/>
                  </a:lnTo>
                  <a:lnTo>
                    <a:pt x="3883152" y="1569719"/>
                  </a:lnTo>
                  <a:lnTo>
                    <a:pt x="3883152" y="1533143"/>
                  </a:lnTo>
                  <a:lnTo>
                    <a:pt x="3883152" y="1545336"/>
                  </a:lnTo>
                  <a:lnTo>
                    <a:pt x="3883152" y="1475232"/>
                  </a:lnTo>
                  <a:lnTo>
                    <a:pt x="3886200" y="1484376"/>
                  </a:lnTo>
                  <a:lnTo>
                    <a:pt x="3886200" y="1450847"/>
                  </a:lnTo>
                  <a:lnTo>
                    <a:pt x="3886200" y="1313688"/>
                  </a:lnTo>
                  <a:lnTo>
                    <a:pt x="3886200" y="1368552"/>
                  </a:lnTo>
                  <a:lnTo>
                    <a:pt x="3886200" y="1575815"/>
                  </a:lnTo>
                  <a:lnTo>
                    <a:pt x="3886200" y="1542287"/>
                  </a:lnTo>
                  <a:lnTo>
                    <a:pt x="3886200" y="1490471"/>
                  </a:lnTo>
                  <a:lnTo>
                    <a:pt x="3889248" y="1395983"/>
                  </a:lnTo>
                  <a:lnTo>
                    <a:pt x="3889248" y="1472183"/>
                  </a:lnTo>
                  <a:lnTo>
                    <a:pt x="3889248" y="1356359"/>
                  </a:lnTo>
                  <a:lnTo>
                    <a:pt x="3889248" y="1508759"/>
                  </a:lnTo>
                  <a:lnTo>
                    <a:pt x="3889248" y="1502664"/>
                  </a:lnTo>
                  <a:lnTo>
                    <a:pt x="3889248" y="1524000"/>
                  </a:lnTo>
                  <a:lnTo>
                    <a:pt x="3889248" y="1536191"/>
                  </a:lnTo>
                  <a:lnTo>
                    <a:pt x="3889248" y="1502664"/>
                  </a:lnTo>
                  <a:lnTo>
                    <a:pt x="3889248" y="1517903"/>
                  </a:lnTo>
                  <a:lnTo>
                    <a:pt x="3889248" y="1508759"/>
                  </a:lnTo>
                  <a:lnTo>
                    <a:pt x="3892295" y="1438655"/>
                  </a:lnTo>
                  <a:lnTo>
                    <a:pt x="3892295" y="1408176"/>
                  </a:lnTo>
                  <a:lnTo>
                    <a:pt x="3892295" y="1335023"/>
                  </a:lnTo>
                  <a:lnTo>
                    <a:pt x="3892295" y="1325879"/>
                  </a:lnTo>
                  <a:lnTo>
                    <a:pt x="3892295" y="1301495"/>
                  </a:lnTo>
                  <a:lnTo>
                    <a:pt x="3892295" y="1377695"/>
                  </a:lnTo>
                  <a:lnTo>
                    <a:pt x="3892295" y="1395983"/>
                  </a:lnTo>
                  <a:lnTo>
                    <a:pt x="3892295" y="1356359"/>
                  </a:lnTo>
                  <a:lnTo>
                    <a:pt x="3892295" y="1380744"/>
                  </a:lnTo>
                  <a:lnTo>
                    <a:pt x="3892295" y="1335023"/>
                  </a:lnTo>
                  <a:lnTo>
                    <a:pt x="3892295" y="1414271"/>
                  </a:lnTo>
                  <a:lnTo>
                    <a:pt x="3895343" y="1395983"/>
                  </a:lnTo>
                  <a:lnTo>
                    <a:pt x="3895343" y="1432559"/>
                  </a:lnTo>
                  <a:lnTo>
                    <a:pt x="3895343" y="1399032"/>
                  </a:lnTo>
                  <a:lnTo>
                    <a:pt x="3895343" y="1456944"/>
                  </a:lnTo>
                  <a:lnTo>
                    <a:pt x="3895343" y="1414271"/>
                  </a:lnTo>
                  <a:lnTo>
                    <a:pt x="3895343" y="1408176"/>
                  </a:lnTo>
                  <a:lnTo>
                    <a:pt x="3895343" y="1395983"/>
                  </a:lnTo>
                  <a:lnTo>
                    <a:pt x="3895343" y="1405127"/>
                  </a:lnTo>
                  <a:lnTo>
                    <a:pt x="3895343" y="1432559"/>
                  </a:lnTo>
                  <a:lnTo>
                    <a:pt x="3895343" y="1395983"/>
                  </a:lnTo>
                  <a:lnTo>
                    <a:pt x="3898391" y="1377695"/>
                  </a:lnTo>
                  <a:lnTo>
                    <a:pt x="3898391" y="1234439"/>
                  </a:lnTo>
                  <a:lnTo>
                    <a:pt x="3898391" y="1173479"/>
                  </a:lnTo>
                  <a:lnTo>
                    <a:pt x="3898391" y="1097279"/>
                  </a:lnTo>
                  <a:lnTo>
                    <a:pt x="3898391" y="1164335"/>
                  </a:lnTo>
                  <a:lnTo>
                    <a:pt x="3898391" y="1371600"/>
                  </a:lnTo>
                  <a:lnTo>
                    <a:pt x="3898391" y="1344167"/>
                  </a:lnTo>
                  <a:lnTo>
                    <a:pt x="3898391" y="1566671"/>
                  </a:lnTo>
                  <a:lnTo>
                    <a:pt x="3898391" y="1527047"/>
                  </a:lnTo>
                  <a:lnTo>
                    <a:pt x="3901440" y="1533143"/>
                  </a:lnTo>
                  <a:lnTo>
                    <a:pt x="3901440" y="1514855"/>
                  </a:lnTo>
                  <a:lnTo>
                    <a:pt x="3901440" y="1606295"/>
                  </a:lnTo>
                  <a:lnTo>
                    <a:pt x="3901440" y="1578864"/>
                  </a:lnTo>
                  <a:lnTo>
                    <a:pt x="3901440" y="1618487"/>
                  </a:lnTo>
                  <a:lnTo>
                    <a:pt x="3901440" y="1542287"/>
                  </a:lnTo>
                  <a:lnTo>
                    <a:pt x="3901440" y="1502664"/>
                  </a:lnTo>
                  <a:lnTo>
                    <a:pt x="3901440" y="1456944"/>
                  </a:lnTo>
                  <a:lnTo>
                    <a:pt x="3901440" y="1405127"/>
                  </a:lnTo>
                  <a:lnTo>
                    <a:pt x="3901440" y="1328927"/>
                  </a:lnTo>
                  <a:lnTo>
                    <a:pt x="3904488" y="1325879"/>
                  </a:lnTo>
                  <a:lnTo>
                    <a:pt x="3904488" y="1328927"/>
                  </a:lnTo>
                  <a:lnTo>
                    <a:pt x="3904488" y="1301495"/>
                  </a:lnTo>
                  <a:lnTo>
                    <a:pt x="3904488" y="1472183"/>
                  </a:lnTo>
                  <a:lnTo>
                    <a:pt x="3904488" y="1399032"/>
                  </a:lnTo>
                  <a:lnTo>
                    <a:pt x="3904488" y="1328927"/>
                  </a:lnTo>
                  <a:lnTo>
                    <a:pt x="3904488" y="1295400"/>
                  </a:lnTo>
                  <a:lnTo>
                    <a:pt x="3904488" y="1286255"/>
                  </a:lnTo>
                  <a:lnTo>
                    <a:pt x="3904488" y="1295400"/>
                  </a:lnTo>
                  <a:lnTo>
                    <a:pt x="3904488" y="1301495"/>
                  </a:lnTo>
                  <a:lnTo>
                    <a:pt x="3907536" y="1338071"/>
                  </a:lnTo>
                  <a:lnTo>
                    <a:pt x="3907536" y="1575815"/>
                  </a:lnTo>
                  <a:lnTo>
                    <a:pt x="3907536" y="1542287"/>
                  </a:lnTo>
                  <a:lnTo>
                    <a:pt x="3907536" y="1432559"/>
                  </a:lnTo>
                  <a:lnTo>
                    <a:pt x="3907536" y="1542287"/>
                  </a:lnTo>
                  <a:lnTo>
                    <a:pt x="3907536" y="1484376"/>
                  </a:lnTo>
                  <a:lnTo>
                    <a:pt x="3910583" y="1441703"/>
                  </a:lnTo>
                  <a:lnTo>
                    <a:pt x="3910583" y="1405127"/>
                  </a:lnTo>
                  <a:lnTo>
                    <a:pt x="3910583" y="1414271"/>
                  </a:lnTo>
                  <a:lnTo>
                    <a:pt x="3910583" y="1301495"/>
                  </a:lnTo>
                  <a:lnTo>
                    <a:pt x="3910583" y="1362455"/>
                  </a:lnTo>
                  <a:lnTo>
                    <a:pt x="3910583" y="1292352"/>
                  </a:lnTo>
                  <a:lnTo>
                    <a:pt x="3910583" y="1313688"/>
                  </a:lnTo>
                  <a:lnTo>
                    <a:pt x="3910583" y="1283208"/>
                  </a:lnTo>
                  <a:lnTo>
                    <a:pt x="3913631" y="1243583"/>
                  </a:lnTo>
                  <a:lnTo>
                    <a:pt x="3913631" y="1441703"/>
                  </a:lnTo>
                  <a:lnTo>
                    <a:pt x="3913631" y="1356359"/>
                  </a:lnTo>
                  <a:lnTo>
                    <a:pt x="3913631" y="1429511"/>
                  </a:lnTo>
                  <a:lnTo>
                    <a:pt x="3913631" y="1371600"/>
                  </a:lnTo>
                  <a:lnTo>
                    <a:pt x="3913631" y="1432559"/>
                  </a:lnTo>
                  <a:lnTo>
                    <a:pt x="3913631" y="1423415"/>
                  </a:lnTo>
                  <a:lnTo>
                    <a:pt x="3913631" y="1459991"/>
                  </a:lnTo>
                  <a:lnTo>
                    <a:pt x="3913631" y="1319783"/>
                  </a:lnTo>
                  <a:lnTo>
                    <a:pt x="3913631" y="1283208"/>
                  </a:lnTo>
                  <a:lnTo>
                    <a:pt x="3916679" y="1200911"/>
                  </a:lnTo>
                  <a:lnTo>
                    <a:pt x="3916679" y="1164335"/>
                  </a:lnTo>
                  <a:lnTo>
                    <a:pt x="3916679" y="1158239"/>
                  </a:lnTo>
                  <a:lnTo>
                    <a:pt x="3916679" y="1197864"/>
                  </a:lnTo>
                  <a:lnTo>
                    <a:pt x="3916679" y="1231391"/>
                  </a:lnTo>
                  <a:lnTo>
                    <a:pt x="3916679" y="1200911"/>
                  </a:lnTo>
                  <a:lnTo>
                    <a:pt x="3916679" y="1551431"/>
                  </a:lnTo>
                  <a:lnTo>
                    <a:pt x="3916679" y="1441703"/>
                  </a:lnTo>
                  <a:lnTo>
                    <a:pt x="3919728" y="1405127"/>
                  </a:lnTo>
                  <a:lnTo>
                    <a:pt x="3919728" y="1493520"/>
                  </a:lnTo>
                  <a:lnTo>
                    <a:pt x="3919728" y="1356359"/>
                  </a:lnTo>
                  <a:lnTo>
                    <a:pt x="3919728" y="1508759"/>
                  </a:lnTo>
                  <a:lnTo>
                    <a:pt x="3919728" y="1347215"/>
                  </a:lnTo>
                  <a:lnTo>
                    <a:pt x="3919728" y="1304544"/>
                  </a:lnTo>
                  <a:lnTo>
                    <a:pt x="3919728" y="1243583"/>
                  </a:lnTo>
                  <a:lnTo>
                    <a:pt x="3919728" y="1249679"/>
                  </a:lnTo>
                  <a:lnTo>
                    <a:pt x="3922776" y="1301495"/>
                  </a:lnTo>
                  <a:lnTo>
                    <a:pt x="3922776" y="1377695"/>
                  </a:lnTo>
                  <a:lnTo>
                    <a:pt x="3922776" y="1274064"/>
                  </a:lnTo>
                  <a:lnTo>
                    <a:pt x="3922776" y="1405127"/>
                  </a:lnTo>
                  <a:lnTo>
                    <a:pt x="3922776" y="1353311"/>
                  </a:lnTo>
                  <a:lnTo>
                    <a:pt x="3922776" y="1371600"/>
                  </a:lnTo>
                  <a:lnTo>
                    <a:pt x="3922776" y="1313688"/>
                  </a:lnTo>
                  <a:lnTo>
                    <a:pt x="3922776" y="1362455"/>
                  </a:lnTo>
                  <a:lnTo>
                    <a:pt x="3922776" y="1210055"/>
                  </a:lnTo>
                  <a:lnTo>
                    <a:pt x="3925824" y="1182623"/>
                  </a:lnTo>
                  <a:lnTo>
                    <a:pt x="3925824" y="1243583"/>
                  </a:lnTo>
                  <a:lnTo>
                    <a:pt x="3925824" y="1112520"/>
                  </a:lnTo>
                  <a:lnTo>
                    <a:pt x="3925824" y="1115567"/>
                  </a:lnTo>
                  <a:lnTo>
                    <a:pt x="3925824" y="1103376"/>
                  </a:lnTo>
                  <a:lnTo>
                    <a:pt x="3925824" y="1240535"/>
                  </a:lnTo>
                  <a:lnTo>
                    <a:pt x="3925824" y="1231391"/>
                  </a:lnTo>
                  <a:lnTo>
                    <a:pt x="3925824" y="1328927"/>
                  </a:lnTo>
                  <a:lnTo>
                    <a:pt x="3925824" y="1231391"/>
                  </a:lnTo>
                  <a:lnTo>
                    <a:pt x="3925824" y="1261871"/>
                  </a:lnTo>
                  <a:lnTo>
                    <a:pt x="3925824" y="1283208"/>
                  </a:lnTo>
                  <a:lnTo>
                    <a:pt x="3925824" y="1197864"/>
                  </a:lnTo>
                  <a:lnTo>
                    <a:pt x="3928872" y="1243583"/>
                  </a:lnTo>
                  <a:lnTo>
                    <a:pt x="3928872" y="1292352"/>
                  </a:lnTo>
                  <a:lnTo>
                    <a:pt x="3928872" y="1277111"/>
                  </a:lnTo>
                  <a:lnTo>
                    <a:pt x="3928872" y="1328927"/>
                  </a:lnTo>
                  <a:lnTo>
                    <a:pt x="3928872" y="1261871"/>
                  </a:lnTo>
                  <a:lnTo>
                    <a:pt x="3928872" y="1200911"/>
                  </a:lnTo>
                  <a:lnTo>
                    <a:pt x="3928872" y="1179576"/>
                  </a:lnTo>
                  <a:lnTo>
                    <a:pt x="3928872" y="1191767"/>
                  </a:lnTo>
                  <a:lnTo>
                    <a:pt x="3928872" y="1121664"/>
                  </a:lnTo>
                  <a:lnTo>
                    <a:pt x="3928872" y="1188720"/>
                  </a:lnTo>
                  <a:lnTo>
                    <a:pt x="3928872" y="1200911"/>
                  </a:lnTo>
                  <a:lnTo>
                    <a:pt x="3928872" y="1274064"/>
                  </a:lnTo>
                  <a:lnTo>
                    <a:pt x="3931919" y="1301495"/>
                  </a:lnTo>
                  <a:lnTo>
                    <a:pt x="3931919" y="1353311"/>
                  </a:lnTo>
                  <a:lnTo>
                    <a:pt x="3931919" y="1085088"/>
                  </a:lnTo>
                  <a:lnTo>
                    <a:pt x="3931919" y="1112520"/>
                  </a:lnTo>
                  <a:lnTo>
                    <a:pt x="3931919" y="1240535"/>
                  </a:lnTo>
                  <a:lnTo>
                    <a:pt x="3931919" y="1225295"/>
                  </a:lnTo>
                  <a:lnTo>
                    <a:pt x="3931919" y="1408176"/>
                  </a:lnTo>
                  <a:lnTo>
                    <a:pt x="3934967" y="1325879"/>
                  </a:lnTo>
                  <a:lnTo>
                    <a:pt x="3934967" y="1344167"/>
                  </a:lnTo>
                  <a:lnTo>
                    <a:pt x="3934967" y="1024127"/>
                  </a:lnTo>
                  <a:lnTo>
                    <a:pt x="3934967" y="1036319"/>
                  </a:lnTo>
                  <a:lnTo>
                    <a:pt x="3934967" y="1313688"/>
                  </a:lnTo>
                  <a:lnTo>
                    <a:pt x="3934967" y="1274064"/>
                  </a:lnTo>
                  <a:lnTo>
                    <a:pt x="3934967" y="1389888"/>
                  </a:lnTo>
                  <a:lnTo>
                    <a:pt x="3938016" y="1481327"/>
                  </a:lnTo>
                  <a:lnTo>
                    <a:pt x="3938016" y="1533143"/>
                  </a:lnTo>
                  <a:lnTo>
                    <a:pt x="3938016" y="1524000"/>
                  </a:lnTo>
                  <a:lnTo>
                    <a:pt x="3938016" y="1554480"/>
                  </a:lnTo>
                  <a:lnTo>
                    <a:pt x="3938016" y="1584959"/>
                  </a:lnTo>
                  <a:lnTo>
                    <a:pt x="3938016" y="1533143"/>
                  </a:lnTo>
                  <a:lnTo>
                    <a:pt x="3938016" y="1420367"/>
                  </a:lnTo>
                  <a:lnTo>
                    <a:pt x="3938016" y="1362455"/>
                  </a:lnTo>
                  <a:lnTo>
                    <a:pt x="3938016" y="1240535"/>
                  </a:lnTo>
                  <a:lnTo>
                    <a:pt x="3938016" y="1277111"/>
                  </a:lnTo>
                  <a:lnTo>
                    <a:pt x="3938016" y="1389888"/>
                  </a:lnTo>
                  <a:lnTo>
                    <a:pt x="3938016" y="1432559"/>
                  </a:lnTo>
                  <a:lnTo>
                    <a:pt x="3938016" y="1475232"/>
                  </a:lnTo>
                  <a:lnTo>
                    <a:pt x="3938016" y="1447800"/>
                  </a:lnTo>
                  <a:lnTo>
                    <a:pt x="3941064" y="1362455"/>
                  </a:lnTo>
                  <a:lnTo>
                    <a:pt x="3941064" y="1277111"/>
                  </a:lnTo>
                  <a:lnTo>
                    <a:pt x="3941064" y="1234439"/>
                  </a:lnTo>
                  <a:lnTo>
                    <a:pt x="3941064" y="1210055"/>
                  </a:lnTo>
                  <a:lnTo>
                    <a:pt x="3941064" y="1179576"/>
                  </a:lnTo>
                  <a:lnTo>
                    <a:pt x="3941064" y="1222247"/>
                  </a:lnTo>
                  <a:lnTo>
                    <a:pt x="3941064" y="1441703"/>
                  </a:lnTo>
                  <a:lnTo>
                    <a:pt x="3941064" y="1438655"/>
                  </a:lnTo>
                  <a:lnTo>
                    <a:pt x="3941064" y="1527047"/>
                  </a:lnTo>
                  <a:lnTo>
                    <a:pt x="3941064" y="1524000"/>
                  </a:lnTo>
                  <a:lnTo>
                    <a:pt x="3941064" y="1588008"/>
                  </a:lnTo>
                  <a:lnTo>
                    <a:pt x="3944112" y="1566671"/>
                  </a:lnTo>
                  <a:lnTo>
                    <a:pt x="3944112" y="1420367"/>
                  </a:lnTo>
                  <a:lnTo>
                    <a:pt x="3944112" y="1499615"/>
                  </a:lnTo>
                  <a:lnTo>
                    <a:pt x="3944112" y="1188720"/>
                  </a:lnTo>
                  <a:lnTo>
                    <a:pt x="3944112" y="1240535"/>
                  </a:lnTo>
                  <a:lnTo>
                    <a:pt x="3944112" y="1338071"/>
                  </a:lnTo>
                  <a:lnTo>
                    <a:pt x="3947160" y="1353311"/>
                  </a:lnTo>
                  <a:lnTo>
                    <a:pt x="3947160" y="1362455"/>
                  </a:lnTo>
                  <a:lnTo>
                    <a:pt x="3947160" y="1225295"/>
                  </a:lnTo>
                  <a:lnTo>
                    <a:pt x="3947160" y="1313688"/>
                  </a:lnTo>
                  <a:lnTo>
                    <a:pt x="3947160" y="1508759"/>
                  </a:lnTo>
                  <a:lnTo>
                    <a:pt x="3947160" y="1456944"/>
                  </a:lnTo>
                  <a:lnTo>
                    <a:pt x="3947160" y="1517903"/>
                  </a:lnTo>
                  <a:lnTo>
                    <a:pt x="3947160" y="1481327"/>
                  </a:lnTo>
                  <a:lnTo>
                    <a:pt x="3947160" y="1450847"/>
                  </a:lnTo>
                  <a:lnTo>
                    <a:pt x="3950207" y="1395983"/>
                  </a:lnTo>
                  <a:lnTo>
                    <a:pt x="3950207" y="1274064"/>
                  </a:lnTo>
                  <a:lnTo>
                    <a:pt x="3950207" y="1173479"/>
                  </a:lnTo>
                  <a:lnTo>
                    <a:pt x="3950207" y="1136903"/>
                  </a:lnTo>
                  <a:lnTo>
                    <a:pt x="3950207" y="1173479"/>
                  </a:lnTo>
                  <a:lnTo>
                    <a:pt x="3950207" y="1207008"/>
                  </a:lnTo>
                  <a:lnTo>
                    <a:pt x="3950207" y="1164335"/>
                  </a:lnTo>
                  <a:lnTo>
                    <a:pt x="3950207" y="1207008"/>
                  </a:lnTo>
                  <a:lnTo>
                    <a:pt x="3950207" y="1197864"/>
                  </a:lnTo>
                  <a:lnTo>
                    <a:pt x="3950207" y="1353311"/>
                  </a:lnTo>
                  <a:lnTo>
                    <a:pt x="3950207" y="1225295"/>
                  </a:lnTo>
                  <a:lnTo>
                    <a:pt x="3953255" y="1112520"/>
                  </a:lnTo>
                  <a:lnTo>
                    <a:pt x="3953255" y="1441703"/>
                  </a:lnTo>
                  <a:lnTo>
                    <a:pt x="3953255" y="1389888"/>
                  </a:lnTo>
                  <a:lnTo>
                    <a:pt x="3953255" y="1438655"/>
                  </a:lnTo>
                  <a:lnTo>
                    <a:pt x="3956304" y="1472183"/>
                  </a:lnTo>
                  <a:lnTo>
                    <a:pt x="3956304" y="1490471"/>
                  </a:lnTo>
                  <a:lnTo>
                    <a:pt x="3956304" y="1103376"/>
                  </a:lnTo>
                  <a:lnTo>
                    <a:pt x="3956304" y="1222247"/>
                  </a:lnTo>
                  <a:lnTo>
                    <a:pt x="3956304" y="1207008"/>
                  </a:lnTo>
                  <a:lnTo>
                    <a:pt x="3956304" y="1371600"/>
                  </a:lnTo>
                  <a:lnTo>
                    <a:pt x="3956304" y="1353311"/>
                  </a:lnTo>
                  <a:lnTo>
                    <a:pt x="3956304" y="1399032"/>
                  </a:lnTo>
                  <a:lnTo>
                    <a:pt x="3959352" y="1368552"/>
                  </a:lnTo>
                  <a:lnTo>
                    <a:pt x="3959352" y="1447800"/>
                  </a:lnTo>
                  <a:lnTo>
                    <a:pt x="3959352" y="1371600"/>
                  </a:lnTo>
                  <a:lnTo>
                    <a:pt x="3959352" y="1524000"/>
                  </a:lnTo>
                  <a:lnTo>
                    <a:pt x="3959352" y="1508759"/>
                  </a:lnTo>
                  <a:lnTo>
                    <a:pt x="3959352" y="1481327"/>
                  </a:lnTo>
                  <a:lnTo>
                    <a:pt x="3959352" y="1368552"/>
                  </a:lnTo>
                  <a:lnTo>
                    <a:pt x="3959352" y="1283208"/>
                  </a:lnTo>
                  <a:lnTo>
                    <a:pt x="3962400" y="1234439"/>
                  </a:lnTo>
                  <a:lnTo>
                    <a:pt x="3962400" y="1191767"/>
                  </a:lnTo>
                  <a:lnTo>
                    <a:pt x="3962400" y="1103376"/>
                  </a:lnTo>
                  <a:lnTo>
                    <a:pt x="3962400" y="1106423"/>
                  </a:lnTo>
                  <a:lnTo>
                    <a:pt x="3962400" y="1560575"/>
                  </a:lnTo>
                  <a:lnTo>
                    <a:pt x="3965448" y="1533143"/>
                  </a:lnTo>
                  <a:lnTo>
                    <a:pt x="3965448" y="1618487"/>
                  </a:lnTo>
                  <a:lnTo>
                    <a:pt x="3965448" y="1584959"/>
                  </a:lnTo>
                  <a:lnTo>
                    <a:pt x="3965448" y="1042415"/>
                  </a:lnTo>
                  <a:lnTo>
                    <a:pt x="3968495" y="1024127"/>
                  </a:lnTo>
                  <a:lnTo>
                    <a:pt x="3968495" y="993647"/>
                  </a:lnTo>
                  <a:lnTo>
                    <a:pt x="3968495" y="1274064"/>
                  </a:lnTo>
                  <a:lnTo>
                    <a:pt x="3968495" y="1267967"/>
                  </a:lnTo>
                  <a:lnTo>
                    <a:pt x="3968495" y="1493520"/>
                  </a:lnTo>
                  <a:lnTo>
                    <a:pt x="3968495" y="1466088"/>
                  </a:lnTo>
                  <a:lnTo>
                    <a:pt x="3968495" y="1432559"/>
                  </a:lnTo>
                  <a:lnTo>
                    <a:pt x="3971543" y="1395983"/>
                  </a:lnTo>
                  <a:lnTo>
                    <a:pt x="3971543" y="1310639"/>
                  </a:lnTo>
                  <a:lnTo>
                    <a:pt x="3971543" y="1258823"/>
                  </a:lnTo>
                  <a:lnTo>
                    <a:pt x="3971543" y="1191767"/>
                  </a:lnTo>
                  <a:lnTo>
                    <a:pt x="3971543" y="1222247"/>
                  </a:lnTo>
                  <a:lnTo>
                    <a:pt x="3971543" y="1207008"/>
                  </a:lnTo>
                  <a:lnTo>
                    <a:pt x="3971543" y="1301495"/>
                  </a:lnTo>
                  <a:lnTo>
                    <a:pt x="3971543" y="1472183"/>
                  </a:lnTo>
                  <a:lnTo>
                    <a:pt x="3971543" y="1481327"/>
                  </a:lnTo>
                  <a:lnTo>
                    <a:pt x="3971543" y="1377695"/>
                  </a:lnTo>
                  <a:lnTo>
                    <a:pt x="3971543" y="1386839"/>
                  </a:lnTo>
                  <a:lnTo>
                    <a:pt x="3971543" y="1313688"/>
                  </a:lnTo>
                  <a:lnTo>
                    <a:pt x="3971543" y="1261871"/>
                  </a:lnTo>
                  <a:lnTo>
                    <a:pt x="3974591" y="1313688"/>
                  </a:lnTo>
                  <a:lnTo>
                    <a:pt x="3974591" y="1231391"/>
                  </a:lnTo>
                  <a:lnTo>
                    <a:pt x="3974591" y="1243583"/>
                  </a:lnTo>
                  <a:lnTo>
                    <a:pt x="3974591" y="1207008"/>
                  </a:lnTo>
                  <a:lnTo>
                    <a:pt x="3974591" y="1222247"/>
                  </a:lnTo>
                  <a:lnTo>
                    <a:pt x="3974591" y="1197864"/>
                  </a:lnTo>
                  <a:lnTo>
                    <a:pt x="3974591" y="1304544"/>
                  </a:lnTo>
                  <a:lnTo>
                    <a:pt x="3974591" y="1338071"/>
                  </a:lnTo>
                  <a:lnTo>
                    <a:pt x="3974591" y="1386839"/>
                  </a:lnTo>
                  <a:lnTo>
                    <a:pt x="3974591" y="1533143"/>
                  </a:lnTo>
                  <a:lnTo>
                    <a:pt x="3974591" y="1481327"/>
                  </a:lnTo>
                  <a:lnTo>
                    <a:pt x="3974591" y="1499615"/>
                  </a:lnTo>
                  <a:lnTo>
                    <a:pt x="3974591" y="1527047"/>
                  </a:lnTo>
                  <a:lnTo>
                    <a:pt x="3977640" y="1560575"/>
                  </a:lnTo>
                  <a:lnTo>
                    <a:pt x="3977640" y="1414271"/>
                  </a:lnTo>
                  <a:lnTo>
                    <a:pt x="3977640" y="1490471"/>
                  </a:lnTo>
                  <a:lnTo>
                    <a:pt x="3977640" y="1240535"/>
                  </a:lnTo>
                  <a:lnTo>
                    <a:pt x="3977640" y="1286255"/>
                  </a:lnTo>
                  <a:lnTo>
                    <a:pt x="3977640" y="1252727"/>
                  </a:lnTo>
                  <a:lnTo>
                    <a:pt x="3980688" y="1182623"/>
                  </a:lnTo>
                  <a:lnTo>
                    <a:pt x="3980688" y="1319783"/>
                  </a:lnTo>
                  <a:lnTo>
                    <a:pt x="3980688" y="1292352"/>
                  </a:lnTo>
                  <a:lnTo>
                    <a:pt x="3980688" y="1377695"/>
                  </a:lnTo>
                  <a:lnTo>
                    <a:pt x="3980688" y="1319783"/>
                  </a:lnTo>
                  <a:lnTo>
                    <a:pt x="3980688" y="1484376"/>
                  </a:lnTo>
                  <a:lnTo>
                    <a:pt x="3983736" y="1475232"/>
                  </a:lnTo>
                  <a:lnTo>
                    <a:pt x="3983736" y="1432559"/>
                  </a:lnTo>
                  <a:lnTo>
                    <a:pt x="3983736" y="1459991"/>
                  </a:lnTo>
                  <a:lnTo>
                    <a:pt x="3983736" y="1240535"/>
                  </a:lnTo>
                  <a:lnTo>
                    <a:pt x="3983736" y="1295400"/>
                  </a:lnTo>
                  <a:lnTo>
                    <a:pt x="3983736" y="1277111"/>
                  </a:lnTo>
                  <a:lnTo>
                    <a:pt x="3983736" y="1258823"/>
                  </a:lnTo>
                  <a:lnTo>
                    <a:pt x="3986783" y="1182623"/>
                  </a:lnTo>
                  <a:lnTo>
                    <a:pt x="3986783" y="1002791"/>
                  </a:lnTo>
                  <a:lnTo>
                    <a:pt x="3986783" y="957071"/>
                  </a:lnTo>
                  <a:lnTo>
                    <a:pt x="3986783" y="969263"/>
                  </a:lnTo>
                  <a:lnTo>
                    <a:pt x="3986783" y="1231391"/>
                  </a:lnTo>
                  <a:lnTo>
                    <a:pt x="3986783" y="1179576"/>
                  </a:lnTo>
                  <a:lnTo>
                    <a:pt x="3986783" y="1234439"/>
                  </a:lnTo>
                  <a:lnTo>
                    <a:pt x="3986783" y="1231391"/>
                  </a:lnTo>
                  <a:lnTo>
                    <a:pt x="3989831" y="1222247"/>
                  </a:lnTo>
                  <a:lnTo>
                    <a:pt x="3989831" y="1158239"/>
                  </a:lnTo>
                  <a:lnTo>
                    <a:pt x="3989831" y="1210055"/>
                  </a:lnTo>
                  <a:lnTo>
                    <a:pt x="3989831" y="1267967"/>
                  </a:lnTo>
                  <a:lnTo>
                    <a:pt x="3989831" y="1274064"/>
                  </a:lnTo>
                  <a:lnTo>
                    <a:pt x="3989831" y="1240535"/>
                  </a:lnTo>
                  <a:lnTo>
                    <a:pt x="3989831" y="1112520"/>
                  </a:lnTo>
                  <a:lnTo>
                    <a:pt x="3989831" y="1170432"/>
                  </a:lnTo>
                  <a:lnTo>
                    <a:pt x="3989831" y="1027176"/>
                  </a:lnTo>
                  <a:lnTo>
                    <a:pt x="3989831" y="1036319"/>
                  </a:lnTo>
                  <a:lnTo>
                    <a:pt x="3992879" y="1054608"/>
                  </a:lnTo>
                  <a:lnTo>
                    <a:pt x="3992879" y="1011935"/>
                  </a:lnTo>
                  <a:lnTo>
                    <a:pt x="3992879" y="993647"/>
                  </a:lnTo>
                  <a:lnTo>
                    <a:pt x="3992879" y="984503"/>
                  </a:lnTo>
                  <a:lnTo>
                    <a:pt x="3992879" y="1094232"/>
                  </a:lnTo>
                  <a:lnTo>
                    <a:pt x="3992879" y="1054608"/>
                  </a:lnTo>
                  <a:lnTo>
                    <a:pt x="3992879" y="917447"/>
                  </a:lnTo>
                  <a:lnTo>
                    <a:pt x="3992879" y="984503"/>
                  </a:lnTo>
                  <a:lnTo>
                    <a:pt x="3992879" y="923544"/>
                  </a:lnTo>
                  <a:lnTo>
                    <a:pt x="3992879" y="1018032"/>
                  </a:lnTo>
                  <a:lnTo>
                    <a:pt x="3995928" y="1106423"/>
                  </a:lnTo>
                  <a:lnTo>
                    <a:pt x="3995928" y="1216152"/>
                  </a:lnTo>
                  <a:lnTo>
                    <a:pt x="3995928" y="1295400"/>
                  </a:lnTo>
                  <a:lnTo>
                    <a:pt x="3995928" y="1301495"/>
                  </a:lnTo>
                  <a:lnTo>
                    <a:pt x="3995928" y="1380744"/>
                  </a:lnTo>
                  <a:lnTo>
                    <a:pt x="3995928" y="1301495"/>
                  </a:lnTo>
                  <a:lnTo>
                    <a:pt x="3995928" y="1173479"/>
                  </a:lnTo>
                  <a:lnTo>
                    <a:pt x="3995928" y="993647"/>
                  </a:lnTo>
                  <a:lnTo>
                    <a:pt x="3995928" y="752855"/>
                  </a:lnTo>
                  <a:lnTo>
                    <a:pt x="3995928" y="758951"/>
                  </a:lnTo>
                  <a:lnTo>
                    <a:pt x="3995928" y="813815"/>
                  </a:lnTo>
                  <a:lnTo>
                    <a:pt x="3995928" y="862583"/>
                  </a:lnTo>
                  <a:lnTo>
                    <a:pt x="3995928" y="877823"/>
                  </a:lnTo>
                  <a:lnTo>
                    <a:pt x="3995928" y="917447"/>
                  </a:lnTo>
                  <a:lnTo>
                    <a:pt x="3998976" y="975359"/>
                  </a:lnTo>
                  <a:lnTo>
                    <a:pt x="3998976" y="1008888"/>
                  </a:lnTo>
                  <a:lnTo>
                    <a:pt x="3998976" y="984503"/>
                  </a:lnTo>
                  <a:lnTo>
                    <a:pt x="3998976" y="1139952"/>
                  </a:lnTo>
                  <a:lnTo>
                    <a:pt x="3998976" y="1130808"/>
                  </a:lnTo>
                  <a:lnTo>
                    <a:pt x="3998976" y="1146047"/>
                  </a:lnTo>
                  <a:lnTo>
                    <a:pt x="3998976" y="1060703"/>
                  </a:lnTo>
                  <a:lnTo>
                    <a:pt x="3998976" y="1188720"/>
                  </a:lnTo>
                  <a:lnTo>
                    <a:pt x="4002024" y="1277111"/>
                  </a:lnTo>
                  <a:lnTo>
                    <a:pt x="4002024" y="1295400"/>
                  </a:lnTo>
                  <a:lnTo>
                    <a:pt x="4002024" y="1310639"/>
                  </a:lnTo>
                  <a:lnTo>
                    <a:pt x="4002024" y="1301495"/>
                  </a:lnTo>
                  <a:lnTo>
                    <a:pt x="4002024" y="1249679"/>
                  </a:lnTo>
                  <a:lnTo>
                    <a:pt x="4002024" y="1301495"/>
                  </a:lnTo>
                  <a:lnTo>
                    <a:pt x="4002024" y="1310639"/>
                  </a:lnTo>
                  <a:lnTo>
                    <a:pt x="4002024" y="1301495"/>
                  </a:lnTo>
                  <a:lnTo>
                    <a:pt x="4002024" y="1231391"/>
                  </a:lnTo>
                  <a:lnTo>
                    <a:pt x="4002024" y="1216152"/>
                  </a:lnTo>
                  <a:lnTo>
                    <a:pt x="4002024" y="1139952"/>
                  </a:lnTo>
                  <a:lnTo>
                    <a:pt x="4002024" y="1112520"/>
                  </a:lnTo>
                  <a:lnTo>
                    <a:pt x="4002024" y="1200911"/>
                  </a:lnTo>
                  <a:lnTo>
                    <a:pt x="4005072" y="1130808"/>
                  </a:lnTo>
                  <a:lnTo>
                    <a:pt x="4005072" y="896111"/>
                  </a:lnTo>
                  <a:lnTo>
                    <a:pt x="4005072" y="984503"/>
                  </a:lnTo>
                  <a:lnTo>
                    <a:pt x="4005072" y="890015"/>
                  </a:lnTo>
                  <a:lnTo>
                    <a:pt x="4005072" y="896111"/>
                  </a:lnTo>
                  <a:lnTo>
                    <a:pt x="4005072" y="1313688"/>
                  </a:lnTo>
                  <a:lnTo>
                    <a:pt x="4008119" y="1420367"/>
                  </a:lnTo>
                  <a:lnTo>
                    <a:pt x="4008119" y="1429511"/>
                  </a:lnTo>
                  <a:lnTo>
                    <a:pt x="4008119" y="1356359"/>
                  </a:lnTo>
                  <a:lnTo>
                    <a:pt x="4008119" y="1502664"/>
                  </a:lnTo>
                  <a:lnTo>
                    <a:pt x="4008119" y="1493520"/>
                  </a:lnTo>
                  <a:lnTo>
                    <a:pt x="4008119" y="1475232"/>
                  </a:lnTo>
                  <a:lnTo>
                    <a:pt x="4008119" y="1447800"/>
                  </a:lnTo>
                  <a:lnTo>
                    <a:pt x="4008119" y="1399032"/>
                  </a:lnTo>
                  <a:lnTo>
                    <a:pt x="4008119" y="1353311"/>
                  </a:lnTo>
                  <a:lnTo>
                    <a:pt x="4011167" y="1313688"/>
                  </a:lnTo>
                  <a:lnTo>
                    <a:pt x="4011167" y="1033271"/>
                  </a:lnTo>
                  <a:lnTo>
                    <a:pt x="4011167" y="1069847"/>
                  </a:lnTo>
                  <a:lnTo>
                    <a:pt x="4011167" y="957071"/>
                  </a:lnTo>
                  <a:lnTo>
                    <a:pt x="4011167" y="966215"/>
                  </a:lnTo>
                  <a:lnTo>
                    <a:pt x="4011167" y="1347215"/>
                  </a:lnTo>
                  <a:lnTo>
                    <a:pt x="4011167" y="1338071"/>
                  </a:lnTo>
                  <a:lnTo>
                    <a:pt x="4014216" y="1399032"/>
                  </a:lnTo>
                  <a:lnTo>
                    <a:pt x="4014216" y="1313688"/>
                  </a:lnTo>
                  <a:lnTo>
                    <a:pt x="4014216" y="1328927"/>
                  </a:lnTo>
                  <a:lnTo>
                    <a:pt x="4014216" y="1139952"/>
                  </a:lnTo>
                  <a:lnTo>
                    <a:pt x="4014216" y="1149095"/>
                  </a:lnTo>
                  <a:lnTo>
                    <a:pt x="4014216" y="1207008"/>
                  </a:lnTo>
                  <a:lnTo>
                    <a:pt x="4014216" y="1267967"/>
                  </a:lnTo>
                  <a:lnTo>
                    <a:pt x="4017264" y="1368552"/>
                  </a:lnTo>
                  <a:lnTo>
                    <a:pt x="4017264" y="1466088"/>
                  </a:lnTo>
                  <a:lnTo>
                    <a:pt x="4017264" y="1389888"/>
                  </a:lnTo>
                  <a:lnTo>
                    <a:pt x="4017264" y="1536191"/>
                  </a:lnTo>
                  <a:lnTo>
                    <a:pt x="4017264" y="1527047"/>
                  </a:lnTo>
                  <a:lnTo>
                    <a:pt x="4017264" y="1399032"/>
                  </a:lnTo>
                  <a:lnTo>
                    <a:pt x="4017264" y="1438655"/>
                  </a:lnTo>
                  <a:lnTo>
                    <a:pt x="4017264" y="1371600"/>
                  </a:lnTo>
                  <a:lnTo>
                    <a:pt x="4020312" y="1353311"/>
                  </a:lnTo>
                  <a:lnTo>
                    <a:pt x="4020312" y="1024127"/>
                  </a:lnTo>
                  <a:lnTo>
                    <a:pt x="4020312" y="1139952"/>
                  </a:lnTo>
                  <a:lnTo>
                    <a:pt x="4020312" y="1054608"/>
                  </a:lnTo>
                  <a:lnTo>
                    <a:pt x="4020312" y="1078991"/>
                  </a:lnTo>
                  <a:lnTo>
                    <a:pt x="4020312" y="932688"/>
                  </a:lnTo>
                  <a:lnTo>
                    <a:pt x="4020312" y="960119"/>
                  </a:lnTo>
                  <a:lnTo>
                    <a:pt x="4020312" y="1130808"/>
                  </a:lnTo>
                  <a:lnTo>
                    <a:pt x="4020312" y="1097279"/>
                  </a:lnTo>
                  <a:lnTo>
                    <a:pt x="4023360" y="1085088"/>
                  </a:lnTo>
                  <a:lnTo>
                    <a:pt x="4023360" y="1158239"/>
                  </a:lnTo>
                  <a:lnTo>
                    <a:pt x="4023360" y="1139952"/>
                  </a:lnTo>
                  <a:lnTo>
                    <a:pt x="4023360" y="1301495"/>
                  </a:lnTo>
                  <a:lnTo>
                    <a:pt x="4023360" y="1249679"/>
                  </a:lnTo>
                  <a:lnTo>
                    <a:pt x="4023360" y="999744"/>
                  </a:lnTo>
                  <a:lnTo>
                    <a:pt x="4023360" y="1036319"/>
                  </a:lnTo>
                  <a:lnTo>
                    <a:pt x="4023360" y="941832"/>
                  </a:lnTo>
                  <a:lnTo>
                    <a:pt x="4026407" y="1063752"/>
                  </a:lnTo>
                  <a:lnTo>
                    <a:pt x="4026407" y="1130808"/>
                  </a:lnTo>
                  <a:lnTo>
                    <a:pt x="4026407" y="1207008"/>
                  </a:lnTo>
                  <a:lnTo>
                    <a:pt x="4026407" y="1292352"/>
                  </a:lnTo>
                  <a:lnTo>
                    <a:pt x="4026407" y="1225295"/>
                  </a:lnTo>
                  <a:lnTo>
                    <a:pt x="4026407" y="701039"/>
                  </a:lnTo>
                  <a:lnTo>
                    <a:pt x="4026407" y="707135"/>
                  </a:lnTo>
                  <a:lnTo>
                    <a:pt x="4026407" y="786383"/>
                  </a:lnTo>
                  <a:lnTo>
                    <a:pt x="4029455" y="899159"/>
                  </a:lnTo>
                  <a:lnTo>
                    <a:pt x="4029455" y="984503"/>
                  </a:lnTo>
                  <a:lnTo>
                    <a:pt x="4029455" y="950976"/>
                  </a:lnTo>
                  <a:lnTo>
                    <a:pt x="4029455" y="865632"/>
                  </a:lnTo>
                  <a:lnTo>
                    <a:pt x="4029455" y="890015"/>
                  </a:lnTo>
                  <a:lnTo>
                    <a:pt x="4029455" y="923544"/>
                  </a:lnTo>
                  <a:lnTo>
                    <a:pt x="4029455" y="899159"/>
                  </a:lnTo>
                  <a:lnTo>
                    <a:pt x="4029455" y="1225295"/>
                  </a:lnTo>
                  <a:lnTo>
                    <a:pt x="4032504" y="1088135"/>
                  </a:lnTo>
                  <a:lnTo>
                    <a:pt x="4032504" y="1304544"/>
                  </a:lnTo>
                  <a:lnTo>
                    <a:pt x="4032504" y="1188720"/>
                  </a:lnTo>
                  <a:lnTo>
                    <a:pt x="4032504" y="1432559"/>
                  </a:lnTo>
                  <a:lnTo>
                    <a:pt x="4032504" y="1377695"/>
                  </a:lnTo>
                  <a:lnTo>
                    <a:pt x="4032504" y="1395983"/>
                  </a:lnTo>
                  <a:lnTo>
                    <a:pt x="4032504" y="1304544"/>
                  </a:lnTo>
                  <a:lnTo>
                    <a:pt x="4032504" y="1261871"/>
                  </a:lnTo>
                  <a:lnTo>
                    <a:pt x="4035552" y="1155191"/>
                  </a:lnTo>
                  <a:lnTo>
                    <a:pt x="4035552" y="1197864"/>
                  </a:lnTo>
                  <a:lnTo>
                    <a:pt x="4035552" y="1252727"/>
                  </a:lnTo>
                  <a:lnTo>
                    <a:pt x="4035552" y="1191767"/>
                  </a:lnTo>
                  <a:lnTo>
                    <a:pt x="4035552" y="1182623"/>
                  </a:lnTo>
                  <a:lnTo>
                    <a:pt x="4035552" y="1240535"/>
                  </a:lnTo>
                  <a:lnTo>
                    <a:pt x="4035552" y="1191767"/>
                  </a:lnTo>
                  <a:lnTo>
                    <a:pt x="4035552" y="1207008"/>
                  </a:lnTo>
                  <a:lnTo>
                    <a:pt x="4035552" y="1191767"/>
                  </a:lnTo>
                  <a:lnTo>
                    <a:pt x="4035552" y="1234439"/>
                  </a:lnTo>
                  <a:lnTo>
                    <a:pt x="4035552" y="1231391"/>
                  </a:lnTo>
                  <a:lnTo>
                    <a:pt x="4035552" y="1252727"/>
                  </a:lnTo>
                  <a:lnTo>
                    <a:pt x="4038600" y="1216152"/>
                  </a:lnTo>
                  <a:lnTo>
                    <a:pt x="4038600" y="1380744"/>
                  </a:lnTo>
                  <a:lnTo>
                    <a:pt x="4038600" y="1319783"/>
                  </a:lnTo>
                  <a:lnTo>
                    <a:pt x="4038600" y="1447800"/>
                  </a:lnTo>
                  <a:lnTo>
                    <a:pt x="4038600" y="1405127"/>
                  </a:lnTo>
                  <a:lnTo>
                    <a:pt x="4038600" y="1447800"/>
                  </a:lnTo>
                  <a:lnTo>
                    <a:pt x="4038600" y="1432559"/>
                  </a:lnTo>
                  <a:lnTo>
                    <a:pt x="4038600" y="1420367"/>
                  </a:lnTo>
                  <a:lnTo>
                    <a:pt x="4038600" y="1371600"/>
                  </a:lnTo>
                  <a:lnTo>
                    <a:pt x="4038600" y="1328927"/>
                  </a:lnTo>
                  <a:lnTo>
                    <a:pt x="4038600" y="1274064"/>
                  </a:lnTo>
                  <a:lnTo>
                    <a:pt x="4041648" y="1274064"/>
                  </a:lnTo>
                  <a:lnTo>
                    <a:pt x="4041648" y="1319783"/>
                  </a:lnTo>
                  <a:lnTo>
                    <a:pt x="4041648" y="1313688"/>
                  </a:lnTo>
                  <a:lnTo>
                    <a:pt x="4041648" y="1368552"/>
                  </a:lnTo>
                  <a:lnTo>
                    <a:pt x="4041648" y="1249679"/>
                  </a:lnTo>
                  <a:lnTo>
                    <a:pt x="4041648" y="1042415"/>
                  </a:lnTo>
                  <a:lnTo>
                    <a:pt x="4041648" y="950976"/>
                  </a:lnTo>
                  <a:lnTo>
                    <a:pt x="4041648" y="899159"/>
                  </a:lnTo>
                  <a:lnTo>
                    <a:pt x="4041648" y="932688"/>
                  </a:lnTo>
                  <a:lnTo>
                    <a:pt x="4041648" y="905255"/>
                  </a:lnTo>
                  <a:lnTo>
                    <a:pt x="4041648" y="1054608"/>
                  </a:lnTo>
                  <a:lnTo>
                    <a:pt x="4041648" y="1106423"/>
                  </a:lnTo>
                  <a:lnTo>
                    <a:pt x="4041648" y="1136903"/>
                  </a:lnTo>
                  <a:lnTo>
                    <a:pt x="4044695" y="1225295"/>
                  </a:lnTo>
                  <a:lnTo>
                    <a:pt x="4044695" y="1295400"/>
                  </a:lnTo>
                  <a:lnTo>
                    <a:pt x="4044695" y="1274064"/>
                  </a:lnTo>
                  <a:lnTo>
                    <a:pt x="4044695" y="1389888"/>
                  </a:lnTo>
                  <a:lnTo>
                    <a:pt x="4044695" y="1386839"/>
                  </a:lnTo>
                  <a:lnTo>
                    <a:pt x="4044695" y="1432559"/>
                  </a:lnTo>
                  <a:lnTo>
                    <a:pt x="4044695" y="1399032"/>
                  </a:lnTo>
                  <a:lnTo>
                    <a:pt x="4044695" y="1338071"/>
                  </a:lnTo>
                  <a:lnTo>
                    <a:pt x="4044695" y="1371600"/>
                  </a:lnTo>
                  <a:lnTo>
                    <a:pt x="4047743" y="1292352"/>
                  </a:lnTo>
                  <a:lnTo>
                    <a:pt x="4047743" y="1207008"/>
                  </a:lnTo>
                  <a:lnTo>
                    <a:pt x="4047743" y="1182623"/>
                  </a:lnTo>
                  <a:lnTo>
                    <a:pt x="4047743" y="1033271"/>
                  </a:lnTo>
                  <a:lnTo>
                    <a:pt x="4047743" y="1060703"/>
                  </a:lnTo>
                  <a:lnTo>
                    <a:pt x="4047743" y="1158239"/>
                  </a:lnTo>
                  <a:lnTo>
                    <a:pt x="4047743" y="1097279"/>
                  </a:lnTo>
                  <a:lnTo>
                    <a:pt x="4047743" y="1164335"/>
                  </a:lnTo>
                  <a:lnTo>
                    <a:pt x="4047743" y="1112520"/>
                  </a:lnTo>
                  <a:lnTo>
                    <a:pt x="4047743" y="1115567"/>
                  </a:lnTo>
                  <a:lnTo>
                    <a:pt x="4047743" y="1054608"/>
                  </a:lnTo>
                  <a:lnTo>
                    <a:pt x="4050791" y="1158239"/>
                  </a:lnTo>
                  <a:lnTo>
                    <a:pt x="4050791" y="1182623"/>
                  </a:lnTo>
                  <a:lnTo>
                    <a:pt x="4050791" y="1252727"/>
                  </a:lnTo>
                  <a:lnTo>
                    <a:pt x="4050791" y="1313688"/>
                  </a:lnTo>
                  <a:lnTo>
                    <a:pt x="4050791" y="1240535"/>
                  </a:lnTo>
                  <a:lnTo>
                    <a:pt x="4050791" y="1200911"/>
                  </a:lnTo>
                  <a:lnTo>
                    <a:pt x="4050791" y="1225295"/>
                  </a:lnTo>
                  <a:lnTo>
                    <a:pt x="4050791" y="908303"/>
                  </a:lnTo>
                  <a:lnTo>
                    <a:pt x="4053840" y="1024127"/>
                  </a:lnTo>
                  <a:lnTo>
                    <a:pt x="4053840" y="1060703"/>
                  </a:lnTo>
                  <a:lnTo>
                    <a:pt x="4053840" y="1136903"/>
                  </a:lnTo>
                  <a:lnTo>
                    <a:pt x="4053840" y="1139952"/>
                  </a:lnTo>
                  <a:lnTo>
                    <a:pt x="4053840" y="1063752"/>
                  </a:lnTo>
                  <a:lnTo>
                    <a:pt x="4053840" y="941832"/>
                  </a:lnTo>
                  <a:lnTo>
                    <a:pt x="4053840" y="990600"/>
                  </a:lnTo>
                  <a:lnTo>
                    <a:pt x="4053840" y="984503"/>
                  </a:lnTo>
                  <a:lnTo>
                    <a:pt x="4053840" y="1130808"/>
                  </a:lnTo>
                  <a:lnTo>
                    <a:pt x="4056888" y="1188720"/>
                  </a:lnTo>
                  <a:lnTo>
                    <a:pt x="4056888" y="1200911"/>
                  </a:lnTo>
                  <a:lnTo>
                    <a:pt x="4056888" y="1225295"/>
                  </a:lnTo>
                  <a:lnTo>
                    <a:pt x="4056888" y="1197864"/>
                  </a:lnTo>
                  <a:lnTo>
                    <a:pt x="4056888" y="966215"/>
                  </a:lnTo>
                  <a:lnTo>
                    <a:pt x="4056888" y="975359"/>
                  </a:lnTo>
                  <a:lnTo>
                    <a:pt x="4056888" y="786383"/>
                  </a:lnTo>
                  <a:lnTo>
                    <a:pt x="4056888" y="801623"/>
                  </a:lnTo>
                  <a:lnTo>
                    <a:pt x="4056888" y="871727"/>
                  </a:lnTo>
                  <a:lnTo>
                    <a:pt x="4056888" y="941832"/>
                  </a:lnTo>
                  <a:lnTo>
                    <a:pt x="4056888" y="877823"/>
                  </a:lnTo>
                  <a:lnTo>
                    <a:pt x="4059936" y="975359"/>
                  </a:lnTo>
                  <a:lnTo>
                    <a:pt x="4059936" y="899159"/>
                  </a:lnTo>
                  <a:lnTo>
                    <a:pt x="4059936" y="792479"/>
                  </a:lnTo>
                  <a:lnTo>
                    <a:pt x="4059936" y="762000"/>
                  </a:lnTo>
                  <a:lnTo>
                    <a:pt x="4059936" y="838200"/>
                  </a:lnTo>
                  <a:lnTo>
                    <a:pt x="4059936" y="899159"/>
                  </a:lnTo>
                  <a:lnTo>
                    <a:pt x="4059936" y="1063752"/>
                  </a:lnTo>
                  <a:lnTo>
                    <a:pt x="4059936" y="1164335"/>
                  </a:lnTo>
                  <a:lnTo>
                    <a:pt x="4059936" y="1231391"/>
                  </a:lnTo>
                  <a:lnTo>
                    <a:pt x="4059936" y="1200911"/>
                  </a:lnTo>
                  <a:lnTo>
                    <a:pt x="4059936" y="1164335"/>
                  </a:lnTo>
                  <a:lnTo>
                    <a:pt x="4059936" y="1191767"/>
                  </a:lnTo>
                  <a:lnTo>
                    <a:pt x="4062983" y="1222247"/>
                  </a:lnTo>
                  <a:lnTo>
                    <a:pt x="4062983" y="1115567"/>
                  </a:lnTo>
                  <a:lnTo>
                    <a:pt x="4062983" y="1210055"/>
                  </a:lnTo>
                  <a:lnTo>
                    <a:pt x="4062983" y="1155191"/>
                  </a:lnTo>
                  <a:lnTo>
                    <a:pt x="4062983" y="1231391"/>
                  </a:lnTo>
                  <a:lnTo>
                    <a:pt x="4062983" y="1188720"/>
                  </a:lnTo>
                  <a:lnTo>
                    <a:pt x="4062983" y="1103376"/>
                  </a:lnTo>
                  <a:lnTo>
                    <a:pt x="4062983" y="1069847"/>
                  </a:lnTo>
                  <a:lnTo>
                    <a:pt x="4062983" y="990600"/>
                  </a:lnTo>
                  <a:lnTo>
                    <a:pt x="4062983" y="871727"/>
                  </a:lnTo>
                  <a:lnTo>
                    <a:pt x="4062983" y="917447"/>
                  </a:lnTo>
                  <a:lnTo>
                    <a:pt x="4066031" y="960119"/>
                  </a:lnTo>
                  <a:lnTo>
                    <a:pt x="4066031" y="1115567"/>
                  </a:lnTo>
                  <a:lnTo>
                    <a:pt x="4066031" y="1088135"/>
                  </a:lnTo>
                  <a:lnTo>
                    <a:pt x="4066031" y="1475232"/>
                  </a:lnTo>
                  <a:lnTo>
                    <a:pt x="4066031" y="1429511"/>
                  </a:lnTo>
                  <a:lnTo>
                    <a:pt x="4069079" y="1371600"/>
                  </a:lnTo>
                  <a:lnTo>
                    <a:pt x="4069079" y="707135"/>
                  </a:lnTo>
                  <a:lnTo>
                    <a:pt x="4069079" y="783335"/>
                  </a:lnTo>
                  <a:lnTo>
                    <a:pt x="4069079" y="914400"/>
                  </a:lnTo>
                  <a:lnTo>
                    <a:pt x="4069079" y="826007"/>
                  </a:lnTo>
                  <a:lnTo>
                    <a:pt x="4069079" y="905255"/>
                  </a:lnTo>
                  <a:lnTo>
                    <a:pt x="4072128" y="999744"/>
                  </a:lnTo>
                  <a:lnTo>
                    <a:pt x="4072128" y="1051559"/>
                  </a:lnTo>
                  <a:lnTo>
                    <a:pt x="4072128" y="1042415"/>
                  </a:lnTo>
                  <a:lnTo>
                    <a:pt x="4072128" y="1130808"/>
                  </a:lnTo>
                  <a:lnTo>
                    <a:pt x="4072128" y="1121664"/>
                  </a:lnTo>
                  <a:lnTo>
                    <a:pt x="4072128" y="1173479"/>
                  </a:lnTo>
                  <a:lnTo>
                    <a:pt x="4072128" y="1088135"/>
                  </a:lnTo>
                  <a:lnTo>
                    <a:pt x="4072128" y="1356359"/>
                  </a:lnTo>
                  <a:lnTo>
                    <a:pt x="4072128" y="1274064"/>
                  </a:lnTo>
                  <a:lnTo>
                    <a:pt x="4072128" y="1301495"/>
                  </a:lnTo>
                  <a:lnTo>
                    <a:pt x="4072128" y="1319783"/>
                  </a:lnTo>
                  <a:lnTo>
                    <a:pt x="4072128" y="1197864"/>
                  </a:lnTo>
                  <a:lnTo>
                    <a:pt x="4075176" y="1225295"/>
                  </a:lnTo>
                  <a:lnTo>
                    <a:pt x="4075176" y="1097279"/>
                  </a:lnTo>
                  <a:lnTo>
                    <a:pt x="4075176" y="1112520"/>
                  </a:lnTo>
                  <a:lnTo>
                    <a:pt x="4075176" y="960119"/>
                  </a:lnTo>
                  <a:lnTo>
                    <a:pt x="4075176" y="981455"/>
                  </a:lnTo>
                  <a:lnTo>
                    <a:pt x="4075176" y="865632"/>
                  </a:lnTo>
                  <a:lnTo>
                    <a:pt x="4075176" y="929639"/>
                  </a:lnTo>
                  <a:lnTo>
                    <a:pt x="4075176" y="1002791"/>
                  </a:lnTo>
                  <a:lnTo>
                    <a:pt x="4075176" y="1018032"/>
                  </a:lnTo>
                  <a:lnTo>
                    <a:pt x="4078224" y="981455"/>
                  </a:lnTo>
                  <a:lnTo>
                    <a:pt x="4078224" y="990600"/>
                  </a:lnTo>
                  <a:lnTo>
                    <a:pt x="4078224" y="923544"/>
                  </a:lnTo>
                  <a:lnTo>
                    <a:pt x="4078224" y="981455"/>
                  </a:lnTo>
                  <a:lnTo>
                    <a:pt x="4078224" y="1149095"/>
                  </a:lnTo>
                  <a:lnTo>
                    <a:pt x="4078224" y="1024127"/>
                  </a:lnTo>
                  <a:lnTo>
                    <a:pt x="4078224" y="1158239"/>
                  </a:lnTo>
                  <a:lnTo>
                    <a:pt x="4078224" y="1136903"/>
                  </a:lnTo>
                  <a:lnTo>
                    <a:pt x="4078224" y="990600"/>
                  </a:lnTo>
                  <a:lnTo>
                    <a:pt x="4081272" y="1008888"/>
                  </a:lnTo>
                  <a:lnTo>
                    <a:pt x="4081272" y="1088135"/>
                  </a:lnTo>
                  <a:lnTo>
                    <a:pt x="4081272" y="1136903"/>
                  </a:lnTo>
                  <a:lnTo>
                    <a:pt x="4081272" y="1075944"/>
                  </a:lnTo>
                  <a:lnTo>
                    <a:pt x="4081272" y="947927"/>
                  </a:lnTo>
                  <a:lnTo>
                    <a:pt x="4081272" y="838200"/>
                  </a:lnTo>
                  <a:lnTo>
                    <a:pt x="4081272" y="829055"/>
                  </a:lnTo>
                  <a:lnTo>
                    <a:pt x="4081272" y="658367"/>
                  </a:lnTo>
                  <a:lnTo>
                    <a:pt x="4081272" y="719327"/>
                  </a:lnTo>
                  <a:lnTo>
                    <a:pt x="4081272" y="795527"/>
                  </a:lnTo>
                  <a:lnTo>
                    <a:pt x="4081272" y="758951"/>
                  </a:lnTo>
                  <a:lnTo>
                    <a:pt x="4081272" y="899159"/>
                  </a:lnTo>
                  <a:lnTo>
                    <a:pt x="4081272" y="975359"/>
                  </a:lnTo>
                  <a:lnTo>
                    <a:pt x="4084319" y="743711"/>
                  </a:lnTo>
                  <a:lnTo>
                    <a:pt x="4084319" y="615695"/>
                  </a:lnTo>
                  <a:lnTo>
                    <a:pt x="4084319" y="597407"/>
                  </a:lnTo>
                  <a:lnTo>
                    <a:pt x="4084319" y="512063"/>
                  </a:lnTo>
                  <a:lnTo>
                    <a:pt x="4084319" y="536447"/>
                  </a:lnTo>
                  <a:lnTo>
                    <a:pt x="4084319" y="865632"/>
                  </a:lnTo>
                  <a:lnTo>
                    <a:pt x="4084319" y="838200"/>
                  </a:lnTo>
                  <a:lnTo>
                    <a:pt x="4084319" y="1106423"/>
                  </a:lnTo>
                  <a:lnTo>
                    <a:pt x="4087367" y="1139952"/>
                  </a:lnTo>
                  <a:lnTo>
                    <a:pt x="4087367" y="1146047"/>
                  </a:lnTo>
                  <a:lnTo>
                    <a:pt x="4087367" y="1234439"/>
                  </a:lnTo>
                  <a:lnTo>
                    <a:pt x="4087367" y="1173479"/>
                  </a:lnTo>
                  <a:lnTo>
                    <a:pt x="4087367" y="1155191"/>
                  </a:lnTo>
                  <a:lnTo>
                    <a:pt x="4087367" y="1170432"/>
                  </a:lnTo>
                  <a:lnTo>
                    <a:pt x="4087367" y="993647"/>
                  </a:lnTo>
                  <a:lnTo>
                    <a:pt x="4087367" y="999744"/>
                  </a:lnTo>
                  <a:lnTo>
                    <a:pt x="4087367" y="899159"/>
                  </a:lnTo>
                  <a:lnTo>
                    <a:pt x="4087367" y="1069847"/>
                  </a:lnTo>
                  <a:lnTo>
                    <a:pt x="4087367" y="896111"/>
                  </a:lnTo>
                  <a:lnTo>
                    <a:pt x="4090416" y="871727"/>
                  </a:lnTo>
                  <a:lnTo>
                    <a:pt x="4090416" y="844295"/>
                  </a:lnTo>
                  <a:lnTo>
                    <a:pt x="4090416" y="710183"/>
                  </a:lnTo>
                  <a:lnTo>
                    <a:pt x="4090416" y="810767"/>
                  </a:lnTo>
                  <a:lnTo>
                    <a:pt x="4090416" y="1356359"/>
                  </a:lnTo>
                  <a:lnTo>
                    <a:pt x="4090416" y="1310639"/>
                  </a:lnTo>
                  <a:lnTo>
                    <a:pt x="4093464" y="1292352"/>
                  </a:lnTo>
                  <a:lnTo>
                    <a:pt x="4093464" y="1301495"/>
                  </a:lnTo>
                  <a:lnTo>
                    <a:pt x="4093464" y="932688"/>
                  </a:lnTo>
                  <a:lnTo>
                    <a:pt x="4093464" y="1002791"/>
                  </a:lnTo>
                  <a:lnTo>
                    <a:pt x="4093464" y="1115567"/>
                  </a:lnTo>
                  <a:lnTo>
                    <a:pt x="4093464" y="1042415"/>
                  </a:lnTo>
                  <a:lnTo>
                    <a:pt x="4093464" y="1155191"/>
                  </a:lnTo>
                  <a:lnTo>
                    <a:pt x="4096512" y="1274064"/>
                  </a:lnTo>
                  <a:lnTo>
                    <a:pt x="4096512" y="1377695"/>
                  </a:lnTo>
                  <a:lnTo>
                    <a:pt x="4096512" y="1475232"/>
                  </a:lnTo>
                  <a:lnTo>
                    <a:pt x="4096512" y="1551431"/>
                  </a:lnTo>
                  <a:lnTo>
                    <a:pt x="4096512" y="1508759"/>
                  </a:lnTo>
                  <a:lnTo>
                    <a:pt x="4096512" y="1027176"/>
                  </a:lnTo>
                  <a:lnTo>
                    <a:pt x="4099560" y="1002791"/>
                  </a:lnTo>
                  <a:lnTo>
                    <a:pt x="4099560" y="917447"/>
                  </a:lnTo>
                  <a:lnTo>
                    <a:pt x="4099560" y="905255"/>
                  </a:lnTo>
                  <a:lnTo>
                    <a:pt x="4099560" y="950976"/>
                  </a:lnTo>
                  <a:lnTo>
                    <a:pt x="4099560" y="908303"/>
                  </a:lnTo>
                  <a:lnTo>
                    <a:pt x="4099560" y="1200911"/>
                  </a:lnTo>
                  <a:lnTo>
                    <a:pt x="4099560" y="1130808"/>
                  </a:lnTo>
                  <a:lnTo>
                    <a:pt x="4099560" y="950976"/>
                  </a:lnTo>
                  <a:lnTo>
                    <a:pt x="4099560" y="923544"/>
                  </a:lnTo>
                  <a:lnTo>
                    <a:pt x="4099560" y="966215"/>
                  </a:lnTo>
                  <a:lnTo>
                    <a:pt x="4102607" y="1069847"/>
                  </a:lnTo>
                  <a:lnTo>
                    <a:pt x="4102607" y="1362455"/>
                  </a:lnTo>
                  <a:lnTo>
                    <a:pt x="4102607" y="1335023"/>
                  </a:lnTo>
                  <a:lnTo>
                    <a:pt x="4102607" y="1405127"/>
                  </a:lnTo>
                  <a:lnTo>
                    <a:pt x="4102607" y="1286255"/>
                  </a:lnTo>
                  <a:lnTo>
                    <a:pt x="4102607" y="1097279"/>
                  </a:lnTo>
                  <a:lnTo>
                    <a:pt x="4102607" y="1283208"/>
                  </a:lnTo>
                  <a:lnTo>
                    <a:pt x="4102607" y="1216152"/>
                  </a:lnTo>
                  <a:lnTo>
                    <a:pt x="4102607" y="1225295"/>
                  </a:lnTo>
                  <a:lnTo>
                    <a:pt x="4105655" y="1249679"/>
                  </a:lnTo>
                  <a:lnTo>
                    <a:pt x="4105655" y="1216152"/>
                  </a:lnTo>
                  <a:lnTo>
                    <a:pt x="4105655" y="1286255"/>
                  </a:lnTo>
                  <a:lnTo>
                    <a:pt x="4105655" y="1258823"/>
                  </a:lnTo>
                  <a:lnTo>
                    <a:pt x="4105655" y="1328927"/>
                  </a:lnTo>
                  <a:lnTo>
                    <a:pt x="4105655" y="1295400"/>
                  </a:lnTo>
                  <a:lnTo>
                    <a:pt x="4105655" y="1139952"/>
                  </a:lnTo>
                  <a:lnTo>
                    <a:pt x="4105655" y="1164335"/>
                  </a:lnTo>
                  <a:lnTo>
                    <a:pt x="4105655" y="1011935"/>
                  </a:lnTo>
                  <a:lnTo>
                    <a:pt x="4108704" y="981455"/>
                  </a:lnTo>
                  <a:lnTo>
                    <a:pt x="4108704" y="1060703"/>
                  </a:lnTo>
                  <a:lnTo>
                    <a:pt x="4108704" y="1045463"/>
                  </a:lnTo>
                  <a:lnTo>
                    <a:pt x="4108704" y="1164335"/>
                  </a:lnTo>
                  <a:lnTo>
                    <a:pt x="4108704" y="1075944"/>
                  </a:lnTo>
                  <a:lnTo>
                    <a:pt x="4108704" y="1225295"/>
                  </a:lnTo>
                  <a:lnTo>
                    <a:pt x="4108704" y="1197864"/>
                  </a:lnTo>
                  <a:lnTo>
                    <a:pt x="4108704" y="1344167"/>
                  </a:lnTo>
                  <a:lnTo>
                    <a:pt x="4108704" y="1277111"/>
                  </a:lnTo>
                  <a:lnTo>
                    <a:pt x="4111752" y="1210055"/>
                  </a:lnTo>
                  <a:lnTo>
                    <a:pt x="4111752" y="1225295"/>
                  </a:lnTo>
                  <a:lnTo>
                    <a:pt x="4111752" y="1231391"/>
                  </a:lnTo>
                  <a:lnTo>
                    <a:pt x="4111752" y="1127759"/>
                  </a:lnTo>
                  <a:lnTo>
                    <a:pt x="4111752" y="1085088"/>
                  </a:lnTo>
                  <a:lnTo>
                    <a:pt x="4111752" y="1155191"/>
                  </a:lnTo>
                  <a:lnTo>
                    <a:pt x="4111752" y="1106423"/>
                  </a:lnTo>
                  <a:lnTo>
                    <a:pt x="4111752" y="1243583"/>
                  </a:lnTo>
                  <a:lnTo>
                    <a:pt x="4111752" y="1210055"/>
                  </a:lnTo>
                  <a:lnTo>
                    <a:pt x="4111752" y="1395983"/>
                  </a:lnTo>
                  <a:lnTo>
                    <a:pt x="4111752" y="1277111"/>
                  </a:lnTo>
                  <a:lnTo>
                    <a:pt x="4111752" y="1173479"/>
                  </a:lnTo>
                  <a:lnTo>
                    <a:pt x="4114800" y="1094232"/>
                  </a:lnTo>
                  <a:lnTo>
                    <a:pt x="4114800" y="1024127"/>
                  </a:lnTo>
                  <a:lnTo>
                    <a:pt x="4114800" y="1158239"/>
                  </a:lnTo>
                  <a:lnTo>
                    <a:pt x="4114800" y="1115567"/>
                  </a:lnTo>
                  <a:lnTo>
                    <a:pt x="4114800" y="1405127"/>
                  </a:lnTo>
                  <a:lnTo>
                    <a:pt x="4114800" y="1353311"/>
                  </a:lnTo>
                  <a:lnTo>
                    <a:pt x="4114800" y="1405127"/>
                  </a:lnTo>
                  <a:lnTo>
                    <a:pt x="4114800" y="1399032"/>
                  </a:lnTo>
                  <a:lnTo>
                    <a:pt x="4114800" y="1380744"/>
                  </a:lnTo>
                  <a:lnTo>
                    <a:pt x="4114800" y="1335023"/>
                  </a:lnTo>
                  <a:lnTo>
                    <a:pt x="4117848" y="1252727"/>
                  </a:lnTo>
                  <a:lnTo>
                    <a:pt x="4117848" y="1136903"/>
                  </a:lnTo>
                  <a:lnTo>
                    <a:pt x="4117848" y="1036319"/>
                  </a:lnTo>
                  <a:lnTo>
                    <a:pt x="4117848" y="950976"/>
                  </a:lnTo>
                  <a:lnTo>
                    <a:pt x="4117848" y="990600"/>
                  </a:lnTo>
                  <a:lnTo>
                    <a:pt x="4117848" y="960119"/>
                  </a:lnTo>
                  <a:lnTo>
                    <a:pt x="4117848" y="1115567"/>
                  </a:lnTo>
                  <a:lnTo>
                    <a:pt x="4117848" y="1075944"/>
                  </a:lnTo>
                  <a:lnTo>
                    <a:pt x="4117848" y="1191767"/>
                  </a:lnTo>
                  <a:lnTo>
                    <a:pt x="4117848" y="1130808"/>
                  </a:lnTo>
                  <a:lnTo>
                    <a:pt x="4117848" y="1164335"/>
                  </a:lnTo>
                  <a:lnTo>
                    <a:pt x="4120895" y="1103376"/>
                  </a:lnTo>
                  <a:lnTo>
                    <a:pt x="4120895" y="1115567"/>
                  </a:lnTo>
                  <a:lnTo>
                    <a:pt x="4120895" y="1155191"/>
                  </a:lnTo>
                  <a:lnTo>
                    <a:pt x="4120895" y="1149095"/>
                  </a:lnTo>
                  <a:lnTo>
                    <a:pt x="4120895" y="1261871"/>
                  </a:lnTo>
                  <a:lnTo>
                    <a:pt x="4120895" y="1252727"/>
                  </a:lnTo>
                  <a:lnTo>
                    <a:pt x="4120895" y="1231391"/>
                  </a:lnTo>
                  <a:lnTo>
                    <a:pt x="4120895" y="1258823"/>
                  </a:lnTo>
                  <a:lnTo>
                    <a:pt x="4120895" y="1054608"/>
                  </a:lnTo>
                  <a:lnTo>
                    <a:pt x="4120895" y="1179576"/>
                  </a:lnTo>
                  <a:lnTo>
                    <a:pt x="4123943" y="1130808"/>
                  </a:lnTo>
                  <a:lnTo>
                    <a:pt x="4123943" y="1155191"/>
                  </a:lnTo>
                  <a:lnTo>
                    <a:pt x="4123943" y="1130808"/>
                  </a:lnTo>
                  <a:lnTo>
                    <a:pt x="4123943" y="1121664"/>
                  </a:lnTo>
                  <a:lnTo>
                    <a:pt x="4123943" y="1149095"/>
                  </a:lnTo>
                  <a:lnTo>
                    <a:pt x="4123943" y="1200911"/>
                  </a:lnTo>
                  <a:lnTo>
                    <a:pt x="4123943" y="1240535"/>
                  </a:lnTo>
                  <a:lnTo>
                    <a:pt x="4123943" y="1319783"/>
                  </a:lnTo>
                  <a:lnTo>
                    <a:pt x="4123943" y="1395983"/>
                  </a:lnTo>
                  <a:lnTo>
                    <a:pt x="4123943" y="1389888"/>
                  </a:lnTo>
                  <a:lnTo>
                    <a:pt x="4123943" y="1328927"/>
                  </a:lnTo>
                  <a:lnTo>
                    <a:pt x="4123943" y="1386839"/>
                  </a:lnTo>
                  <a:lnTo>
                    <a:pt x="4123943" y="1292352"/>
                  </a:lnTo>
                  <a:lnTo>
                    <a:pt x="4126991" y="1234439"/>
                  </a:lnTo>
                  <a:lnTo>
                    <a:pt x="4126991" y="1146047"/>
                  </a:lnTo>
                  <a:lnTo>
                    <a:pt x="4126991" y="1115567"/>
                  </a:lnTo>
                  <a:lnTo>
                    <a:pt x="4126991" y="1173479"/>
                  </a:lnTo>
                  <a:lnTo>
                    <a:pt x="4126991" y="1277111"/>
                  </a:lnTo>
                  <a:lnTo>
                    <a:pt x="4126991" y="1191767"/>
                  </a:lnTo>
                  <a:lnTo>
                    <a:pt x="4126991" y="1344167"/>
                  </a:lnTo>
                  <a:lnTo>
                    <a:pt x="4126991" y="1267967"/>
                  </a:lnTo>
                  <a:lnTo>
                    <a:pt x="4126991" y="1304544"/>
                  </a:lnTo>
                  <a:lnTo>
                    <a:pt x="4126991" y="1240535"/>
                  </a:lnTo>
                  <a:lnTo>
                    <a:pt x="4126991" y="1243583"/>
                  </a:lnTo>
                  <a:lnTo>
                    <a:pt x="4130040" y="1179576"/>
                  </a:lnTo>
                  <a:lnTo>
                    <a:pt x="4130040" y="1155191"/>
                  </a:lnTo>
                  <a:lnTo>
                    <a:pt x="4130040" y="1149095"/>
                  </a:lnTo>
                  <a:lnTo>
                    <a:pt x="4130040" y="1136903"/>
                  </a:lnTo>
                  <a:lnTo>
                    <a:pt x="4130040" y="1179576"/>
                  </a:lnTo>
                  <a:lnTo>
                    <a:pt x="4130040" y="1200911"/>
                  </a:lnTo>
                  <a:lnTo>
                    <a:pt x="4130040" y="1338071"/>
                  </a:lnTo>
                  <a:lnTo>
                    <a:pt x="4130040" y="1353311"/>
                  </a:lnTo>
                  <a:lnTo>
                    <a:pt x="4130040" y="1319783"/>
                  </a:lnTo>
                  <a:lnTo>
                    <a:pt x="4130040" y="1328927"/>
                  </a:lnTo>
                  <a:lnTo>
                    <a:pt x="4130040" y="1338071"/>
                  </a:lnTo>
                  <a:lnTo>
                    <a:pt x="4130040" y="1313688"/>
                  </a:lnTo>
                  <a:lnTo>
                    <a:pt x="4133088" y="1319783"/>
                  </a:lnTo>
                  <a:lnTo>
                    <a:pt x="4133088" y="1313688"/>
                  </a:lnTo>
                  <a:lnTo>
                    <a:pt x="4133088" y="1231391"/>
                  </a:lnTo>
                  <a:lnTo>
                    <a:pt x="4133088" y="1292352"/>
                  </a:lnTo>
                  <a:lnTo>
                    <a:pt x="4133088" y="1395983"/>
                  </a:lnTo>
                  <a:lnTo>
                    <a:pt x="4133088" y="1408176"/>
                  </a:lnTo>
                  <a:lnTo>
                    <a:pt x="4133088" y="1399032"/>
                  </a:lnTo>
                  <a:lnTo>
                    <a:pt x="4133088" y="1438655"/>
                  </a:lnTo>
                  <a:lnTo>
                    <a:pt x="4133088" y="1432559"/>
                  </a:lnTo>
                  <a:lnTo>
                    <a:pt x="4133088" y="1429511"/>
                  </a:lnTo>
                  <a:lnTo>
                    <a:pt x="4133088" y="1423415"/>
                  </a:lnTo>
                  <a:lnTo>
                    <a:pt x="4133088" y="1319783"/>
                  </a:lnTo>
                  <a:lnTo>
                    <a:pt x="4136136" y="1240535"/>
                  </a:lnTo>
                  <a:lnTo>
                    <a:pt x="4136136" y="1182623"/>
                  </a:lnTo>
                  <a:lnTo>
                    <a:pt x="4136136" y="1377695"/>
                  </a:lnTo>
                  <a:lnTo>
                    <a:pt x="4136136" y="1216152"/>
                  </a:lnTo>
                  <a:lnTo>
                    <a:pt x="4136136" y="1249679"/>
                  </a:lnTo>
                  <a:lnTo>
                    <a:pt x="4136136" y="1225295"/>
                  </a:lnTo>
                  <a:lnTo>
                    <a:pt x="4136136" y="1325879"/>
                  </a:lnTo>
                  <a:lnTo>
                    <a:pt x="4136136" y="1295400"/>
                  </a:lnTo>
                  <a:lnTo>
                    <a:pt x="4136136" y="1432559"/>
                  </a:lnTo>
                  <a:lnTo>
                    <a:pt x="4139183" y="1386839"/>
                  </a:lnTo>
                  <a:lnTo>
                    <a:pt x="4139183" y="1258823"/>
                  </a:lnTo>
                  <a:lnTo>
                    <a:pt x="4139183" y="1274064"/>
                  </a:lnTo>
                  <a:lnTo>
                    <a:pt x="4139183" y="536447"/>
                  </a:lnTo>
                  <a:lnTo>
                    <a:pt x="4139183" y="563879"/>
                  </a:lnTo>
                  <a:lnTo>
                    <a:pt x="4139183" y="573023"/>
                  </a:lnTo>
                  <a:lnTo>
                    <a:pt x="4139183" y="585215"/>
                  </a:lnTo>
                  <a:lnTo>
                    <a:pt x="4142231" y="707135"/>
                  </a:lnTo>
                  <a:lnTo>
                    <a:pt x="4142231" y="890015"/>
                  </a:lnTo>
                  <a:lnTo>
                    <a:pt x="4142231" y="877823"/>
                  </a:lnTo>
                  <a:lnTo>
                    <a:pt x="4142231" y="1200911"/>
                  </a:lnTo>
                  <a:lnTo>
                    <a:pt x="4142231" y="1130808"/>
                  </a:lnTo>
                  <a:lnTo>
                    <a:pt x="4142231" y="1155191"/>
                  </a:lnTo>
                  <a:lnTo>
                    <a:pt x="4142231" y="1130808"/>
                  </a:lnTo>
                  <a:lnTo>
                    <a:pt x="4142231" y="1210055"/>
                  </a:lnTo>
                  <a:lnTo>
                    <a:pt x="4145279" y="1240535"/>
                  </a:lnTo>
                  <a:lnTo>
                    <a:pt x="4145279" y="1319783"/>
                  </a:lnTo>
                  <a:lnTo>
                    <a:pt x="4145279" y="1399032"/>
                  </a:lnTo>
                  <a:lnTo>
                    <a:pt x="4145279" y="1542287"/>
                  </a:lnTo>
                  <a:lnTo>
                    <a:pt x="4145279" y="1493520"/>
                  </a:lnTo>
                  <a:lnTo>
                    <a:pt x="4145279" y="1127759"/>
                  </a:lnTo>
                  <a:lnTo>
                    <a:pt x="4145279" y="1173479"/>
                  </a:lnTo>
                  <a:lnTo>
                    <a:pt x="4145279" y="1069847"/>
                  </a:lnTo>
                  <a:lnTo>
                    <a:pt x="4148328" y="1170432"/>
                  </a:lnTo>
                  <a:lnTo>
                    <a:pt x="4148328" y="1139952"/>
                  </a:lnTo>
                  <a:lnTo>
                    <a:pt x="4148328" y="1170432"/>
                  </a:lnTo>
                  <a:lnTo>
                    <a:pt x="4148328" y="1115567"/>
                  </a:lnTo>
                  <a:lnTo>
                    <a:pt x="4148328" y="1130808"/>
                  </a:lnTo>
                  <a:lnTo>
                    <a:pt x="4148328" y="1051559"/>
                  </a:lnTo>
                  <a:lnTo>
                    <a:pt x="4148328" y="1115567"/>
                  </a:lnTo>
                  <a:lnTo>
                    <a:pt x="4148328" y="1240535"/>
                  </a:lnTo>
                  <a:lnTo>
                    <a:pt x="4148328" y="1301495"/>
                  </a:lnTo>
                  <a:lnTo>
                    <a:pt x="4148328" y="1414271"/>
                  </a:lnTo>
                  <a:lnTo>
                    <a:pt x="4148328" y="1377695"/>
                  </a:lnTo>
                  <a:lnTo>
                    <a:pt x="4148328" y="1389888"/>
                  </a:lnTo>
                  <a:lnTo>
                    <a:pt x="4151376" y="1295400"/>
                  </a:lnTo>
                  <a:lnTo>
                    <a:pt x="4151376" y="1191767"/>
                  </a:lnTo>
                  <a:lnTo>
                    <a:pt x="4151376" y="1222247"/>
                  </a:lnTo>
                  <a:lnTo>
                    <a:pt x="4151376" y="1207008"/>
                  </a:lnTo>
                  <a:lnTo>
                    <a:pt x="4151376" y="1286255"/>
                  </a:lnTo>
                  <a:lnTo>
                    <a:pt x="4151376" y="1042415"/>
                  </a:lnTo>
                  <a:lnTo>
                    <a:pt x="4151376" y="1115567"/>
                  </a:lnTo>
                  <a:lnTo>
                    <a:pt x="4154424" y="1146047"/>
                  </a:lnTo>
                  <a:lnTo>
                    <a:pt x="4154424" y="1088135"/>
                  </a:lnTo>
                  <a:lnTo>
                    <a:pt x="4154424" y="1399032"/>
                  </a:lnTo>
                  <a:lnTo>
                    <a:pt x="4154424" y="1207008"/>
                  </a:lnTo>
                  <a:lnTo>
                    <a:pt x="4154424" y="1222247"/>
                  </a:lnTo>
                  <a:lnTo>
                    <a:pt x="4154424" y="1173479"/>
                  </a:lnTo>
                  <a:lnTo>
                    <a:pt x="4154424" y="1112520"/>
                  </a:lnTo>
                  <a:lnTo>
                    <a:pt x="4154424" y="1063752"/>
                  </a:lnTo>
                  <a:lnTo>
                    <a:pt x="4157472" y="1002791"/>
                  </a:lnTo>
                  <a:lnTo>
                    <a:pt x="4157472" y="880871"/>
                  </a:lnTo>
                  <a:lnTo>
                    <a:pt x="4157472" y="923544"/>
                  </a:lnTo>
                  <a:lnTo>
                    <a:pt x="4157472" y="856488"/>
                  </a:lnTo>
                  <a:lnTo>
                    <a:pt x="4157472" y="917447"/>
                  </a:lnTo>
                  <a:lnTo>
                    <a:pt x="4157472" y="771144"/>
                  </a:lnTo>
                  <a:lnTo>
                    <a:pt x="4157472" y="835151"/>
                  </a:lnTo>
                  <a:lnTo>
                    <a:pt x="4157472" y="950976"/>
                  </a:lnTo>
                  <a:lnTo>
                    <a:pt x="4157472" y="1008888"/>
                  </a:lnTo>
                  <a:lnTo>
                    <a:pt x="4157472" y="1033271"/>
                  </a:lnTo>
                  <a:lnTo>
                    <a:pt x="4160519" y="993647"/>
                  </a:lnTo>
                  <a:lnTo>
                    <a:pt x="4160519" y="960119"/>
                  </a:lnTo>
                  <a:lnTo>
                    <a:pt x="4160519" y="941832"/>
                  </a:lnTo>
                  <a:lnTo>
                    <a:pt x="4160519" y="990600"/>
                  </a:lnTo>
                  <a:lnTo>
                    <a:pt x="4160519" y="1368552"/>
                  </a:lnTo>
                  <a:lnTo>
                    <a:pt x="4160519" y="1325879"/>
                  </a:lnTo>
                  <a:lnTo>
                    <a:pt x="4160519" y="1283208"/>
                  </a:lnTo>
                  <a:lnTo>
                    <a:pt x="4160519" y="1295400"/>
                  </a:lnTo>
                  <a:lnTo>
                    <a:pt x="4160519" y="1338071"/>
                  </a:lnTo>
                  <a:lnTo>
                    <a:pt x="4163567" y="1380744"/>
                  </a:lnTo>
                  <a:lnTo>
                    <a:pt x="4163567" y="1459991"/>
                  </a:lnTo>
                  <a:lnTo>
                    <a:pt x="4163567" y="1450847"/>
                  </a:lnTo>
                  <a:lnTo>
                    <a:pt x="4163567" y="1420367"/>
                  </a:lnTo>
                  <a:lnTo>
                    <a:pt x="4163567" y="1338071"/>
                  </a:lnTo>
                  <a:lnTo>
                    <a:pt x="4163567" y="1347215"/>
                  </a:lnTo>
                  <a:lnTo>
                    <a:pt x="4163567" y="1149095"/>
                  </a:lnTo>
                  <a:lnTo>
                    <a:pt x="4163567" y="1207008"/>
                  </a:lnTo>
                  <a:lnTo>
                    <a:pt x="4163567" y="1075944"/>
                  </a:lnTo>
                  <a:lnTo>
                    <a:pt x="4166616" y="1097279"/>
                  </a:lnTo>
                  <a:lnTo>
                    <a:pt x="4166616" y="1222247"/>
                  </a:lnTo>
                  <a:lnTo>
                    <a:pt x="4166616" y="1197864"/>
                  </a:lnTo>
                  <a:lnTo>
                    <a:pt x="4166616" y="1389888"/>
                  </a:lnTo>
                  <a:lnTo>
                    <a:pt x="4166616" y="1377695"/>
                  </a:lnTo>
                  <a:lnTo>
                    <a:pt x="4166616" y="1456944"/>
                  </a:lnTo>
                  <a:lnTo>
                    <a:pt x="4166616" y="1405127"/>
                  </a:lnTo>
                  <a:lnTo>
                    <a:pt x="4166616" y="1429511"/>
                  </a:lnTo>
                  <a:lnTo>
                    <a:pt x="4169664" y="1380744"/>
                  </a:lnTo>
                  <a:lnTo>
                    <a:pt x="4169664" y="1292352"/>
                  </a:lnTo>
                  <a:lnTo>
                    <a:pt x="4169664" y="1234439"/>
                  </a:lnTo>
                  <a:lnTo>
                    <a:pt x="4169664" y="1130808"/>
                  </a:lnTo>
                  <a:lnTo>
                    <a:pt x="4169664" y="1060703"/>
                  </a:lnTo>
                  <a:lnTo>
                    <a:pt x="4169664" y="1106423"/>
                  </a:lnTo>
                  <a:lnTo>
                    <a:pt x="4169664" y="1207008"/>
                  </a:lnTo>
                  <a:lnTo>
                    <a:pt x="4169664" y="1146047"/>
                  </a:lnTo>
                  <a:lnTo>
                    <a:pt x="4169664" y="1243583"/>
                  </a:lnTo>
                  <a:lnTo>
                    <a:pt x="4169664" y="1234439"/>
                  </a:lnTo>
                  <a:lnTo>
                    <a:pt x="4172712" y="1173479"/>
                  </a:lnTo>
                  <a:lnTo>
                    <a:pt x="4172712" y="1075944"/>
                  </a:lnTo>
                  <a:lnTo>
                    <a:pt x="4172712" y="1200911"/>
                  </a:lnTo>
                  <a:lnTo>
                    <a:pt x="4172712" y="1112520"/>
                  </a:lnTo>
                  <a:lnTo>
                    <a:pt x="4172712" y="1127759"/>
                  </a:lnTo>
                  <a:lnTo>
                    <a:pt x="4172712" y="1240535"/>
                  </a:lnTo>
                  <a:lnTo>
                    <a:pt x="4172712" y="1197864"/>
                  </a:lnTo>
                  <a:lnTo>
                    <a:pt x="4172712" y="1146047"/>
                  </a:lnTo>
                  <a:lnTo>
                    <a:pt x="4175760" y="1103376"/>
                  </a:lnTo>
                  <a:lnTo>
                    <a:pt x="4175760" y="1222247"/>
                  </a:lnTo>
                  <a:lnTo>
                    <a:pt x="4175760" y="1207008"/>
                  </a:lnTo>
                  <a:lnTo>
                    <a:pt x="4175760" y="1130808"/>
                  </a:lnTo>
                  <a:lnTo>
                    <a:pt x="4175760" y="1188720"/>
                  </a:lnTo>
                  <a:lnTo>
                    <a:pt x="4175760" y="1106423"/>
                  </a:lnTo>
                  <a:lnTo>
                    <a:pt x="4175760" y="1164335"/>
                  </a:lnTo>
                  <a:lnTo>
                    <a:pt x="4175760" y="813815"/>
                  </a:lnTo>
                  <a:lnTo>
                    <a:pt x="4175760" y="890015"/>
                  </a:lnTo>
                  <a:lnTo>
                    <a:pt x="4175760" y="966215"/>
                  </a:lnTo>
                  <a:lnTo>
                    <a:pt x="4178807" y="1078991"/>
                  </a:lnTo>
                  <a:lnTo>
                    <a:pt x="4178807" y="966215"/>
                  </a:lnTo>
                  <a:lnTo>
                    <a:pt x="4178807" y="1146047"/>
                  </a:lnTo>
                  <a:lnTo>
                    <a:pt x="4178807" y="1033271"/>
                  </a:lnTo>
                  <a:lnTo>
                    <a:pt x="4178807" y="810767"/>
                  </a:lnTo>
                  <a:lnTo>
                    <a:pt x="4178807" y="899159"/>
                  </a:lnTo>
                  <a:lnTo>
                    <a:pt x="4178807" y="731519"/>
                  </a:lnTo>
                  <a:lnTo>
                    <a:pt x="4181855" y="762000"/>
                  </a:lnTo>
                  <a:lnTo>
                    <a:pt x="4181855" y="847344"/>
                  </a:lnTo>
                  <a:lnTo>
                    <a:pt x="4181855" y="844295"/>
                  </a:lnTo>
                  <a:lnTo>
                    <a:pt x="4181855" y="923544"/>
                  </a:lnTo>
                  <a:lnTo>
                    <a:pt x="4181855" y="880871"/>
                  </a:lnTo>
                  <a:lnTo>
                    <a:pt x="4181855" y="1188720"/>
                  </a:lnTo>
                  <a:lnTo>
                    <a:pt x="4184904" y="1310639"/>
                  </a:lnTo>
                  <a:lnTo>
                    <a:pt x="4184904" y="1075944"/>
                  </a:lnTo>
                  <a:lnTo>
                    <a:pt x="4184904" y="1164335"/>
                  </a:lnTo>
                  <a:lnTo>
                    <a:pt x="4184904" y="1094232"/>
                  </a:lnTo>
                  <a:lnTo>
                    <a:pt x="4184904" y="1103376"/>
                  </a:lnTo>
                  <a:lnTo>
                    <a:pt x="4184904" y="917447"/>
                  </a:lnTo>
                  <a:lnTo>
                    <a:pt x="4184904" y="947927"/>
                  </a:lnTo>
                  <a:lnTo>
                    <a:pt x="4187952" y="1036319"/>
                  </a:lnTo>
                  <a:lnTo>
                    <a:pt x="4187952" y="999744"/>
                  </a:lnTo>
                  <a:lnTo>
                    <a:pt x="4187952" y="1036319"/>
                  </a:lnTo>
                  <a:lnTo>
                    <a:pt x="4187952" y="960119"/>
                  </a:lnTo>
                  <a:lnTo>
                    <a:pt x="4187952" y="947927"/>
                  </a:lnTo>
                  <a:lnTo>
                    <a:pt x="4187952" y="999744"/>
                  </a:lnTo>
                  <a:lnTo>
                    <a:pt x="4187952" y="1018032"/>
                  </a:lnTo>
                  <a:lnTo>
                    <a:pt x="4187952" y="1106423"/>
                  </a:lnTo>
                  <a:lnTo>
                    <a:pt x="4187952" y="1188720"/>
                  </a:lnTo>
                  <a:lnTo>
                    <a:pt x="4187952" y="1234439"/>
                  </a:lnTo>
                  <a:lnTo>
                    <a:pt x="4187952" y="1222247"/>
                  </a:lnTo>
                  <a:lnTo>
                    <a:pt x="4187952" y="1200911"/>
                  </a:lnTo>
                  <a:lnTo>
                    <a:pt x="4187952" y="1149095"/>
                  </a:lnTo>
                  <a:lnTo>
                    <a:pt x="4191000" y="1060703"/>
                  </a:lnTo>
                  <a:lnTo>
                    <a:pt x="4191000" y="1011935"/>
                  </a:lnTo>
                  <a:lnTo>
                    <a:pt x="4191000" y="1094232"/>
                  </a:lnTo>
                  <a:lnTo>
                    <a:pt x="4191000" y="957071"/>
                  </a:lnTo>
                  <a:lnTo>
                    <a:pt x="4191000" y="969263"/>
                  </a:lnTo>
                  <a:lnTo>
                    <a:pt x="4191000" y="1274064"/>
                  </a:lnTo>
                  <a:lnTo>
                    <a:pt x="4194048" y="1240535"/>
                  </a:lnTo>
                  <a:lnTo>
                    <a:pt x="4194048" y="1292352"/>
                  </a:lnTo>
                  <a:lnTo>
                    <a:pt x="4194048" y="1261871"/>
                  </a:lnTo>
                  <a:lnTo>
                    <a:pt x="4194048" y="1295400"/>
                  </a:lnTo>
                  <a:lnTo>
                    <a:pt x="4194048" y="1261871"/>
                  </a:lnTo>
                  <a:lnTo>
                    <a:pt x="4194048" y="1356359"/>
                  </a:lnTo>
                  <a:lnTo>
                    <a:pt x="4194048" y="1328927"/>
                  </a:lnTo>
                  <a:lnTo>
                    <a:pt x="4194048" y="1277111"/>
                  </a:lnTo>
                  <a:lnTo>
                    <a:pt x="4194048" y="1313688"/>
                  </a:lnTo>
                  <a:lnTo>
                    <a:pt x="4194048" y="1045463"/>
                  </a:lnTo>
                  <a:lnTo>
                    <a:pt x="4197095" y="969263"/>
                  </a:lnTo>
                  <a:lnTo>
                    <a:pt x="4197095" y="966215"/>
                  </a:lnTo>
                  <a:lnTo>
                    <a:pt x="4197095" y="990600"/>
                  </a:lnTo>
                  <a:lnTo>
                    <a:pt x="4197095" y="929639"/>
                  </a:lnTo>
                  <a:lnTo>
                    <a:pt x="4197095" y="1002791"/>
                  </a:lnTo>
                  <a:lnTo>
                    <a:pt x="4197095" y="1024127"/>
                  </a:lnTo>
                  <a:lnTo>
                    <a:pt x="4197095" y="1008888"/>
                  </a:lnTo>
                  <a:lnTo>
                    <a:pt x="4197095" y="1173479"/>
                  </a:lnTo>
                  <a:lnTo>
                    <a:pt x="4197095" y="1112520"/>
                  </a:lnTo>
                  <a:lnTo>
                    <a:pt x="4197095" y="1197864"/>
                  </a:lnTo>
                  <a:lnTo>
                    <a:pt x="4200144" y="1164335"/>
                  </a:lnTo>
                  <a:lnTo>
                    <a:pt x="4200144" y="1106423"/>
                  </a:lnTo>
                  <a:lnTo>
                    <a:pt x="4200144" y="1112520"/>
                  </a:lnTo>
                  <a:lnTo>
                    <a:pt x="4200144" y="1130808"/>
                  </a:lnTo>
                  <a:lnTo>
                    <a:pt x="4200144" y="1207008"/>
                  </a:lnTo>
                  <a:lnTo>
                    <a:pt x="4200144" y="1197864"/>
                  </a:lnTo>
                  <a:lnTo>
                    <a:pt x="4200144" y="1036319"/>
                  </a:lnTo>
                  <a:lnTo>
                    <a:pt x="4200144" y="1045463"/>
                  </a:lnTo>
                  <a:lnTo>
                    <a:pt x="4200144" y="932688"/>
                  </a:lnTo>
                  <a:lnTo>
                    <a:pt x="4200144" y="999744"/>
                  </a:lnTo>
                  <a:lnTo>
                    <a:pt x="4200144" y="886967"/>
                  </a:lnTo>
                  <a:lnTo>
                    <a:pt x="4200144" y="899159"/>
                  </a:lnTo>
                  <a:lnTo>
                    <a:pt x="4200144" y="938783"/>
                  </a:lnTo>
                  <a:lnTo>
                    <a:pt x="4203192" y="1027176"/>
                  </a:lnTo>
                  <a:lnTo>
                    <a:pt x="4203192" y="1042415"/>
                  </a:lnTo>
                  <a:lnTo>
                    <a:pt x="4203192" y="1033271"/>
                  </a:lnTo>
                  <a:lnTo>
                    <a:pt x="4203192" y="1036319"/>
                  </a:lnTo>
                  <a:lnTo>
                    <a:pt x="4203192" y="1002791"/>
                  </a:lnTo>
                  <a:lnTo>
                    <a:pt x="4203192" y="1115567"/>
                  </a:lnTo>
                  <a:lnTo>
                    <a:pt x="4203192" y="1210055"/>
                  </a:lnTo>
                  <a:lnTo>
                    <a:pt x="4203192" y="1249679"/>
                  </a:lnTo>
                  <a:lnTo>
                    <a:pt x="4203192" y="1200911"/>
                  </a:lnTo>
                  <a:lnTo>
                    <a:pt x="4203192" y="1103376"/>
                  </a:lnTo>
                  <a:lnTo>
                    <a:pt x="4203192" y="1130808"/>
                  </a:lnTo>
                  <a:lnTo>
                    <a:pt x="4203192" y="1063752"/>
                  </a:lnTo>
                  <a:lnTo>
                    <a:pt x="4206240" y="1063752"/>
                  </a:lnTo>
                  <a:lnTo>
                    <a:pt x="4206240" y="1325879"/>
                  </a:lnTo>
                  <a:lnTo>
                    <a:pt x="4206240" y="1267967"/>
                  </a:lnTo>
                  <a:lnTo>
                    <a:pt x="4206240" y="1011935"/>
                  </a:lnTo>
                  <a:lnTo>
                    <a:pt x="4206240" y="1130808"/>
                  </a:lnTo>
                  <a:lnTo>
                    <a:pt x="4209288" y="1216152"/>
                  </a:lnTo>
                  <a:lnTo>
                    <a:pt x="4209288" y="1103376"/>
                  </a:lnTo>
                  <a:lnTo>
                    <a:pt x="4209288" y="1127759"/>
                  </a:lnTo>
                  <a:lnTo>
                    <a:pt x="4209288" y="1112520"/>
                  </a:lnTo>
                  <a:lnTo>
                    <a:pt x="4209288" y="1146047"/>
                  </a:lnTo>
                  <a:lnTo>
                    <a:pt x="4209288" y="923544"/>
                  </a:lnTo>
                  <a:lnTo>
                    <a:pt x="4209288" y="950976"/>
                  </a:lnTo>
                  <a:lnTo>
                    <a:pt x="4209288" y="960119"/>
                  </a:lnTo>
                  <a:lnTo>
                    <a:pt x="4209288" y="1085088"/>
                  </a:lnTo>
                  <a:lnTo>
                    <a:pt x="4209288" y="1182623"/>
                  </a:lnTo>
                  <a:lnTo>
                    <a:pt x="4212336" y="1182623"/>
                  </a:lnTo>
                  <a:lnTo>
                    <a:pt x="4212336" y="1155191"/>
                  </a:lnTo>
                  <a:lnTo>
                    <a:pt x="4212336" y="1179576"/>
                  </a:lnTo>
                  <a:lnTo>
                    <a:pt x="4212336" y="1158239"/>
                  </a:lnTo>
                  <a:lnTo>
                    <a:pt x="4212336" y="1155191"/>
                  </a:lnTo>
                  <a:lnTo>
                    <a:pt x="4212336" y="1182623"/>
                  </a:lnTo>
                  <a:lnTo>
                    <a:pt x="4212336" y="1240535"/>
                  </a:lnTo>
                  <a:lnTo>
                    <a:pt x="4212336" y="1188720"/>
                  </a:lnTo>
                  <a:lnTo>
                    <a:pt x="4212336" y="1301495"/>
                  </a:lnTo>
                  <a:lnTo>
                    <a:pt x="4212336" y="1243583"/>
                  </a:lnTo>
                  <a:lnTo>
                    <a:pt x="4212336" y="1304544"/>
                  </a:lnTo>
                  <a:lnTo>
                    <a:pt x="4212336" y="1225295"/>
                  </a:lnTo>
                  <a:lnTo>
                    <a:pt x="4212336" y="1292352"/>
                  </a:lnTo>
                  <a:lnTo>
                    <a:pt x="4215383" y="1277111"/>
                  </a:lnTo>
                  <a:lnTo>
                    <a:pt x="4215383" y="1231391"/>
                  </a:lnTo>
                  <a:lnTo>
                    <a:pt x="4215383" y="1207008"/>
                  </a:lnTo>
                  <a:lnTo>
                    <a:pt x="4215383" y="1103376"/>
                  </a:lnTo>
                  <a:lnTo>
                    <a:pt x="4215383" y="1094232"/>
                  </a:lnTo>
                  <a:lnTo>
                    <a:pt x="4215383" y="1170432"/>
                  </a:lnTo>
                  <a:lnTo>
                    <a:pt x="4215383" y="1216152"/>
                  </a:lnTo>
                  <a:lnTo>
                    <a:pt x="4215383" y="1158239"/>
                  </a:lnTo>
                  <a:lnTo>
                    <a:pt x="4215383" y="1304544"/>
                  </a:lnTo>
                  <a:lnTo>
                    <a:pt x="4215383" y="1146047"/>
                  </a:lnTo>
                  <a:lnTo>
                    <a:pt x="4215383" y="1136903"/>
                  </a:lnTo>
                  <a:lnTo>
                    <a:pt x="4215383" y="1173479"/>
                  </a:lnTo>
                  <a:lnTo>
                    <a:pt x="4215383" y="1146047"/>
                  </a:lnTo>
                  <a:lnTo>
                    <a:pt x="4218432" y="1234439"/>
                  </a:lnTo>
                  <a:lnTo>
                    <a:pt x="4218432" y="1301495"/>
                  </a:lnTo>
                  <a:lnTo>
                    <a:pt x="4218432" y="1325879"/>
                  </a:lnTo>
                  <a:lnTo>
                    <a:pt x="4218432" y="1304544"/>
                  </a:lnTo>
                  <a:lnTo>
                    <a:pt x="4218432" y="1188720"/>
                  </a:lnTo>
                  <a:lnTo>
                    <a:pt x="4218432" y="1249679"/>
                  </a:lnTo>
                  <a:lnTo>
                    <a:pt x="4218432" y="1240535"/>
                  </a:lnTo>
                  <a:lnTo>
                    <a:pt x="4218432" y="1261871"/>
                  </a:lnTo>
                  <a:lnTo>
                    <a:pt x="4218432" y="1200911"/>
                  </a:lnTo>
                  <a:lnTo>
                    <a:pt x="4218432" y="1258823"/>
                  </a:lnTo>
                  <a:lnTo>
                    <a:pt x="4218432" y="1240535"/>
                  </a:lnTo>
                  <a:lnTo>
                    <a:pt x="4218432" y="1313688"/>
                  </a:lnTo>
                  <a:lnTo>
                    <a:pt x="4218432" y="1274064"/>
                  </a:lnTo>
                  <a:lnTo>
                    <a:pt x="4221480" y="1225295"/>
                  </a:lnTo>
                  <a:lnTo>
                    <a:pt x="4221480" y="1234439"/>
                  </a:lnTo>
                  <a:lnTo>
                    <a:pt x="4221480" y="1149095"/>
                  </a:lnTo>
                  <a:lnTo>
                    <a:pt x="4221480" y="1197864"/>
                  </a:lnTo>
                  <a:lnTo>
                    <a:pt x="4221480" y="1130808"/>
                  </a:lnTo>
                  <a:lnTo>
                    <a:pt x="4221480" y="1170432"/>
                  </a:lnTo>
                  <a:lnTo>
                    <a:pt x="4221480" y="1136903"/>
                  </a:lnTo>
                  <a:lnTo>
                    <a:pt x="4221480" y="1149095"/>
                  </a:lnTo>
                  <a:lnTo>
                    <a:pt x="4221480" y="1085088"/>
                  </a:lnTo>
                  <a:lnTo>
                    <a:pt x="4221480" y="1127759"/>
                  </a:lnTo>
                  <a:lnTo>
                    <a:pt x="4221480" y="1060703"/>
                  </a:lnTo>
                  <a:lnTo>
                    <a:pt x="4224528" y="1078991"/>
                  </a:lnTo>
                  <a:lnTo>
                    <a:pt x="4224528" y="1024127"/>
                  </a:lnTo>
                  <a:lnTo>
                    <a:pt x="4224528" y="1042415"/>
                  </a:lnTo>
                  <a:lnTo>
                    <a:pt x="4224528" y="908303"/>
                  </a:lnTo>
                  <a:lnTo>
                    <a:pt x="4224528" y="993647"/>
                  </a:lnTo>
                  <a:lnTo>
                    <a:pt x="4224528" y="966215"/>
                  </a:lnTo>
                  <a:lnTo>
                    <a:pt x="4224528" y="1024127"/>
                  </a:lnTo>
                  <a:lnTo>
                    <a:pt x="4224528" y="1139952"/>
                  </a:lnTo>
                  <a:lnTo>
                    <a:pt x="4227576" y="1231391"/>
                  </a:lnTo>
                  <a:lnTo>
                    <a:pt x="4227576" y="1173479"/>
                  </a:lnTo>
                  <a:lnTo>
                    <a:pt x="4227576" y="1234439"/>
                  </a:lnTo>
                  <a:lnTo>
                    <a:pt x="4227576" y="966215"/>
                  </a:lnTo>
                  <a:lnTo>
                    <a:pt x="4227576" y="981455"/>
                  </a:lnTo>
                  <a:lnTo>
                    <a:pt x="4227576" y="1197864"/>
                  </a:lnTo>
                  <a:lnTo>
                    <a:pt x="4227576" y="1258823"/>
                  </a:lnTo>
                  <a:lnTo>
                    <a:pt x="4227576" y="1338071"/>
                  </a:lnTo>
                  <a:lnTo>
                    <a:pt x="4227576" y="1261871"/>
                  </a:lnTo>
                  <a:lnTo>
                    <a:pt x="4227576" y="1274064"/>
                  </a:lnTo>
                  <a:lnTo>
                    <a:pt x="4230624" y="1191767"/>
                  </a:lnTo>
                  <a:lnTo>
                    <a:pt x="4230624" y="1136903"/>
                  </a:lnTo>
                  <a:lnTo>
                    <a:pt x="4230624" y="969263"/>
                  </a:lnTo>
                  <a:lnTo>
                    <a:pt x="4230624" y="890015"/>
                  </a:lnTo>
                  <a:lnTo>
                    <a:pt x="4230624" y="862583"/>
                  </a:lnTo>
                  <a:lnTo>
                    <a:pt x="4230624" y="969263"/>
                  </a:lnTo>
                  <a:lnTo>
                    <a:pt x="4230624" y="932688"/>
                  </a:lnTo>
                  <a:lnTo>
                    <a:pt x="4230624" y="1078991"/>
                  </a:lnTo>
                  <a:lnTo>
                    <a:pt x="4230624" y="1024127"/>
                  </a:lnTo>
                  <a:lnTo>
                    <a:pt x="4230624" y="1182623"/>
                  </a:lnTo>
                  <a:lnTo>
                    <a:pt x="4233672" y="1313688"/>
                  </a:lnTo>
                  <a:lnTo>
                    <a:pt x="4233672" y="1325879"/>
                  </a:lnTo>
                  <a:lnTo>
                    <a:pt x="4233672" y="1027176"/>
                  </a:lnTo>
                  <a:lnTo>
                    <a:pt x="4233672" y="1033271"/>
                  </a:lnTo>
                  <a:lnTo>
                    <a:pt x="4233672" y="1069847"/>
                  </a:lnTo>
                  <a:lnTo>
                    <a:pt x="4233672" y="1075944"/>
                  </a:lnTo>
                  <a:lnTo>
                    <a:pt x="4233672" y="1103376"/>
                  </a:lnTo>
                  <a:lnTo>
                    <a:pt x="4233672" y="1094232"/>
                  </a:lnTo>
                  <a:lnTo>
                    <a:pt x="4236720" y="1112520"/>
                  </a:lnTo>
                  <a:lnTo>
                    <a:pt x="4236720" y="1188720"/>
                  </a:lnTo>
                  <a:lnTo>
                    <a:pt x="4236720" y="966215"/>
                  </a:lnTo>
                  <a:lnTo>
                    <a:pt x="4236720" y="1078991"/>
                  </a:lnTo>
                  <a:lnTo>
                    <a:pt x="4236720" y="1036319"/>
                  </a:lnTo>
                  <a:lnTo>
                    <a:pt x="4236720" y="1075944"/>
                  </a:lnTo>
                  <a:lnTo>
                    <a:pt x="4236720" y="1139952"/>
                  </a:lnTo>
                  <a:lnTo>
                    <a:pt x="4236720" y="1258823"/>
                  </a:lnTo>
                  <a:lnTo>
                    <a:pt x="4239768" y="1353311"/>
                  </a:lnTo>
                  <a:lnTo>
                    <a:pt x="4239768" y="1319783"/>
                  </a:lnTo>
                  <a:lnTo>
                    <a:pt x="4239768" y="1414271"/>
                  </a:lnTo>
                  <a:lnTo>
                    <a:pt x="4239768" y="1328927"/>
                  </a:lnTo>
                  <a:lnTo>
                    <a:pt x="4239768" y="1344167"/>
                  </a:lnTo>
                  <a:lnTo>
                    <a:pt x="4239768" y="1295400"/>
                  </a:lnTo>
                  <a:lnTo>
                    <a:pt x="4239768" y="1389888"/>
                  </a:lnTo>
                  <a:lnTo>
                    <a:pt x="4239768" y="1261871"/>
                  </a:lnTo>
                  <a:lnTo>
                    <a:pt x="4239768" y="1301495"/>
                  </a:lnTo>
                  <a:lnTo>
                    <a:pt x="4239768" y="1325879"/>
                  </a:lnTo>
                  <a:lnTo>
                    <a:pt x="4239768" y="1377695"/>
                  </a:lnTo>
                  <a:lnTo>
                    <a:pt x="4239768" y="1405127"/>
                  </a:lnTo>
                  <a:lnTo>
                    <a:pt x="4239768" y="1368552"/>
                  </a:lnTo>
                  <a:lnTo>
                    <a:pt x="4242816" y="1325879"/>
                  </a:lnTo>
                  <a:lnTo>
                    <a:pt x="4242816" y="1313688"/>
                  </a:lnTo>
                  <a:lnTo>
                    <a:pt x="4242816" y="1389888"/>
                  </a:lnTo>
                  <a:lnTo>
                    <a:pt x="4242816" y="1335023"/>
                  </a:lnTo>
                  <a:lnTo>
                    <a:pt x="4242816" y="1399032"/>
                  </a:lnTo>
                  <a:lnTo>
                    <a:pt x="4242816" y="1386839"/>
                  </a:lnTo>
                  <a:lnTo>
                    <a:pt x="4242816" y="1295400"/>
                  </a:lnTo>
                  <a:lnTo>
                    <a:pt x="4242816" y="1286255"/>
                  </a:lnTo>
                  <a:lnTo>
                    <a:pt x="4242816" y="1258823"/>
                  </a:lnTo>
                  <a:lnTo>
                    <a:pt x="4242816" y="1319783"/>
                  </a:lnTo>
                  <a:lnTo>
                    <a:pt x="4242816" y="1362455"/>
                  </a:lnTo>
                  <a:lnTo>
                    <a:pt x="4245864" y="1377695"/>
                  </a:lnTo>
                  <a:lnTo>
                    <a:pt x="4245864" y="1353311"/>
                  </a:lnTo>
                  <a:lnTo>
                    <a:pt x="4245864" y="1371600"/>
                  </a:lnTo>
                  <a:lnTo>
                    <a:pt x="4245864" y="1386839"/>
                  </a:lnTo>
                  <a:lnTo>
                    <a:pt x="4245864" y="1429511"/>
                  </a:lnTo>
                  <a:lnTo>
                    <a:pt x="4245864" y="1335023"/>
                  </a:lnTo>
                  <a:lnTo>
                    <a:pt x="4245864" y="1304544"/>
                  </a:lnTo>
                  <a:lnTo>
                    <a:pt x="4245864" y="1222247"/>
                  </a:lnTo>
                  <a:lnTo>
                    <a:pt x="4245864" y="1207008"/>
                  </a:lnTo>
                  <a:lnTo>
                    <a:pt x="4245864" y="1243583"/>
                  </a:lnTo>
                  <a:lnTo>
                    <a:pt x="4245864" y="1240535"/>
                  </a:lnTo>
                  <a:lnTo>
                    <a:pt x="4245864" y="1283208"/>
                  </a:lnTo>
                  <a:lnTo>
                    <a:pt x="4245864" y="1310639"/>
                  </a:lnTo>
                  <a:lnTo>
                    <a:pt x="4248912" y="1310639"/>
                  </a:lnTo>
                  <a:lnTo>
                    <a:pt x="4248912" y="768095"/>
                  </a:lnTo>
                  <a:lnTo>
                    <a:pt x="4248912" y="819911"/>
                  </a:lnTo>
                  <a:lnTo>
                    <a:pt x="4248912" y="1103376"/>
                  </a:lnTo>
                  <a:lnTo>
                    <a:pt x="4251960" y="1225295"/>
                  </a:lnTo>
                  <a:lnTo>
                    <a:pt x="4251960" y="1277111"/>
                  </a:lnTo>
                  <a:lnTo>
                    <a:pt x="4251960" y="1258823"/>
                  </a:lnTo>
                  <a:lnTo>
                    <a:pt x="4251960" y="1328927"/>
                  </a:lnTo>
                  <a:lnTo>
                    <a:pt x="4251960" y="1207008"/>
                  </a:lnTo>
                  <a:lnTo>
                    <a:pt x="4251960" y="801623"/>
                  </a:lnTo>
                  <a:lnTo>
                    <a:pt x="4251960" y="853439"/>
                  </a:lnTo>
                  <a:lnTo>
                    <a:pt x="4251960" y="795527"/>
                  </a:lnTo>
                  <a:lnTo>
                    <a:pt x="4255008" y="829055"/>
                  </a:lnTo>
                  <a:lnTo>
                    <a:pt x="4255008" y="1136903"/>
                  </a:lnTo>
                  <a:lnTo>
                    <a:pt x="4255008" y="1094232"/>
                  </a:lnTo>
                  <a:lnTo>
                    <a:pt x="4255008" y="1301495"/>
                  </a:lnTo>
                  <a:lnTo>
                    <a:pt x="4255008" y="1295400"/>
                  </a:lnTo>
                  <a:lnTo>
                    <a:pt x="4255008" y="1292352"/>
                  </a:lnTo>
                  <a:lnTo>
                    <a:pt x="4255008" y="1286255"/>
                  </a:lnTo>
                  <a:lnTo>
                    <a:pt x="4255008" y="1216152"/>
                  </a:lnTo>
                  <a:lnTo>
                    <a:pt x="4258056" y="1173479"/>
                  </a:lnTo>
                  <a:lnTo>
                    <a:pt x="4258056" y="1106423"/>
                  </a:lnTo>
                  <a:lnTo>
                    <a:pt x="4258056" y="1033271"/>
                  </a:lnTo>
                  <a:lnTo>
                    <a:pt x="4258056" y="981455"/>
                  </a:lnTo>
                  <a:lnTo>
                    <a:pt x="4258056" y="993647"/>
                  </a:lnTo>
                  <a:lnTo>
                    <a:pt x="4258056" y="1115567"/>
                  </a:lnTo>
                  <a:lnTo>
                    <a:pt x="4258056" y="1088135"/>
                  </a:lnTo>
                  <a:lnTo>
                    <a:pt x="4258056" y="1127759"/>
                  </a:lnTo>
                  <a:lnTo>
                    <a:pt x="4258056" y="1115567"/>
                  </a:lnTo>
                  <a:lnTo>
                    <a:pt x="4258056" y="1158239"/>
                  </a:lnTo>
                  <a:lnTo>
                    <a:pt x="4261104" y="1261871"/>
                  </a:lnTo>
                  <a:lnTo>
                    <a:pt x="4261104" y="1216152"/>
                  </a:lnTo>
                  <a:lnTo>
                    <a:pt x="4261104" y="1207008"/>
                  </a:lnTo>
                  <a:lnTo>
                    <a:pt x="4261104" y="1127759"/>
                  </a:lnTo>
                  <a:lnTo>
                    <a:pt x="4261104" y="1103376"/>
                  </a:lnTo>
                  <a:lnTo>
                    <a:pt x="4261104" y="1146047"/>
                  </a:lnTo>
                  <a:lnTo>
                    <a:pt x="4261104" y="1136903"/>
                  </a:lnTo>
                  <a:lnTo>
                    <a:pt x="4261104" y="1173479"/>
                  </a:lnTo>
                  <a:lnTo>
                    <a:pt x="4261104" y="1146047"/>
                  </a:lnTo>
                  <a:lnTo>
                    <a:pt x="4261104" y="1188720"/>
                  </a:lnTo>
                  <a:lnTo>
                    <a:pt x="4261104" y="1149095"/>
                  </a:lnTo>
                  <a:lnTo>
                    <a:pt x="4261104" y="1286255"/>
                  </a:lnTo>
                  <a:lnTo>
                    <a:pt x="4261104" y="1249679"/>
                  </a:lnTo>
                  <a:lnTo>
                    <a:pt x="4264152" y="1295400"/>
                  </a:lnTo>
                  <a:lnTo>
                    <a:pt x="4264152" y="1313688"/>
                  </a:lnTo>
                  <a:lnTo>
                    <a:pt x="4264152" y="1371600"/>
                  </a:lnTo>
                  <a:lnTo>
                    <a:pt x="4264152" y="1399032"/>
                  </a:lnTo>
                  <a:lnTo>
                    <a:pt x="4264152" y="1344167"/>
                  </a:lnTo>
                  <a:lnTo>
                    <a:pt x="4264152" y="1389888"/>
                  </a:lnTo>
                  <a:lnTo>
                    <a:pt x="4264152" y="1292352"/>
                  </a:lnTo>
                  <a:lnTo>
                    <a:pt x="4264152" y="1301495"/>
                  </a:lnTo>
                  <a:lnTo>
                    <a:pt x="4264152" y="1063752"/>
                  </a:lnTo>
                  <a:lnTo>
                    <a:pt x="4267200" y="1103376"/>
                  </a:lnTo>
                  <a:lnTo>
                    <a:pt x="4267200" y="1097279"/>
                  </a:lnTo>
                  <a:lnTo>
                    <a:pt x="4267200" y="1136903"/>
                  </a:lnTo>
                  <a:lnTo>
                    <a:pt x="4267200" y="1069847"/>
                  </a:lnTo>
                  <a:lnTo>
                    <a:pt x="4267200" y="1155191"/>
                  </a:lnTo>
                  <a:lnTo>
                    <a:pt x="4267200" y="1097279"/>
                  </a:lnTo>
                  <a:lnTo>
                    <a:pt x="4267200" y="1328927"/>
                  </a:lnTo>
                  <a:lnTo>
                    <a:pt x="4270248" y="1310639"/>
                  </a:lnTo>
                  <a:lnTo>
                    <a:pt x="4270248" y="1106423"/>
                  </a:lnTo>
                  <a:lnTo>
                    <a:pt x="4270248" y="1155191"/>
                  </a:lnTo>
                  <a:lnTo>
                    <a:pt x="4270248" y="1088135"/>
                  </a:lnTo>
                  <a:lnTo>
                    <a:pt x="4270248" y="1130808"/>
                  </a:lnTo>
                  <a:lnTo>
                    <a:pt x="4270248" y="1094232"/>
                  </a:lnTo>
                  <a:lnTo>
                    <a:pt x="4270248" y="1197864"/>
                  </a:lnTo>
                  <a:lnTo>
                    <a:pt x="4270248" y="990600"/>
                  </a:lnTo>
                  <a:lnTo>
                    <a:pt x="4273295" y="1130808"/>
                  </a:lnTo>
                  <a:lnTo>
                    <a:pt x="4273295" y="1063752"/>
                  </a:lnTo>
                  <a:lnTo>
                    <a:pt x="4273295" y="1078991"/>
                  </a:lnTo>
                  <a:lnTo>
                    <a:pt x="4273295" y="1136903"/>
                  </a:lnTo>
                  <a:lnTo>
                    <a:pt x="4273295" y="1231391"/>
                  </a:lnTo>
                  <a:lnTo>
                    <a:pt x="4273295" y="1182623"/>
                  </a:lnTo>
                  <a:lnTo>
                    <a:pt x="4273295" y="1252727"/>
                  </a:lnTo>
                  <a:lnTo>
                    <a:pt x="4273295" y="1243583"/>
                  </a:lnTo>
                  <a:lnTo>
                    <a:pt x="4273295" y="1325879"/>
                  </a:lnTo>
                  <a:lnTo>
                    <a:pt x="4273295" y="1231391"/>
                  </a:lnTo>
                  <a:lnTo>
                    <a:pt x="4276344" y="1286255"/>
                  </a:lnTo>
                  <a:lnTo>
                    <a:pt x="4276344" y="1441703"/>
                  </a:lnTo>
                  <a:lnTo>
                    <a:pt x="4276344" y="1353311"/>
                  </a:lnTo>
                  <a:lnTo>
                    <a:pt x="4276344" y="1344167"/>
                  </a:lnTo>
                  <a:lnTo>
                    <a:pt x="4276344" y="1386839"/>
                  </a:lnTo>
                  <a:lnTo>
                    <a:pt x="4276344" y="1328927"/>
                  </a:lnTo>
                  <a:lnTo>
                    <a:pt x="4276344" y="1347215"/>
                  </a:lnTo>
                  <a:lnTo>
                    <a:pt x="4276344" y="1267967"/>
                  </a:lnTo>
                  <a:lnTo>
                    <a:pt x="4279392" y="1286255"/>
                  </a:lnTo>
                  <a:lnTo>
                    <a:pt x="4279392" y="1301495"/>
                  </a:lnTo>
                  <a:lnTo>
                    <a:pt x="4279392" y="1170432"/>
                  </a:lnTo>
                  <a:lnTo>
                    <a:pt x="4279392" y="1368552"/>
                  </a:lnTo>
                  <a:lnTo>
                    <a:pt x="4279392" y="1319783"/>
                  </a:lnTo>
                  <a:lnTo>
                    <a:pt x="4279392" y="1088135"/>
                  </a:lnTo>
                  <a:lnTo>
                    <a:pt x="4279392" y="1112520"/>
                  </a:lnTo>
                  <a:lnTo>
                    <a:pt x="4279392" y="1063752"/>
                  </a:lnTo>
                  <a:lnTo>
                    <a:pt x="4279392" y="1011935"/>
                  </a:lnTo>
                  <a:lnTo>
                    <a:pt x="4282440" y="1042415"/>
                  </a:lnTo>
                  <a:lnTo>
                    <a:pt x="4282440" y="1545336"/>
                  </a:lnTo>
                  <a:lnTo>
                    <a:pt x="4282440" y="1527047"/>
                  </a:lnTo>
                  <a:lnTo>
                    <a:pt x="4282440" y="1554480"/>
                  </a:lnTo>
                  <a:lnTo>
                    <a:pt x="4282440" y="1517903"/>
                  </a:lnTo>
                  <a:lnTo>
                    <a:pt x="4285488" y="1527047"/>
                  </a:lnTo>
                  <a:lnTo>
                    <a:pt x="4285488" y="1545336"/>
                  </a:lnTo>
                  <a:lnTo>
                    <a:pt x="4285488" y="1362455"/>
                  </a:lnTo>
                  <a:lnTo>
                    <a:pt x="4285488" y="1368552"/>
                  </a:lnTo>
                  <a:lnTo>
                    <a:pt x="4285488" y="1121664"/>
                  </a:lnTo>
                  <a:lnTo>
                    <a:pt x="4285488" y="1182623"/>
                  </a:lnTo>
                  <a:lnTo>
                    <a:pt x="4285488" y="1231391"/>
                  </a:lnTo>
                  <a:lnTo>
                    <a:pt x="4288536" y="1277111"/>
                  </a:lnTo>
                  <a:lnTo>
                    <a:pt x="4288536" y="1292352"/>
                  </a:lnTo>
                  <a:lnTo>
                    <a:pt x="4288536" y="1310639"/>
                  </a:lnTo>
                  <a:lnTo>
                    <a:pt x="4288536" y="1261871"/>
                  </a:lnTo>
                  <a:lnTo>
                    <a:pt x="4288536" y="1234439"/>
                  </a:lnTo>
                  <a:lnTo>
                    <a:pt x="4288536" y="1353311"/>
                  </a:lnTo>
                  <a:lnTo>
                    <a:pt x="4288536" y="1267967"/>
                  </a:lnTo>
                  <a:lnTo>
                    <a:pt x="4288536" y="1344167"/>
                  </a:lnTo>
                  <a:lnTo>
                    <a:pt x="4288536" y="1313688"/>
                  </a:lnTo>
                  <a:lnTo>
                    <a:pt x="4288536" y="1395983"/>
                  </a:lnTo>
                  <a:lnTo>
                    <a:pt x="4288536" y="1335023"/>
                  </a:lnTo>
                  <a:lnTo>
                    <a:pt x="4288536" y="1274064"/>
                  </a:lnTo>
                  <a:lnTo>
                    <a:pt x="4291583" y="1274064"/>
                  </a:lnTo>
                  <a:lnTo>
                    <a:pt x="4291583" y="1484376"/>
                  </a:lnTo>
                  <a:lnTo>
                    <a:pt x="4291583" y="1472183"/>
                  </a:lnTo>
                  <a:lnTo>
                    <a:pt x="4291583" y="1508759"/>
                  </a:lnTo>
                  <a:lnTo>
                    <a:pt x="4291583" y="1438655"/>
                  </a:lnTo>
                  <a:lnTo>
                    <a:pt x="4291583" y="1353311"/>
                  </a:lnTo>
                  <a:lnTo>
                    <a:pt x="4291583" y="1286255"/>
                  </a:lnTo>
                  <a:lnTo>
                    <a:pt x="4291583" y="1261871"/>
                  </a:lnTo>
                  <a:lnTo>
                    <a:pt x="4291583" y="1234439"/>
                  </a:lnTo>
                  <a:lnTo>
                    <a:pt x="4291583" y="1328927"/>
                  </a:lnTo>
                  <a:lnTo>
                    <a:pt x="4294632" y="1328927"/>
                  </a:lnTo>
                  <a:lnTo>
                    <a:pt x="4294632" y="1627631"/>
                  </a:lnTo>
                  <a:lnTo>
                    <a:pt x="4294632" y="1578864"/>
                  </a:lnTo>
                  <a:lnTo>
                    <a:pt x="4294632" y="1456944"/>
                  </a:lnTo>
                  <a:lnTo>
                    <a:pt x="4294632" y="1542287"/>
                  </a:lnTo>
                  <a:lnTo>
                    <a:pt x="4297680" y="1524000"/>
                  </a:lnTo>
                  <a:lnTo>
                    <a:pt x="4297680" y="1533143"/>
                  </a:lnTo>
                  <a:lnTo>
                    <a:pt x="4297680" y="1472183"/>
                  </a:lnTo>
                  <a:lnTo>
                    <a:pt x="4297680" y="1514855"/>
                  </a:lnTo>
                  <a:lnTo>
                    <a:pt x="4297680" y="1395983"/>
                  </a:lnTo>
                  <a:lnTo>
                    <a:pt x="4297680" y="1405127"/>
                  </a:lnTo>
                  <a:lnTo>
                    <a:pt x="4297680" y="1295400"/>
                  </a:lnTo>
                  <a:lnTo>
                    <a:pt x="4297680" y="1377695"/>
                  </a:lnTo>
                  <a:lnTo>
                    <a:pt x="4297680" y="1301495"/>
                  </a:lnTo>
                  <a:lnTo>
                    <a:pt x="4297680" y="1362455"/>
                  </a:lnTo>
                  <a:lnTo>
                    <a:pt x="4297680" y="1252727"/>
                  </a:lnTo>
                  <a:lnTo>
                    <a:pt x="4300728" y="1338071"/>
                  </a:lnTo>
                  <a:lnTo>
                    <a:pt x="4300728" y="1459991"/>
                  </a:lnTo>
                  <a:lnTo>
                    <a:pt x="4300728" y="1377695"/>
                  </a:lnTo>
                  <a:lnTo>
                    <a:pt x="4300728" y="1481327"/>
                  </a:lnTo>
                  <a:lnTo>
                    <a:pt x="4300728" y="1472183"/>
                  </a:lnTo>
                  <a:lnTo>
                    <a:pt x="4300728" y="1636776"/>
                  </a:lnTo>
                  <a:lnTo>
                    <a:pt x="4300728" y="1545336"/>
                  </a:lnTo>
                  <a:lnTo>
                    <a:pt x="4303776" y="1517903"/>
                  </a:lnTo>
                  <a:lnTo>
                    <a:pt x="4303776" y="1146047"/>
                  </a:lnTo>
                  <a:lnTo>
                    <a:pt x="4303776" y="1191767"/>
                  </a:lnTo>
                  <a:lnTo>
                    <a:pt x="4303776" y="1234439"/>
                  </a:lnTo>
                  <a:lnTo>
                    <a:pt x="4303776" y="1188720"/>
                  </a:lnTo>
                  <a:lnTo>
                    <a:pt x="4303776" y="1389888"/>
                  </a:lnTo>
                  <a:lnTo>
                    <a:pt x="4306824" y="1429511"/>
                  </a:lnTo>
                  <a:lnTo>
                    <a:pt x="4306824" y="1514855"/>
                  </a:lnTo>
                  <a:lnTo>
                    <a:pt x="4306824" y="1475232"/>
                  </a:lnTo>
                  <a:lnTo>
                    <a:pt x="4306824" y="1554480"/>
                  </a:lnTo>
                  <a:lnTo>
                    <a:pt x="4306824" y="1493520"/>
                  </a:lnTo>
                  <a:lnTo>
                    <a:pt x="4306824" y="1597152"/>
                  </a:lnTo>
                  <a:lnTo>
                    <a:pt x="4306824" y="1584959"/>
                  </a:lnTo>
                  <a:lnTo>
                    <a:pt x="4306824" y="1545336"/>
                  </a:lnTo>
                  <a:lnTo>
                    <a:pt x="4306824" y="1514855"/>
                  </a:lnTo>
                  <a:lnTo>
                    <a:pt x="4309872" y="1459991"/>
                  </a:lnTo>
                  <a:lnTo>
                    <a:pt x="4309872" y="1319783"/>
                  </a:lnTo>
                  <a:lnTo>
                    <a:pt x="4309872" y="1328927"/>
                  </a:lnTo>
                  <a:lnTo>
                    <a:pt x="4309872" y="1252727"/>
                  </a:lnTo>
                  <a:lnTo>
                    <a:pt x="4309872" y="1267967"/>
                  </a:lnTo>
                  <a:lnTo>
                    <a:pt x="4309872" y="1188720"/>
                  </a:lnTo>
                  <a:lnTo>
                    <a:pt x="4309872" y="1200911"/>
                  </a:lnTo>
                  <a:lnTo>
                    <a:pt x="4309872" y="1158239"/>
                  </a:lnTo>
                  <a:lnTo>
                    <a:pt x="4309872" y="1210055"/>
                  </a:lnTo>
                  <a:lnTo>
                    <a:pt x="4309872" y="1207008"/>
                  </a:lnTo>
                  <a:lnTo>
                    <a:pt x="4309872" y="1267967"/>
                  </a:lnTo>
                  <a:lnTo>
                    <a:pt x="4309872" y="1225295"/>
                  </a:lnTo>
                  <a:lnTo>
                    <a:pt x="4312920" y="1222247"/>
                  </a:lnTo>
                  <a:lnTo>
                    <a:pt x="4312920" y="1594103"/>
                  </a:lnTo>
                  <a:lnTo>
                    <a:pt x="4312920" y="1502664"/>
                  </a:lnTo>
                  <a:lnTo>
                    <a:pt x="4312920" y="1432559"/>
                  </a:lnTo>
                  <a:lnTo>
                    <a:pt x="4315968" y="1490471"/>
                  </a:lnTo>
                  <a:lnTo>
                    <a:pt x="4315968" y="1386839"/>
                  </a:lnTo>
                  <a:lnTo>
                    <a:pt x="4315968" y="1438655"/>
                  </a:lnTo>
                  <a:lnTo>
                    <a:pt x="4315968" y="1368552"/>
                  </a:lnTo>
                  <a:lnTo>
                    <a:pt x="4315968" y="1405127"/>
                  </a:lnTo>
                  <a:lnTo>
                    <a:pt x="4315968" y="1499615"/>
                  </a:lnTo>
                  <a:lnTo>
                    <a:pt x="4315968" y="1490471"/>
                  </a:lnTo>
                  <a:lnTo>
                    <a:pt x="4315968" y="1380744"/>
                  </a:lnTo>
                  <a:lnTo>
                    <a:pt x="4315968" y="1466088"/>
                  </a:lnTo>
                  <a:lnTo>
                    <a:pt x="4319016" y="1475232"/>
                  </a:lnTo>
                  <a:lnTo>
                    <a:pt x="4319016" y="1493520"/>
                  </a:lnTo>
                  <a:lnTo>
                    <a:pt x="4319016" y="1484376"/>
                  </a:lnTo>
                  <a:lnTo>
                    <a:pt x="4319016" y="1450847"/>
                  </a:lnTo>
                  <a:lnTo>
                    <a:pt x="4319016" y="1127759"/>
                  </a:lnTo>
                  <a:lnTo>
                    <a:pt x="4319016" y="1130808"/>
                  </a:lnTo>
                  <a:lnTo>
                    <a:pt x="4319016" y="1222247"/>
                  </a:lnTo>
                  <a:lnTo>
                    <a:pt x="4322064" y="1292352"/>
                  </a:lnTo>
                  <a:lnTo>
                    <a:pt x="4322064" y="1377695"/>
                  </a:lnTo>
                  <a:lnTo>
                    <a:pt x="4322064" y="1405127"/>
                  </a:lnTo>
                  <a:lnTo>
                    <a:pt x="4322064" y="1408176"/>
                  </a:lnTo>
                  <a:lnTo>
                    <a:pt x="4322064" y="1353311"/>
                  </a:lnTo>
                  <a:lnTo>
                    <a:pt x="4322064" y="1313688"/>
                  </a:lnTo>
                  <a:lnTo>
                    <a:pt x="4322064" y="1386839"/>
                  </a:lnTo>
                  <a:lnTo>
                    <a:pt x="4322064" y="1286255"/>
                  </a:lnTo>
                  <a:lnTo>
                    <a:pt x="4325112" y="1234439"/>
                  </a:lnTo>
                  <a:lnTo>
                    <a:pt x="4325112" y="1231391"/>
                  </a:lnTo>
                  <a:lnTo>
                    <a:pt x="4325112" y="1240535"/>
                  </a:lnTo>
                  <a:lnTo>
                    <a:pt x="4325112" y="1200911"/>
                  </a:lnTo>
                  <a:lnTo>
                    <a:pt x="4325112" y="1216152"/>
                  </a:lnTo>
                  <a:lnTo>
                    <a:pt x="4325112" y="1295400"/>
                  </a:lnTo>
                  <a:lnTo>
                    <a:pt x="4325112" y="1356359"/>
                  </a:lnTo>
                  <a:lnTo>
                    <a:pt x="4325112" y="1408176"/>
                  </a:lnTo>
                  <a:lnTo>
                    <a:pt x="4325112" y="1377695"/>
                  </a:lnTo>
                  <a:lnTo>
                    <a:pt x="4325112" y="1274064"/>
                  </a:lnTo>
                  <a:lnTo>
                    <a:pt x="4325112" y="1252727"/>
                  </a:lnTo>
                  <a:lnTo>
                    <a:pt x="4325112" y="1249679"/>
                  </a:lnTo>
                  <a:lnTo>
                    <a:pt x="4325112" y="1325879"/>
                  </a:lnTo>
                  <a:lnTo>
                    <a:pt x="4328160" y="1386839"/>
                  </a:lnTo>
                  <a:lnTo>
                    <a:pt x="4328160" y="914400"/>
                  </a:lnTo>
                  <a:lnTo>
                    <a:pt x="4328160" y="984503"/>
                  </a:lnTo>
                  <a:lnTo>
                    <a:pt x="4328160" y="1094232"/>
                  </a:lnTo>
                  <a:lnTo>
                    <a:pt x="4328160" y="1200911"/>
                  </a:lnTo>
                  <a:lnTo>
                    <a:pt x="4331208" y="1304544"/>
                  </a:lnTo>
                  <a:lnTo>
                    <a:pt x="4331208" y="1472183"/>
                  </a:lnTo>
                  <a:lnTo>
                    <a:pt x="4331208" y="1542287"/>
                  </a:lnTo>
                  <a:lnTo>
                    <a:pt x="4331208" y="1243583"/>
                  </a:lnTo>
                  <a:lnTo>
                    <a:pt x="4331208" y="1493520"/>
                  </a:lnTo>
                  <a:lnTo>
                    <a:pt x="4331208" y="1313688"/>
                  </a:lnTo>
                  <a:lnTo>
                    <a:pt x="4331208" y="1328927"/>
                  </a:lnTo>
                  <a:lnTo>
                    <a:pt x="4331208" y="1261871"/>
                  </a:lnTo>
                  <a:lnTo>
                    <a:pt x="4331208" y="1283208"/>
                  </a:lnTo>
                  <a:lnTo>
                    <a:pt x="4334256" y="1304544"/>
                  </a:lnTo>
                  <a:lnTo>
                    <a:pt x="4334256" y="1347215"/>
                  </a:lnTo>
                  <a:lnTo>
                    <a:pt x="4334256" y="1335023"/>
                  </a:lnTo>
                  <a:lnTo>
                    <a:pt x="4334256" y="1377695"/>
                  </a:lnTo>
                  <a:lnTo>
                    <a:pt x="4334256" y="1325879"/>
                  </a:lnTo>
                  <a:lnTo>
                    <a:pt x="4334256" y="1399032"/>
                  </a:lnTo>
                  <a:lnTo>
                    <a:pt x="4334256" y="1380744"/>
                  </a:lnTo>
                  <a:lnTo>
                    <a:pt x="4337304" y="1399032"/>
                  </a:lnTo>
                  <a:lnTo>
                    <a:pt x="4337304" y="1225295"/>
                  </a:lnTo>
                  <a:lnTo>
                    <a:pt x="4337304" y="1274064"/>
                  </a:lnTo>
                  <a:lnTo>
                    <a:pt x="4337304" y="1325879"/>
                  </a:lnTo>
                  <a:lnTo>
                    <a:pt x="4337304" y="1368552"/>
                  </a:lnTo>
                  <a:lnTo>
                    <a:pt x="4337304" y="1456944"/>
                  </a:lnTo>
                  <a:lnTo>
                    <a:pt x="4337304" y="1472183"/>
                  </a:lnTo>
                  <a:lnTo>
                    <a:pt x="4340352" y="1450847"/>
                  </a:lnTo>
                  <a:lnTo>
                    <a:pt x="4340352" y="1438655"/>
                  </a:lnTo>
                  <a:lnTo>
                    <a:pt x="4340352" y="1594103"/>
                  </a:lnTo>
                  <a:lnTo>
                    <a:pt x="4340352" y="1542287"/>
                  </a:lnTo>
                  <a:lnTo>
                    <a:pt x="4340352" y="1514855"/>
                  </a:lnTo>
                  <a:lnTo>
                    <a:pt x="4340352" y="1536191"/>
                  </a:lnTo>
                  <a:lnTo>
                    <a:pt x="4340352" y="1456944"/>
                  </a:lnTo>
                  <a:lnTo>
                    <a:pt x="4343400" y="1399032"/>
                  </a:lnTo>
                  <a:lnTo>
                    <a:pt x="4343400" y="1429511"/>
                  </a:lnTo>
                  <a:lnTo>
                    <a:pt x="4343400" y="1456944"/>
                  </a:lnTo>
                  <a:lnTo>
                    <a:pt x="4343400" y="1438655"/>
                  </a:lnTo>
                  <a:lnTo>
                    <a:pt x="4343400" y="1368552"/>
                  </a:lnTo>
                  <a:lnTo>
                    <a:pt x="4343400" y="1371600"/>
                  </a:lnTo>
                  <a:lnTo>
                    <a:pt x="4343400" y="1301495"/>
                  </a:lnTo>
                  <a:lnTo>
                    <a:pt x="4343400" y="1338071"/>
                  </a:lnTo>
                  <a:lnTo>
                    <a:pt x="4343400" y="1325879"/>
                  </a:lnTo>
                  <a:lnTo>
                    <a:pt x="4343400" y="1362455"/>
                  </a:lnTo>
                  <a:lnTo>
                    <a:pt x="4346448" y="1313688"/>
                  </a:lnTo>
                  <a:lnTo>
                    <a:pt x="4346448" y="1441703"/>
                  </a:lnTo>
                  <a:lnTo>
                    <a:pt x="4346448" y="1405127"/>
                  </a:lnTo>
                  <a:lnTo>
                    <a:pt x="4346448" y="1481327"/>
                  </a:lnTo>
                  <a:lnTo>
                    <a:pt x="4346448" y="1450847"/>
                  </a:lnTo>
                  <a:lnTo>
                    <a:pt x="4346448" y="1612391"/>
                  </a:lnTo>
                  <a:lnTo>
                    <a:pt x="4349495" y="1612391"/>
                  </a:lnTo>
                  <a:lnTo>
                    <a:pt x="4349495" y="1395983"/>
                  </a:lnTo>
                  <a:lnTo>
                    <a:pt x="4349495" y="1399032"/>
                  </a:lnTo>
                  <a:lnTo>
                    <a:pt x="4349495" y="1045463"/>
                  </a:lnTo>
                  <a:lnTo>
                    <a:pt x="4352544" y="896111"/>
                  </a:lnTo>
                  <a:lnTo>
                    <a:pt x="4352544" y="886967"/>
                  </a:lnTo>
                  <a:lnTo>
                    <a:pt x="4352544" y="1630679"/>
                  </a:lnTo>
                  <a:lnTo>
                    <a:pt x="4352544" y="1618487"/>
                  </a:lnTo>
                  <a:lnTo>
                    <a:pt x="4352544" y="1575815"/>
                  </a:lnTo>
                  <a:lnTo>
                    <a:pt x="4352544" y="1490471"/>
                  </a:lnTo>
                  <a:lnTo>
                    <a:pt x="4355592" y="1490471"/>
                  </a:lnTo>
                  <a:lnTo>
                    <a:pt x="4355592" y="1533143"/>
                  </a:lnTo>
                  <a:lnTo>
                    <a:pt x="4355592" y="1621536"/>
                  </a:lnTo>
                  <a:lnTo>
                    <a:pt x="4355592" y="1575815"/>
                  </a:lnTo>
                  <a:lnTo>
                    <a:pt x="4355592" y="1475232"/>
                  </a:lnTo>
                  <a:lnTo>
                    <a:pt x="4355592" y="1514855"/>
                  </a:lnTo>
                  <a:lnTo>
                    <a:pt x="4355592" y="1216152"/>
                  </a:lnTo>
                  <a:lnTo>
                    <a:pt x="4355592" y="1283208"/>
                  </a:lnTo>
                  <a:lnTo>
                    <a:pt x="4355592" y="1158239"/>
                  </a:lnTo>
                  <a:lnTo>
                    <a:pt x="4358640" y="1170432"/>
                  </a:lnTo>
                  <a:lnTo>
                    <a:pt x="4358640" y="1094232"/>
                  </a:lnTo>
                  <a:lnTo>
                    <a:pt x="4358640" y="1112520"/>
                  </a:lnTo>
                  <a:lnTo>
                    <a:pt x="4358640" y="1051559"/>
                  </a:lnTo>
                  <a:lnTo>
                    <a:pt x="4358640" y="1103376"/>
                  </a:lnTo>
                  <a:lnTo>
                    <a:pt x="4358640" y="1139952"/>
                  </a:lnTo>
                  <a:lnTo>
                    <a:pt x="4358640" y="1127759"/>
                  </a:lnTo>
                  <a:lnTo>
                    <a:pt x="4358640" y="1524000"/>
                  </a:lnTo>
                  <a:lnTo>
                    <a:pt x="4361688" y="1551431"/>
                  </a:lnTo>
                  <a:lnTo>
                    <a:pt x="4361688" y="1597152"/>
                  </a:lnTo>
                  <a:lnTo>
                    <a:pt x="4361688" y="1554480"/>
                  </a:lnTo>
                  <a:lnTo>
                    <a:pt x="4361688" y="1542287"/>
                  </a:lnTo>
                  <a:lnTo>
                    <a:pt x="4361688" y="1527047"/>
                  </a:lnTo>
                  <a:lnTo>
                    <a:pt x="4361688" y="1533143"/>
                  </a:lnTo>
                  <a:lnTo>
                    <a:pt x="4361688" y="1325879"/>
                  </a:lnTo>
                  <a:lnTo>
                    <a:pt x="4364736" y="1389888"/>
                  </a:lnTo>
                  <a:lnTo>
                    <a:pt x="4364736" y="1325879"/>
                  </a:lnTo>
                  <a:lnTo>
                    <a:pt x="4364736" y="1313688"/>
                  </a:lnTo>
                  <a:lnTo>
                    <a:pt x="4364736" y="1395983"/>
                  </a:lnTo>
                  <a:lnTo>
                    <a:pt x="4364736" y="1527047"/>
                  </a:lnTo>
                  <a:lnTo>
                    <a:pt x="4364736" y="1514855"/>
                  </a:lnTo>
                  <a:lnTo>
                    <a:pt x="4364736" y="1618487"/>
                  </a:lnTo>
                  <a:lnTo>
                    <a:pt x="4364736" y="1524000"/>
                  </a:lnTo>
                  <a:lnTo>
                    <a:pt x="4364736" y="1484376"/>
                  </a:lnTo>
                  <a:lnTo>
                    <a:pt x="4364736" y="1459991"/>
                  </a:lnTo>
                  <a:lnTo>
                    <a:pt x="4367783" y="1456944"/>
                  </a:lnTo>
                  <a:lnTo>
                    <a:pt x="4367783" y="1466088"/>
                  </a:lnTo>
                  <a:lnTo>
                    <a:pt x="4367783" y="1490471"/>
                  </a:lnTo>
                  <a:lnTo>
                    <a:pt x="4367783" y="1438655"/>
                  </a:lnTo>
                  <a:lnTo>
                    <a:pt x="4367783" y="1423415"/>
                  </a:lnTo>
                  <a:lnTo>
                    <a:pt x="4367783" y="1493520"/>
                  </a:lnTo>
                  <a:lnTo>
                    <a:pt x="4367783" y="1502664"/>
                  </a:lnTo>
                  <a:lnTo>
                    <a:pt x="4367783" y="1524000"/>
                  </a:lnTo>
                  <a:lnTo>
                    <a:pt x="4367783" y="1545336"/>
                  </a:lnTo>
                  <a:lnTo>
                    <a:pt x="4367783" y="1508759"/>
                  </a:lnTo>
                  <a:lnTo>
                    <a:pt x="4367783" y="1514855"/>
                  </a:lnTo>
                  <a:lnTo>
                    <a:pt x="4367783" y="1472183"/>
                  </a:lnTo>
                  <a:lnTo>
                    <a:pt x="4367783" y="1438655"/>
                  </a:lnTo>
                  <a:lnTo>
                    <a:pt x="4367783" y="1441703"/>
                  </a:lnTo>
                  <a:lnTo>
                    <a:pt x="4370832" y="1484376"/>
                  </a:lnTo>
                  <a:lnTo>
                    <a:pt x="4370832" y="1420367"/>
                  </a:lnTo>
                  <a:lnTo>
                    <a:pt x="4370832" y="1386839"/>
                  </a:lnTo>
                  <a:lnTo>
                    <a:pt x="4370832" y="1441703"/>
                  </a:lnTo>
                  <a:lnTo>
                    <a:pt x="4370832" y="1673352"/>
                  </a:lnTo>
                  <a:lnTo>
                    <a:pt x="4370832" y="1636776"/>
                  </a:lnTo>
                  <a:lnTo>
                    <a:pt x="4370832" y="1597152"/>
                  </a:lnTo>
                  <a:lnTo>
                    <a:pt x="4370832" y="1545336"/>
                  </a:lnTo>
                  <a:lnTo>
                    <a:pt x="4373880" y="1493520"/>
                  </a:lnTo>
                  <a:lnTo>
                    <a:pt x="4373880" y="1371600"/>
                  </a:lnTo>
                  <a:lnTo>
                    <a:pt x="4373880" y="1389888"/>
                  </a:lnTo>
                  <a:lnTo>
                    <a:pt x="4373880" y="1362455"/>
                  </a:lnTo>
                  <a:lnTo>
                    <a:pt x="4373880" y="1432559"/>
                  </a:lnTo>
                  <a:lnTo>
                    <a:pt x="4373880" y="1484376"/>
                  </a:lnTo>
                  <a:lnTo>
                    <a:pt x="4373880" y="1447800"/>
                  </a:lnTo>
                  <a:lnTo>
                    <a:pt x="4373880" y="1466088"/>
                  </a:lnTo>
                  <a:lnTo>
                    <a:pt x="4373880" y="1447800"/>
                  </a:lnTo>
                  <a:lnTo>
                    <a:pt x="4376928" y="1493520"/>
                  </a:lnTo>
                  <a:lnTo>
                    <a:pt x="4376928" y="1438655"/>
                  </a:lnTo>
                  <a:lnTo>
                    <a:pt x="4376928" y="1481327"/>
                  </a:lnTo>
                  <a:lnTo>
                    <a:pt x="4376928" y="1588008"/>
                  </a:lnTo>
                  <a:lnTo>
                    <a:pt x="4376928" y="1569719"/>
                  </a:lnTo>
                  <a:lnTo>
                    <a:pt x="4376928" y="1578864"/>
                  </a:lnTo>
                  <a:lnTo>
                    <a:pt x="4376928" y="1414271"/>
                  </a:lnTo>
                  <a:lnTo>
                    <a:pt x="4376928" y="1450847"/>
                  </a:lnTo>
                  <a:lnTo>
                    <a:pt x="4376928" y="1356359"/>
                  </a:lnTo>
                  <a:lnTo>
                    <a:pt x="4379976" y="1362455"/>
                  </a:lnTo>
                  <a:lnTo>
                    <a:pt x="4379976" y="1566671"/>
                  </a:lnTo>
                  <a:lnTo>
                    <a:pt x="4379976" y="1508759"/>
                  </a:lnTo>
                  <a:lnTo>
                    <a:pt x="4379976" y="1490471"/>
                  </a:lnTo>
                  <a:lnTo>
                    <a:pt x="4379976" y="1484376"/>
                  </a:lnTo>
                  <a:lnTo>
                    <a:pt x="4379976" y="1508759"/>
                  </a:lnTo>
                  <a:lnTo>
                    <a:pt x="4379976" y="1493520"/>
                  </a:lnTo>
                  <a:lnTo>
                    <a:pt x="4383024" y="1447800"/>
                  </a:lnTo>
                  <a:lnTo>
                    <a:pt x="4383024" y="1484376"/>
                  </a:lnTo>
                  <a:lnTo>
                    <a:pt x="4383024" y="1493520"/>
                  </a:lnTo>
                  <a:lnTo>
                    <a:pt x="4383024" y="1524000"/>
                  </a:lnTo>
                  <a:lnTo>
                    <a:pt x="4383024" y="1499615"/>
                  </a:lnTo>
                  <a:lnTo>
                    <a:pt x="4383024" y="1399032"/>
                  </a:lnTo>
                  <a:lnTo>
                    <a:pt x="4383024" y="1447800"/>
                  </a:lnTo>
                  <a:lnTo>
                    <a:pt x="4383024" y="1386839"/>
                  </a:lnTo>
                  <a:lnTo>
                    <a:pt x="4383024" y="1405127"/>
                  </a:lnTo>
                  <a:lnTo>
                    <a:pt x="4383024" y="1283208"/>
                  </a:lnTo>
                  <a:lnTo>
                    <a:pt x="4386072" y="1277111"/>
                  </a:lnTo>
                  <a:lnTo>
                    <a:pt x="4386072" y="1258823"/>
                  </a:lnTo>
                  <a:lnTo>
                    <a:pt x="4386072" y="1420367"/>
                  </a:lnTo>
                  <a:lnTo>
                    <a:pt x="4386072" y="1408176"/>
                  </a:lnTo>
                  <a:lnTo>
                    <a:pt x="4386072" y="1450847"/>
                  </a:lnTo>
                  <a:lnTo>
                    <a:pt x="4386072" y="1405127"/>
                  </a:lnTo>
                  <a:lnTo>
                    <a:pt x="4386072" y="1490471"/>
                  </a:lnTo>
                  <a:lnTo>
                    <a:pt x="4389120" y="1545336"/>
                  </a:lnTo>
                  <a:lnTo>
                    <a:pt x="4389120" y="1603247"/>
                  </a:lnTo>
                  <a:lnTo>
                    <a:pt x="4389120" y="1612391"/>
                  </a:lnTo>
                  <a:lnTo>
                    <a:pt x="4389120" y="1554480"/>
                  </a:lnTo>
                  <a:lnTo>
                    <a:pt x="4389120" y="1475232"/>
                  </a:lnTo>
                  <a:lnTo>
                    <a:pt x="4389120" y="1527047"/>
                  </a:lnTo>
                  <a:lnTo>
                    <a:pt x="4389120" y="1377695"/>
                  </a:lnTo>
                  <a:lnTo>
                    <a:pt x="4389120" y="1395983"/>
                  </a:lnTo>
                  <a:lnTo>
                    <a:pt x="4392168" y="1405127"/>
                  </a:lnTo>
                  <a:lnTo>
                    <a:pt x="4392168" y="1527047"/>
                  </a:lnTo>
                  <a:lnTo>
                    <a:pt x="4392168" y="1514855"/>
                  </a:lnTo>
                  <a:lnTo>
                    <a:pt x="4392168" y="1566671"/>
                  </a:lnTo>
                  <a:lnTo>
                    <a:pt x="4392168" y="1560575"/>
                  </a:lnTo>
                  <a:lnTo>
                    <a:pt x="4392168" y="1466088"/>
                  </a:lnTo>
                  <a:lnTo>
                    <a:pt x="4392168" y="1542287"/>
                  </a:lnTo>
                  <a:lnTo>
                    <a:pt x="4392168" y="1517903"/>
                  </a:lnTo>
                  <a:lnTo>
                    <a:pt x="4392168" y="1536191"/>
                  </a:lnTo>
                  <a:lnTo>
                    <a:pt x="4395216" y="1578864"/>
                  </a:lnTo>
                  <a:lnTo>
                    <a:pt x="4395216" y="1597152"/>
                  </a:lnTo>
                  <a:lnTo>
                    <a:pt x="4395216" y="1594103"/>
                  </a:lnTo>
                  <a:lnTo>
                    <a:pt x="4395216" y="1560575"/>
                  </a:lnTo>
                  <a:lnTo>
                    <a:pt x="4395216" y="1536191"/>
                  </a:lnTo>
                  <a:lnTo>
                    <a:pt x="4395216" y="1554480"/>
                  </a:lnTo>
                  <a:lnTo>
                    <a:pt x="4395216" y="1484376"/>
                  </a:lnTo>
                  <a:lnTo>
                    <a:pt x="4395216" y="1499615"/>
                  </a:lnTo>
                  <a:lnTo>
                    <a:pt x="4395216" y="1328927"/>
                  </a:lnTo>
                  <a:lnTo>
                    <a:pt x="4395216" y="1347215"/>
                  </a:lnTo>
                  <a:lnTo>
                    <a:pt x="4395216" y="1389888"/>
                  </a:lnTo>
                  <a:lnTo>
                    <a:pt x="4398264" y="1399032"/>
                  </a:lnTo>
                  <a:lnTo>
                    <a:pt x="4398264" y="1395983"/>
                  </a:lnTo>
                  <a:lnTo>
                    <a:pt x="4398264" y="1450847"/>
                  </a:lnTo>
                  <a:lnTo>
                    <a:pt x="4398264" y="1380744"/>
                  </a:lnTo>
                  <a:lnTo>
                    <a:pt x="4398264" y="1414271"/>
                  </a:lnTo>
                  <a:lnTo>
                    <a:pt x="4398264" y="1472183"/>
                  </a:lnTo>
                  <a:lnTo>
                    <a:pt x="4398264" y="1524000"/>
                  </a:lnTo>
                  <a:lnTo>
                    <a:pt x="4398264" y="1533143"/>
                  </a:lnTo>
                  <a:lnTo>
                    <a:pt x="4398264" y="1527047"/>
                  </a:lnTo>
                  <a:lnTo>
                    <a:pt x="4398264" y="1508759"/>
                  </a:lnTo>
                  <a:lnTo>
                    <a:pt x="4398264" y="1514855"/>
                  </a:lnTo>
                  <a:lnTo>
                    <a:pt x="4398264" y="1508759"/>
                  </a:lnTo>
                  <a:lnTo>
                    <a:pt x="4401312" y="1502664"/>
                  </a:lnTo>
                  <a:lnTo>
                    <a:pt x="4401312" y="1499615"/>
                  </a:lnTo>
                  <a:lnTo>
                    <a:pt x="4401312" y="1536191"/>
                  </a:lnTo>
                  <a:lnTo>
                    <a:pt x="4401312" y="1499615"/>
                  </a:lnTo>
                  <a:lnTo>
                    <a:pt x="4401312" y="1517903"/>
                  </a:lnTo>
                  <a:lnTo>
                    <a:pt x="4401312" y="1514855"/>
                  </a:lnTo>
                  <a:lnTo>
                    <a:pt x="4401312" y="1588008"/>
                  </a:lnTo>
                  <a:lnTo>
                    <a:pt x="4401312" y="1542287"/>
                  </a:lnTo>
                  <a:lnTo>
                    <a:pt x="4401312" y="1508759"/>
                  </a:lnTo>
                  <a:lnTo>
                    <a:pt x="4401312" y="1466088"/>
                  </a:lnTo>
                  <a:lnTo>
                    <a:pt x="4404360" y="1371600"/>
                  </a:lnTo>
                  <a:lnTo>
                    <a:pt x="4404360" y="1380744"/>
                  </a:lnTo>
                  <a:lnTo>
                    <a:pt x="4404360" y="1261871"/>
                  </a:lnTo>
                  <a:lnTo>
                    <a:pt x="4404360" y="1313688"/>
                  </a:lnTo>
                  <a:lnTo>
                    <a:pt x="4404360" y="1533143"/>
                  </a:lnTo>
                  <a:lnTo>
                    <a:pt x="4407408" y="1551431"/>
                  </a:lnTo>
                  <a:lnTo>
                    <a:pt x="4407408" y="1594103"/>
                  </a:lnTo>
                  <a:lnTo>
                    <a:pt x="4407408" y="1578864"/>
                  </a:lnTo>
                  <a:lnTo>
                    <a:pt x="4407408" y="1597152"/>
                  </a:lnTo>
                  <a:lnTo>
                    <a:pt x="4407408" y="1594103"/>
                  </a:lnTo>
                  <a:lnTo>
                    <a:pt x="4407408" y="1630679"/>
                  </a:lnTo>
                  <a:lnTo>
                    <a:pt x="4407408" y="1621536"/>
                  </a:lnTo>
                  <a:lnTo>
                    <a:pt x="4407408" y="1545336"/>
                  </a:lnTo>
                  <a:lnTo>
                    <a:pt x="4407408" y="1493520"/>
                  </a:lnTo>
                  <a:lnTo>
                    <a:pt x="4407408" y="1450847"/>
                  </a:lnTo>
                  <a:lnTo>
                    <a:pt x="4407408" y="1420367"/>
                  </a:lnTo>
                  <a:lnTo>
                    <a:pt x="4410456" y="1258823"/>
                  </a:lnTo>
                  <a:lnTo>
                    <a:pt x="4410456" y="1249679"/>
                  </a:lnTo>
                  <a:lnTo>
                    <a:pt x="4410456" y="1368552"/>
                  </a:lnTo>
                  <a:lnTo>
                    <a:pt x="4410456" y="1200911"/>
                  </a:lnTo>
                  <a:lnTo>
                    <a:pt x="4410456" y="1243583"/>
                  </a:lnTo>
                  <a:lnTo>
                    <a:pt x="4410456" y="1405127"/>
                  </a:lnTo>
                  <a:lnTo>
                    <a:pt x="4413504" y="1371600"/>
                  </a:lnTo>
                  <a:lnTo>
                    <a:pt x="4413504" y="1566671"/>
                  </a:lnTo>
                  <a:lnTo>
                    <a:pt x="4413504" y="1517903"/>
                  </a:lnTo>
                  <a:lnTo>
                    <a:pt x="4413504" y="1575815"/>
                  </a:lnTo>
                  <a:lnTo>
                    <a:pt x="4413504" y="1517903"/>
                  </a:lnTo>
                  <a:lnTo>
                    <a:pt x="4413504" y="1466088"/>
                  </a:lnTo>
                  <a:lnTo>
                    <a:pt x="4413504" y="1490471"/>
                  </a:lnTo>
                  <a:lnTo>
                    <a:pt x="4416552" y="1438655"/>
                  </a:lnTo>
                  <a:lnTo>
                    <a:pt x="4416552" y="1399032"/>
                  </a:lnTo>
                  <a:lnTo>
                    <a:pt x="4416552" y="1377695"/>
                  </a:lnTo>
                  <a:lnTo>
                    <a:pt x="4416552" y="1353311"/>
                  </a:lnTo>
                  <a:lnTo>
                    <a:pt x="4416552" y="1313688"/>
                  </a:lnTo>
                  <a:lnTo>
                    <a:pt x="4416552" y="1353311"/>
                  </a:lnTo>
                  <a:lnTo>
                    <a:pt x="4416552" y="1502664"/>
                  </a:lnTo>
                  <a:lnTo>
                    <a:pt x="4416552" y="1438655"/>
                  </a:lnTo>
                  <a:lnTo>
                    <a:pt x="4416552" y="1405127"/>
                  </a:lnTo>
                  <a:lnTo>
                    <a:pt x="4416552" y="1362455"/>
                  </a:lnTo>
                  <a:lnTo>
                    <a:pt x="4419600" y="1408176"/>
                  </a:lnTo>
                  <a:lnTo>
                    <a:pt x="4419600" y="1636776"/>
                  </a:lnTo>
                  <a:lnTo>
                    <a:pt x="4419600" y="1588008"/>
                  </a:lnTo>
                  <a:lnTo>
                    <a:pt x="4419600" y="1578864"/>
                  </a:lnTo>
                  <a:lnTo>
                    <a:pt x="4422648" y="1499615"/>
                  </a:lnTo>
                  <a:lnTo>
                    <a:pt x="4422648" y="1524000"/>
                  </a:lnTo>
                  <a:lnTo>
                    <a:pt x="4422648" y="1493520"/>
                  </a:lnTo>
                  <a:lnTo>
                    <a:pt x="4422648" y="1450847"/>
                  </a:lnTo>
                  <a:lnTo>
                    <a:pt x="4422648" y="1432559"/>
                  </a:lnTo>
                  <a:lnTo>
                    <a:pt x="4422648" y="1466088"/>
                  </a:lnTo>
                  <a:lnTo>
                    <a:pt x="4422648" y="1475232"/>
                  </a:lnTo>
                  <a:lnTo>
                    <a:pt x="4422648" y="1472183"/>
                  </a:lnTo>
                  <a:lnTo>
                    <a:pt x="4422648" y="1490471"/>
                  </a:lnTo>
                  <a:lnTo>
                    <a:pt x="4422648" y="1524000"/>
                  </a:lnTo>
                  <a:lnTo>
                    <a:pt x="4422648" y="1490471"/>
                  </a:lnTo>
                  <a:lnTo>
                    <a:pt x="4422648" y="1493520"/>
                  </a:lnTo>
                  <a:lnTo>
                    <a:pt x="4422648" y="1502664"/>
                  </a:lnTo>
                  <a:lnTo>
                    <a:pt x="4422648" y="1517903"/>
                  </a:lnTo>
                  <a:lnTo>
                    <a:pt x="4425695" y="1514855"/>
                  </a:lnTo>
                  <a:lnTo>
                    <a:pt x="4425695" y="1627631"/>
                  </a:lnTo>
                  <a:lnTo>
                    <a:pt x="4425695" y="1603247"/>
                  </a:lnTo>
                  <a:lnTo>
                    <a:pt x="4425695" y="1636776"/>
                  </a:lnTo>
                  <a:lnTo>
                    <a:pt x="4425695" y="1554480"/>
                  </a:lnTo>
                  <a:lnTo>
                    <a:pt x="4425695" y="1527047"/>
                  </a:lnTo>
                  <a:lnTo>
                    <a:pt x="4425695" y="1588008"/>
                  </a:lnTo>
                  <a:lnTo>
                    <a:pt x="4425695" y="1597152"/>
                  </a:lnTo>
                  <a:lnTo>
                    <a:pt x="4428744" y="1542287"/>
                  </a:lnTo>
                  <a:lnTo>
                    <a:pt x="4428744" y="1594103"/>
                  </a:lnTo>
                  <a:lnTo>
                    <a:pt x="4428744" y="1566671"/>
                  </a:lnTo>
                  <a:lnTo>
                    <a:pt x="4428744" y="1673352"/>
                  </a:lnTo>
                  <a:lnTo>
                    <a:pt x="4428744" y="1618487"/>
                  </a:lnTo>
                  <a:lnTo>
                    <a:pt x="4428744" y="1578864"/>
                  </a:lnTo>
                  <a:lnTo>
                    <a:pt x="4428744" y="1597152"/>
                  </a:lnTo>
                  <a:lnTo>
                    <a:pt x="4431792" y="1588008"/>
                  </a:lnTo>
                  <a:lnTo>
                    <a:pt x="4431792" y="1207008"/>
                  </a:lnTo>
                  <a:lnTo>
                    <a:pt x="4431792" y="1249679"/>
                  </a:lnTo>
                  <a:lnTo>
                    <a:pt x="4431792" y="1243583"/>
                  </a:lnTo>
                  <a:lnTo>
                    <a:pt x="4431792" y="1231391"/>
                  </a:lnTo>
                  <a:lnTo>
                    <a:pt x="4431792" y="1222247"/>
                  </a:lnTo>
                  <a:lnTo>
                    <a:pt x="4431792" y="1252727"/>
                  </a:lnTo>
                  <a:lnTo>
                    <a:pt x="4434840" y="1222247"/>
                  </a:lnTo>
                  <a:lnTo>
                    <a:pt x="4434840" y="1414271"/>
                  </a:lnTo>
                  <a:lnTo>
                    <a:pt x="4434840" y="1377695"/>
                  </a:lnTo>
                  <a:lnTo>
                    <a:pt x="4434840" y="1524000"/>
                  </a:lnTo>
                  <a:lnTo>
                    <a:pt x="4434840" y="1493520"/>
                  </a:lnTo>
                  <a:lnTo>
                    <a:pt x="4437888" y="1493520"/>
                  </a:lnTo>
                  <a:lnTo>
                    <a:pt x="4437888" y="1475232"/>
                  </a:lnTo>
                  <a:lnTo>
                    <a:pt x="4437888" y="1447800"/>
                  </a:lnTo>
                  <a:lnTo>
                    <a:pt x="4437888" y="1466088"/>
                  </a:lnTo>
                  <a:lnTo>
                    <a:pt x="4437888" y="1551431"/>
                  </a:lnTo>
                  <a:lnTo>
                    <a:pt x="4437888" y="1536191"/>
                  </a:lnTo>
                  <a:lnTo>
                    <a:pt x="4437888" y="1542287"/>
                  </a:lnTo>
                  <a:lnTo>
                    <a:pt x="4437888" y="1514855"/>
                  </a:lnTo>
                  <a:lnTo>
                    <a:pt x="4440936" y="1514855"/>
                  </a:lnTo>
                  <a:lnTo>
                    <a:pt x="4440936" y="1499615"/>
                  </a:lnTo>
                  <a:lnTo>
                    <a:pt x="4440936" y="1542287"/>
                  </a:lnTo>
                  <a:lnTo>
                    <a:pt x="4440936" y="1524000"/>
                  </a:lnTo>
                  <a:lnTo>
                    <a:pt x="4440936" y="1536191"/>
                  </a:lnTo>
                  <a:lnTo>
                    <a:pt x="4440936" y="1533143"/>
                  </a:lnTo>
                  <a:lnTo>
                    <a:pt x="4440936" y="1551431"/>
                  </a:lnTo>
                  <a:lnTo>
                    <a:pt x="4440936" y="1536191"/>
                  </a:lnTo>
                  <a:lnTo>
                    <a:pt x="4440936" y="1630679"/>
                  </a:lnTo>
                  <a:lnTo>
                    <a:pt x="4440936" y="1603247"/>
                  </a:lnTo>
                  <a:lnTo>
                    <a:pt x="4440936" y="1612391"/>
                  </a:lnTo>
                  <a:lnTo>
                    <a:pt x="4443983" y="1603247"/>
                  </a:lnTo>
                  <a:lnTo>
                    <a:pt x="4443983" y="1612391"/>
                  </a:lnTo>
                  <a:lnTo>
                    <a:pt x="4443983" y="1569719"/>
                  </a:lnTo>
                  <a:lnTo>
                    <a:pt x="4443983" y="1636776"/>
                  </a:lnTo>
                  <a:lnTo>
                    <a:pt x="4443983" y="1627631"/>
                  </a:lnTo>
                  <a:lnTo>
                    <a:pt x="4443983" y="1560575"/>
                  </a:lnTo>
                  <a:lnTo>
                    <a:pt x="4443983" y="1621536"/>
                  </a:lnTo>
                  <a:lnTo>
                    <a:pt x="4443983" y="1551431"/>
                  </a:lnTo>
                  <a:lnTo>
                    <a:pt x="4447032" y="1588008"/>
                  </a:lnTo>
                  <a:lnTo>
                    <a:pt x="4447032" y="1569719"/>
                  </a:lnTo>
                  <a:lnTo>
                    <a:pt x="4447032" y="1618487"/>
                  </a:lnTo>
                  <a:lnTo>
                    <a:pt x="4447032" y="1627631"/>
                  </a:lnTo>
                  <a:lnTo>
                    <a:pt x="4447032" y="1594103"/>
                  </a:lnTo>
                  <a:lnTo>
                    <a:pt x="4447032" y="1618487"/>
                  </a:lnTo>
                  <a:lnTo>
                    <a:pt x="4447032" y="1578864"/>
                  </a:lnTo>
                  <a:lnTo>
                    <a:pt x="4447032" y="1569719"/>
                  </a:lnTo>
                  <a:lnTo>
                    <a:pt x="4447032" y="1524000"/>
                  </a:lnTo>
                  <a:lnTo>
                    <a:pt x="4447032" y="1560575"/>
                  </a:lnTo>
                  <a:lnTo>
                    <a:pt x="4447032" y="1606295"/>
                  </a:lnTo>
                  <a:lnTo>
                    <a:pt x="4447032" y="1621536"/>
                  </a:lnTo>
                  <a:lnTo>
                    <a:pt x="4450080" y="1618487"/>
                  </a:lnTo>
                  <a:lnTo>
                    <a:pt x="4450080" y="1621536"/>
                  </a:lnTo>
                  <a:lnTo>
                    <a:pt x="4450080" y="1627631"/>
                  </a:lnTo>
                  <a:lnTo>
                    <a:pt x="4450080" y="1606295"/>
                  </a:lnTo>
                  <a:lnTo>
                    <a:pt x="4450080" y="1368552"/>
                  </a:lnTo>
                  <a:lnTo>
                    <a:pt x="4450080" y="1371600"/>
                  </a:lnTo>
                  <a:lnTo>
                    <a:pt x="4450080" y="1386839"/>
                  </a:lnTo>
                  <a:lnTo>
                    <a:pt x="4450080" y="1459991"/>
                  </a:lnTo>
                  <a:lnTo>
                    <a:pt x="4453128" y="1475232"/>
                  </a:lnTo>
                  <a:lnTo>
                    <a:pt x="4453128" y="1459991"/>
                  </a:lnTo>
                  <a:lnTo>
                    <a:pt x="4453128" y="1551431"/>
                  </a:lnTo>
                  <a:lnTo>
                    <a:pt x="4453128" y="1524000"/>
                  </a:lnTo>
                  <a:lnTo>
                    <a:pt x="4453128" y="1584959"/>
                  </a:lnTo>
                  <a:lnTo>
                    <a:pt x="4453128" y="1569719"/>
                  </a:lnTo>
                  <a:lnTo>
                    <a:pt x="4453128" y="1566671"/>
                  </a:lnTo>
                  <a:lnTo>
                    <a:pt x="4453128" y="1584959"/>
                  </a:lnTo>
                  <a:lnTo>
                    <a:pt x="4456176" y="1594103"/>
                  </a:lnTo>
                  <a:lnTo>
                    <a:pt x="4456176" y="1621536"/>
                  </a:lnTo>
                  <a:lnTo>
                    <a:pt x="4456176" y="1603247"/>
                  </a:lnTo>
                  <a:lnTo>
                    <a:pt x="4456176" y="1597152"/>
                  </a:lnTo>
                  <a:lnTo>
                    <a:pt x="4456176" y="1493520"/>
                  </a:lnTo>
                  <a:lnTo>
                    <a:pt x="4456176" y="1508759"/>
                  </a:lnTo>
                  <a:lnTo>
                    <a:pt x="4456176" y="1408176"/>
                  </a:lnTo>
                  <a:lnTo>
                    <a:pt x="4456176" y="1447800"/>
                  </a:lnTo>
                  <a:lnTo>
                    <a:pt x="4456176" y="1429511"/>
                  </a:lnTo>
                  <a:lnTo>
                    <a:pt x="4459224" y="1459991"/>
                  </a:lnTo>
                  <a:lnTo>
                    <a:pt x="4459224" y="1636776"/>
                  </a:lnTo>
                  <a:lnTo>
                    <a:pt x="4459224" y="1618487"/>
                  </a:lnTo>
                  <a:lnTo>
                    <a:pt x="4459224" y="1639824"/>
                  </a:lnTo>
                  <a:lnTo>
                    <a:pt x="4462272" y="1673352"/>
                  </a:lnTo>
                  <a:lnTo>
                    <a:pt x="4462272" y="1630679"/>
                  </a:lnTo>
                  <a:lnTo>
                    <a:pt x="4462272" y="1636776"/>
                  </a:lnTo>
                  <a:lnTo>
                    <a:pt x="4462272" y="1472183"/>
                  </a:lnTo>
                  <a:lnTo>
                    <a:pt x="4462272" y="1475232"/>
                  </a:lnTo>
                  <a:lnTo>
                    <a:pt x="4462272" y="1484376"/>
                  </a:lnTo>
                  <a:lnTo>
                    <a:pt x="4465320" y="1499615"/>
                  </a:lnTo>
                  <a:lnTo>
                    <a:pt x="4465320" y="1554480"/>
                  </a:lnTo>
                  <a:lnTo>
                    <a:pt x="4465320" y="1551431"/>
                  </a:lnTo>
                  <a:lnTo>
                    <a:pt x="4465320" y="1554480"/>
                  </a:lnTo>
                  <a:lnTo>
                    <a:pt x="4465320" y="1533143"/>
                  </a:lnTo>
                  <a:lnTo>
                    <a:pt x="4465320" y="1542287"/>
                  </a:lnTo>
                  <a:lnTo>
                    <a:pt x="4465320" y="1481327"/>
                  </a:lnTo>
                  <a:lnTo>
                    <a:pt x="4465320" y="1514855"/>
                  </a:lnTo>
                  <a:lnTo>
                    <a:pt x="4465320" y="1551431"/>
                  </a:lnTo>
                  <a:lnTo>
                    <a:pt x="4465320" y="1569719"/>
                  </a:lnTo>
                  <a:lnTo>
                    <a:pt x="4465320" y="1627631"/>
                  </a:lnTo>
                  <a:lnTo>
                    <a:pt x="4468368" y="1630679"/>
                  </a:lnTo>
                  <a:lnTo>
                    <a:pt x="4468368" y="1639824"/>
                  </a:lnTo>
                  <a:lnTo>
                    <a:pt x="4468368" y="1508759"/>
                  </a:lnTo>
                  <a:lnTo>
                    <a:pt x="4468368" y="1536191"/>
                  </a:lnTo>
                  <a:lnTo>
                    <a:pt x="4468368" y="1542287"/>
                  </a:lnTo>
                  <a:lnTo>
                    <a:pt x="4468368" y="1545336"/>
                  </a:lnTo>
                  <a:lnTo>
                    <a:pt x="4471416" y="1612391"/>
                  </a:lnTo>
                  <a:lnTo>
                    <a:pt x="4471416" y="1575815"/>
                  </a:lnTo>
                  <a:lnTo>
                    <a:pt x="4471416" y="1536191"/>
                  </a:lnTo>
                  <a:lnTo>
                    <a:pt x="4471416" y="1508759"/>
                  </a:lnTo>
                  <a:lnTo>
                    <a:pt x="4471416" y="1502664"/>
                  </a:lnTo>
                  <a:lnTo>
                    <a:pt x="4471416" y="1542287"/>
                  </a:lnTo>
                  <a:lnTo>
                    <a:pt x="4471416" y="1630679"/>
                  </a:lnTo>
                  <a:lnTo>
                    <a:pt x="4474464" y="1627631"/>
                  </a:lnTo>
                  <a:lnTo>
                    <a:pt x="4474464" y="1508759"/>
                  </a:lnTo>
                  <a:lnTo>
                    <a:pt x="4474464" y="1514855"/>
                  </a:lnTo>
                  <a:lnTo>
                    <a:pt x="4474464" y="1450847"/>
                  </a:lnTo>
                  <a:lnTo>
                    <a:pt x="4474464" y="1472183"/>
                  </a:lnTo>
                  <a:lnTo>
                    <a:pt x="4474464" y="1484376"/>
                  </a:lnTo>
                  <a:lnTo>
                    <a:pt x="4474464" y="1459991"/>
                  </a:lnTo>
                  <a:lnTo>
                    <a:pt x="4474464" y="1499615"/>
                  </a:lnTo>
                  <a:lnTo>
                    <a:pt x="4474464" y="1456944"/>
                  </a:lnTo>
                  <a:lnTo>
                    <a:pt x="4477512" y="1377695"/>
                  </a:lnTo>
                  <a:lnTo>
                    <a:pt x="4477512" y="1310639"/>
                  </a:lnTo>
                  <a:lnTo>
                    <a:pt x="4477512" y="1286255"/>
                  </a:lnTo>
                  <a:lnTo>
                    <a:pt x="4477512" y="1295400"/>
                  </a:lnTo>
                  <a:lnTo>
                    <a:pt x="4477512" y="1490471"/>
                  </a:lnTo>
                  <a:lnTo>
                    <a:pt x="4477512" y="1472183"/>
                  </a:lnTo>
                  <a:lnTo>
                    <a:pt x="4477512" y="1612391"/>
                  </a:lnTo>
                  <a:lnTo>
                    <a:pt x="4480560" y="1560575"/>
                  </a:lnTo>
                  <a:lnTo>
                    <a:pt x="4480560" y="1466088"/>
                  </a:lnTo>
                  <a:lnTo>
                    <a:pt x="4480560" y="1499615"/>
                  </a:lnTo>
                  <a:lnTo>
                    <a:pt x="4480560" y="1399032"/>
                  </a:lnTo>
                  <a:lnTo>
                    <a:pt x="4480560" y="1423415"/>
                  </a:lnTo>
                  <a:lnTo>
                    <a:pt x="4480560" y="1484376"/>
                  </a:lnTo>
                  <a:lnTo>
                    <a:pt x="4480560" y="1517903"/>
                  </a:lnTo>
                  <a:lnTo>
                    <a:pt x="4480560" y="1441703"/>
                  </a:lnTo>
                  <a:lnTo>
                    <a:pt x="4483608" y="1380744"/>
                  </a:lnTo>
                  <a:lnTo>
                    <a:pt x="4483608" y="1371600"/>
                  </a:lnTo>
                  <a:lnTo>
                    <a:pt x="4483608" y="1328927"/>
                  </a:lnTo>
                  <a:lnTo>
                    <a:pt x="4483608" y="1353311"/>
                  </a:lnTo>
                  <a:lnTo>
                    <a:pt x="4483608" y="1356359"/>
                  </a:lnTo>
                  <a:lnTo>
                    <a:pt x="4483608" y="1344167"/>
                  </a:lnTo>
                  <a:lnTo>
                    <a:pt x="4483608" y="1527047"/>
                  </a:lnTo>
                  <a:lnTo>
                    <a:pt x="4483608" y="1517903"/>
                  </a:lnTo>
                  <a:lnTo>
                    <a:pt x="4483608" y="1484376"/>
                  </a:lnTo>
                  <a:lnTo>
                    <a:pt x="4483608" y="1472183"/>
                  </a:lnTo>
                  <a:lnTo>
                    <a:pt x="4483608" y="1447800"/>
                  </a:lnTo>
                  <a:lnTo>
                    <a:pt x="4483608" y="1524000"/>
                  </a:lnTo>
                  <a:lnTo>
                    <a:pt x="4486656" y="1536191"/>
                  </a:lnTo>
                  <a:lnTo>
                    <a:pt x="4486656" y="1514855"/>
                  </a:lnTo>
                  <a:lnTo>
                    <a:pt x="4486656" y="1621536"/>
                  </a:lnTo>
                  <a:lnTo>
                    <a:pt x="4486656" y="1618487"/>
                  </a:lnTo>
                  <a:lnTo>
                    <a:pt x="4486656" y="1673352"/>
                  </a:lnTo>
                  <a:lnTo>
                    <a:pt x="4486656" y="1636776"/>
                  </a:lnTo>
                  <a:lnTo>
                    <a:pt x="4486656" y="1630679"/>
                  </a:lnTo>
                  <a:lnTo>
                    <a:pt x="4486656" y="1542287"/>
                  </a:lnTo>
                  <a:lnTo>
                    <a:pt x="4486656" y="1356359"/>
                  </a:lnTo>
                  <a:lnTo>
                    <a:pt x="4486656" y="1304544"/>
                  </a:lnTo>
                  <a:lnTo>
                    <a:pt x="4489704" y="1225295"/>
                  </a:lnTo>
                  <a:lnTo>
                    <a:pt x="4489704" y="1197864"/>
                  </a:lnTo>
                  <a:lnTo>
                    <a:pt x="4489704" y="1170432"/>
                  </a:lnTo>
                  <a:lnTo>
                    <a:pt x="4489704" y="1188720"/>
                  </a:lnTo>
                  <a:lnTo>
                    <a:pt x="4489704" y="1575815"/>
                  </a:lnTo>
                  <a:lnTo>
                    <a:pt x="4492752" y="1621536"/>
                  </a:lnTo>
                  <a:lnTo>
                    <a:pt x="4492752" y="1636776"/>
                  </a:lnTo>
                  <a:lnTo>
                    <a:pt x="4492752" y="1673352"/>
                  </a:lnTo>
                  <a:lnTo>
                    <a:pt x="4492752" y="1630679"/>
                  </a:lnTo>
                  <a:lnTo>
                    <a:pt x="4492752" y="1673352"/>
                  </a:lnTo>
                  <a:lnTo>
                    <a:pt x="4492752" y="1636776"/>
                  </a:lnTo>
                  <a:lnTo>
                    <a:pt x="4492752" y="1597152"/>
                  </a:lnTo>
                  <a:lnTo>
                    <a:pt x="4492752" y="1621536"/>
                  </a:lnTo>
                  <a:lnTo>
                    <a:pt x="4492752" y="1603247"/>
                  </a:lnTo>
                  <a:lnTo>
                    <a:pt x="4492752" y="1621536"/>
                  </a:lnTo>
                  <a:lnTo>
                    <a:pt x="4492752" y="1588008"/>
                  </a:lnTo>
                  <a:lnTo>
                    <a:pt x="4495800" y="1514855"/>
                  </a:lnTo>
                  <a:lnTo>
                    <a:pt x="4495800" y="1472183"/>
                  </a:lnTo>
                  <a:lnTo>
                    <a:pt x="4495800" y="1347215"/>
                  </a:lnTo>
                  <a:lnTo>
                    <a:pt x="4495800" y="1377695"/>
                  </a:lnTo>
                  <a:lnTo>
                    <a:pt x="4495800" y="1347215"/>
                  </a:lnTo>
                  <a:lnTo>
                    <a:pt x="4495800" y="1447800"/>
                  </a:lnTo>
                  <a:lnTo>
                    <a:pt x="4495800" y="1517903"/>
                  </a:lnTo>
                  <a:lnTo>
                    <a:pt x="4495800" y="1490471"/>
                  </a:lnTo>
                  <a:lnTo>
                    <a:pt x="4495800" y="1597152"/>
                  </a:lnTo>
                  <a:lnTo>
                    <a:pt x="4495800" y="1569719"/>
                  </a:lnTo>
                  <a:lnTo>
                    <a:pt x="4498848" y="1545336"/>
                  </a:lnTo>
                  <a:lnTo>
                    <a:pt x="4498848" y="1569719"/>
                  </a:lnTo>
                  <a:lnTo>
                    <a:pt x="4498848" y="1545336"/>
                  </a:lnTo>
                  <a:lnTo>
                    <a:pt x="4498848" y="1584959"/>
                  </a:lnTo>
                  <a:lnTo>
                    <a:pt x="4498848" y="1466088"/>
                  </a:lnTo>
                  <a:lnTo>
                    <a:pt x="4498848" y="1447800"/>
                  </a:lnTo>
                  <a:lnTo>
                    <a:pt x="4498848" y="1490471"/>
                  </a:lnTo>
                  <a:lnTo>
                    <a:pt x="4498848" y="1493520"/>
                  </a:lnTo>
                  <a:lnTo>
                    <a:pt x="4498848" y="1502664"/>
                  </a:lnTo>
                  <a:lnTo>
                    <a:pt x="4498848" y="1475232"/>
                  </a:lnTo>
                  <a:lnTo>
                    <a:pt x="4498848" y="1481327"/>
                  </a:lnTo>
                  <a:lnTo>
                    <a:pt x="4501895" y="1499615"/>
                  </a:lnTo>
                  <a:lnTo>
                    <a:pt x="4501895" y="1475232"/>
                  </a:lnTo>
                  <a:lnTo>
                    <a:pt x="4501895" y="1456944"/>
                  </a:lnTo>
                  <a:lnTo>
                    <a:pt x="4501895" y="1472183"/>
                  </a:lnTo>
                  <a:lnTo>
                    <a:pt x="4501895" y="1636776"/>
                  </a:lnTo>
                  <a:lnTo>
                    <a:pt x="4501895" y="1606295"/>
                  </a:lnTo>
                  <a:lnTo>
                    <a:pt x="4504944" y="1578864"/>
                  </a:lnTo>
                  <a:lnTo>
                    <a:pt x="4504944" y="1508759"/>
                  </a:lnTo>
                  <a:lnTo>
                    <a:pt x="4504944" y="1514855"/>
                  </a:lnTo>
                  <a:lnTo>
                    <a:pt x="4504944" y="1438655"/>
                  </a:lnTo>
                  <a:lnTo>
                    <a:pt x="4504944" y="1466088"/>
                  </a:lnTo>
                  <a:lnTo>
                    <a:pt x="4504944" y="1517903"/>
                  </a:lnTo>
                  <a:lnTo>
                    <a:pt x="4504944" y="1508759"/>
                  </a:lnTo>
                  <a:lnTo>
                    <a:pt x="4504944" y="1612391"/>
                  </a:lnTo>
                  <a:lnTo>
                    <a:pt x="4507992" y="1606295"/>
                  </a:lnTo>
                  <a:lnTo>
                    <a:pt x="4507992" y="1584959"/>
                  </a:lnTo>
                  <a:lnTo>
                    <a:pt x="4507992" y="1594103"/>
                  </a:lnTo>
                  <a:lnTo>
                    <a:pt x="4507992" y="1597152"/>
                  </a:lnTo>
                  <a:lnTo>
                    <a:pt x="4507992" y="1569719"/>
                  </a:lnTo>
                  <a:lnTo>
                    <a:pt x="4507992" y="1597152"/>
                  </a:lnTo>
                  <a:lnTo>
                    <a:pt x="4507992" y="1603247"/>
                  </a:lnTo>
                  <a:lnTo>
                    <a:pt x="4507992" y="1606295"/>
                  </a:lnTo>
                  <a:lnTo>
                    <a:pt x="4507992" y="1639824"/>
                  </a:lnTo>
                  <a:lnTo>
                    <a:pt x="4507992" y="1630679"/>
                  </a:lnTo>
                  <a:lnTo>
                    <a:pt x="4507992" y="1636776"/>
                  </a:lnTo>
                  <a:lnTo>
                    <a:pt x="4507992" y="1627631"/>
                  </a:lnTo>
                  <a:lnTo>
                    <a:pt x="4507992" y="1606295"/>
                  </a:lnTo>
                  <a:lnTo>
                    <a:pt x="4507992" y="1594103"/>
                  </a:lnTo>
                  <a:lnTo>
                    <a:pt x="4511040" y="1603247"/>
                  </a:lnTo>
                  <a:lnTo>
                    <a:pt x="4511040" y="1606295"/>
                  </a:lnTo>
                  <a:lnTo>
                    <a:pt x="4511040" y="1618487"/>
                  </a:lnTo>
                  <a:lnTo>
                    <a:pt x="4511040" y="1627631"/>
                  </a:lnTo>
                  <a:lnTo>
                    <a:pt x="4511040" y="1597152"/>
                  </a:lnTo>
                  <a:lnTo>
                    <a:pt x="4511040" y="1606295"/>
                  </a:lnTo>
                  <a:lnTo>
                    <a:pt x="4511040" y="1673352"/>
                  </a:lnTo>
                  <a:lnTo>
                    <a:pt x="4511040" y="1636776"/>
                  </a:lnTo>
                  <a:lnTo>
                    <a:pt x="4514088" y="1597152"/>
                  </a:lnTo>
                  <a:lnTo>
                    <a:pt x="4514088" y="1639824"/>
                  </a:lnTo>
                  <a:lnTo>
                    <a:pt x="4514088" y="1636776"/>
                  </a:lnTo>
                  <a:lnTo>
                    <a:pt x="4514088" y="1673352"/>
                  </a:lnTo>
                  <a:lnTo>
                    <a:pt x="4514088" y="1636776"/>
                  </a:lnTo>
                  <a:lnTo>
                    <a:pt x="4514088" y="1630679"/>
                  </a:lnTo>
                  <a:lnTo>
                    <a:pt x="4514088" y="1618487"/>
                  </a:lnTo>
                  <a:lnTo>
                    <a:pt x="4514088" y="1588008"/>
                  </a:lnTo>
                  <a:lnTo>
                    <a:pt x="4517136" y="1584959"/>
                  </a:lnTo>
                  <a:lnTo>
                    <a:pt x="4517136" y="1621536"/>
                  </a:lnTo>
                  <a:lnTo>
                    <a:pt x="4517136" y="1618487"/>
                  </a:lnTo>
                  <a:lnTo>
                    <a:pt x="4517136" y="1606295"/>
                  </a:lnTo>
                  <a:lnTo>
                    <a:pt x="4517136" y="1554480"/>
                  </a:lnTo>
                  <a:lnTo>
                    <a:pt x="4517136" y="1636776"/>
                  </a:lnTo>
                  <a:lnTo>
                    <a:pt x="4517136" y="1673352"/>
                  </a:lnTo>
                  <a:lnTo>
                    <a:pt x="4517136" y="1627631"/>
                  </a:lnTo>
                  <a:lnTo>
                    <a:pt x="4517136" y="1618487"/>
                  </a:lnTo>
                  <a:lnTo>
                    <a:pt x="4517136" y="1584959"/>
                  </a:lnTo>
                  <a:lnTo>
                    <a:pt x="4520183" y="1578864"/>
                  </a:lnTo>
                  <a:lnTo>
                    <a:pt x="4520183" y="1566671"/>
                  </a:lnTo>
                  <a:lnTo>
                    <a:pt x="4520183" y="1560575"/>
                  </a:lnTo>
                  <a:lnTo>
                    <a:pt x="4520183" y="1551431"/>
                  </a:lnTo>
                  <a:lnTo>
                    <a:pt x="4520183" y="1517903"/>
                  </a:lnTo>
                  <a:lnTo>
                    <a:pt x="4520183" y="1545336"/>
                  </a:lnTo>
                  <a:lnTo>
                    <a:pt x="4520183" y="1560575"/>
                  </a:lnTo>
                  <a:lnTo>
                    <a:pt x="4520183" y="1545336"/>
                  </a:lnTo>
                  <a:lnTo>
                    <a:pt x="4520183" y="1578864"/>
                  </a:lnTo>
                  <a:lnTo>
                    <a:pt x="4520183" y="1603247"/>
                  </a:lnTo>
                  <a:lnTo>
                    <a:pt x="4520183" y="1597152"/>
                  </a:lnTo>
                  <a:lnTo>
                    <a:pt x="4520183" y="1594103"/>
                  </a:lnTo>
                  <a:lnTo>
                    <a:pt x="4523232" y="1597152"/>
                  </a:lnTo>
                  <a:lnTo>
                    <a:pt x="4523232" y="1533143"/>
                  </a:lnTo>
                  <a:lnTo>
                    <a:pt x="4523232" y="1441703"/>
                  </a:lnTo>
                  <a:lnTo>
                    <a:pt x="4523232" y="1420367"/>
                  </a:lnTo>
                  <a:lnTo>
                    <a:pt x="4523232" y="1389888"/>
                  </a:lnTo>
                  <a:lnTo>
                    <a:pt x="4523232" y="1414271"/>
                  </a:lnTo>
                  <a:lnTo>
                    <a:pt x="4523232" y="1566671"/>
                  </a:lnTo>
                  <a:lnTo>
                    <a:pt x="4523232" y="1554480"/>
                  </a:lnTo>
                  <a:lnTo>
                    <a:pt x="4523232" y="1566671"/>
                  </a:lnTo>
                  <a:lnTo>
                    <a:pt x="4523232" y="1490471"/>
                  </a:lnTo>
                  <a:lnTo>
                    <a:pt x="4523232" y="1517903"/>
                  </a:lnTo>
                  <a:lnTo>
                    <a:pt x="4526280" y="1493520"/>
                  </a:lnTo>
                  <a:lnTo>
                    <a:pt x="4526280" y="1502664"/>
                  </a:lnTo>
                  <a:lnTo>
                    <a:pt x="4526280" y="1527047"/>
                  </a:lnTo>
                  <a:lnTo>
                    <a:pt x="4526280" y="1542287"/>
                  </a:lnTo>
                  <a:lnTo>
                    <a:pt x="4526280" y="1472183"/>
                  </a:lnTo>
                  <a:lnTo>
                    <a:pt x="4526280" y="1490471"/>
                  </a:lnTo>
                  <a:lnTo>
                    <a:pt x="4526280" y="1475232"/>
                  </a:lnTo>
                  <a:lnTo>
                    <a:pt x="4526280" y="1502664"/>
                  </a:lnTo>
                  <a:lnTo>
                    <a:pt x="4526280" y="1423415"/>
                  </a:lnTo>
                  <a:lnTo>
                    <a:pt x="4526280" y="1472183"/>
                  </a:lnTo>
                  <a:lnTo>
                    <a:pt x="4529328" y="1429511"/>
                  </a:lnTo>
                  <a:lnTo>
                    <a:pt x="4529328" y="1466088"/>
                  </a:lnTo>
                  <a:lnTo>
                    <a:pt x="4529328" y="1456944"/>
                  </a:lnTo>
                  <a:lnTo>
                    <a:pt x="4529328" y="1639824"/>
                  </a:lnTo>
                  <a:lnTo>
                    <a:pt x="4532376" y="1636776"/>
                  </a:lnTo>
                  <a:lnTo>
                    <a:pt x="4532376" y="1673352"/>
                  </a:lnTo>
                  <a:lnTo>
                    <a:pt x="4532376" y="1636776"/>
                  </a:lnTo>
                  <a:lnTo>
                    <a:pt x="4532376" y="1578864"/>
                  </a:lnTo>
                  <a:lnTo>
                    <a:pt x="4532376" y="1560575"/>
                  </a:lnTo>
                  <a:lnTo>
                    <a:pt x="4532376" y="1569719"/>
                  </a:lnTo>
                  <a:lnTo>
                    <a:pt x="4532376" y="1542287"/>
                  </a:lnTo>
                  <a:lnTo>
                    <a:pt x="4532376" y="1597152"/>
                  </a:lnTo>
                  <a:lnTo>
                    <a:pt x="4532376" y="1527047"/>
                  </a:lnTo>
                  <a:lnTo>
                    <a:pt x="4535424" y="1499615"/>
                  </a:lnTo>
                  <a:lnTo>
                    <a:pt x="4535424" y="1673352"/>
                  </a:lnTo>
                  <a:lnTo>
                    <a:pt x="4538472" y="1673352"/>
                  </a:lnTo>
                  <a:lnTo>
                    <a:pt x="4538472" y="1639824"/>
                  </a:lnTo>
                  <a:lnTo>
                    <a:pt x="4538472" y="1627631"/>
                  </a:lnTo>
                  <a:lnTo>
                    <a:pt x="4538472" y="1636776"/>
                  </a:lnTo>
                  <a:lnTo>
                    <a:pt x="4538472" y="1673352"/>
                  </a:lnTo>
                  <a:lnTo>
                    <a:pt x="4538472" y="1630679"/>
                  </a:lnTo>
                  <a:lnTo>
                    <a:pt x="4538472" y="1621536"/>
                  </a:lnTo>
                  <a:lnTo>
                    <a:pt x="4538472" y="1603247"/>
                  </a:lnTo>
                  <a:lnTo>
                    <a:pt x="4538472" y="1639824"/>
                  </a:lnTo>
                  <a:lnTo>
                    <a:pt x="4541520" y="1618487"/>
                  </a:lnTo>
                  <a:lnTo>
                    <a:pt x="4541520" y="1673352"/>
                  </a:lnTo>
                  <a:lnTo>
                    <a:pt x="4541520" y="1639824"/>
                  </a:lnTo>
                  <a:lnTo>
                    <a:pt x="4541520" y="1673352"/>
                  </a:lnTo>
                  <a:lnTo>
                    <a:pt x="4544568" y="1630679"/>
                  </a:lnTo>
                  <a:lnTo>
                    <a:pt x="4544568" y="1569719"/>
                  </a:lnTo>
                  <a:lnTo>
                    <a:pt x="4544568" y="1606295"/>
                  </a:lnTo>
                  <a:lnTo>
                    <a:pt x="4544568" y="1673352"/>
                  </a:lnTo>
                  <a:lnTo>
                    <a:pt x="4544568" y="1630679"/>
                  </a:lnTo>
                  <a:lnTo>
                    <a:pt x="4544568" y="1636776"/>
                  </a:lnTo>
                  <a:lnTo>
                    <a:pt x="4544568" y="1606295"/>
                  </a:lnTo>
                  <a:lnTo>
                    <a:pt x="4544568" y="1612391"/>
                  </a:lnTo>
                  <a:lnTo>
                    <a:pt x="4544568" y="1575815"/>
                  </a:lnTo>
                  <a:lnTo>
                    <a:pt x="4547616" y="1597152"/>
                  </a:lnTo>
                  <a:lnTo>
                    <a:pt x="4547616" y="1584959"/>
                  </a:lnTo>
                  <a:lnTo>
                    <a:pt x="4547616" y="1588008"/>
                  </a:lnTo>
                  <a:lnTo>
                    <a:pt x="4547616" y="1575815"/>
                  </a:lnTo>
                  <a:lnTo>
                    <a:pt x="4547616" y="1673352"/>
                  </a:lnTo>
                  <a:lnTo>
                    <a:pt x="4547616" y="1630679"/>
                  </a:lnTo>
                  <a:lnTo>
                    <a:pt x="4547616" y="1584959"/>
                  </a:lnTo>
                  <a:lnTo>
                    <a:pt x="4547616" y="1578864"/>
                  </a:lnTo>
                  <a:lnTo>
                    <a:pt x="4547616" y="1560575"/>
                  </a:lnTo>
                  <a:lnTo>
                    <a:pt x="4550664" y="1508759"/>
                  </a:lnTo>
                  <a:lnTo>
                    <a:pt x="4550664" y="1420367"/>
                  </a:lnTo>
                  <a:lnTo>
                    <a:pt x="4550664" y="1456944"/>
                  </a:lnTo>
                  <a:lnTo>
                    <a:pt x="4550664" y="1481327"/>
                  </a:lnTo>
                  <a:lnTo>
                    <a:pt x="4550664" y="1517903"/>
                  </a:lnTo>
                  <a:lnTo>
                    <a:pt x="4550664" y="1502664"/>
                  </a:lnTo>
                  <a:lnTo>
                    <a:pt x="4550664" y="1493520"/>
                  </a:lnTo>
                  <a:lnTo>
                    <a:pt x="4550664" y="1481327"/>
                  </a:lnTo>
                  <a:lnTo>
                    <a:pt x="4550664" y="1484376"/>
                  </a:lnTo>
                  <a:lnTo>
                    <a:pt x="4553712" y="1502664"/>
                  </a:lnTo>
                  <a:lnTo>
                    <a:pt x="4553712" y="1566671"/>
                  </a:lnTo>
                  <a:lnTo>
                    <a:pt x="4553712" y="1603247"/>
                  </a:lnTo>
                  <a:lnTo>
                    <a:pt x="4553712" y="1636776"/>
                  </a:lnTo>
                  <a:lnTo>
                    <a:pt x="4553712" y="1639824"/>
                  </a:lnTo>
                  <a:lnTo>
                    <a:pt x="4553712" y="1606295"/>
                  </a:lnTo>
                  <a:lnTo>
                    <a:pt x="4553712" y="1630679"/>
                  </a:lnTo>
                  <a:lnTo>
                    <a:pt x="4553712" y="1621536"/>
                  </a:lnTo>
                  <a:lnTo>
                    <a:pt x="4553712" y="1636776"/>
                  </a:lnTo>
                  <a:lnTo>
                    <a:pt x="4553712" y="1490471"/>
                  </a:lnTo>
                  <a:lnTo>
                    <a:pt x="4556760" y="1499615"/>
                  </a:lnTo>
                  <a:lnTo>
                    <a:pt x="4556760" y="1524000"/>
                  </a:lnTo>
                  <a:lnTo>
                    <a:pt x="4556760" y="1499615"/>
                  </a:lnTo>
                  <a:lnTo>
                    <a:pt x="4556760" y="1517903"/>
                  </a:lnTo>
                  <a:lnTo>
                    <a:pt x="4556760" y="1508759"/>
                  </a:lnTo>
                  <a:lnTo>
                    <a:pt x="4556760" y="1514855"/>
                  </a:lnTo>
                  <a:lnTo>
                    <a:pt x="4556760" y="1502664"/>
                  </a:lnTo>
                  <a:lnTo>
                    <a:pt x="4556760" y="1545336"/>
                  </a:lnTo>
                  <a:lnTo>
                    <a:pt x="4556760" y="1524000"/>
                  </a:lnTo>
                  <a:lnTo>
                    <a:pt x="4556760" y="1597152"/>
                  </a:lnTo>
                  <a:lnTo>
                    <a:pt x="4559808" y="1639824"/>
                  </a:lnTo>
                  <a:lnTo>
                    <a:pt x="4559808" y="1673352"/>
                  </a:lnTo>
                  <a:lnTo>
                    <a:pt x="4559808" y="1533143"/>
                  </a:lnTo>
                  <a:lnTo>
                    <a:pt x="4559808" y="1551431"/>
                  </a:lnTo>
                  <a:lnTo>
                    <a:pt x="4562856" y="1554480"/>
                  </a:lnTo>
                  <a:lnTo>
                    <a:pt x="4562856" y="1542287"/>
                  </a:lnTo>
                  <a:lnTo>
                    <a:pt x="4562856" y="1524000"/>
                  </a:lnTo>
                  <a:lnTo>
                    <a:pt x="4562856" y="1499615"/>
                  </a:lnTo>
                  <a:lnTo>
                    <a:pt x="4562856" y="1508759"/>
                  </a:lnTo>
                  <a:lnTo>
                    <a:pt x="4562856" y="1524000"/>
                  </a:lnTo>
                  <a:lnTo>
                    <a:pt x="4562856" y="1545336"/>
                  </a:lnTo>
                  <a:lnTo>
                    <a:pt x="4562856" y="1636776"/>
                  </a:lnTo>
                  <a:lnTo>
                    <a:pt x="4562856" y="1673352"/>
                  </a:lnTo>
                  <a:lnTo>
                    <a:pt x="4562856" y="1621536"/>
                  </a:lnTo>
                  <a:lnTo>
                    <a:pt x="4562856" y="1603247"/>
                  </a:lnTo>
                  <a:lnTo>
                    <a:pt x="4562856" y="1588008"/>
                  </a:lnTo>
                  <a:lnTo>
                    <a:pt x="4562856" y="1517903"/>
                  </a:lnTo>
                  <a:lnTo>
                    <a:pt x="4565904" y="1517903"/>
                  </a:lnTo>
                  <a:lnTo>
                    <a:pt x="4565904" y="1545336"/>
                  </a:lnTo>
                  <a:lnTo>
                    <a:pt x="4565904" y="1542287"/>
                  </a:lnTo>
                  <a:lnTo>
                    <a:pt x="4565904" y="1636776"/>
                  </a:lnTo>
                  <a:lnTo>
                    <a:pt x="4565904" y="1618487"/>
                  </a:lnTo>
                  <a:lnTo>
                    <a:pt x="4565904" y="1612391"/>
                  </a:lnTo>
                  <a:lnTo>
                    <a:pt x="4565904" y="1627631"/>
                  </a:lnTo>
                  <a:lnTo>
                    <a:pt x="4565904" y="1618487"/>
                  </a:lnTo>
                  <a:lnTo>
                    <a:pt x="4568952" y="1627631"/>
                  </a:lnTo>
                  <a:lnTo>
                    <a:pt x="4568952" y="1673352"/>
                  </a:lnTo>
                  <a:lnTo>
                    <a:pt x="4568952" y="1636776"/>
                  </a:lnTo>
                  <a:lnTo>
                    <a:pt x="4568952" y="1627631"/>
                  </a:lnTo>
                  <a:lnTo>
                    <a:pt x="4568952" y="1612391"/>
                  </a:lnTo>
                  <a:lnTo>
                    <a:pt x="4568952" y="1560575"/>
                  </a:lnTo>
                  <a:lnTo>
                    <a:pt x="4568952" y="1551431"/>
                  </a:lnTo>
                  <a:lnTo>
                    <a:pt x="4568952" y="1554480"/>
                  </a:lnTo>
                  <a:lnTo>
                    <a:pt x="4568952" y="1575815"/>
                  </a:lnTo>
                  <a:lnTo>
                    <a:pt x="4568952" y="1594103"/>
                  </a:lnTo>
                  <a:lnTo>
                    <a:pt x="4568952" y="1584959"/>
                  </a:lnTo>
                  <a:lnTo>
                    <a:pt x="4568952" y="1578864"/>
                  </a:lnTo>
                  <a:lnTo>
                    <a:pt x="4572000" y="1584959"/>
                  </a:lnTo>
                  <a:lnTo>
                    <a:pt x="4572000" y="1578864"/>
                  </a:lnTo>
                  <a:lnTo>
                    <a:pt x="4572000" y="1584959"/>
                  </a:lnTo>
                  <a:lnTo>
                    <a:pt x="4572000" y="1594103"/>
                  </a:lnTo>
                  <a:lnTo>
                    <a:pt x="4572000" y="1636776"/>
                  </a:lnTo>
                  <a:lnTo>
                    <a:pt x="4572000" y="1639824"/>
                  </a:lnTo>
                  <a:lnTo>
                    <a:pt x="4572000" y="1673352"/>
                  </a:lnTo>
                  <a:lnTo>
                    <a:pt x="4572000" y="1636776"/>
                  </a:lnTo>
                  <a:lnTo>
                    <a:pt x="4572000" y="1630679"/>
                  </a:lnTo>
                  <a:lnTo>
                    <a:pt x="4572000" y="1621536"/>
                  </a:lnTo>
                  <a:lnTo>
                    <a:pt x="4572000" y="1618487"/>
                  </a:lnTo>
                  <a:lnTo>
                    <a:pt x="4575048" y="1612391"/>
                  </a:lnTo>
                  <a:lnTo>
                    <a:pt x="4575048" y="1636776"/>
                  </a:lnTo>
                  <a:lnTo>
                    <a:pt x="4575048" y="1673352"/>
                  </a:lnTo>
                  <a:lnTo>
                    <a:pt x="4575048" y="1636776"/>
                  </a:lnTo>
                  <a:lnTo>
                    <a:pt x="4575048" y="1621536"/>
                  </a:lnTo>
                  <a:lnTo>
                    <a:pt x="4575048" y="1630679"/>
                  </a:lnTo>
                  <a:lnTo>
                    <a:pt x="4575048" y="1594103"/>
                  </a:lnTo>
                  <a:lnTo>
                    <a:pt x="4575048" y="1603247"/>
                  </a:lnTo>
                  <a:lnTo>
                    <a:pt x="4578095" y="1639824"/>
                  </a:lnTo>
                  <a:lnTo>
                    <a:pt x="4578095" y="1630679"/>
                  </a:lnTo>
                  <a:lnTo>
                    <a:pt x="4578095" y="1673352"/>
                  </a:lnTo>
                  <a:lnTo>
                    <a:pt x="4578095" y="1639824"/>
                  </a:lnTo>
                  <a:lnTo>
                    <a:pt x="4578095" y="1594103"/>
                  </a:lnTo>
                  <a:lnTo>
                    <a:pt x="4578095" y="1603247"/>
                  </a:lnTo>
                  <a:lnTo>
                    <a:pt x="4578095" y="1584959"/>
                  </a:lnTo>
                  <a:lnTo>
                    <a:pt x="4581144" y="1584959"/>
                  </a:lnTo>
                  <a:lnTo>
                    <a:pt x="4581144" y="1594103"/>
                  </a:lnTo>
                  <a:lnTo>
                    <a:pt x="4581144" y="1584959"/>
                  </a:lnTo>
                  <a:lnTo>
                    <a:pt x="4581144" y="1627631"/>
                  </a:lnTo>
                  <a:lnTo>
                    <a:pt x="4581144" y="1597152"/>
                  </a:lnTo>
                  <a:lnTo>
                    <a:pt x="4581144" y="1630679"/>
                  </a:lnTo>
                  <a:lnTo>
                    <a:pt x="4581144" y="1618487"/>
                  </a:lnTo>
                  <a:lnTo>
                    <a:pt x="4581144" y="1603247"/>
                  </a:lnTo>
                  <a:lnTo>
                    <a:pt x="4581144" y="1606295"/>
                  </a:lnTo>
                  <a:lnTo>
                    <a:pt x="4581144" y="1575815"/>
                  </a:lnTo>
                  <a:lnTo>
                    <a:pt x="4581144" y="1569719"/>
                  </a:lnTo>
                  <a:lnTo>
                    <a:pt x="4584192" y="1594103"/>
                  </a:lnTo>
                  <a:lnTo>
                    <a:pt x="4584192" y="1618487"/>
                  </a:lnTo>
                  <a:lnTo>
                    <a:pt x="4584192" y="1569719"/>
                  </a:lnTo>
                  <a:lnTo>
                    <a:pt x="4584192" y="1673352"/>
                  </a:lnTo>
                  <a:lnTo>
                    <a:pt x="4584192" y="1597152"/>
                  </a:lnTo>
                  <a:lnTo>
                    <a:pt x="4584192" y="1560575"/>
                  </a:lnTo>
                  <a:lnTo>
                    <a:pt x="4584192" y="1536191"/>
                  </a:lnTo>
                  <a:lnTo>
                    <a:pt x="4584192" y="1533143"/>
                  </a:lnTo>
                  <a:lnTo>
                    <a:pt x="4587240" y="1545336"/>
                  </a:lnTo>
                  <a:lnTo>
                    <a:pt x="4587240" y="1636776"/>
                  </a:lnTo>
                  <a:lnTo>
                    <a:pt x="4587240" y="1603247"/>
                  </a:lnTo>
                  <a:lnTo>
                    <a:pt x="4587240" y="1639824"/>
                  </a:lnTo>
                  <a:lnTo>
                    <a:pt x="4587240" y="1636776"/>
                  </a:lnTo>
                  <a:lnTo>
                    <a:pt x="4587240" y="1621536"/>
                  </a:lnTo>
                  <a:lnTo>
                    <a:pt x="4587240" y="1636776"/>
                  </a:lnTo>
                  <a:lnTo>
                    <a:pt x="4587240" y="1630679"/>
                  </a:lnTo>
                  <a:lnTo>
                    <a:pt x="4590288" y="1636776"/>
                  </a:lnTo>
                  <a:lnTo>
                    <a:pt x="4590288" y="1627631"/>
                  </a:lnTo>
                  <a:lnTo>
                    <a:pt x="4590288" y="1639824"/>
                  </a:lnTo>
                  <a:lnTo>
                    <a:pt x="4590288" y="1636776"/>
                  </a:lnTo>
                  <a:lnTo>
                    <a:pt x="4590288" y="1569719"/>
                  </a:lnTo>
                  <a:lnTo>
                    <a:pt x="4590288" y="1554480"/>
                  </a:lnTo>
                  <a:lnTo>
                    <a:pt x="4590288" y="1566671"/>
                  </a:lnTo>
                  <a:lnTo>
                    <a:pt x="4590288" y="1597152"/>
                  </a:lnTo>
                  <a:lnTo>
                    <a:pt x="4590288" y="1594103"/>
                  </a:lnTo>
                  <a:lnTo>
                    <a:pt x="4590288" y="1597152"/>
                  </a:lnTo>
                  <a:lnTo>
                    <a:pt x="4590288" y="1603247"/>
                  </a:lnTo>
                  <a:lnTo>
                    <a:pt x="4593336" y="1603247"/>
                  </a:lnTo>
                  <a:lnTo>
                    <a:pt x="4593336" y="1627631"/>
                  </a:lnTo>
                  <a:lnTo>
                    <a:pt x="4593336" y="1673352"/>
                  </a:lnTo>
                  <a:lnTo>
                    <a:pt x="4593336" y="1627631"/>
                  </a:lnTo>
                  <a:lnTo>
                    <a:pt x="4593336" y="1621536"/>
                  </a:lnTo>
                  <a:lnTo>
                    <a:pt x="4596383" y="1603247"/>
                  </a:lnTo>
                  <a:lnTo>
                    <a:pt x="4596383" y="1545336"/>
                  </a:lnTo>
                  <a:lnTo>
                    <a:pt x="4596383" y="1575815"/>
                  </a:lnTo>
                  <a:lnTo>
                    <a:pt x="4596383" y="1627631"/>
                  </a:lnTo>
                  <a:lnTo>
                    <a:pt x="4596383" y="1673352"/>
                  </a:lnTo>
                  <a:lnTo>
                    <a:pt x="4596383" y="1636776"/>
                  </a:lnTo>
                  <a:lnTo>
                    <a:pt x="4596383" y="1627631"/>
                  </a:lnTo>
                  <a:lnTo>
                    <a:pt x="4596383" y="1673352"/>
                  </a:lnTo>
                  <a:lnTo>
                    <a:pt x="4596383" y="1630679"/>
                  </a:lnTo>
                  <a:lnTo>
                    <a:pt x="4596383" y="1566671"/>
                  </a:lnTo>
                  <a:lnTo>
                    <a:pt x="4596383" y="1524000"/>
                  </a:lnTo>
                  <a:lnTo>
                    <a:pt x="4596383" y="1475232"/>
                  </a:lnTo>
                  <a:lnTo>
                    <a:pt x="4596383" y="1466088"/>
                  </a:lnTo>
                  <a:lnTo>
                    <a:pt x="4596383" y="1490471"/>
                  </a:lnTo>
                  <a:lnTo>
                    <a:pt x="4599432" y="1524000"/>
                  </a:lnTo>
                  <a:lnTo>
                    <a:pt x="4599432" y="1584959"/>
                  </a:lnTo>
                  <a:lnTo>
                    <a:pt x="4599432" y="1551431"/>
                  </a:lnTo>
                  <a:lnTo>
                    <a:pt x="4599432" y="1630679"/>
                  </a:lnTo>
                  <a:lnTo>
                    <a:pt x="4599432" y="1621536"/>
                  </a:lnTo>
                  <a:lnTo>
                    <a:pt x="4599432" y="1542287"/>
                  </a:lnTo>
                  <a:lnTo>
                    <a:pt x="4599432" y="1545336"/>
                  </a:lnTo>
                  <a:lnTo>
                    <a:pt x="4599432" y="1527047"/>
                  </a:lnTo>
                  <a:lnTo>
                    <a:pt x="4599432" y="1542287"/>
                  </a:lnTo>
                  <a:lnTo>
                    <a:pt x="4602480" y="1542287"/>
                  </a:lnTo>
                  <a:lnTo>
                    <a:pt x="4602480" y="1545336"/>
                  </a:lnTo>
                  <a:lnTo>
                    <a:pt x="4602480" y="1575815"/>
                  </a:lnTo>
                  <a:lnTo>
                    <a:pt x="4602480" y="1673352"/>
                  </a:lnTo>
                  <a:lnTo>
                    <a:pt x="4602480" y="1639824"/>
                  </a:lnTo>
                  <a:lnTo>
                    <a:pt x="4602480" y="1673352"/>
                  </a:lnTo>
                  <a:lnTo>
                    <a:pt x="4602480" y="1636776"/>
                  </a:lnTo>
                  <a:lnTo>
                    <a:pt x="4602480" y="1508759"/>
                  </a:lnTo>
                  <a:lnTo>
                    <a:pt x="4602480" y="1514855"/>
                  </a:lnTo>
                  <a:lnTo>
                    <a:pt x="4605528" y="1524000"/>
                  </a:lnTo>
                  <a:lnTo>
                    <a:pt x="4605528" y="1542287"/>
                  </a:lnTo>
                  <a:lnTo>
                    <a:pt x="4605528" y="1560575"/>
                  </a:lnTo>
                  <a:lnTo>
                    <a:pt x="4605528" y="1542287"/>
                  </a:lnTo>
                  <a:lnTo>
                    <a:pt x="4605528" y="1517903"/>
                  </a:lnTo>
                  <a:lnTo>
                    <a:pt x="4605528" y="1527047"/>
                  </a:lnTo>
                  <a:lnTo>
                    <a:pt x="4605528" y="1594103"/>
                  </a:lnTo>
                  <a:lnTo>
                    <a:pt x="4605528" y="1612391"/>
                  </a:lnTo>
                  <a:lnTo>
                    <a:pt x="4605528" y="1606295"/>
                  </a:lnTo>
                  <a:lnTo>
                    <a:pt x="4605528" y="1594103"/>
                  </a:lnTo>
                  <a:lnTo>
                    <a:pt x="4605528" y="1597152"/>
                  </a:lnTo>
                  <a:lnTo>
                    <a:pt x="4605528" y="1606295"/>
                  </a:lnTo>
                  <a:lnTo>
                    <a:pt x="4605528" y="1612391"/>
                  </a:lnTo>
                  <a:lnTo>
                    <a:pt x="4608576" y="1618487"/>
                  </a:lnTo>
                  <a:lnTo>
                    <a:pt x="4608576" y="1630679"/>
                  </a:lnTo>
                  <a:lnTo>
                    <a:pt x="4608576" y="1673352"/>
                  </a:lnTo>
                  <a:lnTo>
                    <a:pt x="4608576" y="1636776"/>
                  </a:lnTo>
                  <a:lnTo>
                    <a:pt x="4608576" y="1627631"/>
                  </a:lnTo>
                  <a:lnTo>
                    <a:pt x="4608576" y="1612391"/>
                  </a:lnTo>
                  <a:lnTo>
                    <a:pt x="4608576" y="1618487"/>
                  </a:lnTo>
                  <a:lnTo>
                    <a:pt x="4608576" y="1673352"/>
                  </a:lnTo>
                  <a:lnTo>
                    <a:pt x="4611624" y="1673352"/>
                  </a:lnTo>
                  <a:lnTo>
                    <a:pt x="4611624" y="1542287"/>
                  </a:lnTo>
                  <a:lnTo>
                    <a:pt x="4611624" y="1551431"/>
                  </a:lnTo>
                  <a:lnTo>
                    <a:pt x="4611624" y="1533143"/>
                  </a:lnTo>
                  <a:lnTo>
                    <a:pt x="4611624" y="1545336"/>
                  </a:lnTo>
                  <a:lnTo>
                    <a:pt x="4611624" y="1560575"/>
                  </a:lnTo>
                  <a:lnTo>
                    <a:pt x="4611624" y="1566671"/>
                  </a:lnTo>
                  <a:lnTo>
                    <a:pt x="4614672" y="1597152"/>
                  </a:lnTo>
                  <a:lnTo>
                    <a:pt x="4614672" y="1594103"/>
                  </a:lnTo>
                  <a:lnTo>
                    <a:pt x="4614672" y="1630679"/>
                  </a:lnTo>
                  <a:lnTo>
                    <a:pt x="4614672" y="1627631"/>
                  </a:lnTo>
                  <a:lnTo>
                    <a:pt x="4614672" y="1636776"/>
                  </a:lnTo>
                  <a:lnTo>
                    <a:pt x="4614672" y="1588008"/>
                  </a:lnTo>
                  <a:lnTo>
                    <a:pt x="4614672" y="1621536"/>
                  </a:lnTo>
                  <a:lnTo>
                    <a:pt x="4614672" y="1618487"/>
                  </a:lnTo>
                  <a:lnTo>
                    <a:pt x="4614672" y="1627631"/>
                  </a:lnTo>
                  <a:lnTo>
                    <a:pt x="4614672" y="1621536"/>
                  </a:lnTo>
                  <a:lnTo>
                    <a:pt x="4614672" y="1636776"/>
                  </a:lnTo>
                  <a:lnTo>
                    <a:pt x="4617720" y="1639824"/>
                  </a:lnTo>
                  <a:lnTo>
                    <a:pt x="4617720" y="1636776"/>
                  </a:lnTo>
                  <a:lnTo>
                    <a:pt x="4617720" y="1588008"/>
                  </a:lnTo>
                  <a:lnTo>
                    <a:pt x="4617720" y="1578864"/>
                  </a:lnTo>
                  <a:lnTo>
                    <a:pt x="4617720" y="1569719"/>
                  </a:lnTo>
                  <a:lnTo>
                    <a:pt x="4617720" y="1575815"/>
                  </a:lnTo>
                  <a:lnTo>
                    <a:pt x="4617720" y="1594103"/>
                  </a:lnTo>
                  <a:lnTo>
                    <a:pt x="4617720" y="1597152"/>
                  </a:lnTo>
                  <a:lnTo>
                    <a:pt x="4617720" y="1603247"/>
                  </a:lnTo>
                  <a:lnTo>
                    <a:pt x="4620768" y="1636776"/>
                  </a:lnTo>
                  <a:lnTo>
                    <a:pt x="4620768" y="1639824"/>
                  </a:lnTo>
                  <a:lnTo>
                    <a:pt x="4620768" y="1673352"/>
                  </a:lnTo>
                  <a:lnTo>
                    <a:pt x="4620768" y="1636776"/>
                  </a:lnTo>
                  <a:lnTo>
                    <a:pt x="4620768" y="1578864"/>
                  </a:lnTo>
                  <a:lnTo>
                    <a:pt x="4620768" y="1594103"/>
                  </a:lnTo>
                  <a:lnTo>
                    <a:pt x="4620768" y="1627631"/>
                  </a:lnTo>
                  <a:lnTo>
                    <a:pt x="4623816" y="1597152"/>
                  </a:lnTo>
                  <a:lnTo>
                    <a:pt x="4623816" y="1636776"/>
                  </a:lnTo>
                  <a:lnTo>
                    <a:pt x="4623816" y="1603247"/>
                  </a:lnTo>
                  <a:lnTo>
                    <a:pt x="4623816" y="1639824"/>
                  </a:lnTo>
                  <a:lnTo>
                    <a:pt x="4623816" y="1636776"/>
                  </a:lnTo>
                  <a:lnTo>
                    <a:pt x="4623816" y="1594103"/>
                  </a:lnTo>
                  <a:lnTo>
                    <a:pt x="4623816" y="1606295"/>
                  </a:lnTo>
                  <a:lnTo>
                    <a:pt x="4626864" y="1673352"/>
                  </a:lnTo>
                  <a:lnTo>
                    <a:pt x="4626864" y="1630679"/>
                  </a:lnTo>
                  <a:lnTo>
                    <a:pt x="4626864" y="1636776"/>
                  </a:lnTo>
                  <a:lnTo>
                    <a:pt x="4626864" y="1639824"/>
                  </a:lnTo>
                  <a:lnTo>
                    <a:pt x="4626864" y="1673352"/>
                  </a:lnTo>
                  <a:lnTo>
                    <a:pt x="4629912" y="1673352"/>
                  </a:lnTo>
                  <a:lnTo>
                    <a:pt x="4629912" y="1630679"/>
                  </a:lnTo>
                  <a:lnTo>
                    <a:pt x="4629912" y="1673352"/>
                  </a:lnTo>
                  <a:lnTo>
                    <a:pt x="4629912" y="1627631"/>
                  </a:lnTo>
                  <a:lnTo>
                    <a:pt x="4629912" y="1673352"/>
                  </a:lnTo>
                  <a:lnTo>
                    <a:pt x="4632960" y="1673352"/>
                  </a:lnTo>
                  <a:lnTo>
                    <a:pt x="4636008" y="1639824"/>
                  </a:lnTo>
                  <a:lnTo>
                    <a:pt x="4636008" y="1673352"/>
                  </a:lnTo>
                  <a:lnTo>
                    <a:pt x="4636008" y="1636776"/>
                  </a:lnTo>
                  <a:lnTo>
                    <a:pt x="4636008" y="1575815"/>
                  </a:lnTo>
                  <a:lnTo>
                    <a:pt x="4639056" y="1578864"/>
                  </a:lnTo>
                  <a:lnTo>
                    <a:pt x="4639056" y="1636776"/>
                  </a:lnTo>
                  <a:lnTo>
                    <a:pt x="4639056" y="1630679"/>
                  </a:lnTo>
                  <a:lnTo>
                    <a:pt x="4639056" y="1606295"/>
                  </a:lnTo>
                  <a:lnTo>
                    <a:pt x="4639056" y="1621536"/>
                  </a:lnTo>
                  <a:lnTo>
                    <a:pt x="4639056" y="1588008"/>
                  </a:lnTo>
                  <a:lnTo>
                    <a:pt x="4642104" y="1588008"/>
                  </a:lnTo>
                  <a:lnTo>
                    <a:pt x="4642104" y="1584959"/>
                  </a:lnTo>
                  <a:lnTo>
                    <a:pt x="4642104" y="1560575"/>
                  </a:lnTo>
                  <a:lnTo>
                    <a:pt x="4642104" y="1554480"/>
                  </a:lnTo>
                  <a:lnTo>
                    <a:pt x="4642104" y="1569719"/>
                  </a:lnTo>
                  <a:lnTo>
                    <a:pt x="4642104" y="1630679"/>
                  </a:lnTo>
                  <a:lnTo>
                    <a:pt x="4642104" y="1606295"/>
                  </a:lnTo>
                  <a:lnTo>
                    <a:pt x="4642104" y="1673352"/>
                  </a:lnTo>
                  <a:lnTo>
                    <a:pt x="4645152" y="1673352"/>
                  </a:lnTo>
                  <a:lnTo>
                    <a:pt x="4645152" y="1508759"/>
                  </a:lnTo>
                  <a:lnTo>
                    <a:pt x="4645152" y="1517903"/>
                  </a:lnTo>
                  <a:lnTo>
                    <a:pt x="4645152" y="1499615"/>
                  </a:lnTo>
                  <a:lnTo>
                    <a:pt x="4645152" y="1514855"/>
                  </a:lnTo>
                  <a:lnTo>
                    <a:pt x="4645152" y="1618487"/>
                  </a:lnTo>
                  <a:lnTo>
                    <a:pt x="4645152" y="1630679"/>
                  </a:lnTo>
                  <a:lnTo>
                    <a:pt x="4648200" y="1630679"/>
                  </a:lnTo>
                  <a:lnTo>
                    <a:pt x="4648200" y="1636776"/>
                  </a:lnTo>
                  <a:lnTo>
                    <a:pt x="4648200" y="1673352"/>
                  </a:lnTo>
                  <a:lnTo>
                    <a:pt x="4651248" y="1673352"/>
                  </a:lnTo>
                  <a:lnTo>
                    <a:pt x="4651248" y="1584959"/>
                  </a:lnTo>
                  <a:lnTo>
                    <a:pt x="4651248" y="1621536"/>
                  </a:lnTo>
                  <a:lnTo>
                    <a:pt x="4651248" y="1630679"/>
                  </a:lnTo>
                  <a:lnTo>
                    <a:pt x="4651248" y="1636776"/>
                  </a:lnTo>
                  <a:lnTo>
                    <a:pt x="4654295" y="1627631"/>
                  </a:lnTo>
                  <a:lnTo>
                    <a:pt x="4654295" y="1594103"/>
                  </a:lnTo>
                  <a:lnTo>
                    <a:pt x="4654295" y="1603247"/>
                  </a:lnTo>
                  <a:lnTo>
                    <a:pt x="4654295" y="1545336"/>
                  </a:lnTo>
                  <a:lnTo>
                    <a:pt x="4654295" y="1554480"/>
                  </a:lnTo>
                  <a:lnTo>
                    <a:pt x="4654295" y="1673352"/>
                  </a:lnTo>
                  <a:lnTo>
                    <a:pt x="4657344" y="1673352"/>
                  </a:lnTo>
                  <a:lnTo>
                    <a:pt x="4657344" y="1630679"/>
                  </a:lnTo>
                  <a:lnTo>
                    <a:pt x="4657344" y="1627631"/>
                  </a:lnTo>
                  <a:lnTo>
                    <a:pt x="4657344" y="1673352"/>
                  </a:lnTo>
                  <a:lnTo>
                    <a:pt x="4657344" y="1639824"/>
                  </a:lnTo>
                  <a:lnTo>
                    <a:pt x="4660392" y="1639824"/>
                  </a:lnTo>
                  <a:lnTo>
                    <a:pt x="4660392" y="1636776"/>
                  </a:lnTo>
                  <a:lnTo>
                    <a:pt x="4660392" y="1630679"/>
                  </a:lnTo>
                  <a:lnTo>
                    <a:pt x="4660392" y="1636776"/>
                  </a:lnTo>
                  <a:lnTo>
                    <a:pt x="4660392" y="1673352"/>
                  </a:lnTo>
                  <a:lnTo>
                    <a:pt x="4663440" y="1673352"/>
                  </a:lnTo>
                  <a:lnTo>
                    <a:pt x="4663440" y="1630679"/>
                  </a:lnTo>
                  <a:lnTo>
                    <a:pt x="4663440" y="1636776"/>
                  </a:lnTo>
                  <a:lnTo>
                    <a:pt x="4663440" y="1594103"/>
                  </a:lnTo>
                  <a:lnTo>
                    <a:pt x="4666488" y="1606295"/>
                  </a:lnTo>
                  <a:lnTo>
                    <a:pt x="4666488" y="1636776"/>
                  </a:lnTo>
                  <a:lnTo>
                    <a:pt x="4666488" y="1673352"/>
                  </a:lnTo>
                  <a:lnTo>
                    <a:pt x="4669536" y="1673352"/>
                  </a:lnTo>
                  <a:lnTo>
                    <a:pt x="4672583" y="1630679"/>
                  </a:lnTo>
                  <a:lnTo>
                    <a:pt x="4672583" y="1673352"/>
                  </a:lnTo>
                  <a:lnTo>
                    <a:pt x="4672583" y="1621536"/>
                  </a:lnTo>
                  <a:lnTo>
                    <a:pt x="4672583" y="1630679"/>
                  </a:lnTo>
                  <a:lnTo>
                    <a:pt x="4672583" y="1639824"/>
                  </a:lnTo>
                  <a:lnTo>
                    <a:pt x="4672583" y="1673352"/>
                  </a:lnTo>
                  <a:lnTo>
                    <a:pt x="4675632" y="1673352"/>
                  </a:lnTo>
                  <a:lnTo>
                    <a:pt x="4678680" y="1673352"/>
                  </a:lnTo>
                  <a:lnTo>
                    <a:pt x="4678680" y="1636776"/>
                  </a:lnTo>
                  <a:lnTo>
                    <a:pt x="4678680" y="1673352"/>
                  </a:lnTo>
                  <a:lnTo>
                    <a:pt x="4681728" y="1673352"/>
                  </a:lnTo>
                  <a:lnTo>
                    <a:pt x="4681728" y="1627631"/>
                  </a:lnTo>
                  <a:lnTo>
                    <a:pt x="4681728" y="1630679"/>
                  </a:lnTo>
                  <a:lnTo>
                    <a:pt x="4681728" y="1673352"/>
                  </a:lnTo>
                  <a:lnTo>
                    <a:pt x="4684776" y="1673352"/>
                  </a:lnTo>
                  <a:lnTo>
                    <a:pt x="4684776" y="1627631"/>
                  </a:lnTo>
                  <a:lnTo>
                    <a:pt x="4684776" y="1636776"/>
                  </a:lnTo>
                  <a:lnTo>
                    <a:pt x="4684776" y="1639824"/>
                  </a:lnTo>
                  <a:lnTo>
                    <a:pt x="4684776" y="1673352"/>
                  </a:lnTo>
                  <a:lnTo>
                    <a:pt x="4684776" y="1627631"/>
                  </a:lnTo>
                  <a:lnTo>
                    <a:pt x="4684776" y="1630679"/>
                  </a:lnTo>
                  <a:lnTo>
                    <a:pt x="4684776" y="1639824"/>
                  </a:lnTo>
                  <a:lnTo>
                    <a:pt x="4684776" y="1630679"/>
                  </a:lnTo>
                  <a:lnTo>
                    <a:pt x="4687824" y="1636776"/>
                  </a:lnTo>
                  <a:lnTo>
                    <a:pt x="4687824" y="1597152"/>
                  </a:lnTo>
                  <a:lnTo>
                    <a:pt x="4687824" y="1603247"/>
                  </a:lnTo>
                  <a:lnTo>
                    <a:pt x="4687824" y="1551431"/>
                  </a:lnTo>
                  <a:lnTo>
                    <a:pt x="4687824" y="1560575"/>
                  </a:lnTo>
                  <a:lnTo>
                    <a:pt x="4687824" y="1533143"/>
                  </a:lnTo>
                  <a:lnTo>
                    <a:pt x="4687824" y="1560575"/>
                  </a:lnTo>
                  <a:lnTo>
                    <a:pt x="4687824" y="1569719"/>
                  </a:lnTo>
                  <a:lnTo>
                    <a:pt x="4687824" y="1588008"/>
                  </a:lnTo>
                  <a:lnTo>
                    <a:pt x="4687824" y="1621536"/>
                  </a:lnTo>
                  <a:lnTo>
                    <a:pt x="4687824" y="1639824"/>
                  </a:lnTo>
                  <a:lnTo>
                    <a:pt x="4690872" y="1673352"/>
                  </a:lnTo>
                  <a:lnTo>
                    <a:pt x="4693920" y="1639824"/>
                  </a:lnTo>
                  <a:lnTo>
                    <a:pt x="4693920" y="1627631"/>
                  </a:lnTo>
                  <a:lnTo>
                    <a:pt x="4693920" y="1636776"/>
                  </a:lnTo>
                  <a:lnTo>
                    <a:pt x="4693920" y="1621536"/>
                  </a:lnTo>
                  <a:lnTo>
                    <a:pt x="4693920" y="1630679"/>
                  </a:lnTo>
                  <a:lnTo>
                    <a:pt x="4693920" y="1673352"/>
                  </a:lnTo>
                  <a:lnTo>
                    <a:pt x="4693920" y="1636776"/>
                  </a:lnTo>
                  <a:lnTo>
                    <a:pt x="4693920" y="1673352"/>
                  </a:lnTo>
                  <a:lnTo>
                    <a:pt x="4696968" y="1673352"/>
                  </a:lnTo>
                  <a:lnTo>
                    <a:pt x="4700016" y="1673352"/>
                  </a:lnTo>
                  <a:lnTo>
                    <a:pt x="4700016" y="1636776"/>
                  </a:lnTo>
                  <a:lnTo>
                    <a:pt x="4700016" y="1621536"/>
                  </a:lnTo>
                  <a:lnTo>
                    <a:pt x="4700016" y="1630679"/>
                  </a:lnTo>
                  <a:lnTo>
                    <a:pt x="4700016" y="1636776"/>
                  </a:lnTo>
                  <a:lnTo>
                    <a:pt x="4700016" y="1673352"/>
                  </a:lnTo>
                  <a:lnTo>
                    <a:pt x="4703064" y="1673352"/>
                  </a:lnTo>
                  <a:lnTo>
                    <a:pt x="4706112" y="1636776"/>
                  </a:lnTo>
                  <a:lnTo>
                    <a:pt x="4706112" y="1673352"/>
                  </a:lnTo>
                  <a:lnTo>
                    <a:pt x="4706112" y="1639824"/>
                  </a:lnTo>
                  <a:lnTo>
                    <a:pt x="4706112" y="1673352"/>
                  </a:lnTo>
                  <a:lnTo>
                    <a:pt x="4706112" y="1636776"/>
                  </a:lnTo>
                  <a:lnTo>
                    <a:pt x="4706112" y="1673352"/>
                  </a:lnTo>
                  <a:lnTo>
                    <a:pt x="4709160" y="1673352"/>
                  </a:lnTo>
                  <a:lnTo>
                    <a:pt x="4709160" y="1630679"/>
                  </a:lnTo>
                  <a:lnTo>
                    <a:pt x="4709160" y="1673352"/>
                  </a:lnTo>
                  <a:lnTo>
                    <a:pt x="4709160" y="1639824"/>
                  </a:lnTo>
                  <a:lnTo>
                    <a:pt x="4709160" y="1673352"/>
                  </a:lnTo>
                  <a:lnTo>
                    <a:pt x="4712208" y="1673352"/>
                  </a:lnTo>
                  <a:lnTo>
                    <a:pt x="4712208" y="1584959"/>
                  </a:lnTo>
                  <a:lnTo>
                    <a:pt x="4712208" y="1524000"/>
                  </a:lnTo>
                  <a:lnTo>
                    <a:pt x="4712208" y="1502664"/>
                  </a:lnTo>
                  <a:lnTo>
                    <a:pt x="4712208" y="1508759"/>
                  </a:lnTo>
                  <a:lnTo>
                    <a:pt x="4712208" y="1533143"/>
                  </a:lnTo>
                  <a:lnTo>
                    <a:pt x="4712208" y="1527047"/>
                  </a:lnTo>
                  <a:lnTo>
                    <a:pt x="4712208" y="1673352"/>
                  </a:lnTo>
                  <a:lnTo>
                    <a:pt x="4715256" y="1673352"/>
                  </a:lnTo>
                  <a:lnTo>
                    <a:pt x="4715256" y="1639824"/>
                  </a:lnTo>
                  <a:lnTo>
                    <a:pt x="4715256" y="1673352"/>
                  </a:lnTo>
                  <a:lnTo>
                    <a:pt x="4718304" y="1636776"/>
                  </a:lnTo>
                  <a:lnTo>
                    <a:pt x="4718304" y="1673352"/>
                  </a:lnTo>
                  <a:lnTo>
                    <a:pt x="4718304" y="1636776"/>
                  </a:lnTo>
                  <a:lnTo>
                    <a:pt x="4718304" y="1639824"/>
                  </a:lnTo>
                  <a:lnTo>
                    <a:pt x="4718304" y="1673352"/>
                  </a:lnTo>
                  <a:lnTo>
                    <a:pt x="4718304" y="1639824"/>
                  </a:lnTo>
                  <a:lnTo>
                    <a:pt x="4718304" y="1673352"/>
                  </a:lnTo>
                  <a:lnTo>
                    <a:pt x="4721352" y="1673352"/>
                  </a:lnTo>
                  <a:lnTo>
                    <a:pt x="4721352" y="1639824"/>
                  </a:lnTo>
                  <a:lnTo>
                    <a:pt x="4721352" y="1636776"/>
                  </a:lnTo>
                  <a:lnTo>
                    <a:pt x="4721352" y="1673352"/>
                  </a:lnTo>
                  <a:lnTo>
                    <a:pt x="4721352" y="1636776"/>
                  </a:lnTo>
                  <a:lnTo>
                    <a:pt x="4721352" y="1673352"/>
                  </a:lnTo>
                  <a:lnTo>
                    <a:pt x="4721352" y="1630679"/>
                  </a:lnTo>
                  <a:lnTo>
                    <a:pt x="4721352" y="1606295"/>
                  </a:lnTo>
                  <a:lnTo>
                    <a:pt x="4724400" y="1618487"/>
                  </a:lnTo>
                  <a:lnTo>
                    <a:pt x="4724400" y="1603247"/>
                  </a:lnTo>
                  <a:lnTo>
                    <a:pt x="4724400" y="1621536"/>
                  </a:lnTo>
                  <a:lnTo>
                    <a:pt x="4724400" y="1639824"/>
                  </a:lnTo>
                  <a:lnTo>
                    <a:pt x="4724400" y="1673352"/>
                  </a:lnTo>
                  <a:lnTo>
                    <a:pt x="4727448" y="1673352"/>
                  </a:lnTo>
                  <a:lnTo>
                    <a:pt x="4727448" y="1630679"/>
                  </a:lnTo>
                  <a:lnTo>
                    <a:pt x="4727448" y="1673352"/>
                  </a:lnTo>
                  <a:lnTo>
                    <a:pt x="4727448" y="1630679"/>
                  </a:lnTo>
                  <a:lnTo>
                    <a:pt x="4727448" y="1636776"/>
                  </a:lnTo>
                  <a:lnTo>
                    <a:pt x="4727448" y="1639824"/>
                  </a:lnTo>
                  <a:lnTo>
                    <a:pt x="4730495" y="1636776"/>
                  </a:lnTo>
                  <a:lnTo>
                    <a:pt x="4730495" y="1673352"/>
                  </a:lnTo>
                  <a:lnTo>
                    <a:pt x="4730495" y="1639824"/>
                  </a:lnTo>
                  <a:lnTo>
                    <a:pt x="4730495" y="1636776"/>
                  </a:lnTo>
                  <a:lnTo>
                    <a:pt x="4730495" y="1639824"/>
                  </a:lnTo>
                  <a:lnTo>
                    <a:pt x="4730495" y="1636776"/>
                  </a:lnTo>
                  <a:lnTo>
                    <a:pt x="4730495" y="1673352"/>
                  </a:lnTo>
                  <a:lnTo>
                    <a:pt x="4733544" y="1673352"/>
                  </a:lnTo>
                  <a:lnTo>
                    <a:pt x="4736592" y="1673352"/>
                  </a:lnTo>
                  <a:lnTo>
                    <a:pt x="4736592" y="1636776"/>
                  </a:lnTo>
                  <a:lnTo>
                    <a:pt x="4736592" y="1630679"/>
                  </a:lnTo>
                  <a:lnTo>
                    <a:pt x="4736592" y="1636776"/>
                  </a:lnTo>
                  <a:lnTo>
                    <a:pt x="4736592" y="1673352"/>
                  </a:lnTo>
                  <a:lnTo>
                    <a:pt x="4739640" y="1673352"/>
                  </a:lnTo>
                  <a:lnTo>
                    <a:pt x="4742688" y="1673352"/>
                  </a:lnTo>
                  <a:lnTo>
                    <a:pt x="4745736" y="1673352"/>
                  </a:lnTo>
                  <a:lnTo>
                    <a:pt x="4745736" y="1639824"/>
                  </a:lnTo>
                  <a:lnTo>
                    <a:pt x="4745736" y="1636776"/>
                  </a:lnTo>
                  <a:lnTo>
                    <a:pt x="4745736" y="1673352"/>
                  </a:lnTo>
                  <a:lnTo>
                    <a:pt x="4748783" y="1673352"/>
                  </a:lnTo>
                  <a:lnTo>
                    <a:pt x="4748783" y="1639824"/>
                  </a:lnTo>
                  <a:lnTo>
                    <a:pt x="4748783" y="1673352"/>
                  </a:lnTo>
                  <a:lnTo>
                    <a:pt x="4751832" y="1673352"/>
                  </a:lnTo>
                  <a:lnTo>
                    <a:pt x="4751832" y="1636776"/>
                  </a:lnTo>
                  <a:lnTo>
                    <a:pt x="4751832" y="1630679"/>
                  </a:lnTo>
                  <a:lnTo>
                    <a:pt x="4751832" y="1673352"/>
                  </a:lnTo>
                  <a:lnTo>
                    <a:pt x="4751832" y="1636776"/>
                  </a:lnTo>
                  <a:lnTo>
                    <a:pt x="4754880" y="1673352"/>
                  </a:lnTo>
                  <a:lnTo>
                    <a:pt x="4754880" y="1639824"/>
                  </a:lnTo>
                  <a:lnTo>
                    <a:pt x="4754880" y="1673352"/>
                  </a:lnTo>
                  <a:lnTo>
                    <a:pt x="4754880" y="1639824"/>
                  </a:lnTo>
                  <a:lnTo>
                    <a:pt x="4754880" y="1630679"/>
                  </a:lnTo>
                  <a:lnTo>
                    <a:pt x="4754880" y="1621536"/>
                  </a:lnTo>
                  <a:lnTo>
                    <a:pt x="4757928" y="1630679"/>
                  </a:lnTo>
                  <a:lnTo>
                    <a:pt x="4757928" y="1636776"/>
                  </a:lnTo>
                  <a:lnTo>
                    <a:pt x="4757928" y="1618487"/>
                  </a:lnTo>
                  <a:lnTo>
                    <a:pt x="4757928" y="1636776"/>
                  </a:lnTo>
                  <a:lnTo>
                    <a:pt x="4757928" y="1673352"/>
                  </a:lnTo>
                  <a:lnTo>
                    <a:pt x="4760976" y="1673352"/>
                  </a:lnTo>
                  <a:lnTo>
                    <a:pt x="4760976" y="1630679"/>
                  </a:lnTo>
                  <a:lnTo>
                    <a:pt x="4760976" y="1621536"/>
                  </a:lnTo>
                  <a:lnTo>
                    <a:pt x="4760976" y="1627631"/>
                  </a:lnTo>
                  <a:lnTo>
                    <a:pt x="4760976" y="1636776"/>
                  </a:lnTo>
                  <a:lnTo>
                    <a:pt x="4760976" y="1639824"/>
                  </a:lnTo>
                  <a:lnTo>
                    <a:pt x="4760976" y="1673352"/>
                  </a:lnTo>
                  <a:lnTo>
                    <a:pt x="4764024" y="1673352"/>
                  </a:lnTo>
                  <a:lnTo>
                    <a:pt x="4764024" y="1618487"/>
                  </a:lnTo>
                  <a:lnTo>
                    <a:pt x="4764024" y="1606295"/>
                  </a:lnTo>
                  <a:lnTo>
                    <a:pt x="4764024" y="1630679"/>
                  </a:lnTo>
                  <a:lnTo>
                    <a:pt x="4764024" y="1636776"/>
                  </a:lnTo>
                  <a:lnTo>
                    <a:pt x="4764024" y="1639824"/>
                  </a:lnTo>
                  <a:lnTo>
                    <a:pt x="4764024" y="1673352"/>
                  </a:lnTo>
                  <a:lnTo>
                    <a:pt x="4767072" y="1673352"/>
                  </a:lnTo>
                  <a:lnTo>
                    <a:pt x="4770120" y="1673352"/>
                  </a:lnTo>
                  <a:lnTo>
                    <a:pt x="4770120" y="1630679"/>
                  </a:lnTo>
                  <a:lnTo>
                    <a:pt x="4770120" y="1636776"/>
                  </a:lnTo>
                  <a:lnTo>
                    <a:pt x="4770120" y="1630679"/>
                  </a:lnTo>
                  <a:lnTo>
                    <a:pt x="4770120" y="1673352"/>
                  </a:lnTo>
                  <a:lnTo>
                    <a:pt x="4773168" y="1673352"/>
                  </a:lnTo>
                  <a:lnTo>
                    <a:pt x="4776216" y="1673352"/>
                  </a:lnTo>
                  <a:lnTo>
                    <a:pt x="4776216" y="1639824"/>
                  </a:lnTo>
                  <a:lnTo>
                    <a:pt x="4776216" y="1630679"/>
                  </a:lnTo>
                  <a:lnTo>
                    <a:pt x="4776216" y="1627631"/>
                  </a:lnTo>
                  <a:lnTo>
                    <a:pt x="4776216" y="1636776"/>
                  </a:lnTo>
                  <a:lnTo>
                    <a:pt x="4776216" y="1639824"/>
                  </a:lnTo>
                  <a:lnTo>
                    <a:pt x="4776216" y="1673352"/>
                  </a:lnTo>
                  <a:lnTo>
                    <a:pt x="4779264" y="1673352"/>
                  </a:lnTo>
                  <a:lnTo>
                    <a:pt x="4779264" y="1639824"/>
                  </a:lnTo>
                  <a:lnTo>
                    <a:pt x="4779264" y="1673352"/>
                  </a:lnTo>
                  <a:lnTo>
                    <a:pt x="4782312" y="1673352"/>
                  </a:lnTo>
                  <a:lnTo>
                    <a:pt x="4782312" y="1636776"/>
                  </a:lnTo>
                  <a:lnTo>
                    <a:pt x="4782312" y="1639824"/>
                  </a:lnTo>
                  <a:lnTo>
                    <a:pt x="4785360" y="1639824"/>
                  </a:lnTo>
                  <a:lnTo>
                    <a:pt x="4785360" y="1673352"/>
                  </a:lnTo>
                  <a:lnTo>
                    <a:pt x="4785360" y="1636776"/>
                  </a:lnTo>
                  <a:lnTo>
                    <a:pt x="4785360" y="1673352"/>
                  </a:lnTo>
                  <a:lnTo>
                    <a:pt x="4788408" y="1673352"/>
                  </a:lnTo>
                  <a:lnTo>
                    <a:pt x="4788408" y="1636776"/>
                  </a:lnTo>
                  <a:lnTo>
                    <a:pt x="4788408" y="1673352"/>
                  </a:lnTo>
                  <a:lnTo>
                    <a:pt x="4791456" y="1673352"/>
                  </a:lnTo>
                  <a:lnTo>
                    <a:pt x="4794504" y="1639824"/>
                  </a:lnTo>
                  <a:lnTo>
                    <a:pt x="4794504" y="1673352"/>
                  </a:lnTo>
                  <a:lnTo>
                    <a:pt x="4797552" y="1673352"/>
                  </a:lnTo>
                  <a:lnTo>
                    <a:pt x="4797552" y="1639824"/>
                  </a:lnTo>
                  <a:lnTo>
                    <a:pt x="4800600" y="1673352"/>
                  </a:lnTo>
                  <a:lnTo>
                    <a:pt x="4800600" y="1636776"/>
                  </a:lnTo>
                  <a:lnTo>
                    <a:pt x="4800600" y="1673352"/>
                  </a:lnTo>
                  <a:lnTo>
                    <a:pt x="4800600" y="1639824"/>
                  </a:lnTo>
                  <a:lnTo>
                    <a:pt x="4800600" y="1673352"/>
                  </a:lnTo>
                  <a:lnTo>
                    <a:pt x="4803648" y="1673352"/>
                  </a:lnTo>
                  <a:lnTo>
                    <a:pt x="4803648" y="1639824"/>
                  </a:lnTo>
                  <a:lnTo>
                    <a:pt x="4803648" y="1627631"/>
                  </a:lnTo>
                  <a:lnTo>
                    <a:pt x="4803648" y="1630679"/>
                  </a:lnTo>
                  <a:lnTo>
                    <a:pt x="4803648" y="1636776"/>
                  </a:lnTo>
                  <a:lnTo>
                    <a:pt x="4803648" y="1630679"/>
                  </a:lnTo>
                  <a:lnTo>
                    <a:pt x="4803648" y="1636776"/>
                  </a:lnTo>
                  <a:lnTo>
                    <a:pt x="4803648" y="1639824"/>
                  </a:lnTo>
                  <a:lnTo>
                    <a:pt x="4806695" y="1673352"/>
                  </a:lnTo>
                  <a:lnTo>
                    <a:pt x="4806695" y="1636776"/>
                  </a:lnTo>
                  <a:lnTo>
                    <a:pt x="4806695" y="1673352"/>
                  </a:lnTo>
                  <a:lnTo>
                    <a:pt x="4806695" y="1627631"/>
                  </a:lnTo>
                  <a:lnTo>
                    <a:pt x="4806695" y="1621536"/>
                  </a:lnTo>
                  <a:lnTo>
                    <a:pt x="4809744" y="1618487"/>
                  </a:lnTo>
                  <a:lnTo>
                    <a:pt x="4809744" y="1621536"/>
                  </a:lnTo>
                  <a:lnTo>
                    <a:pt x="4809744" y="1630679"/>
                  </a:lnTo>
                  <a:lnTo>
                    <a:pt x="4809744" y="1636776"/>
                  </a:lnTo>
                  <a:lnTo>
                    <a:pt x="4809744" y="1673352"/>
                  </a:lnTo>
                  <a:lnTo>
                    <a:pt x="4812792" y="1673352"/>
                  </a:lnTo>
                  <a:lnTo>
                    <a:pt x="4812792" y="1639824"/>
                  </a:lnTo>
                  <a:lnTo>
                    <a:pt x="4812792" y="1673352"/>
                  </a:lnTo>
                  <a:lnTo>
                    <a:pt x="4812792" y="1639824"/>
                  </a:lnTo>
                  <a:lnTo>
                    <a:pt x="4812792" y="1636776"/>
                  </a:lnTo>
                  <a:lnTo>
                    <a:pt x="4812792" y="1639824"/>
                  </a:lnTo>
                  <a:lnTo>
                    <a:pt x="4812792" y="1636776"/>
                  </a:lnTo>
                  <a:lnTo>
                    <a:pt x="4812792" y="1673352"/>
                  </a:lnTo>
                  <a:lnTo>
                    <a:pt x="4815840" y="1673352"/>
                  </a:lnTo>
                  <a:lnTo>
                    <a:pt x="4815840" y="1606295"/>
                  </a:lnTo>
                  <a:lnTo>
                    <a:pt x="4815840" y="1597152"/>
                  </a:lnTo>
                  <a:lnTo>
                    <a:pt x="4815840" y="1606295"/>
                  </a:lnTo>
                  <a:lnTo>
                    <a:pt x="4815840" y="1621536"/>
                  </a:lnTo>
                  <a:lnTo>
                    <a:pt x="4815840" y="1618487"/>
                  </a:lnTo>
                  <a:lnTo>
                    <a:pt x="4815840" y="1673352"/>
                  </a:lnTo>
                  <a:lnTo>
                    <a:pt x="4818888" y="1673352"/>
                  </a:lnTo>
                  <a:lnTo>
                    <a:pt x="4818888" y="1639824"/>
                  </a:lnTo>
                  <a:lnTo>
                    <a:pt x="4818888" y="1673352"/>
                  </a:lnTo>
                  <a:lnTo>
                    <a:pt x="4821936" y="1673352"/>
                  </a:lnTo>
                  <a:lnTo>
                    <a:pt x="4821936" y="1639824"/>
                  </a:lnTo>
                  <a:lnTo>
                    <a:pt x="4821936" y="1673352"/>
                  </a:lnTo>
                  <a:lnTo>
                    <a:pt x="4824983" y="1673352"/>
                  </a:lnTo>
                  <a:lnTo>
                    <a:pt x="4828032" y="1673352"/>
                  </a:lnTo>
                  <a:lnTo>
                    <a:pt x="4828032" y="1636776"/>
                  </a:lnTo>
                  <a:lnTo>
                    <a:pt x="4828032" y="1673352"/>
                  </a:lnTo>
                  <a:lnTo>
                    <a:pt x="4831080" y="1673352"/>
                  </a:lnTo>
                  <a:lnTo>
                    <a:pt x="4834128" y="1673352"/>
                  </a:lnTo>
                  <a:lnTo>
                    <a:pt x="4834128" y="1636776"/>
                  </a:lnTo>
                  <a:lnTo>
                    <a:pt x="4834128" y="1612391"/>
                  </a:lnTo>
                  <a:lnTo>
                    <a:pt x="4834128" y="1578864"/>
                  </a:lnTo>
                  <a:lnTo>
                    <a:pt x="4834128" y="1594103"/>
                  </a:lnTo>
                  <a:lnTo>
                    <a:pt x="4834128" y="1639824"/>
                  </a:lnTo>
                  <a:lnTo>
                    <a:pt x="4834128" y="1627631"/>
                  </a:lnTo>
                  <a:lnTo>
                    <a:pt x="4834128" y="1673352"/>
                  </a:lnTo>
                  <a:lnTo>
                    <a:pt x="4837176" y="1673352"/>
                  </a:lnTo>
                  <a:lnTo>
                    <a:pt x="4837176" y="1636776"/>
                  </a:lnTo>
                  <a:lnTo>
                    <a:pt x="4837176" y="1673352"/>
                  </a:lnTo>
                  <a:lnTo>
                    <a:pt x="4840224" y="1673352"/>
                  </a:lnTo>
                  <a:lnTo>
                    <a:pt x="4840224" y="1621536"/>
                  </a:lnTo>
                  <a:lnTo>
                    <a:pt x="4840224" y="1597152"/>
                  </a:lnTo>
                  <a:lnTo>
                    <a:pt x="4840224" y="1584959"/>
                  </a:lnTo>
                  <a:lnTo>
                    <a:pt x="4840224" y="1578864"/>
                  </a:lnTo>
                  <a:lnTo>
                    <a:pt x="4840224" y="1597152"/>
                  </a:lnTo>
                  <a:lnTo>
                    <a:pt x="4843272" y="1621536"/>
                  </a:lnTo>
                  <a:lnTo>
                    <a:pt x="4843272" y="1673352"/>
                  </a:lnTo>
                  <a:lnTo>
                    <a:pt x="4843272" y="1639824"/>
                  </a:lnTo>
                  <a:lnTo>
                    <a:pt x="4843272" y="1636776"/>
                  </a:lnTo>
                  <a:lnTo>
                    <a:pt x="4843272" y="1673352"/>
                  </a:lnTo>
                  <a:lnTo>
                    <a:pt x="4843272" y="1636776"/>
                  </a:lnTo>
                  <a:lnTo>
                    <a:pt x="4843272" y="1639824"/>
                  </a:lnTo>
                  <a:lnTo>
                    <a:pt x="4843272" y="1673352"/>
                  </a:lnTo>
                  <a:lnTo>
                    <a:pt x="4846320" y="1639824"/>
                  </a:lnTo>
                  <a:lnTo>
                    <a:pt x="4846320" y="1636776"/>
                  </a:lnTo>
                  <a:lnTo>
                    <a:pt x="4846320" y="1639824"/>
                  </a:lnTo>
                  <a:lnTo>
                    <a:pt x="4846320" y="1636776"/>
                  </a:lnTo>
                  <a:lnTo>
                    <a:pt x="4846320" y="1673352"/>
                  </a:lnTo>
                  <a:lnTo>
                    <a:pt x="4846320" y="1639824"/>
                  </a:lnTo>
                  <a:lnTo>
                    <a:pt x="4846320" y="1594103"/>
                  </a:lnTo>
                  <a:lnTo>
                    <a:pt x="4846320" y="1603247"/>
                  </a:lnTo>
                  <a:lnTo>
                    <a:pt x="4846320" y="1630679"/>
                  </a:lnTo>
                  <a:lnTo>
                    <a:pt x="4846320" y="1636776"/>
                  </a:lnTo>
                  <a:lnTo>
                    <a:pt x="4846320" y="1673352"/>
                  </a:lnTo>
                  <a:lnTo>
                    <a:pt x="4849368" y="1673352"/>
                  </a:lnTo>
                  <a:lnTo>
                    <a:pt x="4849368" y="1639824"/>
                  </a:lnTo>
                  <a:lnTo>
                    <a:pt x="4852416" y="1636776"/>
                  </a:lnTo>
                  <a:lnTo>
                    <a:pt x="4852416" y="1630679"/>
                  </a:lnTo>
                  <a:lnTo>
                    <a:pt x="4852416" y="1560575"/>
                  </a:lnTo>
                  <a:lnTo>
                    <a:pt x="4852416" y="1603247"/>
                  </a:lnTo>
                  <a:lnTo>
                    <a:pt x="4852416" y="1533143"/>
                  </a:lnTo>
                  <a:lnTo>
                    <a:pt x="4852416" y="1569719"/>
                  </a:lnTo>
                  <a:lnTo>
                    <a:pt x="4852416" y="1594103"/>
                  </a:lnTo>
                  <a:lnTo>
                    <a:pt x="4855464" y="1612391"/>
                  </a:lnTo>
                  <a:lnTo>
                    <a:pt x="4855464" y="1673352"/>
                  </a:lnTo>
                  <a:lnTo>
                    <a:pt x="4855464" y="1606295"/>
                  </a:lnTo>
                  <a:lnTo>
                    <a:pt x="4855464" y="1618487"/>
                  </a:lnTo>
                  <a:lnTo>
                    <a:pt x="4855464" y="1606295"/>
                  </a:lnTo>
                  <a:lnTo>
                    <a:pt x="4855464" y="1621536"/>
                  </a:lnTo>
                  <a:lnTo>
                    <a:pt x="4855464" y="1627631"/>
                  </a:lnTo>
                  <a:lnTo>
                    <a:pt x="4855464" y="1639824"/>
                  </a:lnTo>
                  <a:lnTo>
                    <a:pt x="4858512" y="1673352"/>
                  </a:lnTo>
                  <a:lnTo>
                    <a:pt x="4858512" y="1627631"/>
                  </a:lnTo>
                  <a:lnTo>
                    <a:pt x="4858512" y="1603247"/>
                  </a:lnTo>
                  <a:lnTo>
                    <a:pt x="4858512" y="1554480"/>
                  </a:lnTo>
                  <a:lnTo>
                    <a:pt x="4858512" y="1560575"/>
                  </a:lnTo>
                  <a:lnTo>
                    <a:pt x="4858512" y="1673352"/>
                  </a:lnTo>
                  <a:lnTo>
                    <a:pt x="4861560" y="1630679"/>
                  </a:lnTo>
                  <a:lnTo>
                    <a:pt x="4861560" y="1618487"/>
                  </a:lnTo>
                  <a:lnTo>
                    <a:pt x="4861560" y="1575815"/>
                  </a:lnTo>
                  <a:lnTo>
                    <a:pt x="4861560" y="1551431"/>
                  </a:lnTo>
                  <a:lnTo>
                    <a:pt x="4861560" y="1566671"/>
                  </a:lnTo>
                  <a:lnTo>
                    <a:pt x="4861560" y="1594103"/>
                  </a:lnTo>
                  <a:lnTo>
                    <a:pt x="4861560" y="1630679"/>
                  </a:lnTo>
                  <a:lnTo>
                    <a:pt x="4861560" y="1636776"/>
                  </a:lnTo>
                  <a:lnTo>
                    <a:pt x="4861560" y="1621536"/>
                  </a:lnTo>
                  <a:lnTo>
                    <a:pt x="4864608" y="1630679"/>
                  </a:lnTo>
                  <a:lnTo>
                    <a:pt x="4864608" y="1636776"/>
                  </a:lnTo>
                  <a:lnTo>
                    <a:pt x="4864608" y="1560575"/>
                  </a:lnTo>
                  <a:lnTo>
                    <a:pt x="4864608" y="1554480"/>
                  </a:lnTo>
                  <a:lnTo>
                    <a:pt x="4864608" y="1490471"/>
                  </a:lnTo>
                  <a:lnTo>
                    <a:pt x="4864608" y="1499615"/>
                  </a:lnTo>
                  <a:lnTo>
                    <a:pt x="4864608" y="1545336"/>
                  </a:lnTo>
                  <a:lnTo>
                    <a:pt x="4864608" y="1542287"/>
                  </a:lnTo>
                  <a:lnTo>
                    <a:pt x="4864608" y="1578864"/>
                  </a:lnTo>
                  <a:lnTo>
                    <a:pt x="4867656" y="1578864"/>
                  </a:lnTo>
                  <a:lnTo>
                    <a:pt x="4867656" y="1542287"/>
                  </a:lnTo>
                  <a:lnTo>
                    <a:pt x="4867656" y="1627631"/>
                  </a:lnTo>
                  <a:lnTo>
                    <a:pt x="4867656" y="1578864"/>
                  </a:lnTo>
                  <a:lnTo>
                    <a:pt x="4867656" y="1584959"/>
                  </a:lnTo>
                  <a:lnTo>
                    <a:pt x="4867656" y="1588008"/>
                  </a:lnTo>
                  <a:lnTo>
                    <a:pt x="4867656" y="1630679"/>
                  </a:lnTo>
                  <a:lnTo>
                    <a:pt x="4867656" y="1603247"/>
                  </a:lnTo>
                  <a:lnTo>
                    <a:pt x="4870704" y="1560575"/>
                  </a:lnTo>
                  <a:lnTo>
                    <a:pt x="4870704" y="1566671"/>
                  </a:lnTo>
                  <a:lnTo>
                    <a:pt x="4870704" y="1554480"/>
                  </a:lnTo>
                  <a:lnTo>
                    <a:pt x="4870704" y="1588008"/>
                  </a:lnTo>
                  <a:lnTo>
                    <a:pt x="4870704" y="1673352"/>
                  </a:lnTo>
                  <a:lnTo>
                    <a:pt x="4870704" y="1636776"/>
                  </a:lnTo>
                  <a:lnTo>
                    <a:pt x="4870704" y="1621536"/>
                  </a:lnTo>
                  <a:lnTo>
                    <a:pt x="4870704" y="1673352"/>
                  </a:lnTo>
                  <a:lnTo>
                    <a:pt x="4870704" y="1569719"/>
                  </a:lnTo>
                  <a:lnTo>
                    <a:pt x="4870704" y="1566671"/>
                  </a:lnTo>
                  <a:lnTo>
                    <a:pt x="4870704" y="1578864"/>
                  </a:lnTo>
                  <a:lnTo>
                    <a:pt x="4870704" y="1575815"/>
                  </a:lnTo>
                  <a:lnTo>
                    <a:pt x="4873752" y="1594103"/>
                  </a:lnTo>
                  <a:lnTo>
                    <a:pt x="4873752" y="1603247"/>
                  </a:lnTo>
                  <a:lnTo>
                    <a:pt x="4873752" y="1584959"/>
                  </a:lnTo>
                  <a:lnTo>
                    <a:pt x="4873752" y="1630679"/>
                  </a:lnTo>
                  <a:lnTo>
                    <a:pt x="4873752" y="1606295"/>
                  </a:lnTo>
                  <a:lnTo>
                    <a:pt x="4873752" y="1621536"/>
                  </a:lnTo>
                  <a:lnTo>
                    <a:pt x="4873752" y="1630679"/>
                  </a:lnTo>
                  <a:lnTo>
                    <a:pt x="4873752" y="1621536"/>
                  </a:lnTo>
                  <a:lnTo>
                    <a:pt x="4873752" y="1603247"/>
                  </a:lnTo>
                  <a:lnTo>
                    <a:pt x="4873752" y="1606295"/>
                  </a:lnTo>
                  <a:lnTo>
                    <a:pt x="4873752" y="1569719"/>
                  </a:lnTo>
                  <a:lnTo>
                    <a:pt x="4873752" y="1578864"/>
                  </a:lnTo>
                  <a:lnTo>
                    <a:pt x="4876800" y="1575815"/>
                  </a:lnTo>
                  <a:lnTo>
                    <a:pt x="4876800" y="1594103"/>
                  </a:lnTo>
                  <a:lnTo>
                    <a:pt x="4876800" y="1588008"/>
                  </a:lnTo>
                  <a:lnTo>
                    <a:pt x="4876800" y="1554480"/>
                  </a:lnTo>
                  <a:lnTo>
                    <a:pt x="4876800" y="1560575"/>
                  </a:lnTo>
                  <a:lnTo>
                    <a:pt x="4876800" y="1584959"/>
                  </a:lnTo>
                  <a:lnTo>
                    <a:pt x="4876800" y="1597152"/>
                  </a:lnTo>
                  <a:lnTo>
                    <a:pt x="4876800" y="1569719"/>
                  </a:lnTo>
                  <a:lnTo>
                    <a:pt x="4876800" y="1639824"/>
                  </a:lnTo>
                  <a:lnTo>
                    <a:pt x="4876800" y="1636776"/>
                  </a:lnTo>
                  <a:lnTo>
                    <a:pt x="4879848" y="1636776"/>
                  </a:lnTo>
                  <a:lnTo>
                    <a:pt x="4879848" y="1639824"/>
                  </a:lnTo>
                  <a:lnTo>
                    <a:pt x="4879848" y="1673352"/>
                  </a:lnTo>
                  <a:lnTo>
                    <a:pt x="4879848" y="1639824"/>
                  </a:lnTo>
                  <a:lnTo>
                    <a:pt x="4879848" y="1673352"/>
                  </a:lnTo>
                  <a:lnTo>
                    <a:pt x="4882895" y="1618487"/>
                  </a:lnTo>
                  <a:lnTo>
                    <a:pt x="4882895" y="1673352"/>
                  </a:lnTo>
                  <a:lnTo>
                    <a:pt x="4882895" y="1636776"/>
                  </a:lnTo>
                  <a:lnTo>
                    <a:pt x="4882895" y="1673352"/>
                  </a:lnTo>
                  <a:lnTo>
                    <a:pt x="4882895" y="1639824"/>
                  </a:lnTo>
                  <a:lnTo>
                    <a:pt x="4882895" y="1636776"/>
                  </a:lnTo>
                  <a:lnTo>
                    <a:pt x="4882895" y="1612391"/>
                  </a:lnTo>
                  <a:lnTo>
                    <a:pt x="4882895" y="1554480"/>
                  </a:lnTo>
                  <a:lnTo>
                    <a:pt x="4882895" y="1524000"/>
                  </a:lnTo>
                  <a:lnTo>
                    <a:pt x="4882895" y="1536191"/>
                  </a:lnTo>
                  <a:lnTo>
                    <a:pt x="4882895" y="1618487"/>
                  </a:lnTo>
                  <a:lnTo>
                    <a:pt x="4882895" y="1627631"/>
                  </a:lnTo>
                  <a:lnTo>
                    <a:pt x="4885944" y="1673352"/>
                  </a:lnTo>
                  <a:lnTo>
                    <a:pt x="4885944" y="1630679"/>
                  </a:lnTo>
                  <a:lnTo>
                    <a:pt x="4885944" y="1612391"/>
                  </a:lnTo>
                  <a:lnTo>
                    <a:pt x="4888992" y="1606295"/>
                  </a:lnTo>
                  <a:lnTo>
                    <a:pt x="4888992" y="1618487"/>
                  </a:lnTo>
                  <a:lnTo>
                    <a:pt x="4888992" y="1603247"/>
                  </a:lnTo>
                  <a:lnTo>
                    <a:pt x="4888992" y="1627631"/>
                  </a:lnTo>
                  <a:lnTo>
                    <a:pt x="4888992" y="1636776"/>
                  </a:lnTo>
                  <a:lnTo>
                    <a:pt x="4888992" y="1597152"/>
                  </a:lnTo>
                  <a:lnTo>
                    <a:pt x="4888992" y="1588008"/>
                  </a:lnTo>
                  <a:lnTo>
                    <a:pt x="4888992" y="1621536"/>
                  </a:lnTo>
                  <a:lnTo>
                    <a:pt x="4888992" y="1578864"/>
                  </a:lnTo>
                  <a:lnTo>
                    <a:pt x="4892040" y="1584959"/>
                  </a:lnTo>
                  <a:lnTo>
                    <a:pt x="4892040" y="1630679"/>
                  </a:lnTo>
                  <a:lnTo>
                    <a:pt x="4892040" y="1612391"/>
                  </a:lnTo>
                  <a:lnTo>
                    <a:pt x="4892040" y="1627631"/>
                  </a:lnTo>
                  <a:lnTo>
                    <a:pt x="4892040" y="1517903"/>
                  </a:lnTo>
                  <a:lnTo>
                    <a:pt x="4892040" y="1588008"/>
                  </a:lnTo>
                  <a:lnTo>
                    <a:pt x="4892040" y="1627631"/>
                  </a:lnTo>
                  <a:lnTo>
                    <a:pt x="4892040" y="1673352"/>
                  </a:lnTo>
                  <a:lnTo>
                    <a:pt x="4892040" y="1630679"/>
                  </a:lnTo>
                  <a:lnTo>
                    <a:pt x="4895088" y="1584959"/>
                  </a:lnTo>
                  <a:lnTo>
                    <a:pt x="4895088" y="1627631"/>
                  </a:lnTo>
                  <a:lnTo>
                    <a:pt x="4895088" y="1621536"/>
                  </a:lnTo>
                  <a:lnTo>
                    <a:pt x="4895088" y="1630679"/>
                  </a:lnTo>
                  <a:lnTo>
                    <a:pt x="4895088" y="1612391"/>
                  </a:lnTo>
                  <a:lnTo>
                    <a:pt x="4895088" y="1636776"/>
                  </a:lnTo>
                  <a:lnTo>
                    <a:pt x="4895088" y="1597152"/>
                  </a:lnTo>
                  <a:lnTo>
                    <a:pt x="4895088" y="1636776"/>
                  </a:lnTo>
                  <a:lnTo>
                    <a:pt x="4898136" y="1636776"/>
                  </a:lnTo>
                  <a:lnTo>
                    <a:pt x="4898136" y="1630679"/>
                  </a:lnTo>
                  <a:lnTo>
                    <a:pt x="4898136" y="1594103"/>
                  </a:lnTo>
                  <a:lnTo>
                    <a:pt x="4898136" y="1597152"/>
                  </a:lnTo>
                  <a:lnTo>
                    <a:pt x="4898136" y="1636776"/>
                  </a:lnTo>
                  <a:lnTo>
                    <a:pt x="4898136" y="1621536"/>
                  </a:lnTo>
                  <a:lnTo>
                    <a:pt x="4898136" y="1606295"/>
                  </a:lnTo>
                  <a:lnTo>
                    <a:pt x="4898136" y="1566671"/>
                  </a:lnTo>
                  <a:lnTo>
                    <a:pt x="4898136" y="1569719"/>
                  </a:lnTo>
                  <a:lnTo>
                    <a:pt x="4898136" y="1584959"/>
                  </a:lnTo>
                  <a:lnTo>
                    <a:pt x="4898136" y="1621536"/>
                  </a:lnTo>
                  <a:lnTo>
                    <a:pt x="4898136" y="1597152"/>
                  </a:lnTo>
                  <a:lnTo>
                    <a:pt x="4901183" y="1627631"/>
                  </a:lnTo>
                  <a:lnTo>
                    <a:pt x="4901183" y="1630679"/>
                  </a:lnTo>
                  <a:lnTo>
                    <a:pt x="4901183" y="1533143"/>
                  </a:lnTo>
                  <a:lnTo>
                    <a:pt x="4901183" y="1554480"/>
                  </a:lnTo>
                  <a:lnTo>
                    <a:pt x="4901183" y="1575815"/>
                  </a:lnTo>
                  <a:lnTo>
                    <a:pt x="4901183" y="1618487"/>
                  </a:lnTo>
                  <a:lnTo>
                    <a:pt x="4901183" y="1569719"/>
                  </a:lnTo>
                  <a:lnTo>
                    <a:pt x="4901183" y="1560575"/>
                  </a:lnTo>
                  <a:lnTo>
                    <a:pt x="4904232" y="1578864"/>
                  </a:lnTo>
                  <a:lnTo>
                    <a:pt x="4904232" y="1594103"/>
                  </a:lnTo>
                  <a:lnTo>
                    <a:pt x="4904232" y="1597152"/>
                  </a:lnTo>
                  <a:lnTo>
                    <a:pt x="4904232" y="1630679"/>
                  </a:lnTo>
                  <a:lnTo>
                    <a:pt x="4904232" y="1575815"/>
                  </a:lnTo>
                  <a:lnTo>
                    <a:pt x="4904232" y="1514855"/>
                  </a:lnTo>
                  <a:lnTo>
                    <a:pt x="4904232" y="1554480"/>
                  </a:lnTo>
                  <a:lnTo>
                    <a:pt x="4904232" y="1466088"/>
                  </a:lnTo>
                  <a:lnTo>
                    <a:pt x="4907280" y="1517903"/>
                  </a:lnTo>
                  <a:lnTo>
                    <a:pt x="4907280" y="1545336"/>
                  </a:lnTo>
                  <a:lnTo>
                    <a:pt x="4907280" y="1569719"/>
                  </a:lnTo>
                  <a:lnTo>
                    <a:pt x="4907280" y="1554480"/>
                  </a:lnTo>
                  <a:lnTo>
                    <a:pt x="4907280" y="1514855"/>
                  </a:lnTo>
                  <a:lnTo>
                    <a:pt x="4907280" y="1594103"/>
                  </a:lnTo>
                  <a:lnTo>
                    <a:pt x="4907280" y="1603247"/>
                  </a:lnTo>
                  <a:lnTo>
                    <a:pt x="4907280" y="1627631"/>
                  </a:lnTo>
                  <a:lnTo>
                    <a:pt x="4907280" y="1636776"/>
                  </a:lnTo>
                  <a:lnTo>
                    <a:pt x="4907280" y="1673352"/>
                  </a:lnTo>
                  <a:lnTo>
                    <a:pt x="4907280" y="1636776"/>
                  </a:lnTo>
                  <a:lnTo>
                    <a:pt x="4907280" y="1603247"/>
                  </a:lnTo>
                  <a:lnTo>
                    <a:pt x="4910328" y="1603247"/>
                  </a:lnTo>
                  <a:lnTo>
                    <a:pt x="4910328" y="1636776"/>
                  </a:lnTo>
                  <a:lnTo>
                    <a:pt x="4910328" y="1484376"/>
                  </a:lnTo>
                  <a:lnTo>
                    <a:pt x="4910328" y="1514855"/>
                  </a:lnTo>
                  <a:lnTo>
                    <a:pt x="4910328" y="1484376"/>
                  </a:lnTo>
                  <a:lnTo>
                    <a:pt x="4910328" y="1533143"/>
                  </a:lnTo>
                  <a:lnTo>
                    <a:pt x="4910328" y="1578864"/>
                  </a:lnTo>
                  <a:lnTo>
                    <a:pt x="4910328" y="1627631"/>
                  </a:lnTo>
                  <a:lnTo>
                    <a:pt x="4910328" y="1673352"/>
                  </a:lnTo>
                  <a:lnTo>
                    <a:pt x="4913376" y="1673352"/>
                  </a:lnTo>
                  <a:lnTo>
                    <a:pt x="4913376" y="1621536"/>
                  </a:lnTo>
                  <a:lnTo>
                    <a:pt x="4913376" y="1636776"/>
                  </a:lnTo>
                  <a:lnTo>
                    <a:pt x="4913376" y="1499615"/>
                  </a:lnTo>
                  <a:lnTo>
                    <a:pt x="4913376" y="1508759"/>
                  </a:lnTo>
                  <a:lnTo>
                    <a:pt x="4913376" y="1514855"/>
                  </a:lnTo>
                  <a:lnTo>
                    <a:pt x="4913376" y="1545336"/>
                  </a:lnTo>
                  <a:lnTo>
                    <a:pt x="4913376" y="1551431"/>
                  </a:lnTo>
                  <a:lnTo>
                    <a:pt x="4916424" y="1554480"/>
                  </a:lnTo>
                  <a:lnTo>
                    <a:pt x="4916424" y="1545336"/>
                  </a:lnTo>
                  <a:lnTo>
                    <a:pt x="4916424" y="1514855"/>
                  </a:lnTo>
                  <a:lnTo>
                    <a:pt x="4916424" y="1490471"/>
                  </a:lnTo>
                  <a:lnTo>
                    <a:pt x="4916424" y="1493520"/>
                  </a:lnTo>
                  <a:lnTo>
                    <a:pt x="4916424" y="1584959"/>
                  </a:lnTo>
                  <a:lnTo>
                    <a:pt x="4916424" y="1578864"/>
                  </a:lnTo>
                  <a:lnTo>
                    <a:pt x="4916424" y="1630679"/>
                  </a:lnTo>
                  <a:lnTo>
                    <a:pt x="4919472" y="1673352"/>
                  </a:lnTo>
                  <a:lnTo>
                    <a:pt x="4919472" y="1475232"/>
                  </a:lnTo>
                  <a:lnTo>
                    <a:pt x="4922520" y="1466088"/>
                  </a:lnTo>
                  <a:lnTo>
                    <a:pt x="4922520" y="1554480"/>
                  </a:lnTo>
                  <a:lnTo>
                    <a:pt x="4922520" y="1450847"/>
                  </a:lnTo>
                  <a:lnTo>
                    <a:pt x="4922520" y="1466088"/>
                  </a:lnTo>
                  <a:lnTo>
                    <a:pt x="4922520" y="1569719"/>
                  </a:lnTo>
                  <a:lnTo>
                    <a:pt x="4922520" y="1545336"/>
                  </a:lnTo>
                  <a:lnTo>
                    <a:pt x="4922520" y="1566671"/>
                  </a:lnTo>
                  <a:lnTo>
                    <a:pt x="4922520" y="1560575"/>
                  </a:lnTo>
                  <a:lnTo>
                    <a:pt x="4922520" y="1612391"/>
                  </a:lnTo>
                  <a:lnTo>
                    <a:pt x="4925568" y="1621536"/>
                  </a:lnTo>
                  <a:lnTo>
                    <a:pt x="4925568" y="1630679"/>
                  </a:lnTo>
                  <a:lnTo>
                    <a:pt x="4925568" y="1566671"/>
                  </a:lnTo>
                  <a:lnTo>
                    <a:pt x="4925568" y="1584959"/>
                  </a:lnTo>
                  <a:lnTo>
                    <a:pt x="4925568" y="1524000"/>
                  </a:lnTo>
                  <a:lnTo>
                    <a:pt x="4925568" y="1533143"/>
                  </a:lnTo>
                  <a:lnTo>
                    <a:pt x="4925568" y="1472183"/>
                  </a:lnTo>
                  <a:lnTo>
                    <a:pt x="4925568" y="1493520"/>
                  </a:lnTo>
                  <a:lnTo>
                    <a:pt x="4928616" y="1499615"/>
                  </a:lnTo>
                  <a:lnTo>
                    <a:pt x="4928616" y="1603247"/>
                  </a:lnTo>
                  <a:lnTo>
                    <a:pt x="4928616" y="1597152"/>
                  </a:lnTo>
                  <a:lnTo>
                    <a:pt x="4928616" y="1636776"/>
                  </a:lnTo>
                  <a:lnTo>
                    <a:pt x="4928616" y="1603247"/>
                  </a:lnTo>
                  <a:lnTo>
                    <a:pt x="4928616" y="1606295"/>
                  </a:lnTo>
                  <a:lnTo>
                    <a:pt x="4928616" y="1636776"/>
                  </a:lnTo>
                  <a:lnTo>
                    <a:pt x="4928616" y="1594103"/>
                  </a:lnTo>
                  <a:lnTo>
                    <a:pt x="4931664" y="1588008"/>
                  </a:lnTo>
                  <a:lnTo>
                    <a:pt x="4931664" y="1603247"/>
                  </a:lnTo>
                  <a:lnTo>
                    <a:pt x="4931664" y="1527047"/>
                  </a:lnTo>
                  <a:lnTo>
                    <a:pt x="4931664" y="1551431"/>
                  </a:lnTo>
                  <a:lnTo>
                    <a:pt x="4931664" y="1594103"/>
                  </a:lnTo>
                  <a:lnTo>
                    <a:pt x="4931664" y="1588008"/>
                  </a:lnTo>
                  <a:lnTo>
                    <a:pt x="4931664" y="1594103"/>
                  </a:lnTo>
                  <a:lnTo>
                    <a:pt x="4931664" y="1575815"/>
                  </a:lnTo>
                  <a:lnTo>
                    <a:pt x="4931664" y="1597152"/>
                  </a:lnTo>
                  <a:lnTo>
                    <a:pt x="4934712" y="1542287"/>
                  </a:lnTo>
                  <a:lnTo>
                    <a:pt x="4934712" y="1636776"/>
                  </a:lnTo>
                  <a:lnTo>
                    <a:pt x="4934712" y="1606295"/>
                  </a:lnTo>
                  <a:lnTo>
                    <a:pt x="4934712" y="1673352"/>
                  </a:lnTo>
                  <a:lnTo>
                    <a:pt x="4934712" y="1627631"/>
                  </a:lnTo>
                  <a:lnTo>
                    <a:pt x="4934712" y="1636776"/>
                  </a:lnTo>
                  <a:lnTo>
                    <a:pt x="4934712" y="1603247"/>
                  </a:lnTo>
                  <a:lnTo>
                    <a:pt x="4934712" y="1578864"/>
                  </a:lnTo>
                  <a:lnTo>
                    <a:pt x="4937760" y="1627631"/>
                  </a:lnTo>
                  <a:lnTo>
                    <a:pt x="4937760" y="1612391"/>
                  </a:lnTo>
                  <a:lnTo>
                    <a:pt x="4937760" y="1621536"/>
                  </a:lnTo>
                  <a:lnTo>
                    <a:pt x="4937760" y="1636776"/>
                  </a:lnTo>
                  <a:lnTo>
                    <a:pt x="4937760" y="1545336"/>
                  </a:lnTo>
                  <a:lnTo>
                    <a:pt x="4937760" y="1499615"/>
                  </a:lnTo>
                  <a:lnTo>
                    <a:pt x="4937760" y="1517903"/>
                  </a:lnTo>
                  <a:lnTo>
                    <a:pt x="4937760" y="1524000"/>
                  </a:lnTo>
                  <a:lnTo>
                    <a:pt x="4937760" y="1517903"/>
                  </a:lnTo>
                  <a:lnTo>
                    <a:pt x="4937760" y="1584959"/>
                  </a:lnTo>
                  <a:lnTo>
                    <a:pt x="4937760" y="1560575"/>
                  </a:lnTo>
                  <a:lnTo>
                    <a:pt x="4937760" y="1594103"/>
                  </a:lnTo>
                  <a:lnTo>
                    <a:pt x="4940808" y="1569719"/>
                  </a:lnTo>
                  <a:lnTo>
                    <a:pt x="4940808" y="1673352"/>
                  </a:lnTo>
                  <a:lnTo>
                    <a:pt x="4940808" y="1636776"/>
                  </a:lnTo>
                  <a:lnTo>
                    <a:pt x="4940808" y="1569719"/>
                  </a:lnTo>
                  <a:lnTo>
                    <a:pt x="4940808" y="1588008"/>
                  </a:lnTo>
                  <a:lnTo>
                    <a:pt x="4940808" y="1566671"/>
                  </a:lnTo>
                  <a:lnTo>
                    <a:pt x="4940808" y="1569719"/>
                  </a:lnTo>
                  <a:lnTo>
                    <a:pt x="4943856" y="1566671"/>
                  </a:lnTo>
                  <a:lnTo>
                    <a:pt x="4943856" y="1578864"/>
                  </a:lnTo>
                  <a:lnTo>
                    <a:pt x="4943856" y="1575815"/>
                  </a:lnTo>
                  <a:lnTo>
                    <a:pt x="4943856" y="1630679"/>
                  </a:lnTo>
                  <a:lnTo>
                    <a:pt x="4943856" y="1627631"/>
                  </a:lnTo>
                  <a:lnTo>
                    <a:pt x="4943856" y="1603247"/>
                  </a:lnTo>
                  <a:lnTo>
                    <a:pt x="4943856" y="1612391"/>
                  </a:lnTo>
                  <a:lnTo>
                    <a:pt x="4943856" y="1569719"/>
                  </a:lnTo>
                  <a:lnTo>
                    <a:pt x="4946904" y="1597152"/>
                  </a:lnTo>
                  <a:lnTo>
                    <a:pt x="4946904" y="1630679"/>
                  </a:lnTo>
                  <a:lnTo>
                    <a:pt x="4946904" y="1490471"/>
                  </a:lnTo>
                  <a:lnTo>
                    <a:pt x="4946904" y="1575815"/>
                  </a:lnTo>
                  <a:lnTo>
                    <a:pt x="4946904" y="1423415"/>
                  </a:lnTo>
                  <a:lnTo>
                    <a:pt x="4946904" y="1432559"/>
                  </a:lnTo>
                  <a:lnTo>
                    <a:pt x="4946904" y="1447800"/>
                  </a:lnTo>
                  <a:lnTo>
                    <a:pt x="4946904" y="1484376"/>
                  </a:lnTo>
                  <a:lnTo>
                    <a:pt x="4946904" y="1441703"/>
                  </a:lnTo>
                  <a:lnTo>
                    <a:pt x="4949952" y="1438655"/>
                  </a:lnTo>
                  <a:lnTo>
                    <a:pt x="4949952" y="1627631"/>
                  </a:lnTo>
                  <a:lnTo>
                    <a:pt x="4949952" y="1551431"/>
                  </a:lnTo>
                  <a:lnTo>
                    <a:pt x="4949952" y="1450847"/>
                  </a:lnTo>
                  <a:lnTo>
                    <a:pt x="4949952" y="1499615"/>
                  </a:lnTo>
                  <a:lnTo>
                    <a:pt x="4949952" y="1344167"/>
                  </a:lnTo>
                  <a:lnTo>
                    <a:pt x="4953000" y="1313688"/>
                  </a:lnTo>
                  <a:lnTo>
                    <a:pt x="4953000" y="1240535"/>
                  </a:lnTo>
                  <a:lnTo>
                    <a:pt x="4953000" y="1210055"/>
                  </a:lnTo>
                  <a:lnTo>
                    <a:pt x="4953000" y="1200911"/>
                  </a:lnTo>
                  <a:lnTo>
                    <a:pt x="4953000" y="1295400"/>
                  </a:lnTo>
                  <a:lnTo>
                    <a:pt x="4953000" y="1395983"/>
                  </a:lnTo>
                  <a:lnTo>
                    <a:pt x="4953000" y="1362455"/>
                  </a:lnTo>
                  <a:lnTo>
                    <a:pt x="4953000" y="1545336"/>
                  </a:lnTo>
                  <a:lnTo>
                    <a:pt x="4956048" y="1578864"/>
                  </a:lnTo>
                  <a:lnTo>
                    <a:pt x="4956048" y="1536191"/>
                  </a:lnTo>
                  <a:lnTo>
                    <a:pt x="4956048" y="1575815"/>
                  </a:lnTo>
                  <a:lnTo>
                    <a:pt x="4956048" y="1594103"/>
                  </a:lnTo>
                  <a:lnTo>
                    <a:pt x="4956048" y="1524000"/>
                  </a:lnTo>
                  <a:lnTo>
                    <a:pt x="4956048" y="1533143"/>
                  </a:lnTo>
                  <a:lnTo>
                    <a:pt x="4956048" y="1258823"/>
                  </a:lnTo>
                  <a:lnTo>
                    <a:pt x="4956048" y="1325879"/>
                  </a:lnTo>
                  <a:lnTo>
                    <a:pt x="4956048" y="1353311"/>
                  </a:lnTo>
                  <a:lnTo>
                    <a:pt x="4956048" y="1362455"/>
                  </a:lnTo>
                  <a:lnTo>
                    <a:pt x="4959095" y="1447800"/>
                  </a:lnTo>
                  <a:lnTo>
                    <a:pt x="4959095" y="1459991"/>
                  </a:lnTo>
                  <a:lnTo>
                    <a:pt x="4959095" y="1472183"/>
                  </a:lnTo>
                  <a:lnTo>
                    <a:pt x="4959095" y="1447800"/>
                  </a:lnTo>
                  <a:lnTo>
                    <a:pt x="4959095" y="1484376"/>
                  </a:lnTo>
                  <a:lnTo>
                    <a:pt x="4959095" y="1481327"/>
                  </a:lnTo>
                  <a:lnTo>
                    <a:pt x="4959095" y="1399032"/>
                  </a:lnTo>
                  <a:lnTo>
                    <a:pt x="4959095" y="1389888"/>
                  </a:lnTo>
                  <a:lnTo>
                    <a:pt x="4959095" y="1408176"/>
                  </a:lnTo>
                  <a:lnTo>
                    <a:pt x="4959095" y="1484376"/>
                  </a:lnTo>
                  <a:lnTo>
                    <a:pt x="4959095" y="1447800"/>
                  </a:lnTo>
                  <a:lnTo>
                    <a:pt x="4959095" y="1362455"/>
                  </a:lnTo>
                  <a:lnTo>
                    <a:pt x="4959095" y="1301495"/>
                  </a:lnTo>
                  <a:lnTo>
                    <a:pt x="4959095" y="1258823"/>
                  </a:lnTo>
                  <a:lnTo>
                    <a:pt x="4962144" y="1243583"/>
                  </a:lnTo>
                  <a:lnTo>
                    <a:pt x="4962144" y="1432559"/>
                  </a:lnTo>
                  <a:lnTo>
                    <a:pt x="4962144" y="1380744"/>
                  </a:lnTo>
                  <a:lnTo>
                    <a:pt x="4962144" y="1484376"/>
                  </a:lnTo>
                  <a:lnTo>
                    <a:pt x="4962144" y="1423415"/>
                  </a:lnTo>
                  <a:lnTo>
                    <a:pt x="4962144" y="1429511"/>
                  </a:lnTo>
                  <a:lnTo>
                    <a:pt x="4965192" y="1466088"/>
                  </a:lnTo>
                  <a:lnTo>
                    <a:pt x="4965192" y="1405127"/>
                  </a:lnTo>
                  <a:lnTo>
                    <a:pt x="4965192" y="1490471"/>
                  </a:lnTo>
                  <a:lnTo>
                    <a:pt x="4965192" y="1420367"/>
                  </a:lnTo>
                  <a:lnTo>
                    <a:pt x="4965192" y="1527047"/>
                  </a:lnTo>
                  <a:lnTo>
                    <a:pt x="4965192" y="1459991"/>
                  </a:lnTo>
                  <a:lnTo>
                    <a:pt x="4965192" y="1389888"/>
                  </a:lnTo>
                  <a:lnTo>
                    <a:pt x="4965192" y="1371600"/>
                  </a:lnTo>
                  <a:lnTo>
                    <a:pt x="4965192" y="1450847"/>
                  </a:lnTo>
                  <a:lnTo>
                    <a:pt x="4968240" y="1517903"/>
                  </a:lnTo>
                  <a:lnTo>
                    <a:pt x="4968240" y="1551431"/>
                  </a:lnTo>
                  <a:lnTo>
                    <a:pt x="4968240" y="1499615"/>
                  </a:lnTo>
                  <a:lnTo>
                    <a:pt x="4968240" y="1481327"/>
                  </a:lnTo>
                  <a:lnTo>
                    <a:pt x="4968240" y="1502664"/>
                  </a:lnTo>
                  <a:lnTo>
                    <a:pt x="4968240" y="1554480"/>
                  </a:lnTo>
                  <a:lnTo>
                    <a:pt x="4968240" y="1484376"/>
                  </a:lnTo>
                  <a:lnTo>
                    <a:pt x="4968240" y="1636776"/>
                  </a:lnTo>
                  <a:lnTo>
                    <a:pt x="4971288" y="1594103"/>
                  </a:lnTo>
                  <a:lnTo>
                    <a:pt x="4971288" y="1286255"/>
                  </a:lnTo>
                  <a:lnTo>
                    <a:pt x="4971288" y="1313688"/>
                  </a:lnTo>
                </a:path>
              </a:pathLst>
            </a:custGeom>
            <a:ln w="1219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pPr defTabSz="1243767"/>
              <a:endParaRPr sz="244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28068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1/1/195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61399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1/1/195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3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94796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1/1/195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6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28542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1/1/195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9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1767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1/1/196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95513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1/1/196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5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28600" y="4939252"/>
            <a:ext cx="180690" cy="691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42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1/1/196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8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62138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1/1/197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95881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1/1/197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4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29280" y="4939592"/>
            <a:ext cx="517065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1/1/197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7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L="17275" defTabSz="1243767">
              <a:spcBef>
                <a:spcPts val="993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1/1/198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96114" y="4939252"/>
            <a:ext cx="180690" cy="691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42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1/1/198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3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29651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1/1/198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6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63396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1/1/198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9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96275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1/1/199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30021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1/1/199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5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63454" y="4939252"/>
            <a:ext cx="180690" cy="691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42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1/1/199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8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97165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1/1/200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30562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1/1/200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4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63788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1/1/200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7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97534" y="4939592"/>
            <a:ext cx="180690" cy="69098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5" defTabSz="1243767">
              <a:lnSpc>
                <a:spcPts val="1435"/>
              </a:lnSpc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1/1/201</a:t>
            </a: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504518" y="5737918"/>
            <a:ext cx="331672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1219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pPr defTabSz="1243767"/>
            <a:endParaRPr sz="244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79377" y="1614548"/>
            <a:ext cx="7493704" cy="4247987"/>
          </a:xfrm>
          <a:prstGeom prst="rect">
            <a:avLst/>
          </a:prstGeom>
          <a:ln w="9525">
            <a:solidFill>
              <a:srgbClr val="858585"/>
            </a:solidFill>
          </a:ln>
        </p:spPr>
        <p:txBody>
          <a:bodyPr vert="horz" wrap="square" lIns="0" tIns="109693" rIns="0" bIns="0" rtlCol="0">
            <a:spAutoFit/>
          </a:bodyPr>
          <a:lstStyle/>
          <a:p>
            <a:pPr marL="4319" algn="ctr" defTabSz="1243767">
              <a:spcBef>
                <a:spcPts val="864"/>
              </a:spcBef>
            </a:pPr>
            <a:r>
              <a:rPr sz="2448" b="1" spc="-14" dirty="0">
                <a:solidFill>
                  <a:prstClr val="black"/>
                </a:solidFill>
                <a:latin typeface="Times New Roman"/>
                <a:cs typeface="Times New Roman"/>
              </a:rPr>
              <a:t>Sunspots</a:t>
            </a:r>
            <a:endParaRPr sz="244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7109337" algn="r" defTabSz="1243767">
              <a:spcBef>
                <a:spcPts val="435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400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7109337" algn="r" defTabSz="1243767">
              <a:spcBef>
                <a:spcPts val="898"/>
              </a:spcBef>
            </a:pPr>
            <a:r>
              <a:rPr sz="1360" spc="-7" dirty="0">
                <a:solidFill>
                  <a:prstClr val="black"/>
                </a:solidFill>
                <a:latin typeface="Calibri"/>
                <a:cs typeface="Calibri"/>
              </a:rPr>
              <a:t>350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7109337" algn="r" defTabSz="1243767">
              <a:spcBef>
                <a:spcPts val="898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300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7109337" algn="r" defTabSz="1243767">
              <a:spcBef>
                <a:spcPts val="898"/>
              </a:spcBef>
            </a:pPr>
            <a:r>
              <a:rPr sz="1360" spc="-7" dirty="0">
                <a:solidFill>
                  <a:prstClr val="black"/>
                </a:solidFill>
                <a:latin typeface="Calibri"/>
                <a:cs typeface="Calibri"/>
              </a:rPr>
              <a:t>250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7109337" algn="r" defTabSz="1243767">
              <a:spcBef>
                <a:spcPts val="891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200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7109337" algn="r" defTabSz="1243767">
              <a:spcBef>
                <a:spcPts val="898"/>
              </a:spcBef>
            </a:pPr>
            <a:r>
              <a:rPr sz="1360" spc="-7" dirty="0">
                <a:solidFill>
                  <a:prstClr val="black"/>
                </a:solidFill>
                <a:latin typeface="Calibri"/>
                <a:cs typeface="Calibri"/>
              </a:rPr>
              <a:t>150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7109337" algn="r" defTabSz="1243767">
              <a:spcBef>
                <a:spcPts val="898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100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7106746" algn="r" defTabSz="1243767">
              <a:spcBef>
                <a:spcPts val="891"/>
              </a:spcBef>
            </a:pPr>
            <a:r>
              <a:rPr sz="1360" spc="-14" dirty="0">
                <a:solidFill>
                  <a:prstClr val="black"/>
                </a:solidFill>
                <a:latin typeface="Calibri"/>
                <a:cs typeface="Calibri"/>
              </a:rPr>
              <a:t>50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marR="7107609" algn="r" defTabSz="1243767">
              <a:spcBef>
                <a:spcPts val="898"/>
              </a:spcBef>
            </a:pPr>
            <a:r>
              <a:rPr sz="1360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defTabSz="1243767"/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defTabSz="1243767"/>
            <a:endParaRPr sz="1360">
              <a:solidFill>
                <a:prstClr val="black"/>
              </a:solidFill>
              <a:latin typeface="Calibri"/>
              <a:cs typeface="Calibri"/>
            </a:endParaRPr>
          </a:p>
          <a:p>
            <a:pPr defTabSz="1243767">
              <a:spcBef>
                <a:spcPts val="54"/>
              </a:spcBef>
            </a:pPr>
            <a:endParaRPr sz="1700">
              <a:solidFill>
                <a:prstClr val="black"/>
              </a:solidFill>
              <a:latin typeface="Calibri"/>
              <a:cs typeface="Calibri"/>
            </a:endParaRPr>
          </a:p>
          <a:p>
            <a:pPr marL="128695" algn="ctr" defTabSz="1243767"/>
            <a:r>
              <a:rPr sz="1360" spc="-7" dirty="0">
                <a:solidFill>
                  <a:prstClr val="black"/>
                </a:solidFill>
                <a:latin typeface="Calibri"/>
                <a:cs typeface="Calibri"/>
              </a:rPr>
              <a:t>Sunspots</a:t>
            </a:r>
            <a:endParaRPr sz="1360">
              <a:solidFill>
                <a:prstClr val="black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C460D9-9A31-44DC-242A-7F010B8BD8FE}"/>
                  </a:ext>
                </a:extLst>
              </p14:cNvPr>
              <p14:cNvContentPartPr/>
              <p14:nvPr/>
            </p14:nvContentPartPr>
            <p14:xfrm>
              <a:off x="279000" y="1875960"/>
              <a:ext cx="11142000" cy="4761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C460D9-9A31-44DC-242A-7F010B8BD8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640" y="1866600"/>
                <a:ext cx="11160720" cy="478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77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9986" y="918095"/>
            <a:ext cx="4247297" cy="696296"/>
          </a:xfrm>
          <a:prstGeom prst="rect">
            <a:avLst/>
          </a:prstGeom>
        </p:spPr>
        <p:txBody>
          <a:bodyPr vert="horz" wrap="square" lIns="0" tIns="19002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50"/>
              </a:spcBef>
            </a:pPr>
            <a:r>
              <a:rPr dirty="0"/>
              <a:t>MA:</a:t>
            </a:r>
            <a:r>
              <a:rPr spc="-54" dirty="0"/>
              <a:t> </a:t>
            </a:r>
            <a:r>
              <a:rPr spc="-7" dirty="0"/>
              <a:t>Stationarity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95897" y="1700334"/>
            <a:ext cx="5735154" cy="278038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80040" indent="-311805">
              <a:spcBef>
                <a:spcPts val="136"/>
              </a:spcBef>
              <a:buChar char="•"/>
              <a:tabLst>
                <a:tab pos="380040" algn="l"/>
                <a:tab pos="380904" algn="l"/>
              </a:tabLst>
            </a:pPr>
            <a:r>
              <a:rPr sz="2448" dirty="0">
                <a:latin typeface="Times New Roman"/>
                <a:cs typeface="Times New Roman"/>
              </a:rPr>
              <a:t>For</a:t>
            </a:r>
            <a:r>
              <a:rPr sz="2448" spc="-20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an</a:t>
            </a:r>
            <a:r>
              <a:rPr sz="2448" spc="-3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MA(2)</a:t>
            </a:r>
            <a:r>
              <a:rPr sz="2448" spc="-14" dirty="0">
                <a:latin typeface="Times New Roman"/>
                <a:cs typeface="Times New Roman"/>
              </a:rPr>
              <a:t> </a:t>
            </a:r>
            <a:r>
              <a:rPr sz="2448" spc="-7" dirty="0">
                <a:latin typeface="Times New Roman"/>
                <a:cs typeface="Times New Roman"/>
              </a:rPr>
              <a:t>process</a:t>
            </a:r>
            <a:endParaRPr sz="2448">
              <a:latin typeface="Times New Roman"/>
              <a:cs typeface="Times New Roman"/>
            </a:endParaRPr>
          </a:p>
          <a:p>
            <a:pPr marL="1923520" algn="ctr">
              <a:spcBef>
                <a:spcPts val="2285"/>
              </a:spcBef>
            </a:pPr>
            <a:r>
              <a:rPr sz="3673" spc="10" baseline="10802" dirty="0">
                <a:latin typeface="Cambria Math"/>
                <a:cs typeface="Cambria Math"/>
              </a:rPr>
              <a:t>𝑦</a:t>
            </a:r>
            <a:r>
              <a:rPr sz="1768" spc="7" dirty="0">
                <a:latin typeface="Cambria Math"/>
                <a:cs typeface="Cambria Math"/>
              </a:rPr>
              <a:t>𝑡</a:t>
            </a:r>
            <a:r>
              <a:rPr sz="1768" spc="20" dirty="0">
                <a:latin typeface="Cambria Math"/>
                <a:cs typeface="Cambria Math"/>
              </a:rPr>
              <a:t> </a:t>
            </a:r>
            <a:r>
              <a:rPr sz="3673" baseline="10802" dirty="0">
                <a:latin typeface="Cambria Math"/>
                <a:cs typeface="Cambria Math"/>
              </a:rPr>
              <a:t>=</a:t>
            </a:r>
            <a:r>
              <a:rPr sz="3673" spc="184" baseline="10802" dirty="0">
                <a:latin typeface="Cambria Math"/>
                <a:cs typeface="Cambria Math"/>
              </a:rPr>
              <a:t> </a:t>
            </a:r>
            <a:r>
              <a:rPr sz="3673" baseline="10802" dirty="0">
                <a:latin typeface="Cambria Math"/>
                <a:cs typeface="Cambria Math"/>
              </a:rPr>
              <a:t>𝑒</a:t>
            </a:r>
            <a:r>
              <a:rPr sz="1768" dirty="0">
                <a:latin typeface="Cambria Math"/>
                <a:cs typeface="Cambria Math"/>
              </a:rPr>
              <a:t>𝑡</a:t>
            </a:r>
            <a:r>
              <a:rPr sz="1768" spc="286" dirty="0">
                <a:latin typeface="Cambria Math"/>
                <a:cs typeface="Cambria Math"/>
              </a:rPr>
              <a:t> </a:t>
            </a:r>
            <a:r>
              <a:rPr sz="3673" baseline="10802" dirty="0">
                <a:latin typeface="Cambria Math"/>
                <a:cs typeface="Cambria Math"/>
              </a:rPr>
              <a:t>+ </a:t>
            </a:r>
            <a:r>
              <a:rPr sz="3673" spc="10" baseline="10802" dirty="0">
                <a:latin typeface="Cambria Math"/>
                <a:cs typeface="Cambria Math"/>
              </a:rPr>
              <a:t>𝜃</a:t>
            </a:r>
            <a:r>
              <a:rPr sz="1768" spc="7" dirty="0">
                <a:latin typeface="Cambria Math"/>
                <a:cs typeface="Cambria Math"/>
              </a:rPr>
              <a:t>1</a:t>
            </a:r>
            <a:r>
              <a:rPr sz="3673" spc="10" baseline="10802" dirty="0">
                <a:latin typeface="Cambria Math"/>
                <a:cs typeface="Cambria Math"/>
              </a:rPr>
              <a:t>𝑒</a:t>
            </a:r>
            <a:r>
              <a:rPr sz="1768" spc="7" dirty="0">
                <a:latin typeface="Cambria Math"/>
                <a:cs typeface="Cambria Math"/>
              </a:rPr>
              <a:t>𝑡−1</a:t>
            </a:r>
            <a:r>
              <a:rPr sz="1768" spc="238" dirty="0">
                <a:latin typeface="Cambria Math"/>
                <a:cs typeface="Cambria Math"/>
              </a:rPr>
              <a:t> </a:t>
            </a:r>
            <a:r>
              <a:rPr sz="3673" baseline="10802" dirty="0">
                <a:latin typeface="Cambria Math"/>
                <a:cs typeface="Cambria Math"/>
              </a:rPr>
              <a:t>+</a:t>
            </a:r>
            <a:r>
              <a:rPr sz="3673" spc="10" baseline="10802" dirty="0">
                <a:latin typeface="Cambria Math"/>
                <a:cs typeface="Cambria Math"/>
              </a:rPr>
              <a:t> </a:t>
            </a:r>
            <a:r>
              <a:rPr sz="3673" spc="20" baseline="10802" dirty="0">
                <a:latin typeface="Cambria Math"/>
                <a:cs typeface="Cambria Math"/>
              </a:rPr>
              <a:t>𝜃</a:t>
            </a:r>
            <a:r>
              <a:rPr sz="1768" spc="14" dirty="0">
                <a:latin typeface="Cambria Math"/>
                <a:cs typeface="Cambria Math"/>
              </a:rPr>
              <a:t>2</a:t>
            </a:r>
            <a:r>
              <a:rPr sz="3673" spc="20" baseline="10802" dirty="0">
                <a:latin typeface="Cambria Math"/>
                <a:cs typeface="Cambria Math"/>
              </a:rPr>
              <a:t>𝑒</a:t>
            </a:r>
            <a:r>
              <a:rPr sz="1768" spc="14" dirty="0">
                <a:latin typeface="Cambria Math"/>
                <a:cs typeface="Cambria Math"/>
              </a:rPr>
              <a:t>𝑡−2</a:t>
            </a:r>
            <a:endParaRPr sz="1768">
              <a:latin typeface="Cambria Math"/>
              <a:cs typeface="Cambria Math"/>
            </a:endParaRPr>
          </a:p>
          <a:p>
            <a:pPr>
              <a:spcBef>
                <a:spcPts val="27"/>
              </a:spcBef>
            </a:pPr>
            <a:endParaRPr sz="2652">
              <a:latin typeface="Cambria Math"/>
              <a:cs typeface="Cambria Math"/>
            </a:endParaRPr>
          </a:p>
          <a:p>
            <a:pPr marL="1941658" algn="ctr"/>
            <a:r>
              <a:rPr sz="2448" spc="48" dirty="0">
                <a:latin typeface="Cambria Math"/>
                <a:cs typeface="Cambria Math"/>
              </a:rPr>
              <a:t>𝐸</a:t>
            </a:r>
            <a:r>
              <a:rPr sz="3673" spc="71" baseline="3086" dirty="0">
                <a:latin typeface="Cambria Math"/>
                <a:cs typeface="Cambria Math"/>
              </a:rPr>
              <a:t>(</a:t>
            </a:r>
            <a:r>
              <a:rPr sz="2448" spc="48" dirty="0">
                <a:latin typeface="Cambria Math"/>
                <a:cs typeface="Cambria Math"/>
              </a:rPr>
              <a:t>𝑦</a:t>
            </a:r>
            <a:r>
              <a:rPr sz="2652" spc="71" baseline="-14957" dirty="0">
                <a:latin typeface="Cambria Math"/>
                <a:cs typeface="Cambria Math"/>
              </a:rPr>
              <a:t>𝑡</a:t>
            </a:r>
            <a:r>
              <a:rPr sz="3673" spc="71" baseline="3086" dirty="0">
                <a:latin typeface="Cambria Math"/>
                <a:cs typeface="Cambria Math"/>
              </a:rPr>
              <a:t>)</a:t>
            </a:r>
            <a:r>
              <a:rPr sz="3673" spc="132" baseline="308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02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0</a:t>
            </a:r>
            <a:endParaRPr sz="2448">
              <a:latin typeface="Cambria Math"/>
              <a:cs typeface="Cambria Math"/>
            </a:endParaRPr>
          </a:p>
          <a:p>
            <a:pPr>
              <a:spcBef>
                <a:spcPts val="75"/>
              </a:spcBef>
            </a:pPr>
            <a:endParaRPr sz="3060">
              <a:latin typeface="Cambria Math"/>
              <a:cs typeface="Cambria Math"/>
            </a:endParaRPr>
          </a:p>
          <a:p>
            <a:pPr marL="1939931" algn="ctr">
              <a:lnSpc>
                <a:spcPts val="2088"/>
              </a:lnSpc>
            </a:pPr>
            <a:r>
              <a:rPr sz="2448" spc="20" dirty="0">
                <a:latin typeface="Cambria Math"/>
                <a:cs typeface="Cambria Math"/>
              </a:rPr>
              <a:t>𝑣𝑎𝑟</a:t>
            </a:r>
            <a:r>
              <a:rPr sz="3673" spc="30" baseline="3086" dirty="0">
                <a:latin typeface="Cambria Math"/>
                <a:cs typeface="Cambria Math"/>
              </a:rPr>
              <a:t>(</a:t>
            </a:r>
            <a:r>
              <a:rPr sz="2448" spc="20" dirty="0">
                <a:latin typeface="Cambria Math"/>
                <a:cs typeface="Cambria Math"/>
              </a:rPr>
              <a:t>𝑦</a:t>
            </a:r>
            <a:r>
              <a:rPr sz="2652" spc="30" baseline="-14957" dirty="0">
                <a:latin typeface="Cambria Math"/>
                <a:cs typeface="Cambria Math"/>
              </a:rPr>
              <a:t>𝑡</a:t>
            </a:r>
            <a:r>
              <a:rPr sz="3673" spc="30" baseline="3086" dirty="0">
                <a:latin typeface="Cambria Math"/>
                <a:cs typeface="Cambria Math"/>
              </a:rPr>
              <a:t>)</a:t>
            </a:r>
            <a:r>
              <a:rPr sz="3673" spc="184" baseline="308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29" dirty="0">
                <a:latin typeface="Cambria Math"/>
                <a:cs typeface="Cambria Math"/>
              </a:rPr>
              <a:t> </a:t>
            </a:r>
            <a:r>
              <a:rPr sz="2448" spc="68" dirty="0">
                <a:latin typeface="Cambria Math"/>
                <a:cs typeface="Cambria Math"/>
              </a:rPr>
              <a:t>𝜎</a:t>
            </a:r>
            <a:r>
              <a:rPr sz="2652" spc="102" baseline="27777" dirty="0">
                <a:latin typeface="Cambria Math"/>
                <a:cs typeface="Cambria Math"/>
              </a:rPr>
              <a:t>2</a:t>
            </a:r>
            <a:r>
              <a:rPr sz="2448" spc="68" dirty="0">
                <a:latin typeface="Cambria Math"/>
                <a:cs typeface="Cambria Math"/>
              </a:rPr>
              <a:t>(1</a:t>
            </a:r>
            <a:r>
              <a:rPr sz="2448" spc="-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27" dirty="0">
                <a:latin typeface="Cambria Math"/>
                <a:cs typeface="Cambria Math"/>
              </a:rPr>
              <a:t> </a:t>
            </a:r>
            <a:r>
              <a:rPr sz="2448" spc="61" dirty="0">
                <a:latin typeface="Cambria Math"/>
                <a:cs typeface="Cambria Math"/>
              </a:rPr>
              <a:t>𝜃</a:t>
            </a:r>
            <a:r>
              <a:rPr sz="2652" spc="91" baseline="27777" dirty="0">
                <a:latin typeface="Cambria Math"/>
                <a:cs typeface="Cambria Math"/>
              </a:rPr>
              <a:t>2</a:t>
            </a:r>
            <a:r>
              <a:rPr sz="2652" spc="418" baseline="2777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 </a:t>
            </a:r>
            <a:r>
              <a:rPr sz="2448" spc="82" dirty="0">
                <a:latin typeface="Cambria Math"/>
                <a:cs typeface="Cambria Math"/>
              </a:rPr>
              <a:t>𝜃</a:t>
            </a:r>
            <a:r>
              <a:rPr sz="2652" spc="121" baseline="27777" dirty="0">
                <a:latin typeface="Cambria Math"/>
                <a:cs typeface="Cambria Math"/>
              </a:rPr>
              <a:t>2</a:t>
            </a:r>
            <a:r>
              <a:rPr sz="2448" spc="82" dirty="0">
                <a:latin typeface="Cambria Math"/>
                <a:cs typeface="Cambria Math"/>
              </a:rPr>
              <a:t>)</a:t>
            </a:r>
            <a:endParaRPr sz="2448">
              <a:latin typeface="Cambria Math"/>
              <a:cs typeface="Cambria Math"/>
            </a:endParaRPr>
          </a:p>
          <a:p>
            <a:pPr marL="3631972">
              <a:lnSpc>
                <a:spcPts val="1272"/>
              </a:lnSpc>
              <a:tabLst>
                <a:tab pos="4635623" algn="l"/>
                <a:tab pos="5349060" algn="l"/>
              </a:tabLst>
            </a:pPr>
            <a:r>
              <a:rPr sz="2652" spc="112" baseline="2136" dirty="0">
                <a:latin typeface="Cambria Math"/>
                <a:cs typeface="Cambria Math"/>
              </a:rPr>
              <a:t>𝑒	</a:t>
            </a:r>
            <a:r>
              <a:rPr sz="1768" spc="41" dirty="0">
                <a:latin typeface="Cambria Math"/>
                <a:cs typeface="Cambria Math"/>
              </a:rPr>
              <a:t>1	2</a:t>
            </a:r>
            <a:endParaRPr sz="1768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5221" y="5218160"/>
            <a:ext cx="2283695" cy="394214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51824">
              <a:spcBef>
                <a:spcPts val="136"/>
              </a:spcBef>
            </a:pPr>
            <a:r>
              <a:rPr sz="2448" spc="34" dirty="0">
                <a:latin typeface="Cambria Math"/>
                <a:cs typeface="Cambria Math"/>
              </a:rPr>
              <a:t>𝑐𝑜𝑣</a:t>
            </a:r>
            <a:r>
              <a:rPr sz="3673" spc="50" baseline="3086" dirty="0">
                <a:latin typeface="Cambria Math"/>
                <a:cs typeface="Cambria Math"/>
              </a:rPr>
              <a:t>(</a:t>
            </a:r>
            <a:r>
              <a:rPr sz="2448" spc="34" dirty="0">
                <a:latin typeface="Cambria Math"/>
                <a:cs typeface="Cambria Math"/>
              </a:rPr>
              <a:t>𝑦</a:t>
            </a:r>
            <a:r>
              <a:rPr sz="2652" spc="50" baseline="-14957" dirty="0">
                <a:latin typeface="Cambria Math"/>
                <a:cs typeface="Cambria Math"/>
              </a:rPr>
              <a:t>𝑡</a:t>
            </a:r>
            <a:r>
              <a:rPr sz="2448" spc="34" dirty="0">
                <a:latin typeface="Cambria Math"/>
                <a:cs typeface="Cambria Math"/>
              </a:rPr>
              <a:t>𝑦</a:t>
            </a:r>
            <a:r>
              <a:rPr sz="2652" spc="50" baseline="-14957" dirty="0">
                <a:latin typeface="Cambria Math"/>
                <a:cs typeface="Cambria Math"/>
              </a:rPr>
              <a:t>𝑡−𝑠</a:t>
            </a:r>
            <a:r>
              <a:rPr sz="3673" spc="50" baseline="3086" dirty="0">
                <a:latin typeface="Cambria Math"/>
                <a:cs typeface="Cambria Math"/>
              </a:rPr>
              <a:t>)</a:t>
            </a:r>
            <a:r>
              <a:rPr sz="3673" spc="152" baseline="308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09" dirty="0">
                <a:latin typeface="Cambria Math"/>
                <a:cs typeface="Cambria Math"/>
              </a:rPr>
              <a:t> </a:t>
            </a:r>
            <a:r>
              <a:rPr sz="2448" spc="503" dirty="0">
                <a:latin typeface="Cambria Math"/>
                <a:cs typeface="Cambria Math"/>
              </a:rPr>
              <a:t>{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23139" y="5002574"/>
            <a:ext cx="1487340" cy="288633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  <a:tabLst>
                <a:tab pos="327353" algn="l"/>
                <a:tab pos="1339641" algn="l"/>
              </a:tabLst>
            </a:pPr>
            <a:r>
              <a:rPr sz="1768" spc="41" dirty="0">
                <a:latin typeface="Cambria Math"/>
                <a:cs typeface="Cambria Math"/>
              </a:rPr>
              <a:t>1	</a:t>
            </a:r>
            <a:r>
              <a:rPr sz="1768" spc="155" dirty="0">
                <a:latin typeface="Cambria Math"/>
                <a:cs typeface="Cambria Math"/>
              </a:rPr>
              <a:t>𝑒	</a:t>
            </a:r>
            <a:r>
              <a:rPr sz="1768" spc="41" dirty="0">
                <a:latin typeface="Cambria Math"/>
                <a:cs typeface="Cambria Math"/>
              </a:rPr>
              <a:t>2</a:t>
            </a:r>
            <a:endParaRPr sz="1768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5748" y="4853322"/>
            <a:ext cx="3454048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69098">
              <a:spcBef>
                <a:spcPts val="136"/>
              </a:spcBef>
              <a:tabLst>
                <a:tab pos="2328608" algn="l"/>
              </a:tabLst>
            </a:pPr>
            <a:r>
              <a:rPr sz="2448" spc="-7" dirty="0">
                <a:latin typeface="Cambria Math"/>
                <a:cs typeface="Cambria Math"/>
              </a:rPr>
              <a:t>−𝜃</a:t>
            </a:r>
            <a:r>
              <a:rPr sz="2448" spc="462" dirty="0">
                <a:latin typeface="Cambria Math"/>
                <a:cs typeface="Cambria Math"/>
              </a:rPr>
              <a:t> </a:t>
            </a:r>
            <a:r>
              <a:rPr sz="2448" spc="68" dirty="0">
                <a:latin typeface="Cambria Math"/>
                <a:cs typeface="Cambria Math"/>
              </a:rPr>
              <a:t>𝜎</a:t>
            </a:r>
            <a:r>
              <a:rPr sz="2652" spc="102" baseline="27777" dirty="0">
                <a:latin typeface="Cambria Math"/>
                <a:cs typeface="Cambria Math"/>
              </a:rPr>
              <a:t>2</a:t>
            </a:r>
            <a:r>
              <a:rPr sz="2448" spc="68" dirty="0">
                <a:latin typeface="Cambria Math"/>
                <a:cs typeface="Cambria Math"/>
              </a:rPr>
              <a:t>(1</a:t>
            </a:r>
            <a:r>
              <a:rPr sz="2448" dirty="0">
                <a:latin typeface="Cambria Math"/>
                <a:cs typeface="Cambria Math"/>
              </a:rPr>
              <a:t> −</a:t>
            </a:r>
            <a:r>
              <a:rPr sz="2448" spc="-20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𝜃</a:t>
            </a:r>
            <a:r>
              <a:rPr sz="2448" spc="503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)	</a:t>
            </a:r>
            <a:r>
              <a:rPr sz="2448" spc="354" dirty="0">
                <a:latin typeface="Cambria Math"/>
                <a:cs typeface="Cambria Math"/>
              </a:rPr>
              <a:t>iƒ</a:t>
            </a:r>
            <a:r>
              <a:rPr sz="2448" spc="34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𝑠</a:t>
            </a:r>
            <a:r>
              <a:rPr sz="2448" spc="11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09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1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3966" y="5276618"/>
            <a:ext cx="1046838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51824">
              <a:spcBef>
                <a:spcPts val="136"/>
              </a:spcBef>
            </a:pPr>
            <a:r>
              <a:rPr sz="2448" dirty="0">
                <a:latin typeface="Cambria Math"/>
                <a:cs typeface="Cambria Math"/>
              </a:rPr>
              <a:t>−</a:t>
            </a:r>
            <a:r>
              <a:rPr sz="2448" spc="-2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𝜃</a:t>
            </a:r>
            <a:r>
              <a:rPr sz="2448" spc="428" dirty="0">
                <a:latin typeface="Cambria Math"/>
                <a:cs typeface="Cambria Math"/>
              </a:rPr>
              <a:t> </a:t>
            </a:r>
            <a:r>
              <a:rPr sz="2448" spc="102" dirty="0">
                <a:latin typeface="Cambria Math"/>
                <a:cs typeface="Cambria Math"/>
              </a:rPr>
              <a:t>𝜎</a:t>
            </a:r>
            <a:r>
              <a:rPr sz="2652" spc="152" baseline="27777" dirty="0">
                <a:latin typeface="Cambria Math"/>
                <a:cs typeface="Cambria Math"/>
              </a:rPr>
              <a:t>2</a:t>
            </a:r>
            <a:endParaRPr sz="2652" baseline="27777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91153" y="5276618"/>
            <a:ext cx="1102981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</a:pPr>
            <a:r>
              <a:rPr sz="2448" spc="333" dirty="0">
                <a:latin typeface="Cambria Math"/>
                <a:cs typeface="Cambria Math"/>
              </a:rPr>
              <a:t>iƒ</a:t>
            </a:r>
            <a:r>
              <a:rPr sz="2448" spc="2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𝑠</a:t>
            </a:r>
            <a:r>
              <a:rPr sz="2448" spc="11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02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2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0185" y="5425869"/>
            <a:ext cx="2079857" cy="632124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49425">
              <a:lnSpc>
                <a:spcPts val="1993"/>
              </a:lnSpc>
              <a:spcBef>
                <a:spcPts val="129"/>
              </a:spcBef>
              <a:tabLst>
                <a:tab pos="456912" algn="l"/>
              </a:tabLst>
            </a:pPr>
            <a:r>
              <a:rPr sz="1768" spc="41" dirty="0">
                <a:latin typeface="Cambria Math"/>
                <a:cs typeface="Cambria Math"/>
              </a:rPr>
              <a:t>2	</a:t>
            </a:r>
            <a:r>
              <a:rPr sz="1768" spc="75" dirty="0">
                <a:latin typeface="Cambria Math"/>
                <a:cs typeface="Cambria Math"/>
              </a:rPr>
              <a:t>𝑒</a:t>
            </a:r>
            <a:endParaRPr sz="1768">
              <a:latin typeface="Cambria Math"/>
              <a:cs typeface="Cambria Math"/>
            </a:endParaRPr>
          </a:p>
          <a:p>
            <a:pPr marL="17275">
              <a:lnSpc>
                <a:spcPts val="2809"/>
              </a:lnSpc>
              <a:tabLst>
                <a:tab pos="671980" algn="l"/>
              </a:tabLst>
            </a:pPr>
            <a:r>
              <a:rPr sz="2448" dirty="0">
                <a:latin typeface="Cambria Math"/>
                <a:cs typeface="Cambria Math"/>
              </a:rPr>
              <a:t>0	𝑜</a:t>
            </a:r>
            <a:r>
              <a:rPr sz="2448" spc="7" dirty="0">
                <a:latin typeface="Cambria Math"/>
                <a:cs typeface="Cambria Math"/>
              </a:rPr>
              <a:t>𝑡</a:t>
            </a:r>
            <a:r>
              <a:rPr sz="2448" spc="-20" dirty="0">
                <a:latin typeface="Cambria Math"/>
                <a:cs typeface="Cambria Math"/>
              </a:rPr>
              <a:t>ℎ</a:t>
            </a:r>
            <a:r>
              <a:rPr sz="2448" spc="-7" dirty="0">
                <a:latin typeface="Cambria Math"/>
                <a:cs typeface="Cambria Math"/>
              </a:rPr>
              <a:t>𝑒𝑟</a:t>
            </a:r>
            <a:r>
              <a:rPr sz="2448" spc="-14" dirty="0">
                <a:latin typeface="Cambria Math"/>
                <a:cs typeface="Cambria Math"/>
              </a:rPr>
              <a:t>𝑤</a:t>
            </a:r>
            <a:r>
              <a:rPr sz="2448" spc="95" dirty="0">
                <a:latin typeface="Cambria Math"/>
                <a:cs typeface="Cambria Math"/>
              </a:rPr>
              <a:t>i</a:t>
            </a:r>
            <a:r>
              <a:rPr sz="2448" spc="7" dirty="0">
                <a:latin typeface="Cambria Math"/>
                <a:cs typeface="Cambria Math"/>
              </a:rPr>
              <a:t>𝑠</a:t>
            </a:r>
            <a:r>
              <a:rPr sz="2448" dirty="0">
                <a:latin typeface="Cambria Math"/>
                <a:cs typeface="Cambria Math"/>
              </a:rPr>
              <a:t>𝑒</a:t>
            </a:r>
            <a:endParaRPr sz="2448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78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9987" y="918095"/>
            <a:ext cx="4424292" cy="696296"/>
          </a:xfrm>
          <a:prstGeom prst="rect">
            <a:avLst/>
          </a:prstGeom>
        </p:spPr>
        <p:txBody>
          <a:bodyPr vert="horz" wrap="square" lIns="0" tIns="19002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50"/>
              </a:spcBef>
            </a:pPr>
            <a:r>
              <a:rPr dirty="0"/>
              <a:t>MA:</a:t>
            </a:r>
            <a:r>
              <a:rPr spc="-54" dirty="0"/>
              <a:t> </a:t>
            </a:r>
            <a:r>
              <a:rPr spc="-7" dirty="0"/>
              <a:t>Stationarity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47721" y="1676600"/>
            <a:ext cx="7257042" cy="4211566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328216" marR="13820" indent="-311805" algn="just">
              <a:lnSpc>
                <a:spcPct val="110200"/>
              </a:lnSpc>
              <a:spcBef>
                <a:spcPts val="129"/>
              </a:spcBef>
              <a:buChar char="•"/>
              <a:tabLst>
                <a:tab pos="329080" algn="l"/>
              </a:tabLst>
            </a:pPr>
            <a:r>
              <a:rPr sz="2176" spc="-20" dirty="0">
                <a:latin typeface="Times New Roman"/>
                <a:cs typeface="Times New Roman"/>
              </a:rPr>
              <a:t>In</a:t>
            </a:r>
            <a:r>
              <a:rPr sz="2176" spc="-14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general, </a:t>
            </a:r>
            <a:r>
              <a:rPr sz="2176" spc="7" dirty="0">
                <a:latin typeface="Times New Roman"/>
                <a:cs typeface="Times New Roman"/>
              </a:rPr>
              <a:t>MA </a:t>
            </a:r>
            <a:r>
              <a:rPr sz="2176" spc="-7" dirty="0">
                <a:latin typeface="Times New Roman"/>
                <a:cs typeface="Times New Roman"/>
              </a:rPr>
              <a:t>processes are stationarity regardless of </a:t>
            </a:r>
            <a:r>
              <a:rPr sz="2176" spc="7" dirty="0">
                <a:latin typeface="Times New Roman"/>
                <a:cs typeface="Times New Roman"/>
              </a:rPr>
              <a:t>the </a:t>
            </a:r>
            <a:r>
              <a:rPr sz="2176" spc="14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values</a:t>
            </a:r>
            <a:r>
              <a:rPr sz="2176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of </a:t>
            </a:r>
            <a:r>
              <a:rPr sz="2176" spc="7" dirty="0">
                <a:latin typeface="Times New Roman"/>
                <a:cs typeface="Times New Roman"/>
              </a:rPr>
              <a:t>the</a:t>
            </a:r>
            <a:r>
              <a:rPr sz="2176" spc="-27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parameters,</a:t>
            </a:r>
            <a:r>
              <a:rPr sz="2176" spc="-20" dirty="0">
                <a:latin typeface="Times New Roman"/>
                <a:cs typeface="Times New Roman"/>
              </a:rPr>
              <a:t> </a:t>
            </a:r>
            <a:r>
              <a:rPr sz="2176" dirty="0">
                <a:latin typeface="Times New Roman"/>
                <a:cs typeface="Times New Roman"/>
              </a:rPr>
              <a:t>but</a:t>
            </a:r>
            <a:r>
              <a:rPr sz="2176" spc="-14" dirty="0">
                <a:latin typeface="Times New Roman"/>
                <a:cs typeface="Times New Roman"/>
              </a:rPr>
              <a:t> </a:t>
            </a:r>
            <a:r>
              <a:rPr sz="2176" dirty="0">
                <a:latin typeface="Times New Roman"/>
                <a:cs typeface="Times New Roman"/>
              </a:rPr>
              <a:t>not</a:t>
            </a:r>
            <a:r>
              <a:rPr sz="2176" spc="-14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necessarily</a:t>
            </a:r>
            <a:r>
              <a:rPr sz="2176" spc="-41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“invertible”.</a:t>
            </a:r>
            <a:endParaRPr sz="2176">
              <a:latin typeface="Times New Roman"/>
              <a:cs typeface="Times New Roman"/>
            </a:endParaRPr>
          </a:p>
          <a:p>
            <a:pPr marL="328216" marR="18138" indent="-311805" algn="just">
              <a:lnSpc>
                <a:spcPct val="110100"/>
              </a:lnSpc>
              <a:spcBef>
                <a:spcPts val="1367"/>
              </a:spcBef>
              <a:buChar char="•"/>
              <a:tabLst>
                <a:tab pos="329080" algn="l"/>
              </a:tabLst>
            </a:pPr>
            <a:r>
              <a:rPr sz="2176" spc="-20" dirty="0">
                <a:latin typeface="Times New Roman"/>
                <a:cs typeface="Times New Roman"/>
              </a:rPr>
              <a:t>An </a:t>
            </a:r>
            <a:r>
              <a:rPr sz="2176" spc="7" dirty="0">
                <a:latin typeface="Times New Roman"/>
                <a:cs typeface="Times New Roman"/>
              </a:rPr>
              <a:t>MA </a:t>
            </a:r>
            <a:r>
              <a:rPr sz="2176" spc="-7" dirty="0">
                <a:latin typeface="Times New Roman"/>
                <a:cs typeface="Times New Roman"/>
              </a:rPr>
              <a:t>process </a:t>
            </a:r>
            <a:r>
              <a:rPr sz="2176" spc="7" dirty="0">
                <a:latin typeface="Times New Roman"/>
                <a:cs typeface="Times New Roman"/>
              </a:rPr>
              <a:t>is </a:t>
            </a:r>
            <a:r>
              <a:rPr sz="2176" spc="-14" dirty="0">
                <a:latin typeface="Times New Roman"/>
                <a:cs typeface="Times New Roman"/>
              </a:rPr>
              <a:t>said </a:t>
            </a:r>
            <a:r>
              <a:rPr sz="2176" spc="7" dirty="0">
                <a:latin typeface="Times New Roman"/>
                <a:cs typeface="Times New Roman"/>
              </a:rPr>
              <a:t>to be </a:t>
            </a:r>
            <a:r>
              <a:rPr sz="2176" spc="-7" dirty="0">
                <a:latin typeface="Times New Roman"/>
                <a:cs typeface="Times New Roman"/>
              </a:rPr>
              <a:t>invertible </a:t>
            </a:r>
            <a:r>
              <a:rPr sz="2176" dirty="0">
                <a:latin typeface="Times New Roman"/>
                <a:cs typeface="Times New Roman"/>
              </a:rPr>
              <a:t>if it </a:t>
            </a:r>
            <a:r>
              <a:rPr sz="2176" spc="-7" dirty="0">
                <a:latin typeface="Times New Roman"/>
                <a:cs typeface="Times New Roman"/>
              </a:rPr>
              <a:t>can </a:t>
            </a:r>
            <a:r>
              <a:rPr sz="2176" spc="7" dirty="0">
                <a:latin typeface="Times New Roman"/>
                <a:cs typeface="Times New Roman"/>
              </a:rPr>
              <a:t>be </a:t>
            </a:r>
            <a:r>
              <a:rPr sz="2176" spc="-7" dirty="0">
                <a:latin typeface="Times New Roman"/>
                <a:cs typeface="Times New Roman"/>
              </a:rPr>
              <a:t>converted </a:t>
            </a:r>
            <a:r>
              <a:rPr sz="2176" dirty="0">
                <a:latin typeface="Times New Roman"/>
                <a:cs typeface="Times New Roman"/>
              </a:rPr>
              <a:t> into</a:t>
            </a:r>
            <a:r>
              <a:rPr sz="2176" spc="-7" dirty="0">
                <a:latin typeface="Times New Roman"/>
                <a:cs typeface="Times New Roman"/>
              </a:rPr>
              <a:t> </a:t>
            </a:r>
            <a:r>
              <a:rPr sz="2176" dirty="0">
                <a:latin typeface="Times New Roman"/>
                <a:cs typeface="Times New Roman"/>
              </a:rPr>
              <a:t>a</a:t>
            </a:r>
            <a:r>
              <a:rPr sz="2176" spc="14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stationary</a:t>
            </a:r>
            <a:r>
              <a:rPr sz="2176" spc="-41" dirty="0">
                <a:latin typeface="Times New Roman"/>
                <a:cs typeface="Times New Roman"/>
              </a:rPr>
              <a:t> </a:t>
            </a:r>
            <a:r>
              <a:rPr sz="2176" spc="-20" dirty="0">
                <a:latin typeface="Times New Roman"/>
                <a:cs typeface="Times New Roman"/>
              </a:rPr>
              <a:t>AR</a:t>
            </a:r>
            <a:r>
              <a:rPr sz="2176" spc="14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process</a:t>
            </a:r>
            <a:r>
              <a:rPr sz="2176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of infinite</a:t>
            </a:r>
            <a:r>
              <a:rPr sz="2176" spc="-20" dirty="0">
                <a:latin typeface="Times New Roman"/>
                <a:cs typeface="Times New Roman"/>
              </a:rPr>
              <a:t> </a:t>
            </a:r>
            <a:r>
              <a:rPr sz="2176" spc="-14" dirty="0">
                <a:latin typeface="Times New Roman"/>
                <a:cs typeface="Times New Roman"/>
              </a:rPr>
              <a:t>order.</a:t>
            </a:r>
            <a:endParaRPr sz="2176">
              <a:latin typeface="Times New Roman"/>
              <a:cs typeface="Times New Roman"/>
            </a:endParaRPr>
          </a:p>
          <a:p>
            <a:pPr marL="328216" marR="21593" indent="-311805" algn="just">
              <a:lnSpc>
                <a:spcPct val="110000"/>
              </a:lnSpc>
              <a:spcBef>
                <a:spcPts val="1374"/>
              </a:spcBef>
              <a:buChar char="•"/>
              <a:tabLst>
                <a:tab pos="329080" algn="l"/>
              </a:tabLst>
            </a:pPr>
            <a:r>
              <a:rPr sz="2176" spc="-20" dirty="0">
                <a:latin typeface="Times New Roman"/>
                <a:cs typeface="Times New Roman"/>
              </a:rPr>
              <a:t>In </a:t>
            </a:r>
            <a:r>
              <a:rPr sz="2176" spc="-7" dirty="0">
                <a:latin typeface="Times New Roman"/>
                <a:cs typeface="Times New Roman"/>
              </a:rPr>
              <a:t>order </a:t>
            </a:r>
            <a:r>
              <a:rPr sz="2176" spc="7" dirty="0">
                <a:latin typeface="Times New Roman"/>
                <a:cs typeface="Times New Roman"/>
              </a:rPr>
              <a:t>to </a:t>
            </a:r>
            <a:r>
              <a:rPr sz="2176" dirty="0">
                <a:latin typeface="Times New Roman"/>
                <a:cs typeface="Times New Roman"/>
              </a:rPr>
              <a:t>ensure </a:t>
            </a:r>
            <a:r>
              <a:rPr sz="2176" spc="-7" dirty="0">
                <a:latin typeface="Times New Roman"/>
                <a:cs typeface="Times New Roman"/>
              </a:rPr>
              <a:t>there </a:t>
            </a:r>
            <a:r>
              <a:rPr sz="2176" spc="7" dirty="0">
                <a:latin typeface="Times New Roman"/>
                <a:cs typeface="Times New Roman"/>
              </a:rPr>
              <a:t>is </a:t>
            </a:r>
            <a:r>
              <a:rPr sz="2176" dirty="0">
                <a:latin typeface="Times New Roman"/>
                <a:cs typeface="Times New Roman"/>
              </a:rPr>
              <a:t>a unique </a:t>
            </a:r>
            <a:r>
              <a:rPr sz="2176" spc="7" dirty="0">
                <a:latin typeface="Times New Roman"/>
                <a:cs typeface="Times New Roman"/>
              </a:rPr>
              <a:t>MA </a:t>
            </a:r>
            <a:r>
              <a:rPr sz="2176" spc="-7" dirty="0">
                <a:latin typeface="Times New Roman"/>
                <a:cs typeface="Times New Roman"/>
              </a:rPr>
              <a:t>process </a:t>
            </a:r>
            <a:r>
              <a:rPr sz="2176" dirty="0">
                <a:latin typeface="Times New Roman"/>
                <a:cs typeface="Times New Roman"/>
              </a:rPr>
              <a:t>for a </a:t>
            </a:r>
            <a:r>
              <a:rPr sz="2176" spc="-14" dirty="0">
                <a:latin typeface="Times New Roman"/>
                <a:cs typeface="Times New Roman"/>
              </a:rPr>
              <a:t>given </a:t>
            </a:r>
            <a:r>
              <a:rPr sz="2176" spc="-7" dirty="0">
                <a:latin typeface="Times New Roman"/>
                <a:cs typeface="Times New Roman"/>
              </a:rPr>
              <a:t> </a:t>
            </a:r>
            <a:r>
              <a:rPr sz="2176" dirty="0">
                <a:latin typeface="Times New Roman"/>
                <a:cs typeface="Times New Roman"/>
              </a:rPr>
              <a:t>acf,</a:t>
            </a:r>
            <a:r>
              <a:rPr sz="2176" spc="7" dirty="0">
                <a:latin typeface="Times New Roman"/>
                <a:cs typeface="Times New Roman"/>
              </a:rPr>
              <a:t> </a:t>
            </a:r>
            <a:r>
              <a:rPr sz="2176" spc="-20" dirty="0">
                <a:latin typeface="Times New Roman"/>
                <a:cs typeface="Times New Roman"/>
              </a:rPr>
              <a:t>we </a:t>
            </a:r>
            <a:r>
              <a:rPr sz="2176" dirty="0">
                <a:latin typeface="Times New Roman"/>
                <a:cs typeface="Times New Roman"/>
              </a:rPr>
              <a:t>impose</a:t>
            </a:r>
            <a:r>
              <a:rPr sz="2176" spc="-20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the</a:t>
            </a:r>
            <a:r>
              <a:rPr sz="2176" spc="-20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condition</a:t>
            </a:r>
            <a:r>
              <a:rPr sz="2176" spc="20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of</a:t>
            </a:r>
            <a:r>
              <a:rPr sz="2176" spc="34" dirty="0">
                <a:latin typeface="Times New Roman"/>
                <a:cs typeface="Times New Roman"/>
              </a:rPr>
              <a:t> </a:t>
            </a:r>
            <a:r>
              <a:rPr sz="2176" b="1" spc="-7" dirty="0">
                <a:latin typeface="Times New Roman"/>
                <a:cs typeface="Times New Roman"/>
              </a:rPr>
              <a:t>invertibility.</a:t>
            </a:r>
            <a:endParaRPr sz="2176">
              <a:latin typeface="Times New Roman"/>
              <a:cs typeface="Times New Roman"/>
            </a:endParaRPr>
          </a:p>
          <a:p>
            <a:pPr marL="328216" marR="6910" indent="-311805" algn="just">
              <a:lnSpc>
                <a:spcPct val="110100"/>
              </a:lnSpc>
              <a:spcBef>
                <a:spcPts val="1374"/>
              </a:spcBef>
              <a:buChar char="•"/>
              <a:tabLst>
                <a:tab pos="329080" algn="l"/>
              </a:tabLst>
            </a:pPr>
            <a:r>
              <a:rPr sz="2176" spc="-14" dirty="0">
                <a:latin typeface="Times New Roman"/>
                <a:cs typeface="Times New Roman"/>
              </a:rPr>
              <a:t>Therefore, </a:t>
            </a:r>
            <a:r>
              <a:rPr sz="2176" spc="-7" dirty="0">
                <a:latin typeface="Times New Roman"/>
                <a:cs typeface="Times New Roman"/>
              </a:rPr>
              <a:t>invertibility condition </a:t>
            </a:r>
            <a:r>
              <a:rPr sz="2176" spc="-14" dirty="0">
                <a:latin typeface="Times New Roman"/>
                <a:cs typeface="Times New Roman"/>
              </a:rPr>
              <a:t>for </a:t>
            </a:r>
            <a:r>
              <a:rPr sz="2176" spc="7" dirty="0">
                <a:latin typeface="Times New Roman"/>
                <a:cs typeface="Times New Roman"/>
              </a:rPr>
              <a:t>MA </a:t>
            </a:r>
            <a:r>
              <a:rPr sz="2176" spc="-7" dirty="0">
                <a:latin typeface="Times New Roman"/>
                <a:cs typeface="Times New Roman"/>
              </a:rPr>
              <a:t>process servers </a:t>
            </a:r>
            <a:r>
              <a:rPr sz="2176" dirty="0">
                <a:latin typeface="Times New Roman"/>
                <a:cs typeface="Times New Roman"/>
              </a:rPr>
              <a:t>two </a:t>
            </a:r>
            <a:r>
              <a:rPr sz="2176" spc="7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purposes: (a) </a:t>
            </a:r>
            <a:r>
              <a:rPr sz="2176" dirty="0">
                <a:latin typeface="Times New Roman"/>
                <a:cs typeface="Times New Roman"/>
              </a:rPr>
              <a:t>it </a:t>
            </a:r>
            <a:r>
              <a:rPr sz="2176" spc="7" dirty="0">
                <a:latin typeface="Times New Roman"/>
                <a:cs typeface="Times New Roman"/>
              </a:rPr>
              <a:t>is </a:t>
            </a:r>
            <a:r>
              <a:rPr sz="2176" spc="-7" dirty="0">
                <a:latin typeface="Times New Roman"/>
                <a:cs typeface="Times New Roman"/>
              </a:rPr>
              <a:t>useful </a:t>
            </a:r>
            <a:r>
              <a:rPr sz="2176" spc="7" dirty="0">
                <a:latin typeface="Times New Roman"/>
                <a:cs typeface="Times New Roman"/>
              </a:rPr>
              <a:t>to </a:t>
            </a:r>
            <a:r>
              <a:rPr sz="2176" spc="-7" dirty="0">
                <a:latin typeface="Times New Roman"/>
                <a:cs typeface="Times New Roman"/>
              </a:rPr>
              <a:t>represent </a:t>
            </a:r>
            <a:r>
              <a:rPr sz="2176" spc="-14" dirty="0">
                <a:latin typeface="Times New Roman"/>
                <a:cs typeface="Times New Roman"/>
              </a:rPr>
              <a:t>an </a:t>
            </a:r>
            <a:r>
              <a:rPr sz="2176" spc="7" dirty="0">
                <a:latin typeface="Times New Roman"/>
                <a:cs typeface="Times New Roman"/>
              </a:rPr>
              <a:t>MA process </a:t>
            </a:r>
            <a:r>
              <a:rPr sz="2176" dirty="0">
                <a:latin typeface="Times New Roman"/>
                <a:cs typeface="Times New Roman"/>
              </a:rPr>
              <a:t>as </a:t>
            </a:r>
            <a:r>
              <a:rPr sz="2176" spc="-14" dirty="0">
                <a:latin typeface="Times New Roman"/>
                <a:cs typeface="Times New Roman"/>
              </a:rPr>
              <a:t>an </a:t>
            </a:r>
            <a:r>
              <a:rPr sz="2176" spc="-7" dirty="0">
                <a:latin typeface="Times New Roman"/>
                <a:cs typeface="Times New Roman"/>
              </a:rPr>
              <a:t> (infinite </a:t>
            </a:r>
            <a:r>
              <a:rPr sz="2176" spc="-14" dirty="0">
                <a:latin typeface="Times New Roman"/>
                <a:cs typeface="Times New Roman"/>
              </a:rPr>
              <a:t>order) </a:t>
            </a:r>
            <a:r>
              <a:rPr sz="2176" spc="-20" dirty="0">
                <a:latin typeface="Times New Roman"/>
                <a:cs typeface="Times New Roman"/>
              </a:rPr>
              <a:t>AR </a:t>
            </a:r>
            <a:r>
              <a:rPr sz="2176" spc="-7" dirty="0">
                <a:latin typeface="Times New Roman"/>
                <a:cs typeface="Times New Roman"/>
              </a:rPr>
              <a:t>process; </a:t>
            </a:r>
            <a:r>
              <a:rPr sz="2176" spc="7" dirty="0">
                <a:latin typeface="Times New Roman"/>
                <a:cs typeface="Times New Roman"/>
              </a:rPr>
              <a:t>and </a:t>
            </a:r>
            <a:r>
              <a:rPr sz="2176" dirty="0">
                <a:latin typeface="Times New Roman"/>
                <a:cs typeface="Times New Roman"/>
              </a:rPr>
              <a:t>(b) </a:t>
            </a:r>
            <a:r>
              <a:rPr sz="2176" spc="-14" dirty="0">
                <a:latin typeface="Times New Roman"/>
                <a:cs typeface="Times New Roman"/>
              </a:rPr>
              <a:t>it </a:t>
            </a:r>
            <a:r>
              <a:rPr sz="2176" spc="-7" dirty="0">
                <a:latin typeface="Times New Roman"/>
                <a:cs typeface="Times New Roman"/>
              </a:rPr>
              <a:t>ensures </a:t>
            </a:r>
            <a:r>
              <a:rPr sz="2176" dirty="0">
                <a:latin typeface="Times New Roman"/>
                <a:cs typeface="Times New Roman"/>
              </a:rPr>
              <a:t>that </a:t>
            </a:r>
            <a:r>
              <a:rPr sz="2176" spc="-14" dirty="0">
                <a:latin typeface="Times New Roman"/>
                <a:cs typeface="Times New Roman"/>
              </a:rPr>
              <a:t>for </a:t>
            </a:r>
            <a:r>
              <a:rPr sz="2176" dirty="0">
                <a:latin typeface="Times New Roman"/>
                <a:cs typeface="Times New Roman"/>
              </a:rPr>
              <a:t>a </a:t>
            </a:r>
            <a:r>
              <a:rPr sz="2176" spc="-14" dirty="0">
                <a:latin typeface="Times New Roman"/>
                <a:cs typeface="Times New Roman"/>
              </a:rPr>
              <a:t>given </a:t>
            </a:r>
            <a:r>
              <a:rPr sz="2176" spc="-7" dirty="0">
                <a:latin typeface="Times New Roman"/>
                <a:cs typeface="Times New Roman"/>
              </a:rPr>
              <a:t> </a:t>
            </a:r>
            <a:r>
              <a:rPr sz="2176" spc="-14" dirty="0">
                <a:latin typeface="Times New Roman"/>
                <a:cs typeface="Times New Roman"/>
              </a:rPr>
              <a:t>ACF,</a:t>
            </a:r>
            <a:r>
              <a:rPr sz="2176" spc="7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there</a:t>
            </a:r>
            <a:r>
              <a:rPr sz="2176" spc="-20" dirty="0">
                <a:latin typeface="Times New Roman"/>
                <a:cs typeface="Times New Roman"/>
              </a:rPr>
              <a:t> </a:t>
            </a:r>
            <a:r>
              <a:rPr sz="2176" spc="7" dirty="0">
                <a:latin typeface="Times New Roman"/>
                <a:cs typeface="Times New Roman"/>
              </a:rPr>
              <a:t>is</a:t>
            </a:r>
            <a:r>
              <a:rPr sz="2176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an</a:t>
            </a:r>
            <a:r>
              <a:rPr sz="2176" spc="-14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unique</a:t>
            </a:r>
            <a:r>
              <a:rPr sz="2176" spc="-20" dirty="0">
                <a:latin typeface="Times New Roman"/>
                <a:cs typeface="Times New Roman"/>
              </a:rPr>
              <a:t> </a:t>
            </a:r>
            <a:r>
              <a:rPr sz="2176" spc="7" dirty="0">
                <a:latin typeface="Times New Roman"/>
                <a:cs typeface="Times New Roman"/>
              </a:rPr>
              <a:t>MA</a:t>
            </a:r>
            <a:r>
              <a:rPr sz="2176" spc="-41" dirty="0">
                <a:latin typeface="Times New Roman"/>
                <a:cs typeface="Times New Roman"/>
              </a:rPr>
              <a:t> </a:t>
            </a:r>
            <a:r>
              <a:rPr sz="2176" spc="-7" dirty="0">
                <a:latin typeface="Times New Roman"/>
                <a:cs typeface="Times New Roman"/>
              </a:rPr>
              <a:t>process.</a:t>
            </a:r>
            <a:endParaRPr sz="2176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79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9178" y="2090739"/>
            <a:ext cx="7586123" cy="12956"/>
          </a:xfrm>
          <a:custGeom>
            <a:avLst/>
            <a:gdLst/>
            <a:ahLst/>
            <a:cxnLst/>
            <a:rect l="l" t="t" r="r" b="b"/>
            <a:pathLst>
              <a:path w="5577205" h="9525">
                <a:moveTo>
                  <a:pt x="5577205" y="0"/>
                </a:moveTo>
                <a:lnTo>
                  <a:pt x="0" y="0"/>
                </a:lnTo>
                <a:lnTo>
                  <a:pt x="0" y="9144"/>
                </a:lnTo>
                <a:lnTo>
                  <a:pt x="5577205" y="9144"/>
                </a:lnTo>
                <a:lnTo>
                  <a:pt x="5577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59077" y="2224558"/>
            <a:ext cx="4855879" cy="560887"/>
          </a:xfrm>
          <a:prstGeom prst="rect">
            <a:avLst/>
          </a:prstGeom>
        </p:spPr>
        <p:txBody>
          <a:bodyPr vert="horz" wrap="square" lIns="0" tIns="16411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29"/>
              </a:spcBef>
              <a:tabLst>
                <a:tab pos="638294" algn="l"/>
              </a:tabLst>
            </a:pPr>
            <a:r>
              <a:rPr sz="3537" spc="-7" dirty="0">
                <a:solidFill>
                  <a:srgbClr val="FF0000"/>
                </a:solidFill>
              </a:rPr>
              <a:t>4.	Autoregressive</a:t>
            </a:r>
            <a:r>
              <a:rPr sz="3537" spc="-34" dirty="0">
                <a:solidFill>
                  <a:srgbClr val="FF0000"/>
                </a:solidFill>
              </a:rPr>
              <a:t> </a:t>
            </a:r>
            <a:r>
              <a:rPr sz="3537" spc="-7" dirty="0">
                <a:solidFill>
                  <a:srgbClr val="FF0000"/>
                </a:solidFill>
              </a:rPr>
              <a:t>Process</a:t>
            </a:r>
            <a:endParaRPr sz="353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4E0C39-16E2-DE5A-A7AD-F5CCF2F5FD99}"/>
                  </a:ext>
                </a:extLst>
              </p14:cNvPr>
              <p14:cNvContentPartPr/>
              <p14:nvPr/>
            </p14:nvContentPartPr>
            <p14:xfrm>
              <a:off x="436680" y="1670400"/>
              <a:ext cx="11259000" cy="348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4E0C39-16E2-DE5A-A7AD-F5CCF2F5FD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320" y="1661040"/>
                <a:ext cx="11277720" cy="35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3E1EF7-D632-4A8E-B3FE-DF7E5B96E614}"/>
                  </a:ext>
                </a:extLst>
              </p14:cNvPr>
              <p14:cNvContentPartPr/>
              <p14:nvPr/>
            </p14:nvContentPartPr>
            <p14:xfrm>
              <a:off x="4842000" y="1392120"/>
              <a:ext cx="2035800" cy="836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3E1EF7-D632-4A8E-B3FE-DF7E5B96E6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2640" y="1382760"/>
                <a:ext cx="2054520" cy="85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80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5166" y="1026228"/>
            <a:ext cx="4233994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Autoregressive</a:t>
            </a:r>
            <a:r>
              <a:rPr sz="3264" spc="-34" dirty="0"/>
              <a:t> </a:t>
            </a:r>
            <a:r>
              <a:rPr sz="3264" spc="-7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578622" y="1706532"/>
            <a:ext cx="7379692" cy="2671312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397314" marR="66507" indent="-311805">
              <a:lnSpc>
                <a:spcPct val="111100"/>
              </a:lnSpc>
              <a:spcBef>
                <a:spcPts val="136"/>
              </a:spcBef>
              <a:buChar char="•"/>
              <a:tabLst>
                <a:tab pos="397314" algn="l"/>
                <a:tab pos="398178" algn="l"/>
                <a:tab pos="2454712" algn="l"/>
              </a:tabLst>
            </a:pPr>
            <a:r>
              <a:rPr sz="2720" spc="-14" dirty="0">
                <a:latin typeface="Times New Roman"/>
                <a:cs typeface="Times New Roman"/>
              </a:rPr>
              <a:t>Assume</a:t>
            </a:r>
            <a:r>
              <a:rPr sz="2720" spc="537" dirty="0">
                <a:latin typeface="Times New Roman"/>
                <a:cs typeface="Times New Roman"/>
              </a:rPr>
              <a:t> </a:t>
            </a:r>
            <a:r>
              <a:rPr sz="2448" spc="41" dirty="0">
                <a:latin typeface="Cambria Math"/>
                <a:cs typeface="Cambria Math"/>
              </a:rPr>
              <a:t>{𝑒</a:t>
            </a:r>
            <a:r>
              <a:rPr sz="2652" spc="60" baseline="-14957" dirty="0">
                <a:latin typeface="Cambria Math"/>
                <a:cs typeface="Cambria Math"/>
              </a:rPr>
              <a:t>𝑡</a:t>
            </a:r>
            <a:r>
              <a:rPr sz="2448" spc="41" dirty="0">
                <a:latin typeface="Cambria Math"/>
                <a:cs typeface="Cambria Math"/>
              </a:rPr>
              <a:t>}	</a:t>
            </a:r>
            <a:r>
              <a:rPr sz="2720" spc="-7" dirty="0">
                <a:latin typeface="Times New Roman"/>
                <a:cs typeface="Times New Roman"/>
              </a:rPr>
              <a:t>is</a:t>
            </a:r>
            <a:r>
              <a:rPr sz="2720" spc="469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purely</a:t>
            </a:r>
            <a:r>
              <a:rPr sz="2720" spc="422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random</a:t>
            </a:r>
            <a:r>
              <a:rPr sz="2720" spc="428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with</a:t>
            </a:r>
            <a:r>
              <a:rPr sz="2720" spc="490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mean</a:t>
            </a:r>
            <a:r>
              <a:rPr sz="2720" spc="462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zero </a:t>
            </a:r>
            <a:r>
              <a:rPr sz="2720" spc="-658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and</a:t>
            </a:r>
            <a:r>
              <a:rPr sz="2720" dirty="0">
                <a:latin typeface="Times New Roman"/>
                <a:cs typeface="Times New Roman"/>
              </a:rPr>
              <a:t> s.d.</a:t>
            </a:r>
            <a:r>
              <a:rPr sz="2720" spc="20" dirty="0">
                <a:latin typeface="Times New Roman"/>
                <a:cs typeface="Times New Roman"/>
              </a:rPr>
              <a:t> </a:t>
            </a:r>
            <a:r>
              <a:rPr sz="2720" spc="-54" dirty="0">
                <a:latin typeface="Cambria Math"/>
                <a:cs typeface="Cambria Math"/>
              </a:rPr>
              <a:t>𝜎</a:t>
            </a:r>
            <a:r>
              <a:rPr sz="2958" spc="-82" baseline="-15325" dirty="0">
                <a:latin typeface="Cambria Math"/>
                <a:cs typeface="Cambria Math"/>
              </a:rPr>
              <a:t>𝑒</a:t>
            </a:r>
            <a:endParaRPr sz="2958" baseline="-15325">
              <a:latin typeface="Cambria Math"/>
              <a:cs typeface="Cambria Math"/>
            </a:endParaRPr>
          </a:p>
          <a:p>
            <a:pPr marL="397314" marR="58733" indent="-311805">
              <a:lnSpc>
                <a:spcPct val="112100"/>
              </a:lnSpc>
              <a:spcBef>
                <a:spcPts val="1374"/>
              </a:spcBef>
              <a:buChar char="•"/>
              <a:tabLst>
                <a:tab pos="397314" algn="l"/>
                <a:tab pos="398178" algn="l"/>
                <a:tab pos="7021237" algn="l"/>
              </a:tabLst>
            </a:pPr>
            <a:r>
              <a:rPr sz="2720" spc="27" dirty="0">
                <a:latin typeface="Times New Roman"/>
                <a:cs typeface="Times New Roman"/>
              </a:rPr>
              <a:t>T</a:t>
            </a:r>
            <a:r>
              <a:rPr sz="2720" spc="-27" dirty="0">
                <a:latin typeface="Times New Roman"/>
                <a:cs typeface="Times New Roman"/>
              </a:rPr>
              <a:t>h</a:t>
            </a:r>
            <a:r>
              <a:rPr sz="2720" spc="-7" dirty="0">
                <a:latin typeface="Times New Roman"/>
                <a:cs typeface="Times New Roman"/>
              </a:rPr>
              <a:t>en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43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t</a:t>
            </a:r>
            <a:r>
              <a:rPr sz="2720" spc="-34" dirty="0">
                <a:latin typeface="Times New Roman"/>
                <a:cs typeface="Times New Roman"/>
              </a:rPr>
              <a:t>h</a:t>
            </a:r>
            <a:r>
              <a:rPr sz="2720" spc="-7" dirty="0">
                <a:latin typeface="Times New Roman"/>
                <a:cs typeface="Times New Roman"/>
              </a:rPr>
              <a:t>e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22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a</a:t>
            </a:r>
            <a:r>
              <a:rPr sz="2720" spc="-20" dirty="0">
                <a:latin typeface="Times New Roman"/>
                <a:cs typeface="Times New Roman"/>
              </a:rPr>
              <a:t>u</a:t>
            </a:r>
            <a:r>
              <a:rPr sz="2720" spc="-7" dirty="0">
                <a:latin typeface="Times New Roman"/>
                <a:cs typeface="Times New Roman"/>
              </a:rPr>
              <a:t>t</a:t>
            </a:r>
            <a:r>
              <a:rPr sz="2720" dirty="0">
                <a:latin typeface="Times New Roman"/>
                <a:cs typeface="Times New Roman"/>
              </a:rPr>
              <a:t>or</a:t>
            </a:r>
            <a:r>
              <a:rPr sz="2720" spc="-7" dirty="0">
                <a:latin typeface="Times New Roman"/>
                <a:cs typeface="Times New Roman"/>
              </a:rPr>
              <a:t>e</a:t>
            </a:r>
            <a:r>
              <a:rPr sz="2720" spc="-20" dirty="0">
                <a:latin typeface="Times New Roman"/>
                <a:cs typeface="Times New Roman"/>
              </a:rPr>
              <a:t>g</a:t>
            </a:r>
            <a:r>
              <a:rPr sz="2720" dirty="0">
                <a:latin typeface="Times New Roman"/>
                <a:cs typeface="Times New Roman"/>
              </a:rPr>
              <a:t>r</a:t>
            </a:r>
            <a:r>
              <a:rPr sz="2720" spc="-7" dirty="0">
                <a:latin typeface="Times New Roman"/>
                <a:cs typeface="Times New Roman"/>
              </a:rPr>
              <a:t>e</a:t>
            </a:r>
            <a:r>
              <a:rPr sz="2720" spc="14" dirty="0">
                <a:latin typeface="Times New Roman"/>
                <a:cs typeface="Times New Roman"/>
              </a:rPr>
              <a:t>s</a:t>
            </a:r>
            <a:r>
              <a:rPr sz="2720" spc="-20" dirty="0">
                <a:latin typeface="Times New Roman"/>
                <a:cs typeface="Times New Roman"/>
              </a:rPr>
              <a:t>s</a:t>
            </a:r>
            <a:r>
              <a:rPr sz="2720" spc="-7" dirty="0">
                <a:latin typeface="Times New Roman"/>
                <a:cs typeface="Times New Roman"/>
              </a:rPr>
              <a:t>i</a:t>
            </a:r>
            <a:r>
              <a:rPr sz="2720" spc="-34" dirty="0">
                <a:latin typeface="Times New Roman"/>
                <a:cs typeface="Times New Roman"/>
              </a:rPr>
              <a:t>v</a:t>
            </a:r>
            <a:r>
              <a:rPr sz="2720" spc="-7" dirty="0">
                <a:latin typeface="Times New Roman"/>
                <a:cs typeface="Times New Roman"/>
              </a:rPr>
              <a:t>e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22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pro</a:t>
            </a:r>
            <a:r>
              <a:rPr sz="2720" spc="-7" dirty="0">
                <a:latin typeface="Times New Roman"/>
                <a:cs typeface="Times New Roman"/>
              </a:rPr>
              <a:t>cess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43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o</a:t>
            </a:r>
            <a:r>
              <a:rPr sz="2720" spc="-7" dirty="0">
                <a:latin typeface="Times New Roman"/>
                <a:cs typeface="Times New Roman"/>
              </a:rPr>
              <a:t>f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50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ord</a:t>
            </a:r>
            <a:r>
              <a:rPr sz="2720" spc="-7" dirty="0">
                <a:latin typeface="Times New Roman"/>
                <a:cs typeface="Times New Roman"/>
              </a:rPr>
              <a:t>er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5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Cambria Math"/>
                <a:cs typeface="Cambria Math"/>
              </a:rPr>
              <a:t>𝑝</a:t>
            </a:r>
            <a:r>
              <a:rPr sz="2720" dirty="0">
                <a:latin typeface="Cambria Math"/>
                <a:cs typeface="Cambria Math"/>
              </a:rPr>
              <a:t>	</a:t>
            </a:r>
            <a:r>
              <a:rPr sz="2720" dirty="0">
                <a:latin typeface="Times New Roman"/>
                <a:cs typeface="Times New Roman"/>
              </a:rPr>
              <a:t>o</a:t>
            </a:r>
            <a:r>
              <a:rPr sz="2720" spc="-7" dirty="0">
                <a:latin typeface="Times New Roman"/>
                <a:cs typeface="Times New Roman"/>
              </a:rPr>
              <a:t>r  </a:t>
            </a:r>
            <a:r>
              <a:rPr sz="2720" spc="-14" dirty="0">
                <a:latin typeface="Times New Roman"/>
                <a:cs typeface="Times New Roman"/>
              </a:rPr>
              <a:t>AR(</a:t>
            </a:r>
            <a:r>
              <a:rPr sz="2720" spc="-14" dirty="0">
                <a:latin typeface="Cambria Math"/>
                <a:cs typeface="Cambria Math"/>
              </a:rPr>
              <a:t>p</a:t>
            </a:r>
            <a:r>
              <a:rPr sz="2720" spc="-14" dirty="0">
                <a:latin typeface="Times New Roman"/>
                <a:cs typeface="Times New Roman"/>
              </a:rPr>
              <a:t>)</a:t>
            </a:r>
            <a:r>
              <a:rPr sz="2720" spc="-7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process</a:t>
            </a:r>
            <a:r>
              <a:rPr sz="2720" spc="-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is</a:t>
            </a:r>
            <a:endParaRPr sz="2720">
              <a:latin typeface="Times New Roman"/>
              <a:cs typeface="Times New Roman"/>
            </a:endParaRPr>
          </a:p>
          <a:p>
            <a:pPr marL="308351" algn="ctr">
              <a:spcBef>
                <a:spcPts val="1809"/>
              </a:spcBef>
            </a:pPr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6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29" dirty="0">
                <a:latin typeface="Cambria Math"/>
                <a:cs typeface="Cambria Math"/>
              </a:rPr>
              <a:t> </a:t>
            </a:r>
            <a:r>
              <a:rPr sz="2448" spc="27" dirty="0">
                <a:latin typeface="Cambria Math"/>
                <a:cs typeface="Cambria Math"/>
              </a:rPr>
              <a:t>𝜑</a:t>
            </a:r>
            <a:r>
              <a:rPr sz="2652" spc="41" baseline="-14957" dirty="0">
                <a:latin typeface="Cambria Math"/>
                <a:cs typeface="Cambria Math"/>
              </a:rPr>
              <a:t>1</a:t>
            </a:r>
            <a:r>
              <a:rPr sz="2448" spc="27" dirty="0">
                <a:latin typeface="Cambria Math"/>
                <a:cs typeface="Cambria Math"/>
              </a:rPr>
              <a:t>𝑦</a:t>
            </a:r>
            <a:r>
              <a:rPr sz="2652" spc="41" baseline="-14957" dirty="0">
                <a:latin typeface="Cambria Math"/>
                <a:cs typeface="Cambria Math"/>
              </a:rPr>
              <a:t>𝑡</a:t>
            </a:r>
            <a:r>
              <a:rPr sz="2652" spc="386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34" dirty="0">
                <a:latin typeface="Cambria Math"/>
                <a:cs typeface="Cambria Math"/>
              </a:rPr>
              <a:t>𝜑</a:t>
            </a:r>
            <a:r>
              <a:rPr sz="2652" spc="50" baseline="-14957" dirty="0">
                <a:latin typeface="Cambria Math"/>
                <a:cs typeface="Cambria Math"/>
              </a:rPr>
              <a:t>2</a:t>
            </a:r>
            <a:r>
              <a:rPr sz="2448" spc="34" dirty="0">
                <a:latin typeface="Cambria Math"/>
                <a:cs typeface="Cambria Math"/>
              </a:rPr>
              <a:t>𝑦</a:t>
            </a:r>
            <a:r>
              <a:rPr sz="2652" spc="50" baseline="-14957" dirty="0">
                <a:latin typeface="Cambria Math"/>
                <a:cs typeface="Cambria Math"/>
              </a:rPr>
              <a:t>𝑡−2</a:t>
            </a:r>
            <a:r>
              <a:rPr sz="2652" spc="377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2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⋯</a:t>
            </a:r>
            <a:r>
              <a:rPr sz="2448" spc="-129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41" dirty="0">
                <a:latin typeface="Cambria Math"/>
                <a:cs typeface="Cambria Math"/>
              </a:rPr>
              <a:t>𝜑</a:t>
            </a:r>
            <a:r>
              <a:rPr sz="2652" spc="60" baseline="-14957" dirty="0">
                <a:latin typeface="Cambria Math"/>
                <a:cs typeface="Cambria Math"/>
              </a:rPr>
              <a:t>𝑝</a:t>
            </a:r>
            <a:r>
              <a:rPr sz="2448" spc="41" dirty="0">
                <a:latin typeface="Cambria Math"/>
                <a:cs typeface="Cambria Math"/>
              </a:rPr>
              <a:t>𝑦</a:t>
            </a:r>
            <a:r>
              <a:rPr sz="2652" spc="60" baseline="-14957" dirty="0">
                <a:latin typeface="Cambria Math"/>
                <a:cs typeface="Cambria Math"/>
              </a:rPr>
              <a:t>𝑡−𝑝</a:t>
            </a:r>
            <a:r>
              <a:rPr sz="2652" spc="428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2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endParaRPr sz="2652" baseline="-14957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C50E96-2C1C-F3C6-1C24-7FA8857E26BD}"/>
                  </a:ext>
                </a:extLst>
              </p14:cNvPr>
              <p14:cNvContentPartPr/>
              <p14:nvPr/>
            </p14:nvContentPartPr>
            <p14:xfrm>
              <a:off x="4012560" y="3590280"/>
              <a:ext cx="5125320" cy="987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C50E96-2C1C-F3C6-1C24-7FA8857E26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3200" y="3580920"/>
                <a:ext cx="5144040" cy="10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372ECB-D478-C898-50A9-D41FA45F98D6}"/>
                  </a:ext>
                </a:extLst>
              </p14:cNvPr>
              <p14:cNvContentPartPr/>
              <p14:nvPr/>
            </p14:nvContentPartPr>
            <p14:xfrm>
              <a:off x="189720" y="4181760"/>
              <a:ext cx="156600" cy="291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372ECB-D478-C898-50A9-D41FA45F98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" y="4172400"/>
                <a:ext cx="1753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758DEC-BABC-FEF9-BF31-EC9119B85EBD}"/>
                  </a:ext>
                </a:extLst>
              </p14:cNvPr>
              <p14:cNvContentPartPr/>
              <p14:nvPr/>
            </p14:nvContentPartPr>
            <p14:xfrm>
              <a:off x="482760" y="176760"/>
              <a:ext cx="11386800" cy="6020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758DEC-BABC-FEF9-BF31-EC9119B85E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400" y="167400"/>
                <a:ext cx="11405520" cy="603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663E-955D-3EFB-CCAC-4CE0C3C2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9FFA5-EA6E-7354-812A-9B2952332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7FF07E-BE7B-9AE4-3E29-E16EBF176F3A}"/>
                  </a:ext>
                </a:extLst>
              </p14:cNvPr>
              <p14:cNvContentPartPr/>
              <p14:nvPr/>
            </p14:nvContentPartPr>
            <p14:xfrm>
              <a:off x="639000" y="129240"/>
              <a:ext cx="11487600" cy="498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7FF07E-BE7B-9AE4-3E29-E16EBF176F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640" y="119880"/>
                <a:ext cx="11506320" cy="49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F761DD-043D-4E7D-0231-35F92647CFAE}"/>
                  </a:ext>
                </a:extLst>
              </p14:cNvPr>
              <p14:cNvContentPartPr/>
              <p14:nvPr/>
            </p14:nvContentPartPr>
            <p14:xfrm>
              <a:off x="255600" y="808200"/>
              <a:ext cx="11832840" cy="596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F761DD-043D-4E7D-0231-35F92647CF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240" y="798840"/>
                <a:ext cx="11851560" cy="59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1594F4-21EF-C75E-D7D2-07FBDF31BA8B}"/>
                  </a:ext>
                </a:extLst>
              </p14:cNvPr>
              <p14:cNvContentPartPr/>
              <p14:nvPr/>
            </p14:nvContentPartPr>
            <p14:xfrm>
              <a:off x="5067720" y="11160"/>
              <a:ext cx="7113600" cy="5377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1594F4-21EF-C75E-D7D2-07FBDF31BA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8360" y="1800"/>
                <a:ext cx="7132320" cy="539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912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45173-94F0-F2E5-ABA6-3CC8136B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F9F77-EDB3-B996-C9E6-65F7730EA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433A17-E97E-999C-C812-DF632D590588}"/>
                  </a:ext>
                </a:extLst>
              </p14:cNvPr>
              <p14:cNvContentPartPr/>
              <p14:nvPr/>
            </p14:nvContentPartPr>
            <p14:xfrm>
              <a:off x="173160" y="58680"/>
              <a:ext cx="12019680" cy="561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433A17-E97E-999C-C812-DF632D5905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800" y="49320"/>
                <a:ext cx="12038400" cy="56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11D30C-5E9F-5163-0C44-03BFDA502C07}"/>
                  </a:ext>
                </a:extLst>
              </p14:cNvPr>
              <p14:cNvContentPartPr/>
              <p14:nvPr/>
            </p14:nvContentPartPr>
            <p14:xfrm>
              <a:off x="609120" y="2766240"/>
              <a:ext cx="4598640" cy="349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11D30C-5E9F-5163-0C44-03BFDA502C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760" y="2756880"/>
                <a:ext cx="4617360" cy="351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444A4D-9215-065E-FC16-B3AFD610AFB1}"/>
                  </a:ext>
                </a:extLst>
              </p14:cNvPr>
              <p14:cNvContentPartPr/>
              <p14:nvPr/>
            </p14:nvContentPartPr>
            <p14:xfrm>
              <a:off x="308520" y="1224720"/>
              <a:ext cx="3952440" cy="1607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444A4D-9215-065E-FC16-B3AFD610AF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160" y="1215360"/>
                <a:ext cx="3971160" cy="16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3558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F323-3B75-ED52-BB73-53596EF3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A87-FE60-E81C-BC3D-FF326C07C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4B2D84-6BAB-68E3-FB77-78C6716CA4EA}"/>
                  </a:ext>
                </a:extLst>
              </p14:cNvPr>
              <p14:cNvContentPartPr/>
              <p14:nvPr/>
            </p14:nvContentPartPr>
            <p14:xfrm>
              <a:off x="27720" y="51120"/>
              <a:ext cx="11897280" cy="6516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4B2D84-6BAB-68E3-FB77-78C6716CA4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60" y="41760"/>
                <a:ext cx="11916000" cy="65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442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81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4224" y="1026228"/>
            <a:ext cx="4233994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Autoregressive</a:t>
            </a:r>
            <a:r>
              <a:rPr sz="3264" spc="-34" dirty="0"/>
              <a:t> </a:t>
            </a:r>
            <a:r>
              <a:rPr sz="3264" spc="-7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30447" y="1749670"/>
            <a:ext cx="7283818" cy="338287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345491" indent="-311805">
              <a:spcBef>
                <a:spcPts val="129"/>
              </a:spcBef>
              <a:buChar char="•"/>
              <a:tabLst>
                <a:tab pos="345491" algn="l"/>
                <a:tab pos="346355" algn="l"/>
              </a:tabLst>
            </a:pPr>
            <a:r>
              <a:rPr sz="2720" dirty="0">
                <a:latin typeface="Times New Roman"/>
                <a:cs typeface="Times New Roman"/>
              </a:rPr>
              <a:t>The</a:t>
            </a:r>
            <a:r>
              <a:rPr sz="2720" spc="-14" dirty="0">
                <a:latin typeface="Times New Roman"/>
                <a:cs typeface="Times New Roman"/>
              </a:rPr>
              <a:t> first</a:t>
            </a:r>
            <a:r>
              <a:rPr sz="2720" spc="-20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order </a:t>
            </a:r>
            <a:r>
              <a:rPr sz="2720" spc="-7" dirty="0">
                <a:latin typeface="Times New Roman"/>
                <a:cs typeface="Times New Roman"/>
              </a:rPr>
              <a:t>autoregression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is</a:t>
            </a:r>
            <a:endParaRPr sz="2720">
              <a:latin typeface="Times New Roman"/>
              <a:cs typeface="Times New Roman"/>
            </a:endParaRPr>
          </a:p>
          <a:p>
            <a:pPr marL="2580816">
              <a:spcBef>
                <a:spcPts val="1775"/>
              </a:spcBef>
            </a:pPr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3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16" dirty="0">
                <a:latin typeface="Cambria Math"/>
                <a:cs typeface="Cambria Math"/>
              </a:rPr>
              <a:t> </a:t>
            </a:r>
            <a:r>
              <a:rPr sz="2448" spc="14" dirty="0">
                <a:latin typeface="Cambria Math"/>
                <a:cs typeface="Cambria Math"/>
              </a:rPr>
              <a:t>𝜑𝑦</a:t>
            </a:r>
            <a:r>
              <a:rPr sz="2652" spc="20" baseline="-14957" dirty="0">
                <a:latin typeface="Cambria Math"/>
                <a:cs typeface="Cambria Math"/>
              </a:rPr>
              <a:t>𝑡</a:t>
            </a:r>
            <a:r>
              <a:rPr sz="2652" spc="418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-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endParaRPr sz="2652" baseline="-14957">
              <a:latin typeface="Cambria Math"/>
              <a:cs typeface="Cambria Math"/>
            </a:endParaRPr>
          </a:p>
          <a:p>
            <a:pPr marL="345491" marR="24184" indent="-311805">
              <a:lnSpc>
                <a:spcPct val="111100"/>
              </a:lnSpc>
              <a:spcBef>
                <a:spcPts val="1326"/>
              </a:spcBef>
              <a:buChar char="•"/>
              <a:tabLst>
                <a:tab pos="345491" algn="l"/>
                <a:tab pos="346355" algn="l"/>
              </a:tabLst>
            </a:pPr>
            <a:r>
              <a:rPr sz="2720" spc="-7" dirty="0">
                <a:latin typeface="Times New Roman"/>
                <a:cs typeface="Times New Roman"/>
              </a:rPr>
              <a:t>Provided</a:t>
            </a:r>
            <a:r>
              <a:rPr sz="2720" spc="224" dirty="0">
                <a:latin typeface="Times New Roman"/>
                <a:cs typeface="Times New Roman"/>
              </a:rPr>
              <a:t> </a:t>
            </a:r>
            <a:r>
              <a:rPr sz="4081" spc="-10" baseline="1388" dirty="0">
                <a:latin typeface="Cambria Math"/>
                <a:cs typeface="Cambria Math"/>
              </a:rPr>
              <a:t>|</a:t>
            </a:r>
            <a:r>
              <a:rPr sz="2448" spc="-7" dirty="0">
                <a:latin typeface="Cambria Math"/>
                <a:cs typeface="Cambria Math"/>
              </a:rPr>
              <a:t>𝜑</a:t>
            </a:r>
            <a:r>
              <a:rPr sz="4081" spc="-10" baseline="1388" dirty="0">
                <a:latin typeface="Cambria Math"/>
                <a:cs typeface="Cambria Math"/>
              </a:rPr>
              <a:t>|</a:t>
            </a:r>
            <a:r>
              <a:rPr sz="4081" spc="214" baseline="1388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&lt;</a:t>
            </a:r>
            <a:r>
              <a:rPr sz="2448" spc="238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1</a:t>
            </a:r>
            <a:r>
              <a:rPr sz="2448" spc="388" dirty="0">
                <a:latin typeface="Cambria Math"/>
                <a:cs typeface="Cambria Math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it</a:t>
            </a:r>
            <a:r>
              <a:rPr sz="2720" spc="258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may</a:t>
            </a:r>
            <a:r>
              <a:rPr sz="2720" spc="211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be</a:t>
            </a:r>
            <a:r>
              <a:rPr sz="2720" spc="258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written</a:t>
            </a:r>
            <a:r>
              <a:rPr sz="2720" spc="211" dirty="0">
                <a:latin typeface="Times New Roman"/>
                <a:cs typeface="Times New Roman"/>
              </a:rPr>
              <a:t> </a:t>
            </a:r>
            <a:r>
              <a:rPr sz="2720" spc="7" dirty="0">
                <a:latin typeface="Times New Roman"/>
                <a:cs typeface="Times New Roman"/>
              </a:rPr>
              <a:t>as</a:t>
            </a:r>
            <a:r>
              <a:rPr sz="2720" spc="218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an</a:t>
            </a:r>
            <a:r>
              <a:rPr sz="2720" spc="245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infinite </a:t>
            </a:r>
            <a:r>
              <a:rPr sz="2720" spc="-658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order </a:t>
            </a:r>
            <a:r>
              <a:rPr sz="2720" spc="-7" dirty="0">
                <a:latin typeface="Times New Roman"/>
                <a:cs typeface="Times New Roman"/>
              </a:rPr>
              <a:t>MA</a:t>
            </a:r>
            <a:r>
              <a:rPr sz="2720" spc="-41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process</a:t>
            </a:r>
            <a:endParaRPr sz="2720">
              <a:latin typeface="Times New Roman"/>
              <a:cs typeface="Times New Roman"/>
            </a:endParaRPr>
          </a:p>
          <a:p>
            <a:pPr marL="345491" indent="-311805">
              <a:spcBef>
                <a:spcPts val="1673"/>
              </a:spcBef>
              <a:buChar char="•"/>
              <a:tabLst>
                <a:tab pos="345491" algn="l"/>
                <a:tab pos="346355" algn="l"/>
              </a:tabLst>
            </a:pPr>
            <a:r>
              <a:rPr sz="2720" spc="-7" dirty="0">
                <a:latin typeface="Times New Roman"/>
                <a:cs typeface="Times New Roman"/>
              </a:rPr>
              <a:t>Using</a:t>
            </a:r>
            <a:r>
              <a:rPr sz="2720" spc="-41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the</a:t>
            </a:r>
            <a:r>
              <a:rPr sz="2720" spc="-14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backshift</a:t>
            </a:r>
            <a:r>
              <a:rPr sz="2720" spc="-20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operator</a:t>
            </a:r>
            <a:r>
              <a:rPr sz="2720" spc="-34" dirty="0">
                <a:latin typeface="Times New Roman"/>
                <a:cs typeface="Times New Roman"/>
              </a:rPr>
              <a:t> </a:t>
            </a:r>
            <a:r>
              <a:rPr sz="2720" spc="-27" dirty="0">
                <a:latin typeface="Times New Roman"/>
                <a:cs typeface="Times New Roman"/>
              </a:rPr>
              <a:t>we</a:t>
            </a:r>
            <a:r>
              <a:rPr sz="2720" spc="20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have</a:t>
            </a:r>
            <a:endParaRPr sz="2720">
              <a:latin typeface="Times New Roman"/>
              <a:cs typeface="Times New Roman"/>
            </a:endParaRPr>
          </a:p>
          <a:p>
            <a:pPr marL="2713830">
              <a:spcBef>
                <a:spcPts val="1809"/>
              </a:spcBef>
            </a:pPr>
            <a:r>
              <a:rPr sz="3673" spc="-10" baseline="3086" dirty="0">
                <a:latin typeface="Cambria Math"/>
                <a:cs typeface="Cambria Math"/>
              </a:rPr>
              <a:t>(</a:t>
            </a:r>
            <a:r>
              <a:rPr sz="2448" spc="-7" dirty="0">
                <a:latin typeface="Cambria Math"/>
                <a:cs typeface="Cambria Math"/>
              </a:rPr>
              <a:t>1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−</a:t>
            </a:r>
            <a:r>
              <a:rPr sz="2448" spc="-34" dirty="0">
                <a:latin typeface="Cambria Math"/>
                <a:cs typeface="Cambria Math"/>
              </a:rPr>
              <a:t> </a:t>
            </a:r>
            <a:r>
              <a:rPr sz="2448" spc="7" dirty="0">
                <a:latin typeface="Cambria Math"/>
                <a:cs typeface="Cambria Math"/>
              </a:rPr>
              <a:t>𝜑𝐵</a:t>
            </a:r>
            <a:r>
              <a:rPr sz="3673" spc="10" baseline="3086" dirty="0">
                <a:latin typeface="Cambria Math"/>
                <a:cs typeface="Cambria Math"/>
              </a:rPr>
              <a:t>)</a:t>
            </a:r>
            <a:r>
              <a:rPr sz="2448" spc="7" dirty="0">
                <a:latin typeface="Cambria Math"/>
                <a:cs typeface="Cambria Math"/>
              </a:rPr>
              <a:t>𝑦</a:t>
            </a:r>
            <a:r>
              <a:rPr sz="2652" spc="10" baseline="-14957" dirty="0">
                <a:latin typeface="Cambria Math"/>
                <a:cs typeface="Cambria Math"/>
              </a:rPr>
              <a:t>𝑡</a:t>
            </a:r>
            <a:r>
              <a:rPr sz="2652" spc="2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22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endParaRPr sz="2652" baseline="-14957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F78841-B492-EFA7-8D76-B0BD318C319C}"/>
                  </a:ext>
                </a:extLst>
              </p14:cNvPr>
              <p14:cNvContentPartPr/>
              <p14:nvPr/>
            </p14:nvContentPartPr>
            <p14:xfrm>
              <a:off x="4461840" y="1276200"/>
              <a:ext cx="7608960" cy="3763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F78841-B492-EFA7-8D76-B0BD318C31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2480" y="1266840"/>
                <a:ext cx="7627680" cy="37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65A5C7C-6E07-FAEB-0AB8-5FDD5350C79D}"/>
                  </a:ext>
                </a:extLst>
              </p14:cNvPr>
              <p14:cNvContentPartPr/>
              <p14:nvPr/>
            </p14:nvContentPartPr>
            <p14:xfrm>
              <a:off x="231120" y="4680"/>
              <a:ext cx="11390040" cy="628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65A5C7C-6E07-FAEB-0AB8-5FDD5350C7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760" y="-4680"/>
                <a:ext cx="11408760" cy="630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82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4224" y="1026228"/>
            <a:ext cx="4233994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Autoregressive</a:t>
            </a:r>
            <a:r>
              <a:rPr sz="3264" spc="-34" dirty="0"/>
              <a:t> </a:t>
            </a:r>
            <a:r>
              <a:rPr sz="3264" spc="-7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47720" y="1749670"/>
            <a:ext cx="5374978" cy="43514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328216" indent="-311805">
              <a:spcBef>
                <a:spcPts val="129"/>
              </a:spcBef>
              <a:buChar char="•"/>
              <a:tabLst>
                <a:tab pos="328216" algn="l"/>
                <a:tab pos="329080" algn="l"/>
              </a:tabLst>
            </a:pPr>
            <a:r>
              <a:rPr sz="2720" spc="7" dirty="0">
                <a:latin typeface="Times New Roman"/>
                <a:cs typeface="Times New Roman"/>
              </a:rPr>
              <a:t>From</a:t>
            </a:r>
            <a:r>
              <a:rPr sz="2720" spc="-75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the</a:t>
            </a:r>
            <a:r>
              <a:rPr sz="2720" spc="-7" dirty="0">
                <a:latin typeface="Times New Roman"/>
                <a:cs typeface="Times New Roman"/>
              </a:rPr>
              <a:t> previous</a:t>
            </a:r>
            <a:r>
              <a:rPr sz="2720" spc="-20" dirty="0">
                <a:latin typeface="Times New Roman"/>
                <a:cs typeface="Times New Roman"/>
              </a:rPr>
              <a:t> </a:t>
            </a:r>
            <a:r>
              <a:rPr sz="2720" dirty="0">
                <a:latin typeface="Times New Roman"/>
                <a:cs typeface="Times New Roman"/>
              </a:rPr>
              <a:t>equation </a:t>
            </a:r>
            <a:r>
              <a:rPr sz="2720" spc="-7" dirty="0">
                <a:latin typeface="Times New Roman"/>
                <a:cs typeface="Times New Roman"/>
              </a:rPr>
              <a:t>we </a:t>
            </a:r>
            <a:r>
              <a:rPr sz="2720" spc="-14" dirty="0">
                <a:latin typeface="Times New Roman"/>
                <a:cs typeface="Times New Roman"/>
              </a:rPr>
              <a:t>have</a:t>
            </a:r>
            <a:endParaRPr sz="272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5786" y="2675137"/>
            <a:ext cx="133878" cy="288633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17275">
              <a:spcBef>
                <a:spcPts val="129"/>
              </a:spcBef>
            </a:pPr>
            <a:r>
              <a:rPr sz="1768" spc="197" dirty="0">
                <a:latin typeface="Cambria Math"/>
                <a:cs typeface="Cambria Math"/>
              </a:rPr>
              <a:t>𝑡</a:t>
            </a:r>
            <a:endParaRPr sz="1768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9950" y="2525885"/>
            <a:ext cx="636568" cy="394150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7275">
              <a:spcBef>
                <a:spcPts val="136"/>
              </a:spcBef>
              <a:tabLst>
                <a:tab pos="386086" algn="l"/>
              </a:tabLst>
            </a:pPr>
            <a:r>
              <a:rPr sz="2448" dirty="0">
                <a:latin typeface="Cambria Math"/>
                <a:cs typeface="Cambria Math"/>
              </a:rPr>
              <a:t>𝑦	=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3965" y="2218745"/>
            <a:ext cx="1328414" cy="919379"/>
          </a:xfrm>
          <a:prstGeom prst="rect">
            <a:avLst/>
          </a:prstGeom>
        </p:spPr>
        <p:txBody>
          <a:bodyPr vert="horz" wrap="square" lIns="0" tIns="88099" rIns="0" bIns="0" rtlCol="0">
            <a:spAutoFit/>
          </a:bodyPr>
          <a:lstStyle/>
          <a:p>
            <a:pPr marR="6910" algn="ctr">
              <a:spcBef>
                <a:spcPts val="692"/>
              </a:spcBef>
            </a:pP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endParaRPr sz="2652" baseline="-14957">
              <a:latin typeface="Cambria Math"/>
              <a:cs typeface="Cambria Math"/>
            </a:endParaRPr>
          </a:p>
          <a:p>
            <a:pPr algn="ctr">
              <a:spcBef>
                <a:spcPts val="556"/>
              </a:spcBef>
            </a:pPr>
            <a:r>
              <a:rPr sz="3673" spc="-10" baseline="3086" dirty="0">
                <a:latin typeface="Cambria Math"/>
                <a:cs typeface="Cambria Math"/>
              </a:rPr>
              <a:t>(</a:t>
            </a:r>
            <a:r>
              <a:rPr sz="2448" spc="-7" dirty="0">
                <a:latin typeface="Cambria Math"/>
                <a:cs typeface="Cambria Math"/>
              </a:rPr>
              <a:t>1</a:t>
            </a:r>
            <a:r>
              <a:rPr sz="2448" spc="-41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−</a:t>
            </a:r>
            <a:r>
              <a:rPr sz="2448" spc="-20" dirty="0">
                <a:latin typeface="Cambria Math"/>
                <a:cs typeface="Cambria Math"/>
              </a:rPr>
              <a:t> </a:t>
            </a:r>
            <a:r>
              <a:rPr sz="2448" spc="14" dirty="0">
                <a:latin typeface="Cambria Math"/>
                <a:cs typeface="Cambria Math"/>
              </a:rPr>
              <a:t>𝜑𝐵</a:t>
            </a:r>
            <a:r>
              <a:rPr sz="3673" spc="20" baseline="3086" dirty="0">
                <a:latin typeface="Cambria Math"/>
                <a:cs typeface="Cambria Math"/>
              </a:rPr>
              <a:t>)</a:t>
            </a:r>
            <a:endParaRPr sz="3673" baseline="3086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65789" y="2754600"/>
            <a:ext cx="1223901" cy="20729"/>
          </a:xfrm>
          <a:custGeom>
            <a:avLst/>
            <a:gdLst/>
            <a:ahLst/>
            <a:cxnLst/>
            <a:rect l="l" t="t" r="r" b="b"/>
            <a:pathLst>
              <a:path w="899795" h="15239">
                <a:moveTo>
                  <a:pt x="899464" y="0"/>
                </a:moveTo>
                <a:lnTo>
                  <a:pt x="0" y="0"/>
                </a:lnTo>
                <a:lnTo>
                  <a:pt x="0" y="15239"/>
                </a:lnTo>
                <a:lnTo>
                  <a:pt x="899464" y="15239"/>
                </a:lnTo>
                <a:lnTo>
                  <a:pt x="8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 txBox="1"/>
          <p:nvPr/>
        </p:nvSpPr>
        <p:spPr>
          <a:xfrm>
            <a:off x="4350404" y="3567196"/>
            <a:ext cx="4163169" cy="1254577"/>
          </a:xfrm>
          <a:prstGeom prst="rect">
            <a:avLst/>
          </a:prstGeom>
        </p:spPr>
        <p:txBody>
          <a:bodyPr vert="horz" wrap="square" lIns="0" tIns="17275" rIns="0" bIns="0" rtlCol="0">
            <a:spAutoFit/>
          </a:bodyPr>
          <a:lstStyle/>
          <a:p>
            <a:pPr marL="106238">
              <a:spcBef>
                <a:spcPts val="136"/>
              </a:spcBef>
            </a:pPr>
            <a:r>
              <a:rPr sz="2448" spc="-68" dirty="0">
                <a:latin typeface="Cambria Math"/>
                <a:cs typeface="Cambria Math"/>
              </a:rPr>
              <a:t>𝑦</a:t>
            </a:r>
            <a:r>
              <a:rPr sz="2652" spc="295" baseline="-14957" dirty="0">
                <a:latin typeface="Cambria Math"/>
                <a:cs typeface="Cambria Math"/>
              </a:rPr>
              <a:t>𝑡</a:t>
            </a:r>
            <a:r>
              <a:rPr sz="2652" baseline="-14957" dirty="0">
                <a:latin typeface="Cambria Math"/>
                <a:cs typeface="Cambria Math"/>
              </a:rPr>
              <a:t> </a:t>
            </a:r>
            <a:r>
              <a:rPr sz="2652" spc="60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43" dirty="0">
                <a:latin typeface="Cambria Math"/>
                <a:cs typeface="Cambria Math"/>
              </a:rPr>
              <a:t> </a:t>
            </a:r>
            <a:r>
              <a:rPr sz="2448" spc="-7" dirty="0">
                <a:latin typeface="Cambria Math"/>
                <a:cs typeface="Cambria Math"/>
              </a:rPr>
              <a:t>(</a:t>
            </a:r>
            <a:r>
              <a:rPr sz="2448" dirty="0">
                <a:latin typeface="Cambria Math"/>
                <a:cs typeface="Cambria Math"/>
              </a:rPr>
              <a:t>1</a:t>
            </a:r>
            <a:r>
              <a:rPr sz="2448" spc="-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14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𝜑𝐵</a:t>
            </a:r>
            <a:r>
              <a:rPr sz="2448" spc="34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14" dirty="0">
                <a:latin typeface="Cambria Math"/>
                <a:cs typeface="Cambria Math"/>
              </a:rPr>
              <a:t> </a:t>
            </a:r>
            <a:r>
              <a:rPr sz="2448" spc="102" dirty="0">
                <a:latin typeface="Cambria Math"/>
                <a:cs typeface="Cambria Math"/>
              </a:rPr>
              <a:t>𝜑</a:t>
            </a:r>
            <a:r>
              <a:rPr sz="2652" spc="193" baseline="27777" dirty="0">
                <a:latin typeface="Cambria Math"/>
                <a:cs typeface="Cambria Math"/>
              </a:rPr>
              <a:t>2</a:t>
            </a:r>
            <a:r>
              <a:rPr sz="2448" spc="54" dirty="0">
                <a:latin typeface="Cambria Math"/>
                <a:cs typeface="Cambria Math"/>
              </a:rPr>
              <a:t>𝐵</a:t>
            </a:r>
            <a:r>
              <a:rPr sz="2652" spc="60" baseline="27777" dirty="0">
                <a:latin typeface="Cambria Math"/>
                <a:cs typeface="Cambria Math"/>
              </a:rPr>
              <a:t>2</a:t>
            </a:r>
            <a:r>
              <a:rPr sz="2652" baseline="27777" dirty="0">
                <a:latin typeface="Cambria Math"/>
                <a:cs typeface="Cambria Math"/>
              </a:rPr>
              <a:t> </a:t>
            </a:r>
            <a:r>
              <a:rPr sz="2652" spc="-204" baseline="2777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14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⋯</a:t>
            </a:r>
            <a:r>
              <a:rPr sz="2448" spc="-155" dirty="0">
                <a:latin typeface="Cambria Math"/>
                <a:cs typeface="Cambria Math"/>
              </a:rPr>
              <a:t> </a:t>
            </a:r>
            <a:r>
              <a:rPr sz="2448" spc="27" dirty="0">
                <a:latin typeface="Cambria Math"/>
                <a:cs typeface="Cambria Math"/>
              </a:rPr>
              <a:t>)</a:t>
            </a:r>
            <a:r>
              <a:rPr sz="2448" spc="-75" dirty="0">
                <a:latin typeface="Cambria Math"/>
                <a:cs typeface="Cambria Math"/>
              </a:rPr>
              <a:t>𝑒</a:t>
            </a:r>
            <a:r>
              <a:rPr sz="2652" spc="295" baseline="-14957" dirty="0">
                <a:latin typeface="Cambria Math"/>
                <a:cs typeface="Cambria Math"/>
              </a:rPr>
              <a:t>𝑡</a:t>
            </a:r>
            <a:endParaRPr sz="2652" baseline="-14957">
              <a:latin typeface="Cambria Math"/>
              <a:cs typeface="Cambria Math"/>
            </a:endParaRPr>
          </a:p>
          <a:p>
            <a:pPr>
              <a:spcBef>
                <a:spcPts val="68"/>
              </a:spcBef>
            </a:pPr>
            <a:endParaRPr sz="3060">
              <a:latin typeface="Cambria Math"/>
              <a:cs typeface="Cambria Math"/>
            </a:endParaRPr>
          </a:p>
          <a:p>
            <a:pPr marL="69098"/>
            <a:r>
              <a:rPr sz="2448" dirty="0">
                <a:latin typeface="Cambria Math"/>
                <a:cs typeface="Cambria Math"/>
              </a:rPr>
              <a:t>𝑦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622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spc="136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𝑒</a:t>
            </a:r>
            <a:r>
              <a:rPr sz="2652" baseline="-14957" dirty="0">
                <a:latin typeface="Cambria Math"/>
                <a:cs typeface="Cambria Math"/>
              </a:rPr>
              <a:t>𝑡</a:t>
            </a:r>
            <a:r>
              <a:rPr sz="2652" spc="438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14" dirty="0">
                <a:latin typeface="Cambria Math"/>
                <a:cs typeface="Cambria Math"/>
              </a:rPr>
              <a:t>𝜑𝑒</a:t>
            </a:r>
            <a:r>
              <a:rPr sz="2652" spc="20" baseline="-14957" dirty="0">
                <a:latin typeface="Cambria Math"/>
                <a:cs typeface="Cambria Math"/>
              </a:rPr>
              <a:t>𝑡−1</a:t>
            </a:r>
            <a:r>
              <a:rPr sz="2652" spc="367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spc="41" dirty="0">
                <a:latin typeface="Cambria Math"/>
                <a:cs typeface="Cambria Math"/>
              </a:rPr>
              <a:t>𝜑</a:t>
            </a:r>
            <a:r>
              <a:rPr sz="2652" spc="60" baseline="27777" dirty="0">
                <a:latin typeface="Cambria Math"/>
                <a:cs typeface="Cambria Math"/>
              </a:rPr>
              <a:t>2</a:t>
            </a:r>
            <a:r>
              <a:rPr sz="2448" spc="41" dirty="0">
                <a:latin typeface="Cambria Math"/>
                <a:cs typeface="Cambria Math"/>
              </a:rPr>
              <a:t>𝑒</a:t>
            </a:r>
            <a:r>
              <a:rPr sz="2652" spc="60" baseline="-14957" dirty="0">
                <a:latin typeface="Cambria Math"/>
                <a:cs typeface="Cambria Math"/>
              </a:rPr>
              <a:t>𝑡−2</a:t>
            </a:r>
            <a:r>
              <a:rPr sz="2652" spc="367" baseline="-1495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+</a:t>
            </a:r>
            <a:r>
              <a:rPr sz="2448" spc="7" dirty="0">
                <a:latin typeface="Cambria Math"/>
                <a:cs typeface="Cambria Math"/>
              </a:rPr>
              <a:t> </a:t>
            </a:r>
            <a:r>
              <a:rPr sz="2448" dirty="0">
                <a:latin typeface="Cambria Math"/>
                <a:cs typeface="Cambria Math"/>
              </a:rPr>
              <a:t>⋯</a:t>
            </a:r>
            <a:endParaRPr sz="2448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780A24-BEB0-8781-9E35-8A112E78BABE}"/>
                  </a:ext>
                </a:extLst>
              </p14:cNvPr>
              <p14:cNvContentPartPr/>
              <p14:nvPr/>
            </p14:nvContentPartPr>
            <p14:xfrm>
              <a:off x="447480" y="295560"/>
              <a:ext cx="11359440" cy="4377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780A24-BEB0-8781-9E35-8A112E78BA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120" y="286200"/>
                <a:ext cx="11378160" cy="439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62505" y="613937"/>
            <a:ext cx="190884" cy="232343"/>
          </a:xfrm>
          <a:custGeom>
            <a:avLst/>
            <a:gdLst/>
            <a:ahLst/>
            <a:cxnLst/>
            <a:rect l="l" t="t" r="r" b="b"/>
            <a:pathLst>
              <a:path w="140335" h="170815">
                <a:moveTo>
                  <a:pt x="140208" y="0"/>
                </a:moveTo>
                <a:lnTo>
                  <a:pt x="0" y="0"/>
                </a:lnTo>
                <a:lnTo>
                  <a:pt x="0" y="170687"/>
                </a:lnTo>
                <a:lnTo>
                  <a:pt x="140208" y="170687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 txBox="1"/>
          <p:nvPr/>
        </p:nvSpPr>
        <p:spPr>
          <a:xfrm>
            <a:off x="9645230" y="584224"/>
            <a:ext cx="225433" cy="248506"/>
          </a:xfrm>
          <a:prstGeom prst="rect">
            <a:avLst/>
          </a:prstGeom>
        </p:spPr>
        <p:txBody>
          <a:bodyPr vert="horz" wrap="square" lIns="0" tIns="18138" rIns="0" bIns="0" rtlCol="0">
            <a:spAutoFit/>
          </a:bodyPr>
          <a:lstStyle/>
          <a:p>
            <a:pPr marL="17275">
              <a:spcBef>
                <a:spcPts val="143"/>
              </a:spcBef>
            </a:pPr>
            <a:r>
              <a:rPr sz="1496" spc="-14" dirty="0">
                <a:latin typeface="Calibri"/>
                <a:cs typeface="Calibri"/>
              </a:rPr>
              <a:t>83</a:t>
            </a:r>
            <a:endParaRPr sz="1496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5166" y="1026228"/>
            <a:ext cx="4233994" cy="519761"/>
          </a:xfrm>
          <a:prstGeom prst="rect">
            <a:avLst/>
          </a:prstGeom>
        </p:spPr>
        <p:txBody>
          <a:bodyPr vert="horz" wrap="square" lIns="0" tIns="17275" rIns="0" bIns="0" rtlCol="0" anchor="ctr">
            <a:spAutoFit/>
          </a:bodyPr>
          <a:lstStyle/>
          <a:p>
            <a:pPr marL="17275">
              <a:lnSpc>
                <a:spcPct val="100000"/>
              </a:lnSpc>
              <a:spcBef>
                <a:spcPts val="136"/>
              </a:spcBef>
            </a:pPr>
            <a:r>
              <a:rPr sz="3264" spc="-7" dirty="0"/>
              <a:t>Autoregressive</a:t>
            </a:r>
            <a:r>
              <a:rPr sz="3264" spc="-34" dirty="0"/>
              <a:t> </a:t>
            </a:r>
            <a:r>
              <a:rPr sz="3264" spc="-7" dirty="0"/>
              <a:t>processes</a:t>
            </a:r>
            <a:endParaRPr sz="3264"/>
          </a:p>
        </p:txBody>
      </p:sp>
      <p:sp>
        <p:nvSpPr>
          <p:cNvPr id="5" name="object 5"/>
          <p:cNvSpPr txBox="1"/>
          <p:nvPr/>
        </p:nvSpPr>
        <p:spPr>
          <a:xfrm>
            <a:off x="2613172" y="1524113"/>
            <a:ext cx="6046959" cy="1388648"/>
          </a:xfrm>
          <a:prstGeom prst="rect">
            <a:avLst/>
          </a:prstGeom>
        </p:spPr>
        <p:txBody>
          <a:bodyPr vert="horz" wrap="square" lIns="0" tIns="249617" rIns="0" bIns="0" rtlCol="0">
            <a:spAutoFit/>
          </a:bodyPr>
          <a:lstStyle/>
          <a:p>
            <a:pPr marL="362765" indent="-311805">
              <a:spcBef>
                <a:spcPts val="1965"/>
              </a:spcBef>
              <a:buChar char="•"/>
              <a:tabLst>
                <a:tab pos="362765" algn="l"/>
                <a:tab pos="363629" algn="l"/>
              </a:tabLst>
            </a:pPr>
            <a:r>
              <a:rPr sz="2720" spc="-7" dirty="0">
                <a:latin typeface="Times New Roman"/>
                <a:cs typeface="Times New Roman"/>
              </a:rPr>
              <a:t>Then</a:t>
            </a:r>
            <a:r>
              <a:rPr sz="2720" spc="-14" dirty="0">
                <a:latin typeface="Times New Roman"/>
                <a:cs typeface="Times New Roman"/>
              </a:rPr>
              <a:t> </a:t>
            </a:r>
            <a:r>
              <a:rPr sz="2720" spc="54" dirty="0">
                <a:latin typeface="Cambria Math"/>
                <a:cs typeface="Cambria Math"/>
              </a:rPr>
              <a:t>𝐸(𝑦</a:t>
            </a:r>
            <a:r>
              <a:rPr sz="2958" spc="82" baseline="-15325" dirty="0">
                <a:latin typeface="Cambria Math"/>
                <a:cs typeface="Cambria Math"/>
              </a:rPr>
              <a:t>𝑡</a:t>
            </a:r>
            <a:r>
              <a:rPr sz="2720" spc="54" dirty="0">
                <a:latin typeface="Cambria Math"/>
                <a:cs typeface="Cambria Math"/>
              </a:rPr>
              <a:t>)</a:t>
            </a:r>
            <a:r>
              <a:rPr sz="2720" spc="122" dirty="0">
                <a:latin typeface="Cambria Math"/>
                <a:cs typeface="Cambria Math"/>
              </a:rPr>
              <a:t> </a:t>
            </a:r>
            <a:r>
              <a:rPr sz="2720" spc="-7" dirty="0">
                <a:latin typeface="Cambria Math"/>
                <a:cs typeface="Cambria Math"/>
              </a:rPr>
              <a:t>=</a:t>
            </a:r>
            <a:r>
              <a:rPr sz="2720" spc="177" dirty="0">
                <a:latin typeface="Cambria Math"/>
                <a:cs typeface="Cambria Math"/>
              </a:rPr>
              <a:t> </a:t>
            </a:r>
            <a:r>
              <a:rPr sz="2720" spc="-7" dirty="0">
                <a:latin typeface="Cambria Math"/>
                <a:cs typeface="Cambria Math"/>
              </a:rPr>
              <a:t>0</a:t>
            </a:r>
            <a:r>
              <a:rPr sz="2720" spc="-7" dirty="0">
                <a:latin typeface="Times New Roman"/>
                <a:cs typeface="Times New Roman"/>
              </a:rPr>
              <a:t>,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14" dirty="0">
                <a:latin typeface="Times New Roman"/>
                <a:cs typeface="Times New Roman"/>
              </a:rPr>
              <a:t>and</a:t>
            </a:r>
            <a:r>
              <a:rPr sz="2720" dirty="0">
                <a:latin typeface="Times New Roman"/>
                <a:cs typeface="Times New Roman"/>
              </a:rPr>
              <a:t> </a:t>
            </a:r>
            <a:r>
              <a:rPr sz="2720" spc="-7" dirty="0">
                <a:latin typeface="Times New Roman"/>
                <a:cs typeface="Times New Roman"/>
              </a:rPr>
              <a:t>if</a:t>
            </a:r>
            <a:r>
              <a:rPr sz="2720" spc="20" dirty="0">
                <a:latin typeface="Times New Roman"/>
                <a:cs typeface="Times New Roman"/>
              </a:rPr>
              <a:t> </a:t>
            </a:r>
            <a:r>
              <a:rPr sz="4081" spc="10" baseline="1388" dirty="0">
                <a:latin typeface="Cambria Math"/>
                <a:cs typeface="Cambria Math"/>
              </a:rPr>
              <a:t>|</a:t>
            </a:r>
            <a:r>
              <a:rPr sz="2720" spc="7" dirty="0">
                <a:latin typeface="Cambria Math"/>
                <a:cs typeface="Cambria Math"/>
              </a:rPr>
              <a:t>𝜑</a:t>
            </a:r>
            <a:r>
              <a:rPr sz="4081" spc="10" baseline="1388" dirty="0">
                <a:latin typeface="Cambria Math"/>
                <a:cs typeface="Cambria Math"/>
              </a:rPr>
              <a:t>|</a:t>
            </a:r>
            <a:r>
              <a:rPr sz="4081" spc="254" baseline="1388" dirty="0">
                <a:latin typeface="Cambria Math"/>
                <a:cs typeface="Cambria Math"/>
              </a:rPr>
              <a:t> </a:t>
            </a:r>
            <a:r>
              <a:rPr sz="2720" spc="-7" dirty="0">
                <a:latin typeface="Cambria Math"/>
                <a:cs typeface="Cambria Math"/>
              </a:rPr>
              <a:t>&lt;</a:t>
            </a:r>
            <a:r>
              <a:rPr sz="2720" spc="136" dirty="0">
                <a:latin typeface="Cambria Math"/>
                <a:cs typeface="Cambria Math"/>
              </a:rPr>
              <a:t> </a:t>
            </a:r>
            <a:r>
              <a:rPr sz="2720" spc="-7" dirty="0">
                <a:latin typeface="Cambria Math"/>
                <a:cs typeface="Cambria Math"/>
              </a:rPr>
              <a:t>1</a:t>
            </a:r>
            <a:endParaRPr sz="2720">
              <a:latin typeface="Cambria Math"/>
              <a:cs typeface="Cambria Math"/>
            </a:endParaRPr>
          </a:p>
          <a:p>
            <a:pPr marL="1677358">
              <a:lnSpc>
                <a:spcPts val="2285"/>
              </a:lnSpc>
              <a:spcBef>
                <a:spcPts val="1836"/>
              </a:spcBef>
            </a:pPr>
            <a:r>
              <a:rPr sz="2720" spc="27" dirty="0">
                <a:latin typeface="Cambria Math"/>
                <a:cs typeface="Cambria Math"/>
              </a:rPr>
              <a:t>𝑣𝑎𝑟(𝑦</a:t>
            </a:r>
            <a:r>
              <a:rPr sz="2958" spc="41" baseline="-15325" dirty="0">
                <a:latin typeface="Cambria Math"/>
                <a:cs typeface="Cambria Math"/>
              </a:rPr>
              <a:t>𝑡</a:t>
            </a:r>
            <a:r>
              <a:rPr sz="2720" spc="27" dirty="0">
                <a:latin typeface="Cambria Math"/>
                <a:cs typeface="Cambria Math"/>
              </a:rPr>
              <a:t>)</a:t>
            </a:r>
            <a:r>
              <a:rPr sz="2720" spc="150" dirty="0">
                <a:latin typeface="Cambria Math"/>
                <a:cs typeface="Cambria Math"/>
              </a:rPr>
              <a:t> </a:t>
            </a:r>
            <a:r>
              <a:rPr sz="2720" spc="-7" dirty="0">
                <a:latin typeface="Cambria Math"/>
                <a:cs typeface="Cambria Math"/>
              </a:rPr>
              <a:t>=</a:t>
            </a:r>
            <a:r>
              <a:rPr sz="2720" spc="143" dirty="0">
                <a:latin typeface="Cambria Math"/>
                <a:cs typeface="Cambria Math"/>
              </a:rPr>
              <a:t> </a:t>
            </a:r>
            <a:r>
              <a:rPr sz="2720" spc="102" dirty="0">
                <a:latin typeface="Cambria Math"/>
                <a:cs typeface="Cambria Math"/>
              </a:rPr>
              <a:t>𝜎</a:t>
            </a:r>
            <a:r>
              <a:rPr sz="2958" spc="152" baseline="28735" dirty="0">
                <a:latin typeface="Cambria Math"/>
                <a:cs typeface="Cambria Math"/>
              </a:rPr>
              <a:t>2</a:t>
            </a:r>
            <a:r>
              <a:rPr sz="2958" spc="622" baseline="28735" dirty="0">
                <a:latin typeface="Cambria Math"/>
                <a:cs typeface="Cambria Math"/>
              </a:rPr>
              <a:t> </a:t>
            </a:r>
            <a:r>
              <a:rPr sz="2720" spc="-7" dirty="0">
                <a:latin typeface="Cambria Math"/>
                <a:cs typeface="Cambria Math"/>
              </a:rPr>
              <a:t>=</a:t>
            </a:r>
            <a:r>
              <a:rPr sz="2720" spc="170" dirty="0">
                <a:latin typeface="Cambria Math"/>
                <a:cs typeface="Cambria Math"/>
              </a:rPr>
              <a:t> </a:t>
            </a:r>
            <a:r>
              <a:rPr sz="2720" spc="54" dirty="0">
                <a:latin typeface="Cambria Math"/>
                <a:cs typeface="Cambria Math"/>
              </a:rPr>
              <a:t>𝜎</a:t>
            </a:r>
            <a:r>
              <a:rPr sz="2958" spc="82" baseline="28735" dirty="0">
                <a:latin typeface="Cambria Math"/>
                <a:cs typeface="Cambria Math"/>
              </a:rPr>
              <a:t>2</a:t>
            </a:r>
            <a:r>
              <a:rPr sz="2720" spc="54" dirty="0">
                <a:latin typeface="Cambria Math"/>
                <a:cs typeface="Cambria Math"/>
              </a:rPr>
              <a:t>/(1</a:t>
            </a:r>
            <a:r>
              <a:rPr sz="2720" spc="14" dirty="0">
                <a:latin typeface="Cambria Math"/>
                <a:cs typeface="Cambria Math"/>
              </a:rPr>
              <a:t> </a:t>
            </a:r>
            <a:r>
              <a:rPr sz="2720" spc="-7" dirty="0">
                <a:latin typeface="Cambria Math"/>
                <a:cs typeface="Cambria Math"/>
              </a:rPr>
              <a:t>−</a:t>
            </a:r>
            <a:r>
              <a:rPr sz="2720" spc="7" dirty="0">
                <a:latin typeface="Cambria Math"/>
                <a:cs typeface="Cambria Math"/>
              </a:rPr>
              <a:t> </a:t>
            </a:r>
            <a:r>
              <a:rPr sz="2720" spc="68" dirty="0">
                <a:latin typeface="Cambria Math"/>
                <a:cs typeface="Cambria Math"/>
              </a:rPr>
              <a:t>𝜑</a:t>
            </a:r>
            <a:r>
              <a:rPr sz="2958" spc="102" baseline="28735" dirty="0">
                <a:latin typeface="Cambria Math"/>
                <a:cs typeface="Cambria Math"/>
              </a:rPr>
              <a:t>2</a:t>
            </a:r>
            <a:r>
              <a:rPr sz="2720" spc="68" dirty="0">
                <a:latin typeface="Cambria Math"/>
                <a:cs typeface="Cambria Math"/>
              </a:rPr>
              <a:t>)</a:t>
            </a:r>
            <a:endParaRPr sz="2720">
              <a:latin typeface="Cambria Math"/>
              <a:cs typeface="Cambria Math"/>
            </a:endParaRPr>
          </a:p>
          <a:p>
            <a:pPr marL="3460954">
              <a:lnSpc>
                <a:spcPts val="1386"/>
              </a:lnSpc>
              <a:tabLst>
                <a:tab pos="4294451" algn="l"/>
              </a:tabLst>
            </a:pPr>
            <a:r>
              <a:rPr sz="1972" spc="136" dirty="0">
                <a:latin typeface="Cambria Math"/>
                <a:cs typeface="Cambria Math"/>
              </a:rPr>
              <a:t>𝑦	</a:t>
            </a:r>
            <a:r>
              <a:rPr sz="1972" spc="82" dirty="0">
                <a:latin typeface="Cambria Math"/>
                <a:cs typeface="Cambria Math"/>
              </a:rPr>
              <a:t>𝑒</a:t>
            </a:r>
            <a:endParaRPr sz="1972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7038" y="3264200"/>
            <a:ext cx="170154" cy="319180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7275">
              <a:spcBef>
                <a:spcPts val="122"/>
              </a:spcBef>
            </a:pPr>
            <a:r>
              <a:rPr sz="1972" spc="163" dirty="0">
                <a:latin typeface="Cambria Math"/>
                <a:cs typeface="Cambria Math"/>
              </a:rPr>
              <a:t>𝑒</a:t>
            </a:r>
            <a:endParaRPr sz="1972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53268" y="3097951"/>
            <a:ext cx="3158653" cy="43514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51824">
              <a:spcBef>
                <a:spcPts val="129"/>
              </a:spcBef>
            </a:pPr>
            <a:r>
              <a:rPr sz="2720" dirty="0">
                <a:latin typeface="Cambria Math"/>
                <a:cs typeface="Cambria Math"/>
              </a:rPr>
              <a:t>𝛾</a:t>
            </a:r>
            <a:r>
              <a:rPr sz="2958" baseline="-15325" dirty="0">
                <a:latin typeface="Cambria Math"/>
                <a:cs typeface="Cambria Math"/>
              </a:rPr>
              <a:t>𝑘</a:t>
            </a:r>
            <a:r>
              <a:rPr sz="2958" spc="703" baseline="-15325" dirty="0">
                <a:latin typeface="Cambria Math"/>
                <a:cs typeface="Cambria Math"/>
              </a:rPr>
              <a:t> </a:t>
            </a:r>
            <a:r>
              <a:rPr sz="2720" spc="-7" dirty="0">
                <a:latin typeface="Cambria Math"/>
                <a:cs typeface="Cambria Math"/>
              </a:rPr>
              <a:t>=</a:t>
            </a:r>
            <a:r>
              <a:rPr sz="2720" spc="122" dirty="0">
                <a:latin typeface="Cambria Math"/>
                <a:cs typeface="Cambria Math"/>
              </a:rPr>
              <a:t> </a:t>
            </a:r>
            <a:r>
              <a:rPr sz="2720" spc="95" dirty="0">
                <a:latin typeface="Cambria Math"/>
                <a:cs typeface="Cambria Math"/>
              </a:rPr>
              <a:t>𝜑</a:t>
            </a:r>
            <a:r>
              <a:rPr sz="2958" spc="141" baseline="28735" dirty="0">
                <a:latin typeface="Cambria Math"/>
                <a:cs typeface="Cambria Math"/>
              </a:rPr>
              <a:t>𝑘</a:t>
            </a:r>
            <a:r>
              <a:rPr sz="2720" spc="95" dirty="0">
                <a:latin typeface="Cambria Math"/>
                <a:cs typeface="Cambria Math"/>
              </a:rPr>
              <a:t>𝜎</a:t>
            </a:r>
            <a:r>
              <a:rPr sz="2958" spc="141" baseline="28735" dirty="0">
                <a:latin typeface="Cambria Math"/>
                <a:cs typeface="Cambria Math"/>
              </a:rPr>
              <a:t>2</a:t>
            </a:r>
            <a:r>
              <a:rPr sz="2720" spc="95" dirty="0">
                <a:latin typeface="Cambria Math"/>
                <a:cs typeface="Cambria Math"/>
              </a:rPr>
              <a:t>/(1</a:t>
            </a:r>
            <a:r>
              <a:rPr sz="2720" spc="-27" dirty="0">
                <a:latin typeface="Cambria Math"/>
                <a:cs typeface="Cambria Math"/>
              </a:rPr>
              <a:t> </a:t>
            </a:r>
            <a:r>
              <a:rPr sz="2720" spc="-7" dirty="0">
                <a:latin typeface="Cambria Math"/>
                <a:cs typeface="Cambria Math"/>
              </a:rPr>
              <a:t>− </a:t>
            </a:r>
            <a:r>
              <a:rPr sz="2720" spc="68" dirty="0">
                <a:latin typeface="Cambria Math"/>
                <a:cs typeface="Cambria Math"/>
              </a:rPr>
              <a:t>𝜑</a:t>
            </a:r>
            <a:r>
              <a:rPr sz="2958" spc="102" baseline="28735" dirty="0">
                <a:latin typeface="Cambria Math"/>
                <a:cs typeface="Cambria Math"/>
              </a:rPr>
              <a:t>2</a:t>
            </a:r>
            <a:r>
              <a:rPr sz="2720" spc="68" dirty="0">
                <a:latin typeface="Cambria Math"/>
                <a:cs typeface="Cambria Math"/>
              </a:rPr>
              <a:t>)</a:t>
            </a:r>
            <a:endParaRPr sz="272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9855" y="3753347"/>
            <a:ext cx="1304229" cy="435147"/>
          </a:xfrm>
          <a:prstGeom prst="rect">
            <a:avLst/>
          </a:prstGeom>
        </p:spPr>
        <p:txBody>
          <a:bodyPr vert="horz" wrap="square" lIns="0" tIns="16411" rIns="0" bIns="0" rtlCol="0">
            <a:spAutoFit/>
          </a:bodyPr>
          <a:lstStyle/>
          <a:p>
            <a:pPr marL="51824">
              <a:spcBef>
                <a:spcPts val="129"/>
              </a:spcBef>
            </a:pPr>
            <a:r>
              <a:rPr sz="2720" spc="-7" dirty="0">
                <a:latin typeface="Cambria Math"/>
                <a:cs typeface="Cambria Math"/>
              </a:rPr>
              <a:t>𝜌</a:t>
            </a:r>
            <a:r>
              <a:rPr sz="2958" spc="-10" baseline="-15325" dirty="0">
                <a:latin typeface="Cambria Math"/>
                <a:cs typeface="Cambria Math"/>
              </a:rPr>
              <a:t>𝑘</a:t>
            </a:r>
            <a:r>
              <a:rPr sz="2958" spc="662" baseline="-15325" dirty="0">
                <a:latin typeface="Cambria Math"/>
                <a:cs typeface="Cambria Math"/>
              </a:rPr>
              <a:t> </a:t>
            </a:r>
            <a:r>
              <a:rPr sz="2720" spc="-7" dirty="0">
                <a:latin typeface="Cambria Math"/>
                <a:cs typeface="Cambria Math"/>
              </a:rPr>
              <a:t>=</a:t>
            </a:r>
            <a:r>
              <a:rPr sz="2720" spc="102" dirty="0">
                <a:latin typeface="Cambria Math"/>
                <a:cs typeface="Cambria Math"/>
              </a:rPr>
              <a:t> </a:t>
            </a:r>
            <a:r>
              <a:rPr sz="2720" spc="88" dirty="0">
                <a:latin typeface="Cambria Math"/>
                <a:cs typeface="Cambria Math"/>
              </a:rPr>
              <a:t>𝜑</a:t>
            </a:r>
            <a:r>
              <a:rPr sz="2958" spc="132" baseline="28735" dirty="0">
                <a:latin typeface="Cambria Math"/>
                <a:cs typeface="Cambria Math"/>
              </a:rPr>
              <a:t>𝑘</a:t>
            </a:r>
            <a:endParaRPr sz="2958" baseline="28735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BB13C3-7105-12F1-0BA0-2965D524214C}"/>
                  </a:ext>
                </a:extLst>
              </p14:cNvPr>
              <p14:cNvContentPartPr/>
              <p14:nvPr/>
            </p14:nvContentPartPr>
            <p14:xfrm>
              <a:off x="5865840" y="1044000"/>
              <a:ext cx="6225840" cy="2153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BB13C3-7105-12F1-0BA0-2965D52421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6480" y="1034640"/>
                <a:ext cx="6244560" cy="217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2105</TotalTime>
  <Words>4891</Words>
  <Application>Microsoft Office PowerPoint</Application>
  <PresentationFormat>Widescreen</PresentationFormat>
  <Paragraphs>553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106</vt:i4>
      </vt:variant>
    </vt:vector>
  </HeadingPairs>
  <TitlesOfParts>
    <vt:vector size="123" baseType="lpstr">
      <vt:lpstr>Arial</vt:lpstr>
      <vt:lpstr>Arial MT</vt:lpstr>
      <vt:lpstr>Calibri</vt:lpstr>
      <vt:lpstr>Calibri Light</vt:lpstr>
      <vt:lpstr>Cambria</vt:lpstr>
      <vt:lpstr>Cambria Math</vt:lpstr>
      <vt:lpstr>CMSS10</vt:lpstr>
      <vt:lpstr>CMSS12</vt:lpstr>
      <vt:lpstr>Microsoft Sans Serif</vt:lpstr>
      <vt:lpstr>MSAM7</vt:lpstr>
      <vt:lpstr>Symbol</vt:lpstr>
      <vt:lpstr>Tahoma</vt:lpstr>
      <vt:lpstr>Times New Roman</vt:lpstr>
      <vt:lpstr>Office Theme</vt:lpstr>
      <vt:lpstr>1_Office Theme</vt:lpstr>
      <vt:lpstr>2_Office Theme</vt:lpstr>
      <vt:lpstr>3_Office Theme</vt:lpstr>
      <vt:lpstr>Time Series Analysis Fundamentals of Data Analysis</vt:lpstr>
      <vt:lpstr>What is a time-series?</vt:lpstr>
      <vt:lpstr>What is Time Series?</vt:lpstr>
      <vt:lpstr>PowerPoint Presentation</vt:lpstr>
      <vt:lpstr>A discrete time series is one in which the setof time points at which  observations are made is a discrete set. (All above including  irregularly spaced data)</vt:lpstr>
      <vt:lpstr>Continuous time series are obtained when observations are made  continuously  over some time intervals. (ECG graph).</vt:lpstr>
      <vt:lpstr>A discrete valued time series is one which takes discrete values.  (No of accidents, No of transaction etc.). Time series plot on car accident in U.K.</vt:lpstr>
      <vt:lpstr>Continuous time series data (Stock returns):</vt:lpstr>
      <vt:lpstr>Time series data (Number of sunspots) showing cycles:</vt:lpstr>
      <vt:lpstr>Quarterly Sales of Ice-cream Q1-Dec-Jan</vt:lpstr>
      <vt:lpstr>Objective of Time Series Analysis</vt:lpstr>
      <vt:lpstr>What does time-series analysis involve?</vt:lpstr>
      <vt:lpstr>Tasks in time-series analysis</vt:lpstr>
      <vt:lpstr>Important aspects of time-series modelling</vt:lpstr>
      <vt:lpstr>Scope of applications</vt:lpstr>
      <vt:lpstr>Time Series patterns</vt:lpstr>
      <vt:lpstr>Horizontal Pattern</vt:lpstr>
      <vt:lpstr>Horizontal Pattern</vt:lpstr>
      <vt:lpstr>Trend Pattern</vt:lpstr>
      <vt:lpstr>Trend Pattern</vt:lpstr>
      <vt:lpstr>Seasonal Pattern</vt:lpstr>
      <vt:lpstr>Seasonal Pattern</vt:lpstr>
      <vt:lpstr>Trend and Seasonal Pattern</vt:lpstr>
      <vt:lpstr>Cyclic Pattern</vt:lpstr>
      <vt:lpstr>Stochastic processes Approach</vt:lpstr>
      <vt:lpstr>Stochastic processes</vt:lpstr>
      <vt:lpstr>Stochastic Process</vt:lpstr>
      <vt:lpstr>PowerPoint Presentation</vt:lpstr>
      <vt:lpstr>DEFINITION</vt:lpstr>
      <vt:lpstr>Stochastic Process</vt:lpstr>
      <vt:lpstr>JOINT PDF OF A TIME SERIES</vt:lpstr>
      <vt:lpstr>JOINT PDF OF A TIME SERIES</vt:lpstr>
      <vt:lpstr>JOINT PDF OF A TIME SERIES</vt:lpstr>
      <vt:lpstr>JOINT PDF OF A TIME SERIES</vt:lpstr>
      <vt:lpstr>PowerPoint Presentation</vt:lpstr>
      <vt:lpstr>PowerPoint Presentation</vt:lpstr>
      <vt:lpstr>PowerPoint Presentation</vt:lpstr>
      <vt:lpstr>STATIONARITY</vt:lpstr>
      <vt:lpstr>Why does Stationarity Assumption work?</vt:lpstr>
      <vt:lpstr>TYPES OF STATIONARITY</vt:lpstr>
      <vt:lpstr>STRONG STATIONARITY</vt:lpstr>
      <vt:lpstr>STRONG STATIONARITY</vt:lpstr>
      <vt:lpstr>WEAK STATIONARITY</vt:lpstr>
      <vt:lpstr>WEAK STATIONARITY</vt:lpstr>
      <vt:lpstr>PowerPoint Presentation</vt:lpstr>
      <vt:lpstr>Auto-Covariance function (ACF)</vt:lpstr>
      <vt:lpstr>PowerPoint Presentation</vt:lpstr>
      <vt:lpstr>Properties of ACF</vt:lpstr>
      <vt:lpstr>Cross-Covariance function (CCF)</vt:lpstr>
      <vt:lpstr>Properties of CCF</vt:lpstr>
      <vt:lpstr>PowerPoint Presentation</vt:lpstr>
      <vt:lpstr>Use of auto-correlation function: examples</vt:lpstr>
      <vt:lpstr>Use of power spectrum: examples</vt:lpstr>
      <vt:lpstr>Other forms of stationarity Wide-sense &amp; quasi-stationarity</vt:lpstr>
      <vt:lpstr>Quasi-stationarity</vt:lpstr>
      <vt:lpstr>Ergodicity</vt:lpstr>
      <vt:lpstr>Some Popular Stochastic  Processes</vt:lpstr>
      <vt:lpstr>1. White Noise:</vt:lpstr>
      <vt:lpstr>White noise</vt:lpstr>
      <vt:lpstr>An Illustrative plot of a white noise series</vt:lpstr>
      <vt:lpstr>White-noise</vt:lpstr>
      <vt:lpstr>2. Random Walk -- A Non-stationary Process</vt:lpstr>
      <vt:lpstr>Random walk</vt:lpstr>
      <vt:lpstr>Random walk</vt:lpstr>
      <vt:lpstr>An Illustrative plot of a Random Walk</vt:lpstr>
      <vt:lpstr>Some Other nonstationary series</vt:lpstr>
      <vt:lpstr>Some nonstationary series (cont.)</vt:lpstr>
      <vt:lpstr>Some nonstationary series (cont.)</vt:lpstr>
      <vt:lpstr>3. Moving Average Processes</vt:lpstr>
      <vt:lpstr>MOVING AVERAGE PROCESSES</vt:lpstr>
      <vt:lpstr>MOVING AVERAGE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AVERAGE PROCESSES</vt:lpstr>
      <vt:lpstr>Moving average processes</vt:lpstr>
      <vt:lpstr>PowerPoint Presentation</vt:lpstr>
      <vt:lpstr>PowerPoint Presentation</vt:lpstr>
      <vt:lpstr>PowerPoint Presentation</vt:lpstr>
      <vt:lpstr>Moving average processes</vt:lpstr>
      <vt:lpstr>PowerPoint Presentation</vt:lpstr>
      <vt:lpstr>PowerPoint Presentation</vt:lpstr>
      <vt:lpstr>PowerPoint Presentation</vt:lpstr>
      <vt:lpstr>PowerPoint Presentation</vt:lpstr>
      <vt:lpstr>Moving average processes</vt:lpstr>
      <vt:lpstr>Moving average processes</vt:lpstr>
      <vt:lpstr>MA: Stationarity</vt:lpstr>
      <vt:lpstr>MA: Stationarity</vt:lpstr>
      <vt:lpstr>MA: Stationarity</vt:lpstr>
      <vt:lpstr>4. Autoregressive Process</vt:lpstr>
      <vt:lpstr>Autoregressive processes</vt:lpstr>
      <vt:lpstr>PowerPoint Presentation</vt:lpstr>
      <vt:lpstr>PowerPoint Presentation</vt:lpstr>
      <vt:lpstr>PowerPoint Presentation</vt:lpstr>
      <vt:lpstr>Autoregressive processes</vt:lpstr>
      <vt:lpstr>Autoregressive processes</vt:lpstr>
      <vt:lpstr>Autoregressive processes</vt:lpstr>
      <vt:lpstr>Autoregressive processes</vt:lpstr>
      <vt:lpstr>Autoregressive processes</vt:lpstr>
      <vt:lpstr>Autoregressive processes</vt:lpstr>
      <vt:lpstr>Autoregressive processes</vt:lpstr>
      <vt:lpstr>AR: Stationarity</vt:lpstr>
      <vt:lpstr>Stationarity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 Fundamentals of Data Analysis</dc:title>
  <dc:creator>Babji Srinivasan</dc:creator>
  <cp:lastModifiedBy>Babji Srinivasan</cp:lastModifiedBy>
  <cp:revision>10</cp:revision>
  <dcterms:created xsi:type="dcterms:W3CDTF">2022-05-22T03:50:06Z</dcterms:created>
  <dcterms:modified xsi:type="dcterms:W3CDTF">2022-08-07T16:48:07Z</dcterms:modified>
</cp:coreProperties>
</file>